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8"/>
  </p:notesMasterIdLst>
  <p:sldIdLst>
    <p:sldId id="454" r:id="rId2"/>
    <p:sldId id="455" r:id="rId3"/>
    <p:sldId id="261" r:id="rId4"/>
    <p:sldId id="457" r:id="rId5"/>
    <p:sldId id="459" r:id="rId6"/>
    <p:sldId id="458" r:id="rId7"/>
    <p:sldId id="258" r:id="rId8"/>
    <p:sldId id="460" r:id="rId9"/>
    <p:sldId id="456" r:id="rId10"/>
    <p:sldId id="461" r:id="rId11"/>
    <p:sldId id="462" r:id="rId12"/>
    <p:sldId id="463" r:id="rId13"/>
    <p:sldId id="464" r:id="rId14"/>
    <p:sldId id="271" r:id="rId15"/>
    <p:sldId id="274" r:id="rId16"/>
    <p:sldId id="46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收集" id="{94DB4C6B-2FD3-4C63-B481-88190545A926}">
          <p14:sldIdLst>
            <p14:sldId id="454"/>
            <p14:sldId id="455"/>
            <p14:sldId id="261"/>
            <p14:sldId id="457"/>
            <p14:sldId id="459"/>
            <p14:sldId id="458"/>
            <p14:sldId id="258"/>
            <p14:sldId id="460"/>
            <p14:sldId id="456"/>
            <p14:sldId id="461"/>
            <p14:sldId id="462"/>
            <p14:sldId id="463"/>
            <p14:sldId id="464"/>
            <p14:sldId id="271"/>
            <p14:sldId id="274"/>
            <p14:sldId id="4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pos="6698" userDrawn="1">
          <p15:clr>
            <a:srgbClr val="A4A3A4"/>
          </p15:clr>
        </p15:guide>
        <p15:guide id="3" pos="461" userDrawn="1">
          <p15:clr>
            <a:srgbClr val="A4A3A4"/>
          </p15:clr>
        </p15:guide>
        <p15:guide id="4" orient="horz" pos="1480" userDrawn="1">
          <p15:clr>
            <a:srgbClr val="A4A3A4"/>
          </p15:clr>
        </p15:guide>
        <p15:guide id="5" pos="1708" userDrawn="1">
          <p15:clr>
            <a:srgbClr val="A4A3A4"/>
          </p15:clr>
        </p15:guide>
        <p15:guide id="6" pos="2955" userDrawn="1">
          <p15:clr>
            <a:srgbClr val="A4A3A4"/>
          </p15:clr>
        </p15:guide>
        <p15:guide id="7" pos="420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42FC"/>
    <a:srgbClr val="6E66FD"/>
    <a:srgbClr val="2FDB98"/>
    <a:srgbClr val="6E79FD"/>
    <a:srgbClr val="FFFFFF"/>
    <a:srgbClr val="6677FD"/>
    <a:srgbClr val="17D2DB"/>
    <a:srgbClr val="0D94FD"/>
    <a:srgbClr val="4BD9FB"/>
    <a:srgbClr val="06C8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19" autoAdjust="0"/>
    <p:restoredTop sz="94219" autoAdjust="0"/>
  </p:normalViewPr>
  <p:slideViewPr>
    <p:cSldViewPr snapToGrid="0" showGuides="1">
      <p:cViewPr varScale="1">
        <p:scale>
          <a:sx n="105" d="100"/>
          <a:sy n="105" d="100"/>
        </p:scale>
        <p:origin x="132" y="108"/>
      </p:cViewPr>
      <p:guideLst>
        <p:guide orient="horz" pos="1706"/>
        <p:guide pos="6698"/>
        <p:guide pos="461"/>
        <p:guide orient="horz" pos="1480"/>
        <p:guide pos="1708"/>
        <p:guide pos="2955"/>
        <p:guide pos="420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4E-4288-B3CC-0BC3746080E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2FDB9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3.4</c:v>
                </c:pt>
                <c:pt idx="2">
                  <c:v>2.5</c:v>
                </c:pt>
                <c:pt idx="3">
                  <c:v>4.2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44E-4288-B3CC-0BC3746080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1881186304"/>
        <c:axId val="1881205888"/>
      </c:barChart>
      <c:catAx>
        <c:axId val="1881186304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extTo"/>
        <c:crossAx val="1881205888"/>
        <c:crosses val="autoZero"/>
        <c:auto val="1"/>
        <c:lblAlgn val="ctr"/>
        <c:lblOffset val="100"/>
        <c:noMultiLvlLbl val="0"/>
      </c:catAx>
      <c:valAx>
        <c:axId val="1881205888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881186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sym typeface="Arial" panose="020B0604020202020204" pitchFamily="34" charset="0"/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AA5-447E-8984-58FD8429F8F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4B42FC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AA5-447E-8984-58FD8429F8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1881196096"/>
        <c:axId val="1881186848"/>
      </c:barChart>
      <c:catAx>
        <c:axId val="18811960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881186848"/>
        <c:crosses val="autoZero"/>
        <c:auto val="1"/>
        <c:lblAlgn val="ctr"/>
        <c:lblOffset val="100"/>
        <c:noMultiLvlLbl val="0"/>
      </c:catAx>
      <c:valAx>
        <c:axId val="1881186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881196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sym typeface="Arial" panose="020B0604020202020204" pitchFamily="34" charset="0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DB4DA-CB2E-41AA-9576-21F154B75095}" type="datetimeFigureOut">
              <a:rPr lang="zh-CN" altLang="en-US" smtClean="0"/>
              <a:t>2020/9/29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12C24-B67E-4157-8B53-6118AAD91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39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背景编号：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35486890</a:t>
            </a:r>
          </a:p>
          <a:p>
            <a:r>
              <a:rPr lang="zh-CN" altLang="en-US"/>
              <a:t>元素编号：</a:t>
            </a:r>
            <a:r>
              <a:rPr lang="en-US" altLang="zh-CN" dirty="0"/>
              <a:t>34769110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961F34-F0A1-41DD-BC82-B174AF938E2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05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背景编号：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35486890</a:t>
            </a:r>
          </a:p>
          <a:p>
            <a:r>
              <a:rPr lang="zh-CN" altLang="en-US"/>
              <a:t>元素编号：</a:t>
            </a:r>
            <a:r>
              <a:rPr lang="en-US" altLang="zh-CN" dirty="0"/>
              <a:t>34769110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961F34-F0A1-41DD-BC82-B174AF938E2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0376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163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30634E1-1D95-43A1-BEE9-49CB2EDB7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FC482B8-1284-4A4F-9639-3A9F8FBFB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843690D-C672-4024-AD28-32F5E7A7F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561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75ADCB1-797F-4888-861B-2B56F2B364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F41F6-3538-4AE6-AF52-55ED7A3DD535}" type="datetimeFigureOut">
              <a:rPr lang="zh-CN" altLang="en-US" smtClean="0"/>
              <a:t>2020/9/29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78872CB-AA3E-49D6-8DA5-6BA75310E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46838C0-16D3-47A2-9BDC-10CD65F79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1D980F8-FB56-4451-86A5-33270F9E1BAD}"/>
              </a:ext>
            </a:extLst>
          </p:cNvPr>
          <p:cNvGrpSpPr/>
          <p:nvPr userDrawn="1"/>
        </p:nvGrpSpPr>
        <p:grpSpPr>
          <a:xfrm>
            <a:off x="6016625" y="-7515785"/>
            <a:ext cx="158750" cy="21889571"/>
            <a:chOff x="6016625" y="-8141427"/>
            <a:chExt cx="158750" cy="21889571"/>
          </a:xfrm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F00F0E74-43B2-41AD-9DF7-333A33B4EACD}"/>
                </a:ext>
              </a:extLst>
            </p:cNvPr>
            <p:cNvSpPr/>
            <p:nvPr/>
          </p:nvSpPr>
          <p:spPr>
            <a:xfrm>
              <a:off x="6016625" y="-8141427"/>
              <a:ext cx="158750" cy="15875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A63F8C4B-BD84-492E-A176-D6552C91A91C}"/>
                </a:ext>
              </a:extLst>
            </p:cNvPr>
            <p:cNvSpPr/>
            <p:nvPr/>
          </p:nvSpPr>
          <p:spPr>
            <a:xfrm>
              <a:off x="6016625" y="13589394"/>
              <a:ext cx="158750" cy="15875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804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8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microsoft.com/office/2007/relationships/hdphoto" Target="../media/hdphoto1.wdp"/><Relationship Id="rId5" Type="http://schemas.openxmlformats.org/officeDocument/2006/relationships/tags" Target="../tags/tag5.xml"/><Relationship Id="rId10" Type="http://schemas.openxmlformats.org/officeDocument/2006/relationships/image" Target="../media/image5.pn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png"/><Relationship Id="rId7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C8B016A4-E04E-42A3-B5EE-7BA86670622C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5440789"/>
          </a:xfrm>
          <a:custGeom>
            <a:avLst/>
            <a:gdLst>
              <a:gd name="connsiteX0" fmla="*/ 0 w 12192000"/>
              <a:gd name="connsiteY0" fmla="*/ 0 h 5440789"/>
              <a:gd name="connsiteX1" fmla="*/ 12192000 w 12192000"/>
              <a:gd name="connsiteY1" fmla="*/ 0 h 5440789"/>
              <a:gd name="connsiteX2" fmla="*/ 12192000 w 12192000"/>
              <a:gd name="connsiteY2" fmla="*/ 5440789 h 5440789"/>
              <a:gd name="connsiteX3" fmla="*/ 0 w 12192000"/>
              <a:gd name="connsiteY3" fmla="*/ 5440789 h 544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440789">
                <a:moveTo>
                  <a:pt x="0" y="0"/>
                </a:moveTo>
                <a:lnTo>
                  <a:pt x="12192000" y="0"/>
                </a:lnTo>
                <a:lnTo>
                  <a:pt x="12192000" y="5440789"/>
                </a:lnTo>
                <a:lnTo>
                  <a:pt x="0" y="5440789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AA7DF459-C49E-428A-9276-8C4477F8C1EA}"/>
              </a:ext>
            </a:extLst>
          </p:cNvPr>
          <p:cNvSpPr/>
          <p:nvPr/>
        </p:nvSpPr>
        <p:spPr>
          <a:xfrm>
            <a:off x="0" y="3201986"/>
            <a:ext cx="12191999" cy="3656014"/>
          </a:xfrm>
          <a:custGeom>
            <a:avLst/>
            <a:gdLst>
              <a:gd name="connsiteX0" fmla="*/ 6096002 w 12191999"/>
              <a:gd name="connsiteY0" fmla="*/ 0 h 3656014"/>
              <a:gd name="connsiteX1" fmla="*/ 11517301 w 12191999"/>
              <a:gd name="connsiteY1" fmla="*/ 568339 h 3656014"/>
              <a:gd name="connsiteX2" fmla="*/ 12191999 w 12191999"/>
              <a:gd name="connsiteY2" fmla="*/ 741496 h 3656014"/>
              <a:gd name="connsiteX3" fmla="*/ 12191999 w 12191999"/>
              <a:gd name="connsiteY3" fmla="*/ 3656014 h 3656014"/>
              <a:gd name="connsiteX4" fmla="*/ 0 w 12191999"/>
              <a:gd name="connsiteY4" fmla="*/ 3656014 h 3656014"/>
              <a:gd name="connsiteX5" fmla="*/ 0 w 12191999"/>
              <a:gd name="connsiteY5" fmla="*/ 741497 h 3656014"/>
              <a:gd name="connsiteX6" fmla="*/ 674702 w 12191999"/>
              <a:gd name="connsiteY6" fmla="*/ 568339 h 3656014"/>
              <a:gd name="connsiteX7" fmla="*/ 6096002 w 12191999"/>
              <a:gd name="connsiteY7" fmla="*/ 0 h 3656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3656014">
                <a:moveTo>
                  <a:pt x="6096002" y="0"/>
                </a:moveTo>
                <a:cubicBezTo>
                  <a:pt x="8104174" y="0"/>
                  <a:pt x="9969760" y="209519"/>
                  <a:pt x="11517301" y="568339"/>
                </a:cubicBezTo>
                <a:lnTo>
                  <a:pt x="12191999" y="741496"/>
                </a:lnTo>
                <a:lnTo>
                  <a:pt x="12191999" y="3656014"/>
                </a:lnTo>
                <a:lnTo>
                  <a:pt x="0" y="3656014"/>
                </a:lnTo>
                <a:lnTo>
                  <a:pt x="0" y="741497"/>
                </a:lnTo>
                <a:lnTo>
                  <a:pt x="674702" y="568339"/>
                </a:lnTo>
                <a:cubicBezTo>
                  <a:pt x="2222243" y="209519"/>
                  <a:pt x="4087830" y="0"/>
                  <a:pt x="6096002" y="0"/>
                </a:cubicBezTo>
                <a:close/>
              </a:path>
            </a:pathLst>
          </a:custGeom>
          <a:solidFill>
            <a:srgbClr val="6E66FD"/>
          </a:solidFill>
          <a:ln>
            <a:noFill/>
          </a:ln>
          <a:effectLst>
            <a:outerShdw blurRad="381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lnSpc>
                <a:spcPct val="130000"/>
              </a:lnSpc>
            </a:pPr>
            <a:endParaRPr lang="zh-CN" altLang="en-US" dirty="0">
              <a:cs typeface="+mn-ea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CF1E02B7-4042-4D17-80CD-5410053E2297}"/>
              </a:ext>
            </a:extLst>
          </p:cNvPr>
          <p:cNvSpPr/>
          <p:nvPr/>
        </p:nvSpPr>
        <p:spPr>
          <a:xfrm>
            <a:off x="0" y="2989267"/>
            <a:ext cx="12191999" cy="741497"/>
          </a:xfrm>
          <a:custGeom>
            <a:avLst/>
            <a:gdLst>
              <a:gd name="connsiteX0" fmla="*/ 6096002 w 12191999"/>
              <a:gd name="connsiteY0" fmla="*/ 0 h 3805208"/>
              <a:gd name="connsiteX1" fmla="*/ 11517301 w 12191999"/>
              <a:gd name="connsiteY1" fmla="*/ 568339 h 3805208"/>
              <a:gd name="connsiteX2" fmla="*/ 12191999 w 12191999"/>
              <a:gd name="connsiteY2" fmla="*/ 741496 h 3805208"/>
              <a:gd name="connsiteX3" fmla="*/ 12191999 w 12191999"/>
              <a:gd name="connsiteY3" fmla="*/ 3805208 h 3805208"/>
              <a:gd name="connsiteX4" fmla="*/ 0 w 12191999"/>
              <a:gd name="connsiteY4" fmla="*/ 3805208 h 3805208"/>
              <a:gd name="connsiteX5" fmla="*/ 0 w 12191999"/>
              <a:gd name="connsiteY5" fmla="*/ 741497 h 3805208"/>
              <a:gd name="connsiteX6" fmla="*/ 674702 w 12191999"/>
              <a:gd name="connsiteY6" fmla="*/ 568339 h 3805208"/>
              <a:gd name="connsiteX7" fmla="*/ 6096002 w 12191999"/>
              <a:gd name="connsiteY7" fmla="*/ 0 h 3805208"/>
              <a:gd name="connsiteX0" fmla="*/ 12191999 w 12283439"/>
              <a:gd name="connsiteY0" fmla="*/ 3805208 h 3896648"/>
              <a:gd name="connsiteX1" fmla="*/ 0 w 12283439"/>
              <a:gd name="connsiteY1" fmla="*/ 3805208 h 3896648"/>
              <a:gd name="connsiteX2" fmla="*/ 0 w 12283439"/>
              <a:gd name="connsiteY2" fmla="*/ 741497 h 3896648"/>
              <a:gd name="connsiteX3" fmla="*/ 674702 w 12283439"/>
              <a:gd name="connsiteY3" fmla="*/ 568339 h 3896648"/>
              <a:gd name="connsiteX4" fmla="*/ 6096002 w 12283439"/>
              <a:gd name="connsiteY4" fmla="*/ 0 h 3896648"/>
              <a:gd name="connsiteX5" fmla="*/ 11517301 w 12283439"/>
              <a:gd name="connsiteY5" fmla="*/ 568339 h 3896648"/>
              <a:gd name="connsiteX6" fmla="*/ 12191999 w 12283439"/>
              <a:gd name="connsiteY6" fmla="*/ 741496 h 3896648"/>
              <a:gd name="connsiteX7" fmla="*/ 12283439 w 12283439"/>
              <a:gd name="connsiteY7" fmla="*/ 3896648 h 3896648"/>
              <a:gd name="connsiteX0" fmla="*/ 12191999 w 12191999"/>
              <a:gd name="connsiteY0" fmla="*/ 3805208 h 3805208"/>
              <a:gd name="connsiteX1" fmla="*/ 0 w 12191999"/>
              <a:gd name="connsiteY1" fmla="*/ 3805208 h 3805208"/>
              <a:gd name="connsiteX2" fmla="*/ 0 w 12191999"/>
              <a:gd name="connsiteY2" fmla="*/ 741497 h 3805208"/>
              <a:gd name="connsiteX3" fmla="*/ 674702 w 12191999"/>
              <a:gd name="connsiteY3" fmla="*/ 568339 h 3805208"/>
              <a:gd name="connsiteX4" fmla="*/ 6096002 w 12191999"/>
              <a:gd name="connsiteY4" fmla="*/ 0 h 3805208"/>
              <a:gd name="connsiteX5" fmla="*/ 11517301 w 12191999"/>
              <a:gd name="connsiteY5" fmla="*/ 568339 h 3805208"/>
              <a:gd name="connsiteX6" fmla="*/ 12191999 w 12191999"/>
              <a:gd name="connsiteY6" fmla="*/ 741496 h 3805208"/>
              <a:gd name="connsiteX0" fmla="*/ 0 w 12191999"/>
              <a:gd name="connsiteY0" fmla="*/ 3805208 h 3805208"/>
              <a:gd name="connsiteX1" fmla="*/ 0 w 12191999"/>
              <a:gd name="connsiteY1" fmla="*/ 741497 h 3805208"/>
              <a:gd name="connsiteX2" fmla="*/ 674702 w 12191999"/>
              <a:gd name="connsiteY2" fmla="*/ 568339 h 3805208"/>
              <a:gd name="connsiteX3" fmla="*/ 6096002 w 12191999"/>
              <a:gd name="connsiteY3" fmla="*/ 0 h 3805208"/>
              <a:gd name="connsiteX4" fmla="*/ 11517301 w 12191999"/>
              <a:gd name="connsiteY4" fmla="*/ 568339 h 3805208"/>
              <a:gd name="connsiteX5" fmla="*/ 12191999 w 12191999"/>
              <a:gd name="connsiteY5" fmla="*/ 741496 h 3805208"/>
              <a:gd name="connsiteX0" fmla="*/ 0 w 12191999"/>
              <a:gd name="connsiteY0" fmla="*/ 741497 h 741497"/>
              <a:gd name="connsiteX1" fmla="*/ 674702 w 12191999"/>
              <a:gd name="connsiteY1" fmla="*/ 568339 h 741497"/>
              <a:gd name="connsiteX2" fmla="*/ 6096002 w 12191999"/>
              <a:gd name="connsiteY2" fmla="*/ 0 h 741497"/>
              <a:gd name="connsiteX3" fmla="*/ 11517301 w 12191999"/>
              <a:gd name="connsiteY3" fmla="*/ 568339 h 741497"/>
              <a:gd name="connsiteX4" fmla="*/ 12191999 w 12191999"/>
              <a:gd name="connsiteY4" fmla="*/ 741496 h 74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741497">
                <a:moveTo>
                  <a:pt x="0" y="741497"/>
                </a:moveTo>
                <a:lnTo>
                  <a:pt x="674702" y="568339"/>
                </a:lnTo>
                <a:cubicBezTo>
                  <a:pt x="2222243" y="209519"/>
                  <a:pt x="4087830" y="0"/>
                  <a:pt x="6096002" y="0"/>
                </a:cubicBezTo>
                <a:cubicBezTo>
                  <a:pt x="8104174" y="0"/>
                  <a:pt x="9969760" y="209519"/>
                  <a:pt x="11517301" y="568339"/>
                </a:cubicBezTo>
                <a:lnTo>
                  <a:pt x="12191999" y="741496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标题 47">
            <a:extLst>
              <a:ext uri="{FF2B5EF4-FFF2-40B4-BE49-F238E27FC236}">
                <a16:creationId xmlns="" xmlns:a16="http://schemas.microsoft.com/office/drawing/2014/main" id="{BD22F341-FC00-47EB-A960-5B0B17EB74C3}"/>
              </a:ext>
            </a:extLst>
          </p:cNvPr>
          <p:cNvSpPr txBox="1">
            <a:spLocks/>
          </p:cNvSpPr>
          <p:nvPr/>
        </p:nvSpPr>
        <p:spPr>
          <a:xfrm>
            <a:off x="2254900" y="3701843"/>
            <a:ext cx="7682202" cy="144655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kern="1200" spc="100" dirty="0">
                <a:solidFill>
                  <a:schemeClr val="accent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+mn-ea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小胶质细胞在糖尿病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神经病理性疼痛中的作用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占位符 53">
            <a:extLst>
              <a:ext uri="{FF2B5EF4-FFF2-40B4-BE49-F238E27FC236}">
                <a16:creationId xmlns="" xmlns:a16="http://schemas.microsoft.com/office/drawing/2014/main" id="{7D2F5FEC-5199-49CB-9AFC-FBD16B5CFD66}"/>
              </a:ext>
            </a:extLst>
          </p:cNvPr>
          <p:cNvSpPr txBox="1">
            <a:spLocks/>
          </p:cNvSpPr>
          <p:nvPr/>
        </p:nvSpPr>
        <p:spPr>
          <a:xfrm>
            <a:off x="3638210" y="5759483"/>
            <a:ext cx="4915580" cy="349776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400" kern="1200" spc="1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泌尿外科室：冯注龙  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微信公众号： 向天歌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94DF90C0-6276-423D-962A-426FC5A920EB}"/>
              </a:ext>
            </a:extLst>
          </p:cNvPr>
          <p:cNvGrpSpPr/>
          <p:nvPr/>
        </p:nvGrpSpPr>
        <p:grpSpPr>
          <a:xfrm>
            <a:off x="568280" y="6445964"/>
            <a:ext cx="565239" cy="101600"/>
            <a:chOff x="658189" y="1028700"/>
            <a:chExt cx="565239" cy="101600"/>
          </a:xfrm>
        </p:grpSpPr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1BA4CDAF-C074-45C3-82D1-B3394CB48FE9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658189" y="1028700"/>
              <a:ext cx="56507" cy="101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3E7B3C20-7587-4F14-90F5-88A48F4159F8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730865" y="1028700"/>
              <a:ext cx="56507" cy="101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DEFAE325-CAA0-4558-8264-37A31372D568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803541" y="1028700"/>
              <a:ext cx="56507" cy="101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091761E1-0F80-443E-84EB-623384A54817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876217" y="1028700"/>
              <a:ext cx="56507" cy="101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EE7823D6-A207-4504-BE22-2822BB611D4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48893" y="1028700"/>
              <a:ext cx="56507" cy="101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C25FE2E4-E13A-4643-AC1F-683EC3D648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021569" y="1028700"/>
              <a:ext cx="56507" cy="101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047EBF21-87EC-4E22-A966-92226F55E3C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094245" y="1028700"/>
              <a:ext cx="56507" cy="101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037AB77F-0775-456C-993F-2036E1E50C1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166921" y="1028700"/>
              <a:ext cx="56507" cy="101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占位符 53">
            <a:extLst>
              <a:ext uri="{FF2B5EF4-FFF2-40B4-BE49-F238E27FC236}">
                <a16:creationId xmlns="" xmlns:a16="http://schemas.microsoft.com/office/drawing/2014/main" id="{D2BA8FC5-84A3-45C6-8A46-BDE42EEE6502}"/>
              </a:ext>
            </a:extLst>
          </p:cNvPr>
          <p:cNvSpPr txBox="1">
            <a:spLocks/>
          </p:cNvSpPr>
          <p:nvPr/>
        </p:nvSpPr>
        <p:spPr>
          <a:xfrm>
            <a:off x="2971802" y="5101079"/>
            <a:ext cx="6248398" cy="346570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800" kern="1200" spc="20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30000"/>
              </a:lnSpc>
            </a:pPr>
            <a:r>
              <a:rPr lang="it-IT" altLang="zh-CN" sz="1400" b="0" i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Microglia in diabetes Role in neuropathic pain</a:t>
            </a:r>
            <a:endParaRPr 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8AFED952-7C78-49A1-9F59-C7C3BCB38F22}"/>
              </a:ext>
            </a:extLst>
          </p:cNvPr>
          <p:cNvCxnSpPr>
            <a:cxnSpLocks/>
          </p:cNvCxnSpPr>
          <p:nvPr/>
        </p:nvCxnSpPr>
        <p:spPr>
          <a:xfrm>
            <a:off x="2108522" y="5482383"/>
            <a:ext cx="7974957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F9327812-3CD9-4BB1-9207-E6242879F79D}"/>
              </a:ext>
            </a:extLst>
          </p:cNvPr>
          <p:cNvSpPr/>
          <p:nvPr/>
        </p:nvSpPr>
        <p:spPr>
          <a:xfrm>
            <a:off x="177800" y="-723900"/>
            <a:ext cx="673100" cy="546100"/>
          </a:xfrm>
          <a:prstGeom prst="rect">
            <a:avLst/>
          </a:prstGeom>
          <a:solidFill>
            <a:srgbClr val="6E6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72A015D8-5BAC-441E-B814-640E5B1FBAF7}"/>
              </a:ext>
            </a:extLst>
          </p:cNvPr>
          <p:cNvSpPr/>
          <p:nvPr/>
        </p:nvSpPr>
        <p:spPr>
          <a:xfrm>
            <a:off x="1705748" y="-723900"/>
            <a:ext cx="673100" cy="546100"/>
          </a:xfrm>
          <a:prstGeom prst="rect">
            <a:avLst/>
          </a:prstGeom>
          <a:solidFill>
            <a:srgbClr val="2F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F8309921-5F99-427B-BE93-AB3B53AEABD3}"/>
              </a:ext>
            </a:extLst>
          </p:cNvPr>
          <p:cNvSpPr/>
          <p:nvPr/>
        </p:nvSpPr>
        <p:spPr>
          <a:xfrm>
            <a:off x="941774" y="-723900"/>
            <a:ext cx="673100" cy="546100"/>
          </a:xfrm>
          <a:prstGeom prst="rect">
            <a:avLst/>
          </a:prstGeom>
          <a:solidFill>
            <a:srgbClr val="6E7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: 圆角 59">
            <a:extLst>
              <a:ext uri="{FF2B5EF4-FFF2-40B4-BE49-F238E27FC236}">
                <a16:creationId xmlns="" xmlns:a16="http://schemas.microsoft.com/office/drawing/2014/main" id="{EB31FB7C-51E5-4E8C-B15D-DF8790556161}"/>
              </a:ext>
            </a:extLst>
          </p:cNvPr>
          <p:cNvSpPr/>
          <p:nvPr/>
        </p:nvSpPr>
        <p:spPr>
          <a:xfrm>
            <a:off x="11351368" y="6344364"/>
            <a:ext cx="462731" cy="206215"/>
          </a:xfrm>
          <a:prstGeom prst="roundRect">
            <a:avLst>
              <a:gd name="adj" fmla="val 50000"/>
            </a:avLst>
          </a:prstGeom>
          <a:solidFill>
            <a:srgbClr val="2F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34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图片 117" descr="人的照片上写着字&#10;&#10;描述已自动生成">
            <a:extLst>
              <a:ext uri="{FF2B5EF4-FFF2-40B4-BE49-F238E27FC236}">
                <a16:creationId xmlns="" xmlns:a16="http://schemas.microsoft.com/office/drawing/2014/main" id="{871C9B11-869C-49C4-ABB0-0063B9255D3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0878" y="772928"/>
            <a:ext cx="5125884" cy="5125884"/>
          </a:xfrm>
          <a:prstGeom prst="rect">
            <a:avLst/>
          </a:prstGeom>
        </p:spPr>
      </p:pic>
      <p:sp>
        <p:nvSpPr>
          <p:cNvPr id="3" name="任意多边形 27">
            <a:extLst>
              <a:ext uri="{FF2B5EF4-FFF2-40B4-BE49-F238E27FC236}">
                <a16:creationId xmlns="" xmlns:a16="http://schemas.microsoft.com/office/drawing/2014/main" id="{7FE4D0CA-2D7C-4D10-B1F1-853A70830C7B}"/>
              </a:ext>
            </a:extLst>
          </p:cNvPr>
          <p:cNvSpPr/>
          <p:nvPr/>
        </p:nvSpPr>
        <p:spPr>
          <a:xfrm>
            <a:off x="0" y="1402331"/>
            <a:ext cx="12206514" cy="5477441"/>
          </a:xfrm>
          <a:custGeom>
            <a:avLst/>
            <a:gdLst>
              <a:gd name="connsiteX0" fmla="*/ 0 w 12206514"/>
              <a:gd name="connsiteY0" fmla="*/ 0 h 4397828"/>
              <a:gd name="connsiteX1" fmla="*/ 8055429 w 12206514"/>
              <a:gd name="connsiteY1" fmla="*/ 0 h 4397828"/>
              <a:gd name="connsiteX2" fmla="*/ 8476343 w 12206514"/>
              <a:gd name="connsiteY2" fmla="*/ 43543 h 4397828"/>
              <a:gd name="connsiteX3" fmla="*/ 8795657 w 12206514"/>
              <a:gd name="connsiteY3" fmla="*/ 290286 h 4397828"/>
              <a:gd name="connsiteX4" fmla="*/ 8897257 w 12206514"/>
              <a:gd name="connsiteY4" fmla="*/ 696686 h 4397828"/>
              <a:gd name="connsiteX5" fmla="*/ 8882743 w 12206514"/>
              <a:gd name="connsiteY5" fmla="*/ 1016000 h 4397828"/>
              <a:gd name="connsiteX6" fmla="*/ 8665029 w 12206514"/>
              <a:gd name="connsiteY6" fmla="*/ 1378857 h 4397828"/>
              <a:gd name="connsiteX7" fmla="*/ 8389257 w 12206514"/>
              <a:gd name="connsiteY7" fmla="*/ 1524000 h 4397828"/>
              <a:gd name="connsiteX8" fmla="*/ 8040914 w 12206514"/>
              <a:gd name="connsiteY8" fmla="*/ 1553028 h 4397828"/>
              <a:gd name="connsiteX9" fmla="*/ 3947886 w 12206514"/>
              <a:gd name="connsiteY9" fmla="*/ 1553028 h 4397828"/>
              <a:gd name="connsiteX10" fmla="*/ 3570514 w 12206514"/>
              <a:gd name="connsiteY10" fmla="*/ 1683657 h 4397828"/>
              <a:gd name="connsiteX11" fmla="*/ 3352800 w 12206514"/>
              <a:gd name="connsiteY11" fmla="*/ 1959428 h 4397828"/>
              <a:gd name="connsiteX12" fmla="*/ 3265714 w 12206514"/>
              <a:gd name="connsiteY12" fmla="*/ 2380343 h 4397828"/>
              <a:gd name="connsiteX13" fmla="*/ 3396343 w 12206514"/>
              <a:gd name="connsiteY13" fmla="*/ 2714171 h 4397828"/>
              <a:gd name="connsiteX14" fmla="*/ 3657600 w 12206514"/>
              <a:gd name="connsiteY14" fmla="*/ 2975428 h 4397828"/>
              <a:gd name="connsiteX15" fmla="*/ 3947886 w 12206514"/>
              <a:gd name="connsiteY15" fmla="*/ 3106057 h 4397828"/>
              <a:gd name="connsiteX16" fmla="*/ 12206514 w 12206514"/>
              <a:gd name="connsiteY16" fmla="*/ 3091543 h 4397828"/>
              <a:gd name="connsiteX17" fmla="*/ 12206514 w 12206514"/>
              <a:gd name="connsiteY17" fmla="*/ 4397828 h 4397828"/>
              <a:gd name="connsiteX18" fmla="*/ 0 w 12206514"/>
              <a:gd name="connsiteY18" fmla="*/ 4397828 h 439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206514" h="4397828">
                <a:moveTo>
                  <a:pt x="0" y="0"/>
                </a:moveTo>
                <a:lnTo>
                  <a:pt x="8055429" y="0"/>
                </a:lnTo>
                <a:lnTo>
                  <a:pt x="8476343" y="43543"/>
                </a:lnTo>
                <a:lnTo>
                  <a:pt x="8795657" y="290286"/>
                </a:lnTo>
                <a:lnTo>
                  <a:pt x="8897257" y="696686"/>
                </a:lnTo>
                <a:lnTo>
                  <a:pt x="8882743" y="1016000"/>
                </a:lnTo>
                <a:lnTo>
                  <a:pt x="8665029" y="1378857"/>
                </a:lnTo>
                <a:lnTo>
                  <a:pt x="8389257" y="1524000"/>
                </a:lnTo>
                <a:lnTo>
                  <a:pt x="8040914" y="1553028"/>
                </a:lnTo>
                <a:lnTo>
                  <a:pt x="3947886" y="1553028"/>
                </a:lnTo>
                <a:lnTo>
                  <a:pt x="3570514" y="1683657"/>
                </a:lnTo>
                <a:lnTo>
                  <a:pt x="3352800" y="1959428"/>
                </a:lnTo>
                <a:lnTo>
                  <a:pt x="3265714" y="2380343"/>
                </a:lnTo>
                <a:lnTo>
                  <a:pt x="3396343" y="2714171"/>
                </a:lnTo>
                <a:lnTo>
                  <a:pt x="3657600" y="2975428"/>
                </a:lnTo>
                <a:lnTo>
                  <a:pt x="3947886" y="3106057"/>
                </a:lnTo>
                <a:lnTo>
                  <a:pt x="12206514" y="3091543"/>
                </a:lnTo>
                <a:lnTo>
                  <a:pt x="12206514" y="4397828"/>
                </a:lnTo>
                <a:lnTo>
                  <a:pt x="0" y="4397828"/>
                </a:lnTo>
                <a:close/>
              </a:path>
            </a:pathLst>
          </a:custGeom>
          <a:solidFill>
            <a:srgbClr val="4B42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C00BB1C-767B-4142-BDC9-529CD328DCE7}"/>
              </a:ext>
            </a:extLst>
          </p:cNvPr>
          <p:cNvGrpSpPr/>
          <p:nvPr/>
        </p:nvGrpSpPr>
        <p:grpSpPr>
          <a:xfrm>
            <a:off x="-14513" y="1377755"/>
            <a:ext cx="12219575" cy="3870987"/>
            <a:chOff x="8599" y="2462211"/>
            <a:chExt cx="12183401" cy="3108009"/>
          </a:xfrm>
        </p:grpSpPr>
        <p:sp>
          <p:nvSpPr>
            <p:cNvPr id="5" name="圆角矩形 25">
              <a:extLst>
                <a:ext uri="{FF2B5EF4-FFF2-40B4-BE49-F238E27FC236}">
                  <a16:creationId xmlns="" xmlns:a16="http://schemas.microsoft.com/office/drawing/2014/main" id="{4232D542-C44C-48D1-B419-411918EBD0E8}"/>
                </a:ext>
              </a:extLst>
            </p:cNvPr>
            <p:cNvSpPr/>
            <p:nvPr/>
          </p:nvSpPr>
          <p:spPr>
            <a:xfrm>
              <a:off x="8599" y="2462211"/>
              <a:ext cx="8900311" cy="1553293"/>
            </a:xfrm>
            <a:custGeom>
              <a:avLst/>
              <a:gdLst>
                <a:gd name="connsiteX0" fmla="*/ 0 w 8636212"/>
                <a:gd name="connsiteY0" fmla="*/ 1042988 h 2085975"/>
                <a:gd name="connsiteX1" fmla="*/ 1042988 w 8636212"/>
                <a:gd name="connsiteY1" fmla="*/ 0 h 2085975"/>
                <a:gd name="connsiteX2" fmla="*/ 7593225 w 8636212"/>
                <a:gd name="connsiteY2" fmla="*/ 0 h 2085975"/>
                <a:gd name="connsiteX3" fmla="*/ 8636213 w 8636212"/>
                <a:gd name="connsiteY3" fmla="*/ 1042988 h 2085975"/>
                <a:gd name="connsiteX4" fmla="*/ 8636212 w 8636212"/>
                <a:gd name="connsiteY4" fmla="*/ 1042988 h 2085975"/>
                <a:gd name="connsiteX5" fmla="*/ 7593224 w 8636212"/>
                <a:gd name="connsiteY5" fmla="*/ 2085976 h 2085975"/>
                <a:gd name="connsiteX6" fmla="*/ 1042988 w 8636212"/>
                <a:gd name="connsiteY6" fmla="*/ 2085975 h 2085975"/>
                <a:gd name="connsiteX7" fmla="*/ 0 w 8636212"/>
                <a:gd name="connsiteY7" fmla="*/ 1042987 h 2085975"/>
                <a:gd name="connsiteX8" fmla="*/ 0 w 8636212"/>
                <a:gd name="connsiteY8" fmla="*/ 1042988 h 2085975"/>
                <a:gd name="connsiteX0" fmla="*/ 0 w 8636213"/>
                <a:gd name="connsiteY0" fmla="*/ 1042987 h 2085976"/>
                <a:gd name="connsiteX1" fmla="*/ 1042988 w 8636213"/>
                <a:gd name="connsiteY1" fmla="*/ 0 h 2085976"/>
                <a:gd name="connsiteX2" fmla="*/ 7593225 w 8636213"/>
                <a:gd name="connsiteY2" fmla="*/ 0 h 2085976"/>
                <a:gd name="connsiteX3" fmla="*/ 8636213 w 8636213"/>
                <a:gd name="connsiteY3" fmla="*/ 1042988 h 2085976"/>
                <a:gd name="connsiteX4" fmla="*/ 8636212 w 8636213"/>
                <a:gd name="connsiteY4" fmla="*/ 1042988 h 2085976"/>
                <a:gd name="connsiteX5" fmla="*/ 7593224 w 8636213"/>
                <a:gd name="connsiteY5" fmla="*/ 2085976 h 2085976"/>
                <a:gd name="connsiteX6" fmla="*/ 1042988 w 8636213"/>
                <a:gd name="connsiteY6" fmla="*/ 2085975 h 2085976"/>
                <a:gd name="connsiteX7" fmla="*/ 0 w 8636213"/>
                <a:gd name="connsiteY7" fmla="*/ 1042987 h 2085976"/>
                <a:gd name="connsiteX0" fmla="*/ 818780 w 8412005"/>
                <a:gd name="connsiteY0" fmla="*/ 2085975 h 2085976"/>
                <a:gd name="connsiteX1" fmla="*/ 818780 w 8412005"/>
                <a:gd name="connsiteY1" fmla="*/ 0 h 2085976"/>
                <a:gd name="connsiteX2" fmla="*/ 7369017 w 8412005"/>
                <a:gd name="connsiteY2" fmla="*/ 0 h 2085976"/>
                <a:gd name="connsiteX3" fmla="*/ 8412005 w 8412005"/>
                <a:gd name="connsiteY3" fmla="*/ 1042988 h 2085976"/>
                <a:gd name="connsiteX4" fmla="*/ 8412004 w 8412005"/>
                <a:gd name="connsiteY4" fmla="*/ 1042988 h 2085976"/>
                <a:gd name="connsiteX5" fmla="*/ 7369016 w 8412005"/>
                <a:gd name="connsiteY5" fmla="*/ 2085976 h 2085976"/>
                <a:gd name="connsiteX6" fmla="*/ 818780 w 8412005"/>
                <a:gd name="connsiteY6" fmla="*/ 2085975 h 2085976"/>
                <a:gd name="connsiteX0" fmla="*/ 807695 w 8400920"/>
                <a:gd name="connsiteY0" fmla="*/ 0 h 2085976"/>
                <a:gd name="connsiteX1" fmla="*/ 7357932 w 8400920"/>
                <a:gd name="connsiteY1" fmla="*/ 0 h 2085976"/>
                <a:gd name="connsiteX2" fmla="*/ 8400920 w 8400920"/>
                <a:gd name="connsiteY2" fmla="*/ 1042988 h 2085976"/>
                <a:gd name="connsiteX3" fmla="*/ 8400919 w 8400920"/>
                <a:gd name="connsiteY3" fmla="*/ 1042988 h 2085976"/>
                <a:gd name="connsiteX4" fmla="*/ 7357931 w 8400920"/>
                <a:gd name="connsiteY4" fmla="*/ 2085976 h 2085976"/>
                <a:gd name="connsiteX5" fmla="*/ 807695 w 8400920"/>
                <a:gd name="connsiteY5" fmla="*/ 2085975 h 2085976"/>
                <a:gd name="connsiteX6" fmla="*/ 899135 w 8400920"/>
                <a:gd name="connsiteY6" fmla="*/ 91440 h 2085976"/>
                <a:gd name="connsiteX0" fmla="*/ 0 w 7593225"/>
                <a:gd name="connsiteY0" fmla="*/ 0 h 2085976"/>
                <a:gd name="connsiteX1" fmla="*/ 6550237 w 7593225"/>
                <a:gd name="connsiteY1" fmla="*/ 0 h 2085976"/>
                <a:gd name="connsiteX2" fmla="*/ 7593225 w 7593225"/>
                <a:gd name="connsiteY2" fmla="*/ 1042988 h 2085976"/>
                <a:gd name="connsiteX3" fmla="*/ 7593224 w 7593225"/>
                <a:gd name="connsiteY3" fmla="*/ 1042988 h 2085976"/>
                <a:gd name="connsiteX4" fmla="*/ 6550236 w 7593225"/>
                <a:gd name="connsiteY4" fmla="*/ 2085976 h 2085976"/>
                <a:gd name="connsiteX5" fmla="*/ 0 w 7593225"/>
                <a:gd name="connsiteY5" fmla="*/ 2085975 h 2085976"/>
                <a:gd name="connsiteX0" fmla="*/ 0 w 7593225"/>
                <a:gd name="connsiteY0" fmla="*/ 0 h 2085976"/>
                <a:gd name="connsiteX1" fmla="*/ 6550237 w 7593225"/>
                <a:gd name="connsiteY1" fmla="*/ 0 h 2085976"/>
                <a:gd name="connsiteX2" fmla="*/ 7593225 w 7593225"/>
                <a:gd name="connsiteY2" fmla="*/ 1042988 h 2085976"/>
                <a:gd name="connsiteX3" fmla="*/ 7593224 w 7593225"/>
                <a:gd name="connsiteY3" fmla="*/ 1042988 h 2085976"/>
                <a:gd name="connsiteX4" fmla="*/ 6550236 w 7593225"/>
                <a:gd name="connsiteY4" fmla="*/ 2085976 h 2085976"/>
                <a:gd name="connsiteX5" fmla="*/ 1062937 w 7593225"/>
                <a:gd name="connsiteY5" fmla="*/ 2081213 h 2085976"/>
                <a:gd name="connsiteX6" fmla="*/ 0 w 7593225"/>
                <a:gd name="connsiteY6" fmla="*/ 2085975 h 2085976"/>
                <a:gd name="connsiteX0" fmla="*/ 0 w 7593225"/>
                <a:gd name="connsiteY0" fmla="*/ 0 h 2085976"/>
                <a:gd name="connsiteX1" fmla="*/ 6550237 w 7593225"/>
                <a:gd name="connsiteY1" fmla="*/ 0 h 2085976"/>
                <a:gd name="connsiteX2" fmla="*/ 7593225 w 7593225"/>
                <a:gd name="connsiteY2" fmla="*/ 1042988 h 2085976"/>
                <a:gd name="connsiteX3" fmla="*/ 7593224 w 7593225"/>
                <a:gd name="connsiteY3" fmla="*/ 1042988 h 2085976"/>
                <a:gd name="connsiteX4" fmla="*/ 6550236 w 7593225"/>
                <a:gd name="connsiteY4" fmla="*/ 2085976 h 2085976"/>
                <a:gd name="connsiteX5" fmla="*/ 1062937 w 7593225"/>
                <a:gd name="connsiteY5" fmla="*/ 2081213 h 2085976"/>
                <a:gd name="connsiteX0" fmla="*/ 0 w 11911628"/>
                <a:gd name="connsiteY0" fmla="*/ 0 h 2085976"/>
                <a:gd name="connsiteX1" fmla="*/ 10868640 w 11911628"/>
                <a:gd name="connsiteY1" fmla="*/ 0 h 2085976"/>
                <a:gd name="connsiteX2" fmla="*/ 11911628 w 11911628"/>
                <a:gd name="connsiteY2" fmla="*/ 1042988 h 2085976"/>
                <a:gd name="connsiteX3" fmla="*/ 11911627 w 11911628"/>
                <a:gd name="connsiteY3" fmla="*/ 1042988 h 2085976"/>
                <a:gd name="connsiteX4" fmla="*/ 10868639 w 11911628"/>
                <a:gd name="connsiteY4" fmla="*/ 2085976 h 2085976"/>
                <a:gd name="connsiteX5" fmla="*/ 5381340 w 11911628"/>
                <a:gd name="connsiteY5" fmla="*/ 2081213 h 2085976"/>
                <a:gd name="connsiteX0" fmla="*/ 0 w 11952561"/>
                <a:gd name="connsiteY0" fmla="*/ 10233 h 2085976"/>
                <a:gd name="connsiteX1" fmla="*/ 10909573 w 11952561"/>
                <a:gd name="connsiteY1" fmla="*/ 0 h 2085976"/>
                <a:gd name="connsiteX2" fmla="*/ 11952561 w 11952561"/>
                <a:gd name="connsiteY2" fmla="*/ 1042988 h 2085976"/>
                <a:gd name="connsiteX3" fmla="*/ 11952560 w 11952561"/>
                <a:gd name="connsiteY3" fmla="*/ 1042988 h 2085976"/>
                <a:gd name="connsiteX4" fmla="*/ 10909572 w 11952561"/>
                <a:gd name="connsiteY4" fmla="*/ 2085976 h 2085976"/>
                <a:gd name="connsiteX5" fmla="*/ 5422273 w 11952561"/>
                <a:gd name="connsiteY5" fmla="*/ 2081213 h 2085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52561" h="2085976">
                  <a:moveTo>
                    <a:pt x="0" y="10233"/>
                  </a:moveTo>
                  <a:lnTo>
                    <a:pt x="10909573" y="0"/>
                  </a:lnTo>
                  <a:cubicBezTo>
                    <a:pt x="11485599" y="0"/>
                    <a:pt x="11952561" y="466962"/>
                    <a:pt x="11952561" y="1042988"/>
                  </a:cubicBezTo>
                  <a:lnTo>
                    <a:pt x="11952560" y="1042988"/>
                  </a:lnTo>
                  <a:cubicBezTo>
                    <a:pt x="11952560" y="1619014"/>
                    <a:pt x="11485598" y="2085976"/>
                    <a:pt x="10909572" y="2085976"/>
                  </a:cubicBezTo>
                  <a:lnTo>
                    <a:pt x="5422273" y="2081213"/>
                  </a:lnTo>
                </a:path>
              </a:pathLst>
            </a:custGeom>
            <a:noFill/>
            <a:ln w="130175">
              <a:solidFill>
                <a:srgbClr val="2FDB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" name="圆角矩形 25">
              <a:extLst>
                <a:ext uri="{FF2B5EF4-FFF2-40B4-BE49-F238E27FC236}">
                  <a16:creationId xmlns="" xmlns:a16="http://schemas.microsoft.com/office/drawing/2014/main" id="{FE3FE5BE-DB4D-4B83-AD49-9E9DF934C8A8}"/>
                </a:ext>
              </a:extLst>
            </p:cNvPr>
            <p:cNvSpPr/>
            <p:nvPr/>
          </p:nvSpPr>
          <p:spPr>
            <a:xfrm flipH="1">
              <a:off x="3280259" y="4016927"/>
              <a:ext cx="8911741" cy="1553293"/>
            </a:xfrm>
            <a:custGeom>
              <a:avLst/>
              <a:gdLst>
                <a:gd name="connsiteX0" fmla="*/ 0 w 8636212"/>
                <a:gd name="connsiteY0" fmla="*/ 1042988 h 2085975"/>
                <a:gd name="connsiteX1" fmla="*/ 1042988 w 8636212"/>
                <a:gd name="connsiteY1" fmla="*/ 0 h 2085975"/>
                <a:gd name="connsiteX2" fmla="*/ 7593225 w 8636212"/>
                <a:gd name="connsiteY2" fmla="*/ 0 h 2085975"/>
                <a:gd name="connsiteX3" fmla="*/ 8636213 w 8636212"/>
                <a:gd name="connsiteY3" fmla="*/ 1042988 h 2085975"/>
                <a:gd name="connsiteX4" fmla="*/ 8636212 w 8636212"/>
                <a:gd name="connsiteY4" fmla="*/ 1042988 h 2085975"/>
                <a:gd name="connsiteX5" fmla="*/ 7593224 w 8636212"/>
                <a:gd name="connsiteY5" fmla="*/ 2085976 h 2085975"/>
                <a:gd name="connsiteX6" fmla="*/ 1042988 w 8636212"/>
                <a:gd name="connsiteY6" fmla="*/ 2085975 h 2085975"/>
                <a:gd name="connsiteX7" fmla="*/ 0 w 8636212"/>
                <a:gd name="connsiteY7" fmla="*/ 1042987 h 2085975"/>
                <a:gd name="connsiteX8" fmla="*/ 0 w 8636212"/>
                <a:gd name="connsiteY8" fmla="*/ 1042988 h 2085975"/>
                <a:gd name="connsiteX0" fmla="*/ 0 w 8636213"/>
                <a:gd name="connsiteY0" fmla="*/ 1042987 h 2085976"/>
                <a:gd name="connsiteX1" fmla="*/ 1042988 w 8636213"/>
                <a:gd name="connsiteY1" fmla="*/ 0 h 2085976"/>
                <a:gd name="connsiteX2" fmla="*/ 7593225 w 8636213"/>
                <a:gd name="connsiteY2" fmla="*/ 0 h 2085976"/>
                <a:gd name="connsiteX3" fmla="*/ 8636213 w 8636213"/>
                <a:gd name="connsiteY3" fmla="*/ 1042988 h 2085976"/>
                <a:gd name="connsiteX4" fmla="*/ 8636212 w 8636213"/>
                <a:gd name="connsiteY4" fmla="*/ 1042988 h 2085976"/>
                <a:gd name="connsiteX5" fmla="*/ 7593224 w 8636213"/>
                <a:gd name="connsiteY5" fmla="*/ 2085976 h 2085976"/>
                <a:gd name="connsiteX6" fmla="*/ 1042988 w 8636213"/>
                <a:gd name="connsiteY6" fmla="*/ 2085975 h 2085976"/>
                <a:gd name="connsiteX7" fmla="*/ 0 w 8636213"/>
                <a:gd name="connsiteY7" fmla="*/ 1042987 h 2085976"/>
                <a:gd name="connsiteX0" fmla="*/ 818780 w 8412005"/>
                <a:gd name="connsiteY0" fmla="*/ 2085975 h 2085976"/>
                <a:gd name="connsiteX1" fmla="*/ 818780 w 8412005"/>
                <a:gd name="connsiteY1" fmla="*/ 0 h 2085976"/>
                <a:gd name="connsiteX2" fmla="*/ 7369017 w 8412005"/>
                <a:gd name="connsiteY2" fmla="*/ 0 h 2085976"/>
                <a:gd name="connsiteX3" fmla="*/ 8412005 w 8412005"/>
                <a:gd name="connsiteY3" fmla="*/ 1042988 h 2085976"/>
                <a:gd name="connsiteX4" fmla="*/ 8412004 w 8412005"/>
                <a:gd name="connsiteY4" fmla="*/ 1042988 h 2085976"/>
                <a:gd name="connsiteX5" fmla="*/ 7369016 w 8412005"/>
                <a:gd name="connsiteY5" fmla="*/ 2085976 h 2085976"/>
                <a:gd name="connsiteX6" fmla="*/ 818780 w 8412005"/>
                <a:gd name="connsiteY6" fmla="*/ 2085975 h 2085976"/>
                <a:gd name="connsiteX0" fmla="*/ 807695 w 8400920"/>
                <a:gd name="connsiteY0" fmla="*/ 0 h 2085976"/>
                <a:gd name="connsiteX1" fmla="*/ 7357932 w 8400920"/>
                <a:gd name="connsiteY1" fmla="*/ 0 h 2085976"/>
                <a:gd name="connsiteX2" fmla="*/ 8400920 w 8400920"/>
                <a:gd name="connsiteY2" fmla="*/ 1042988 h 2085976"/>
                <a:gd name="connsiteX3" fmla="*/ 8400919 w 8400920"/>
                <a:gd name="connsiteY3" fmla="*/ 1042988 h 2085976"/>
                <a:gd name="connsiteX4" fmla="*/ 7357931 w 8400920"/>
                <a:gd name="connsiteY4" fmla="*/ 2085976 h 2085976"/>
                <a:gd name="connsiteX5" fmla="*/ 807695 w 8400920"/>
                <a:gd name="connsiteY5" fmla="*/ 2085975 h 2085976"/>
                <a:gd name="connsiteX6" fmla="*/ 899135 w 8400920"/>
                <a:gd name="connsiteY6" fmla="*/ 91440 h 2085976"/>
                <a:gd name="connsiteX0" fmla="*/ 0 w 7593225"/>
                <a:gd name="connsiteY0" fmla="*/ 0 h 2085976"/>
                <a:gd name="connsiteX1" fmla="*/ 6550237 w 7593225"/>
                <a:gd name="connsiteY1" fmla="*/ 0 h 2085976"/>
                <a:gd name="connsiteX2" fmla="*/ 7593225 w 7593225"/>
                <a:gd name="connsiteY2" fmla="*/ 1042988 h 2085976"/>
                <a:gd name="connsiteX3" fmla="*/ 7593224 w 7593225"/>
                <a:gd name="connsiteY3" fmla="*/ 1042988 h 2085976"/>
                <a:gd name="connsiteX4" fmla="*/ 6550236 w 7593225"/>
                <a:gd name="connsiteY4" fmla="*/ 2085976 h 2085976"/>
                <a:gd name="connsiteX5" fmla="*/ 0 w 7593225"/>
                <a:gd name="connsiteY5" fmla="*/ 2085975 h 2085976"/>
                <a:gd name="connsiteX0" fmla="*/ 6550237 w 7593225"/>
                <a:gd name="connsiteY0" fmla="*/ 0 h 2085976"/>
                <a:gd name="connsiteX1" fmla="*/ 7593225 w 7593225"/>
                <a:gd name="connsiteY1" fmla="*/ 1042988 h 2085976"/>
                <a:gd name="connsiteX2" fmla="*/ 7593224 w 7593225"/>
                <a:gd name="connsiteY2" fmla="*/ 1042988 h 2085976"/>
                <a:gd name="connsiteX3" fmla="*/ 6550236 w 7593225"/>
                <a:gd name="connsiteY3" fmla="*/ 2085976 h 2085976"/>
                <a:gd name="connsiteX4" fmla="*/ 0 w 7593225"/>
                <a:gd name="connsiteY4" fmla="*/ 2085975 h 2085976"/>
                <a:gd name="connsiteX0" fmla="*/ 10924923 w 11967911"/>
                <a:gd name="connsiteY0" fmla="*/ 0 h 2085976"/>
                <a:gd name="connsiteX1" fmla="*/ 11967911 w 11967911"/>
                <a:gd name="connsiteY1" fmla="*/ 1042988 h 2085976"/>
                <a:gd name="connsiteX2" fmla="*/ 11967910 w 11967911"/>
                <a:gd name="connsiteY2" fmla="*/ 1042988 h 2085976"/>
                <a:gd name="connsiteX3" fmla="*/ 10924922 w 11967911"/>
                <a:gd name="connsiteY3" fmla="*/ 2085976 h 2085976"/>
                <a:gd name="connsiteX4" fmla="*/ 0 w 11967911"/>
                <a:gd name="connsiteY4" fmla="*/ 2085975 h 2085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67911" h="2085976">
                  <a:moveTo>
                    <a:pt x="10924923" y="0"/>
                  </a:moveTo>
                  <a:cubicBezTo>
                    <a:pt x="11500949" y="0"/>
                    <a:pt x="11967911" y="466962"/>
                    <a:pt x="11967911" y="1042988"/>
                  </a:cubicBezTo>
                  <a:lnTo>
                    <a:pt x="11967910" y="1042988"/>
                  </a:lnTo>
                  <a:cubicBezTo>
                    <a:pt x="11967910" y="1619014"/>
                    <a:pt x="11500948" y="2085976"/>
                    <a:pt x="10924922" y="2085976"/>
                  </a:cubicBezTo>
                  <a:lnTo>
                    <a:pt x="0" y="2085975"/>
                  </a:lnTo>
                </a:path>
              </a:pathLst>
            </a:custGeom>
            <a:noFill/>
            <a:ln w="130175">
              <a:solidFill>
                <a:srgbClr val="2FDB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A1CC889C-3643-4CD8-BF97-EC5DA1AD7167}"/>
              </a:ext>
            </a:extLst>
          </p:cNvPr>
          <p:cNvSpPr/>
          <p:nvPr/>
        </p:nvSpPr>
        <p:spPr>
          <a:xfrm>
            <a:off x="728178" y="1310174"/>
            <a:ext cx="133346" cy="1333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A5538BEB-3CBB-4551-96D2-22C249B27877}"/>
              </a:ext>
            </a:extLst>
          </p:cNvPr>
          <p:cNvSpPr/>
          <p:nvPr/>
        </p:nvSpPr>
        <p:spPr>
          <a:xfrm>
            <a:off x="2715733" y="1310174"/>
            <a:ext cx="133346" cy="1333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53B40003-6062-4502-AD74-6A26C168CDBD}"/>
              </a:ext>
            </a:extLst>
          </p:cNvPr>
          <p:cNvSpPr/>
          <p:nvPr/>
        </p:nvSpPr>
        <p:spPr>
          <a:xfrm>
            <a:off x="4703288" y="1310174"/>
            <a:ext cx="133346" cy="1333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A3FAD815-63F8-4168-A333-6D10CAFA83E2}"/>
              </a:ext>
            </a:extLst>
          </p:cNvPr>
          <p:cNvSpPr/>
          <p:nvPr/>
        </p:nvSpPr>
        <p:spPr>
          <a:xfrm>
            <a:off x="6690844" y="1310174"/>
            <a:ext cx="133346" cy="1333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EBF01CC1-26DC-43E8-8B1C-9A45BFF72A9F}"/>
              </a:ext>
            </a:extLst>
          </p:cNvPr>
          <p:cNvSpPr/>
          <p:nvPr/>
        </p:nvSpPr>
        <p:spPr>
          <a:xfrm>
            <a:off x="4704291" y="3245689"/>
            <a:ext cx="133346" cy="1333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87AAFF09-335B-4287-8DD9-1761BF937C27}"/>
              </a:ext>
            </a:extLst>
          </p:cNvPr>
          <p:cNvSpPr/>
          <p:nvPr/>
        </p:nvSpPr>
        <p:spPr>
          <a:xfrm>
            <a:off x="6668181" y="3245689"/>
            <a:ext cx="133346" cy="1333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DDE7D8FD-D194-4BB1-BF34-F1A86366171D}"/>
              </a:ext>
            </a:extLst>
          </p:cNvPr>
          <p:cNvSpPr/>
          <p:nvPr/>
        </p:nvSpPr>
        <p:spPr>
          <a:xfrm>
            <a:off x="4716482" y="5181147"/>
            <a:ext cx="133346" cy="1333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95E10E85-6000-4A64-BEFC-2B4E6D0FDE11}"/>
              </a:ext>
            </a:extLst>
          </p:cNvPr>
          <p:cNvSpPr/>
          <p:nvPr/>
        </p:nvSpPr>
        <p:spPr>
          <a:xfrm>
            <a:off x="6680372" y="5181147"/>
            <a:ext cx="133346" cy="1333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="" xmlns:a16="http://schemas.microsoft.com/office/drawing/2014/main" id="{B7A3B51A-7636-445B-8754-91472AE2FA54}"/>
              </a:ext>
            </a:extLst>
          </p:cNvPr>
          <p:cNvSpPr/>
          <p:nvPr/>
        </p:nvSpPr>
        <p:spPr>
          <a:xfrm>
            <a:off x="8646246" y="5181147"/>
            <a:ext cx="133346" cy="1333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="" xmlns:a16="http://schemas.microsoft.com/office/drawing/2014/main" id="{C62E8BE5-DA1D-49F8-854D-35D3483B8886}"/>
              </a:ext>
            </a:extLst>
          </p:cNvPr>
          <p:cNvSpPr/>
          <p:nvPr/>
        </p:nvSpPr>
        <p:spPr>
          <a:xfrm>
            <a:off x="10626608" y="5181147"/>
            <a:ext cx="133346" cy="1333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7" name="弧形 56">
            <a:extLst>
              <a:ext uri="{FF2B5EF4-FFF2-40B4-BE49-F238E27FC236}">
                <a16:creationId xmlns="" xmlns:a16="http://schemas.microsoft.com/office/drawing/2014/main" id="{3EACC311-1188-4320-BDD9-1A613883A0CA}"/>
              </a:ext>
            </a:extLst>
          </p:cNvPr>
          <p:cNvSpPr/>
          <p:nvPr/>
        </p:nvSpPr>
        <p:spPr>
          <a:xfrm flipH="1">
            <a:off x="2656980" y="3078749"/>
            <a:ext cx="1912996" cy="2323523"/>
          </a:xfrm>
          <a:prstGeom prst="arc">
            <a:avLst>
              <a:gd name="adj1" fmla="val 19216434"/>
              <a:gd name="adj2" fmla="val 2640891"/>
            </a:avLst>
          </a:prstGeom>
          <a:ln w="38100">
            <a:solidFill>
              <a:schemeClr val="bg1"/>
            </a:solidFill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ABE38B5A-FB98-48A3-940A-5DB89B7FDFB7}"/>
              </a:ext>
            </a:extLst>
          </p:cNvPr>
          <p:cNvGrpSpPr/>
          <p:nvPr/>
        </p:nvGrpSpPr>
        <p:grpSpPr>
          <a:xfrm>
            <a:off x="450548" y="1557745"/>
            <a:ext cx="1498147" cy="861107"/>
            <a:chOff x="437848" y="1538495"/>
            <a:chExt cx="1498147" cy="861107"/>
          </a:xfrm>
        </p:grpSpPr>
        <p:sp>
          <p:nvSpPr>
            <p:cNvPr id="8" name="矩形 7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  <a:extLst>
                <a:ext uri="{FF2B5EF4-FFF2-40B4-BE49-F238E27FC236}">
                  <a16:creationId xmlns="" xmlns:a16="http://schemas.microsoft.com/office/drawing/2014/main" id="{F340A204-8878-41AE-BCAE-A9E03B4B4F33}"/>
                </a:ext>
              </a:extLst>
            </p:cNvPr>
            <p:cNvSpPr/>
            <p:nvPr/>
          </p:nvSpPr>
          <p:spPr>
            <a:xfrm rot="44009">
              <a:off x="437848" y="1538495"/>
              <a:ext cx="130511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Light" panose="020B0502040204020203" pitchFamily="34" charset="0"/>
                  <a:sym typeface="Arial" panose="020B0604020202020204" pitchFamily="34" charset="0"/>
                </a:rPr>
                <a:t>时间点</a:t>
              </a:r>
            </a:p>
          </p:txBody>
        </p:sp>
        <p:sp>
          <p:nvSpPr>
            <p:cNvPr id="59" name="矩形 58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  <a:extLst>
                <a:ext uri="{FF2B5EF4-FFF2-40B4-BE49-F238E27FC236}">
                  <a16:creationId xmlns="" xmlns:a16="http://schemas.microsoft.com/office/drawing/2014/main" id="{740B93C6-014B-4F93-B3F1-E03A9F5AC524}"/>
                </a:ext>
              </a:extLst>
            </p:cNvPr>
            <p:cNvSpPr/>
            <p:nvPr/>
          </p:nvSpPr>
          <p:spPr>
            <a:xfrm rot="44009">
              <a:off x="627586" y="1850541"/>
              <a:ext cx="1308409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说明性文字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矩形 71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CAB862AA-446E-42EF-8ED0-AD930F298A6A}"/>
              </a:ext>
            </a:extLst>
          </p:cNvPr>
          <p:cNvSpPr/>
          <p:nvPr/>
        </p:nvSpPr>
        <p:spPr>
          <a:xfrm rot="44009">
            <a:off x="2442977" y="1538495"/>
            <a:ext cx="13051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  <a:sym typeface="Arial" panose="020B0604020202020204" pitchFamily="34" charset="0"/>
              </a:rPr>
              <a:t>时间点</a:t>
            </a:r>
          </a:p>
        </p:txBody>
      </p:sp>
      <p:sp>
        <p:nvSpPr>
          <p:cNvPr id="73" name="矩形 72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8BDAC0FD-E981-4B77-AA6E-43A02CC54F8E}"/>
              </a:ext>
            </a:extLst>
          </p:cNvPr>
          <p:cNvSpPr/>
          <p:nvPr/>
        </p:nvSpPr>
        <p:spPr>
          <a:xfrm rot="44009">
            <a:off x="2632715" y="1869791"/>
            <a:ext cx="1308409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这里输入解释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6B596A13-61F0-401C-B1D3-28D10A3131A0}"/>
              </a:ext>
            </a:extLst>
          </p:cNvPr>
          <p:cNvSpPr/>
          <p:nvPr/>
        </p:nvSpPr>
        <p:spPr>
          <a:xfrm rot="44009">
            <a:off x="4410355" y="1538495"/>
            <a:ext cx="13051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  <a:sym typeface="Arial" panose="020B0604020202020204" pitchFamily="34" charset="0"/>
              </a:rPr>
              <a:t>时间点</a:t>
            </a:r>
          </a:p>
        </p:txBody>
      </p:sp>
      <p:sp>
        <p:nvSpPr>
          <p:cNvPr id="76" name="矩形 75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5006CAA3-F6CF-4578-88BB-C99775B5928C}"/>
              </a:ext>
            </a:extLst>
          </p:cNvPr>
          <p:cNvSpPr/>
          <p:nvPr/>
        </p:nvSpPr>
        <p:spPr>
          <a:xfrm rot="44009">
            <a:off x="4600093" y="1869791"/>
            <a:ext cx="1308409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这里输入解释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77FD7918-EAF1-4802-B4E3-1018FC4EC8FF}"/>
              </a:ext>
            </a:extLst>
          </p:cNvPr>
          <p:cNvSpPr/>
          <p:nvPr/>
        </p:nvSpPr>
        <p:spPr>
          <a:xfrm rot="44009">
            <a:off x="6390197" y="1538495"/>
            <a:ext cx="13051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  <a:sym typeface="Arial" panose="020B0604020202020204" pitchFamily="34" charset="0"/>
              </a:rPr>
              <a:t>时间点</a:t>
            </a:r>
          </a:p>
        </p:txBody>
      </p:sp>
      <p:sp>
        <p:nvSpPr>
          <p:cNvPr id="79" name="矩形 78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3FB3D9C1-0352-47C3-A0E1-EF37386B5043}"/>
              </a:ext>
            </a:extLst>
          </p:cNvPr>
          <p:cNvSpPr/>
          <p:nvPr/>
        </p:nvSpPr>
        <p:spPr>
          <a:xfrm rot="44009">
            <a:off x="6579935" y="1869791"/>
            <a:ext cx="1308409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这里输入解释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80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E1922E8F-903E-4714-BFC0-FFDDE8B9248A}"/>
              </a:ext>
            </a:extLst>
          </p:cNvPr>
          <p:cNvSpPr/>
          <p:nvPr/>
        </p:nvSpPr>
        <p:spPr>
          <a:xfrm rot="44009">
            <a:off x="6390197" y="5398413"/>
            <a:ext cx="13051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  <a:sym typeface="Arial" panose="020B0604020202020204" pitchFamily="34" charset="0"/>
              </a:rPr>
              <a:t>时间点</a:t>
            </a:r>
          </a:p>
        </p:txBody>
      </p:sp>
      <p:sp>
        <p:nvSpPr>
          <p:cNvPr id="82" name="矩形 81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BE00401B-3012-4D09-B675-39B18D343FF5}"/>
              </a:ext>
            </a:extLst>
          </p:cNvPr>
          <p:cNvSpPr/>
          <p:nvPr/>
        </p:nvSpPr>
        <p:spPr>
          <a:xfrm rot="44009">
            <a:off x="6579935" y="5729709"/>
            <a:ext cx="1308409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这里输入解释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F6AE9CD3-C2AE-4DDA-924F-960EC677EA86}"/>
              </a:ext>
            </a:extLst>
          </p:cNvPr>
          <p:cNvSpPr/>
          <p:nvPr/>
        </p:nvSpPr>
        <p:spPr>
          <a:xfrm rot="44009">
            <a:off x="4423480" y="5398413"/>
            <a:ext cx="13051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  <a:sym typeface="Arial" panose="020B0604020202020204" pitchFamily="34" charset="0"/>
              </a:rPr>
              <a:t>时间点</a:t>
            </a:r>
          </a:p>
        </p:txBody>
      </p:sp>
      <p:sp>
        <p:nvSpPr>
          <p:cNvPr id="86" name="矩形 85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B500319F-AD54-4F22-9645-6D319D4FC6EC}"/>
              </a:ext>
            </a:extLst>
          </p:cNvPr>
          <p:cNvSpPr/>
          <p:nvPr/>
        </p:nvSpPr>
        <p:spPr>
          <a:xfrm rot="44009">
            <a:off x="4613218" y="5729709"/>
            <a:ext cx="1308409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这里输入解释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5EB3C386-1BB3-421E-B3C3-CA3AFAE5F916}"/>
              </a:ext>
            </a:extLst>
          </p:cNvPr>
          <p:cNvSpPr/>
          <p:nvPr/>
        </p:nvSpPr>
        <p:spPr>
          <a:xfrm rot="44009">
            <a:off x="10348275" y="5398413"/>
            <a:ext cx="13051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  <a:sym typeface="Arial" panose="020B0604020202020204" pitchFamily="34" charset="0"/>
              </a:rPr>
              <a:t>时间点</a:t>
            </a:r>
          </a:p>
        </p:txBody>
      </p:sp>
      <p:sp>
        <p:nvSpPr>
          <p:cNvPr id="89" name="矩形 88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6C13B704-3F85-4D49-B19F-5797392FFA0D}"/>
              </a:ext>
            </a:extLst>
          </p:cNvPr>
          <p:cNvSpPr/>
          <p:nvPr/>
        </p:nvSpPr>
        <p:spPr>
          <a:xfrm rot="44009">
            <a:off x="10538013" y="5729709"/>
            <a:ext cx="1308409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这里输入解释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 98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7EC40520-11B4-4D41-B65C-9D78F7A8B3CF}"/>
              </a:ext>
            </a:extLst>
          </p:cNvPr>
          <p:cNvSpPr/>
          <p:nvPr/>
        </p:nvSpPr>
        <p:spPr>
          <a:xfrm rot="44009">
            <a:off x="8372066" y="5398413"/>
            <a:ext cx="13051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  <a:sym typeface="Arial" panose="020B0604020202020204" pitchFamily="34" charset="0"/>
              </a:rPr>
              <a:t>时间点</a:t>
            </a:r>
          </a:p>
        </p:txBody>
      </p:sp>
      <p:sp>
        <p:nvSpPr>
          <p:cNvPr id="100" name="矩形 99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9AD2940E-473A-453F-813A-4B48E72A932F}"/>
              </a:ext>
            </a:extLst>
          </p:cNvPr>
          <p:cNvSpPr/>
          <p:nvPr/>
        </p:nvSpPr>
        <p:spPr>
          <a:xfrm rot="44009">
            <a:off x="8561804" y="5729709"/>
            <a:ext cx="1308409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这里输入解释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矩形 101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B35A86D1-F0AF-425E-BF60-9B45F2300729}"/>
              </a:ext>
            </a:extLst>
          </p:cNvPr>
          <p:cNvSpPr/>
          <p:nvPr/>
        </p:nvSpPr>
        <p:spPr>
          <a:xfrm rot="44009">
            <a:off x="6380292" y="3430130"/>
            <a:ext cx="13051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4B42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  <a:sym typeface="Arial" panose="020B0604020202020204" pitchFamily="34" charset="0"/>
              </a:rPr>
              <a:t>时间点</a:t>
            </a:r>
          </a:p>
        </p:txBody>
      </p:sp>
      <p:sp>
        <p:nvSpPr>
          <p:cNvPr id="103" name="矩形 102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AFAAE7BB-3EB0-4063-927C-B71FF07F8B63}"/>
              </a:ext>
            </a:extLst>
          </p:cNvPr>
          <p:cNvSpPr/>
          <p:nvPr/>
        </p:nvSpPr>
        <p:spPr>
          <a:xfrm rot="44009">
            <a:off x="6570030" y="3761426"/>
            <a:ext cx="1308409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4B42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这里输入解释</a:t>
            </a:r>
            <a:endParaRPr lang="en-US" altLang="zh-CN" sz="1200" dirty="0">
              <a:solidFill>
                <a:srgbClr val="4B42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4B42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200" dirty="0">
              <a:solidFill>
                <a:srgbClr val="4B42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矩形 104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E3601336-B84E-4208-BB3B-A65011F35BD7}"/>
              </a:ext>
            </a:extLst>
          </p:cNvPr>
          <p:cNvSpPr/>
          <p:nvPr/>
        </p:nvSpPr>
        <p:spPr>
          <a:xfrm rot="44009">
            <a:off x="4413575" y="3430130"/>
            <a:ext cx="13051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4B42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  <a:sym typeface="Arial" panose="020B0604020202020204" pitchFamily="34" charset="0"/>
              </a:rPr>
              <a:t>时间点</a:t>
            </a:r>
          </a:p>
        </p:txBody>
      </p:sp>
      <p:sp>
        <p:nvSpPr>
          <p:cNvPr id="106" name="矩形 105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="" xmlns:a16="http://schemas.microsoft.com/office/drawing/2014/main" id="{5CF87E5A-C673-4B3C-8279-9FDFCE992862}"/>
              </a:ext>
            </a:extLst>
          </p:cNvPr>
          <p:cNvSpPr/>
          <p:nvPr/>
        </p:nvSpPr>
        <p:spPr>
          <a:xfrm rot="44009">
            <a:off x="4603313" y="3761426"/>
            <a:ext cx="1308409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4B42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这里输入解释</a:t>
            </a:r>
            <a:endParaRPr lang="en-US" altLang="zh-CN" sz="1200" dirty="0">
              <a:solidFill>
                <a:srgbClr val="4B42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4B42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200" dirty="0">
              <a:solidFill>
                <a:srgbClr val="4B42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="" xmlns:a16="http://schemas.microsoft.com/office/drawing/2014/main" id="{6B593E68-B268-4B4B-BC7C-72AB85600FF0}"/>
              </a:ext>
            </a:extLst>
          </p:cNvPr>
          <p:cNvSpPr/>
          <p:nvPr/>
        </p:nvSpPr>
        <p:spPr>
          <a:xfrm rot="2295539">
            <a:off x="-1749754" y="2135634"/>
            <a:ext cx="9810380" cy="5300417"/>
          </a:xfrm>
          <a:prstGeom prst="rect">
            <a:avLst/>
          </a:prstGeom>
          <a:blipFill dpi="0" rotWithShape="1">
            <a:blip r:embed="rId3" cstate="screen">
              <a:alphaModFix amt="12000"/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pic>
        <p:nvPicPr>
          <p:cNvPr id="111" name="图片 110">
            <a:extLst>
              <a:ext uri="{FF2B5EF4-FFF2-40B4-BE49-F238E27FC236}">
                <a16:creationId xmlns="" xmlns:a16="http://schemas.microsoft.com/office/drawing/2014/main" id="{C5F9D30F-D354-4DB4-8246-29A5C81546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3952" y="-2126363"/>
            <a:ext cx="4440470" cy="4440470"/>
          </a:xfrm>
          <a:prstGeom prst="rect">
            <a:avLst/>
          </a:prstGeom>
        </p:spPr>
      </p:pic>
      <p:grpSp>
        <p:nvGrpSpPr>
          <p:cNvPr id="116" name="组合 115">
            <a:extLst>
              <a:ext uri="{FF2B5EF4-FFF2-40B4-BE49-F238E27FC236}">
                <a16:creationId xmlns="" xmlns:a16="http://schemas.microsoft.com/office/drawing/2014/main" id="{E323B4B6-E7AE-438A-B5A6-9FB53DEEA0B2}"/>
              </a:ext>
            </a:extLst>
          </p:cNvPr>
          <p:cNvGrpSpPr/>
          <p:nvPr/>
        </p:nvGrpSpPr>
        <p:grpSpPr>
          <a:xfrm>
            <a:off x="4587895" y="244761"/>
            <a:ext cx="3016210" cy="959215"/>
            <a:chOff x="8402098" y="148934"/>
            <a:chExt cx="3016210" cy="959215"/>
          </a:xfrm>
        </p:grpSpPr>
        <p:sp>
          <p:nvSpPr>
            <p:cNvPr id="113" name="文本框 112">
              <a:extLst>
                <a:ext uri="{FF2B5EF4-FFF2-40B4-BE49-F238E27FC236}">
                  <a16:creationId xmlns="" xmlns:a16="http://schemas.microsoft.com/office/drawing/2014/main" id="{2A50014C-C1C7-4035-8407-E09B74DEB357}"/>
                </a:ext>
              </a:extLst>
            </p:cNvPr>
            <p:cNvSpPr txBox="1"/>
            <p:nvPr/>
          </p:nvSpPr>
          <p:spPr>
            <a:xfrm>
              <a:off x="8402098" y="148934"/>
              <a:ext cx="3016210" cy="700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600"/>
                </a:spcAft>
              </a:pPr>
              <a:r>
                <a:rPr lang="zh-CN" altLang="en-US" sz="3600" b="1" spc="8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单击输入标题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="" xmlns:a16="http://schemas.microsoft.com/office/drawing/2014/main" id="{DA0064F3-8BF5-448F-A138-4144773E7995}"/>
                </a:ext>
              </a:extLst>
            </p:cNvPr>
            <p:cNvSpPr txBox="1"/>
            <p:nvPr/>
          </p:nvSpPr>
          <p:spPr>
            <a:xfrm>
              <a:off x="8466031" y="828777"/>
              <a:ext cx="2888345" cy="279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  <a:spcAft>
                  <a:spcPts val="600"/>
                </a:spcAft>
              </a:pPr>
              <a:r>
                <a:rPr lang="en-US" altLang="zh-CN" sz="1050" spc="80" dirty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CLICK TO ENTER TITLE</a:t>
              </a:r>
              <a:endParaRPr lang="zh-CN" altLang="en-US" sz="1050" spc="8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497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47028894-9598-48B1-BA96-7AD63424AD50}"/>
              </a:ext>
            </a:extLst>
          </p:cNvPr>
          <p:cNvSpPr txBox="1"/>
          <p:nvPr/>
        </p:nvSpPr>
        <p:spPr>
          <a:xfrm>
            <a:off x="2151616" y="5566501"/>
            <a:ext cx="7888769" cy="733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pc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Light</a:t>
            </a:r>
            <a:r>
              <a:rPr lang="zh-CN" altLang="en-US" spc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，如使用特殊字体，建议将</a:t>
            </a:r>
            <a:r>
              <a:rPr lang="en-US" altLang="zh-CN" spc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pc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另存备份一份并将字体转为矢量。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1E052AA0-2950-4087-A061-8271B66F42AB}"/>
              </a:ext>
            </a:extLst>
          </p:cNvPr>
          <p:cNvSpPr/>
          <p:nvPr/>
        </p:nvSpPr>
        <p:spPr>
          <a:xfrm rot="9000000">
            <a:off x="-3147317" y="186627"/>
            <a:ext cx="6858001" cy="3705286"/>
          </a:xfrm>
          <a:prstGeom prst="rect">
            <a:avLst/>
          </a:prstGeom>
          <a:blipFill dpi="0" rotWithShape="1">
            <a:blip r:embed="rId2" cstate="screen">
              <a:duotone>
                <a:prstClr val="black"/>
                <a:srgbClr val="6E66FD">
                  <a:tint val="45000"/>
                  <a:satMod val="400000"/>
                </a:srgbClr>
              </a:duotone>
              <a:alphaModFix amt="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E9F2B54E-BFEB-4C7D-BA7C-93F59DB1DB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45608" y="-1585235"/>
            <a:ext cx="4440470" cy="4440470"/>
          </a:xfrm>
          <a:prstGeom prst="rect">
            <a:avLst/>
          </a:prstGeom>
        </p:spPr>
      </p:pic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E35E3BB8-7674-4274-87F7-D720C61F5B84}"/>
              </a:ext>
            </a:extLst>
          </p:cNvPr>
          <p:cNvCxnSpPr>
            <a:cxnSpLocks/>
          </p:cNvCxnSpPr>
          <p:nvPr/>
        </p:nvCxnSpPr>
        <p:spPr>
          <a:xfrm>
            <a:off x="5769429" y="1272790"/>
            <a:ext cx="653142" cy="0"/>
          </a:xfrm>
          <a:prstGeom prst="line">
            <a:avLst/>
          </a:prstGeom>
          <a:ln w="41275" cap="rnd">
            <a:solidFill>
              <a:srgbClr val="2FDB9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6A862800-18EE-4FF3-9B7E-28AFE235086C}"/>
              </a:ext>
            </a:extLst>
          </p:cNvPr>
          <p:cNvSpPr txBox="1"/>
          <p:nvPr/>
        </p:nvSpPr>
        <p:spPr>
          <a:xfrm>
            <a:off x="4587895" y="522153"/>
            <a:ext cx="3016210" cy="700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3600" b="1" spc="8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678E273-701B-4244-A0DA-B362D6081898}"/>
              </a:ext>
            </a:extLst>
          </p:cNvPr>
          <p:cNvSpPr txBox="1"/>
          <p:nvPr/>
        </p:nvSpPr>
        <p:spPr>
          <a:xfrm>
            <a:off x="4651828" y="1342008"/>
            <a:ext cx="2888345" cy="279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  <a:spcAft>
                <a:spcPts val="600"/>
              </a:spcAft>
            </a:pPr>
            <a:r>
              <a:rPr lang="en-US" altLang="zh-CN" sz="1050" spc="8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TO ENTER TITLE</a:t>
            </a:r>
            <a:endParaRPr lang="zh-CN" altLang="en-US" sz="1050" spc="8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0E81EEDA-6EC3-4426-8D8A-AC09C51FBDFD}"/>
              </a:ext>
            </a:extLst>
          </p:cNvPr>
          <p:cNvGrpSpPr/>
          <p:nvPr/>
        </p:nvGrpSpPr>
        <p:grpSpPr>
          <a:xfrm>
            <a:off x="975419" y="1708995"/>
            <a:ext cx="10183106" cy="3770090"/>
            <a:chOff x="872750" y="1621380"/>
            <a:chExt cx="10183106" cy="3770090"/>
          </a:xfrm>
        </p:grpSpPr>
        <p:sp>
          <p:nvSpPr>
            <p:cNvPr id="22" name="圆角矩形 21">
              <a:extLst>
                <a:ext uri="{FF2B5EF4-FFF2-40B4-BE49-F238E27FC236}">
                  <a16:creationId xmlns="" xmlns:a16="http://schemas.microsoft.com/office/drawing/2014/main" id="{4CD15E50-A1E3-41D2-BB4D-8B6A3DB2D49A}"/>
                </a:ext>
              </a:extLst>
            </p:cNvPr>
            <p:cNvSpPr/>
            <p:nvPr/>
          </p:nvSpPr>
          <p:spPr>
            <a:xfrm>
              <a:off x="975999" y="1740466"/>
              <a:ext cx="9989308" cy="3580008"/>
            </a:xfrm>
            <a:prstGeom prst="roundRect">
              <a:avLst>
                <a:gd name="adj" fmla="val 2966"/>
              </a:avLst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>
              <a:outerShdw blurRad="190500" algn="ct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97F194E5-79FC-4F66-9B67-DF3617B2D49F}"/>
                </a:ext>
              </a:extLst>
            </p:cNvPr>
            <p:cNvGrpSpPr/>
            <p:nvPr/>
          </p:nvGrpSpPr>
          <p:grpSpPr>
            <a:xfrm>
              <a:off x="1117838" y="1882750"/>
              <a:ext cx="4796736" cy="3092499"/>
              <a:chOff x="1175894" y="1669835"/>
              <a:chExt cx="4796736" cy="3092499"/>
            </a:xfrm>
          </p:grpSpPr>
          <p:graphicFrame>
            <p:nvGraphicFramePr>
              <p:cNvPr id="3" name="图表 2">
                <a:extLst>
                  <a:ext uri="{FF2B5EF4-FFF2-40B4-BE49-F238E27FC236}">
                    <a16:creationId xmlns="" xmlns:a16="http://schemas.microsoft.com/office/drawing/2014/main" id="{B4D6D3F9-6030-4AE4-B086-967F973438E8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189162323"/>
                  </p:ext>
                </p:extLst>
              </p:nvPr>
            </p:nvGraphicFramePr>
            <p:xfrm>
              <a:off x="1175894" y="1669835"/>
              <a:ext cx="4796736" cy="309249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4" name="椭圆 3">
                <a:extLst>
                  <a:ext uri="{FF2B5EF4-FFF2-40B4-BE49-F238E27FC236}">
                    <a16:creationId xmlns="" xmlns:a16="http://schemas.microsoft.com/office/drawing/2014/main" id="{B02C0922-8A45-4B6B-B170-7246D8619A60}"/>
                  </a:ext>
                </a:extLst>
              </p:cNvPr>
              <p:cNvSpPr/>
              <p:nvPr/>
            </p:nvSpPr>
            <p:spPr>
              <a:xfrm>
                <a:off x="2541140" y="1958344"/>
                <a:ext cx="318053" cy="31805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EEAF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="" xmlns:a16="http://schemas.microsoft.com/office/drawing/2014/main" id="{AD13485A-962E-462A-B98D-3A54ADD173EC}"/>
                  </a:ext>
                </a:extLst>
              </p:cNvPr>
              <p:cNvSpPr/>
              <p:nvPr/>
            </p:nvSpPr>
            <p:spPr>
              <a:xfrm>
                <a:off x="3717668" y="2627596"/>
                <a:ext cx="318053" cy="31805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EEAF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129A16A7-129D-4CF6-BFC0-D55DF769B425}"/>
                  </a:ext>
                </a:extLst>
              </p:cNvPr>
              <p:cNvSpPr/>
              <p:nvPr/>
            </p:nvSpPr>
            <p:spPr>
              <a:xfrm>
                <a:off x="3018219" y="3283474"/>
                <a:ext cx="318053" cy="31805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EEAF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="" xmlns:a16="http://schemas.microsoft.com/office/drawing/2014/main" id="{264CFE35-88F0-4D24-8216-9A31D2902CCB}"/>
                  </a:ext>
                </a:extLst>
              </p:cNvPr>
              <p:cNvSpPr/>
              <p:nvPr/>
            </p:nvSpPr>
            <p:spPr>
              <a:xfrm>
                <a:off x="2700166" y="3953915"/>
                <a:ext cx="318053" cy="31805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EEAF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C5D02F4D-1D52-4FD0-A270-CC9FA8B46A93}"/>
                </a:ext>
              </a:extLst>
            </p:cNvPr>
            <p:cNvGrpSpPr/>
            <p:nvPr/>
          </p:nvGrpSpPr>
          <p:grpSpPr>
            <a:xfrm>
              <a:off x="5768796" y="1882750"/>
              <a:ext cx="4796736" cy="3092499"/>
              <a:chOff x="5826852" y="1669835"/>
              <a:chExt cx="4796736" cy="3092499"/>
            </a:xfrm>
          </p:grpSpPr>
          <p:graphicFrame>
            <p:nvGraphicFramePr>
              <p:cNvPr id="9" name="图表 8">
                <a:extLst>
                  <a:ext uri="{FF2B5EF4-FFF2-40B4-BE49-F238E27FC236}">
                    <a16:creationId xmlns="" xmlns:a16="http://schemas.microsoft.com/office/drawing/2014/main" id="{F6D15A3B-5EE1-43D3-AD5C-95CF004C193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790678514"/>
                  </p:ext>
                </p:extLst>
              </p:nvPr>
            </p:nvGraphicFramePr>
            <p:xfrm>
              <a:off x="5826852" y="1669835"/>
              <a:ext cx="4796736" cy="309249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10" name="椭圆 9">
                <a:extLst>
                  <a:ext uri="{FF2B5EF4-FFF2-40B4-BE49-F238E27FC236}">
                    <a16:creationId xmlns="" xmlns:a16="http://schemas.microsoft.com/office/drawing/2014/main" id="{D0D2D158-D93A-424C-8394-F76DF6ACE306}"/>
                  </a:ext>
                </a:extLst>
              </p:cNvPr>
              <p:cNvSpPr/>
              <p:nvPr/>
            </p:nvSpPr>
            <p:spPr>
              <a:xfrm>
                <a:off x="9355447" y="1958344"/>
                <a:ext cx="318053" cy="31805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12C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15172431-97A5-4DC6-92F1-EFC715D22654}"/>
                  </a:ext>
                </a:extLst>
              </p:cNvPr>
              <p:cNvSpPr/>
              <p:nvPr/>
            </p:nvSpPr>
            <p:spPr>
              <a:xfrm>
                <a:off x="8700635" y="2627596"/>
                <a:ext cx="318053" cy="31805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12C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FAB2A519-D472-404D-8414-0CE5F54EFEDA}"/>
                  </a:ext>
                </a:extLst>
              </p:cNvPr>
              <p:cNvSpPr/>
              <p:nvPr/>
            </p:nvSpPr>
            <p:spPr>
              <a:xfrm>
                <a:off x="8024309" y="3283474"/>
                <a:ext cx="318053" cy="31805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12C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="" xmlns:a16="http://schemas.microsoft.com/office/drawing/2014/main" id="{8C0E62AC-1D3A-4F38-B38A-BBEC720F1F88}"/>
                  </a:ext>
                </a:extLst>
              </p:cNvPr>
              <p:cNvSpPr/>
              <p:nvPr/>
            </p:nvSpPr>
            <p:spPr>
              <a:xfrm>
                <a:off x="9196420" y="3953915"/>
                <a:ext cx="318053" cy="31805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12C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7163CBDF-FC04-4843-80F8-25C9A9434D22}"/>
                </a:ext>
              </a:extLst>
            </p:cNvPr>
            <p:cNvCxnSpPr/>
            <p:nvPr/>
          </p:nvCxnSpPr>
          <p:spPr>
            <a:xfrm>
              <a:off x="3708868" y="1742757"/>
              <a:ext cx="564102" cy="0"/>
            </a:xfrm>
            <a:prstGeom prst="line">
              <a:avLst/>
            </a:prstGeom>
            <a:noFill/>
            <a:ln w="31750" cap="rnd" cmpd="sng" algn="ctr">
              <a:solidFill>
                <a:srgbClr val="6E66FD"/>
              </a:solidFill>
              <a:prstDash val="solid"/>
              <a:miter lim="800000"/>
            </a:ln>
            <a:effectLst/>
          </p:spPr>
        </p:cxn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B89EB912-4CE3-4646-AC99-BE1C2FF3617F}"/>
                </a:ext>
              </a:extLst>
            </p:cNvPr>
            <p:cNvGrpSpPr/>
            <p:nvPr/>
          </p:nvGrpSpPr>
          <p:grpSpPr>
            <a:xfrm>
              <a:off x="10802442" y="5147079"/>
              <a:ext cx="253414" cy="244391"/>
              <a:chOff x="5439141" y="5996871"/>
              <a:chExt cx="217405" cy="209664"/>
            </a:xfrm>
          </p:grpSpPr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E5A85F23-F17E-4AE6-B35B-6602A75E7930}"/>
                  </a:ext>
                </a:extLst>
              </p:cNvPr>
              <p:cNvSpPr/>
              <p:nvPr/>
            </p:nvSpPr>
            <p:spPr>
              <a:xfrm rot="10800000">
                <a:off x="5439141" y="5996871"/>
                <a:ext cx="217405" cy="209664"/>
              </a:xfrm>
              <a:prstGeom prst="ellipse">
                <a:avLst/>
              </a:prstGeom>
              <a:solidFill>
                <a:srgbClr val="2FDB9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28" name="任意多边形 13">
                <a:extLst>
                  <a:ext uri="{FF2B5EF4-FFF2-40B4-BE49-F238E27FC236}">
                    <a16:creationId xmlns="" xmlns:a16="http://schemas.microsoft.com/office/drawing/2014/main" id="{55AF1139-C8C3-4A81-B824-ADF9B97E4884}"/>
                  </a:ext>
                </a:extLst>
              </p:cNvPr>
              <p:cNvSpPr/>
              <p:nvPr/>
            </p:nvSpPr>
            <p:spPr>
              <a:xfrm rot="10800000">
                <a:off x="5501161" y="6070823"/>
                <a:ext cx="93246" cy="75884"/>
              </a:xfrm>
              <a:custGeom>
                <a:avLst/>
                <a:gdLst/>
                <a:ahLst/>
                <a:cxnLst/>
                <a:rect l="l" t="t" r="r" b="b"/>
                <a:pathLst>
                  <a:path w="770005" h="712143">
                    <a:moveTo>
                      <a:pt x="704725" y="0"/>
                    </a:moveTo>
                    <a:lnTo>
                      <a:pt x="770005" y="103854"/>
                    </a:lnTo>
                    <a:cubicBezTo>
                      <a:pt x="715605" y="126603"/>
                      <a:pt x="675547" y="160480"/>
                      <a:pt x="649831" y="205483"/>
                    </a:cubicBezTo>
                    <a:cubicBezTo>
                      <a:pt x="624114" y="250487"/>
                      <a:pt x="609773" y="316013"/>
                      <a:pt x="606805" y="402064"/>
                    </a:cubicBezTo>
                    <a:lnTo>
                      <a:pt x="746267" y="402064"/>
                    </a:lnTo>
                    <a:lnTo>
                      <a:pt x="746267" y="712143"/>
                    </a:lnTo>
                    <a:lnTo>
                      <a:pt x="459926" y="712143"/>
                    </a:lnTo>
                    <a:lnTo>
                      <a:pt x="459926" y="467344"/>
                    </a:lnTo>
                    <a:cubicBezTo>
                      <a:pt x="459926" y="334806"/>
                      <a:pt x="475751" y="238865"/>
                      <a:pt x="507402" y="179519"/>
                    </a:cubicBezTo>
                    <a:cubicBezTo>
                      <a:pt x="548944" y="100392"/>
                      <a:pt x="614718" y="40553"/>
                      <a:pt x="704725" y="0"/>
                    </a:cubicBezTo>
                    <a:close/>
                    <a:moveTo>
                      <a:pt x="244799" y="0"/>
                    </a:moveTo>
                    <a:lnTo>
                      <a:pt x="310079" y="103854"/>
                    </a:lnTo>
                    <a:cubicBezTo>
                      <a:pt x="255679" y="126603"/>
                      <a:pt x="215621" y="160480"/>
                      <a:pt x="189905" y="205483"/>
                    </a:cubicBezTo>
                    <a:cubicBezTo>
                      <a:pt x="164189" y="250487"/>
                      <a:pt x="149847" y="316013"/>
                      <a:pt x="146880" y="402064"/>
                    </a:cubicBezTo>
                    <a:lnTo>
                      <a:pt x="286341" y="402064"/>
                    </a:lnTo>
                    <a:lnTo>
                      <a:pt x="286341" y="712143"/>
                    </a:lnTo>
                    <a:lnTo>
                      <a:pt x="0" y="712143"/>
                    </a:lnTo>
                    <a:lnTo>
                      <a:pt x="0" y="467344"/>
                    </a:lnTo>
                    <a:cubicBezTo>
                      <a:pt x="0" y="334806"/>
                      <a:pt x="15826" y="238865"/>
                      <a:pt x="47477" y="179519"/>
                    </a:cubicBezTo>
                    <a:cubicBezTo>
                      <a:pt x="89018" y="100392"/>
                      <a:pt x="154792" y="40553"/>
                      <a:pt x="24479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3900" b="0" i="0" u="none" strike="noStrike" kern="0" cap="none" spc="0" normalizeH="0" baseline="0" noProof="0" dirty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Arial" panose="020B0604020202020204" pitchFamily="34" charset="0"/>
                  <a:ea typeface="Adobe 宋体 Std L" panose="02020300000000000000" pitchFamily="18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7006EE84-3C13-441F-8ACC-312510A822CF}"/>
                </a:ext>
              </a:extLst>
            </p:cNvPr>
            <p:cNvGrpSpPr/>
            <p:nvPr/>
          </p:nvGrpSpPr>
          <p:grpSpPr>
            <a:xfrm>
              <a:off x="872750" y="1621380"/>
              <a:ext cx="327795" cy="322120"/>
              <a:chOff x="788156" y="1695487"/>
              <a:chExt cx="327795" cy="322120"/>
            </a:xfrm>
          </p:grpSpPr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D4C8E0EB-8EBF-4356-9301-9908052CFFFB}"/>
                  </a:ext>
                </a:extLst>
              </p:cNvPr>
              <p:cNvSpPr/>
              <p:nvPr/>
            </p:nvSpPr>
            <p:spPr>
              <a:xfrm>
                <a:off x="788156" y="1695487"/>
                <a:ext cx="327795" cy="322120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38100" dir="2700000" sx="101000" sy="101000" algn="tl" rotWithShape="0">
                  <a:srgbClr val="606060">
                    <a:lumMod val="75000"/>
                    <a:lumOff val="25000"/>
                    <a:alpha val="3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26" name="任意多边形 13">
                <a:extLst>
                  <a:ext uri="{FF2B5EF4-FFF2-40B4-BE49-F238E27FC236}">
                    <a16:creationId xmlns="" xmlns:a16="http://schemas.microsoft.com/office/drawing/2014/main" id="{976C2765-B8F2-4366-B00E-758F2B983AD2}"/>
                  </a:ext>
                </a:extLst>
              </p:cNvPr>
              <p:cNvSpPr/>
              <p:nvPr/>
            </p:nvSpPr>
            <p:spPr>
              <a:xfrm>
                <a:off x="862770" y="1781677"/>
                <a:ext cx="178566" cy="149740"/>
              </a:xfrm>
              <a:custGeom>
                <a:avLst/>
                <a:gdLst/>
                <a:ahLst/>
                <a:cxnLst/>
                <a:rect l="l" t="t" r="r" b="b"/>
                <a:pathLst>
                  <a:path w="770005" h="712143">
                    <a:moveTo>
                      <a:pt x="704725" y="0"/>
                    </a:moveTo>
                    <a:lnTo>
                      <a:pt x="770005" y="103854"/>
                    </a:lnTo>
                    <a:cubicBezTo>
                      <a:pt x="715605" y="126603"/>
                      <a:pt x="675547" y="160480"/>
                      <a:pt x="649831" y="205483"/>
                    </a:cubicBezTo>
                    <a:cubicBezTo>
                      <a:pt x="624114" y="250487"/>
                      <a:pt x="609773" y="316013"/>
                      <a:pt x="606805" y="402064"/>
                    </a:cubicBezTo>
                    <a:lnTo>
                      <a:pt x="746267" y="402064"/>
                    </a:lnTo>
                    <a:lnTo>
                      <a:pt x="746267" y="712143"/>
                    </a:lnTo>
                    <a:lnTo>
                      <a:pt x="459926" y="712143"/>
                    </a:lnTo>
                    <a:lnTo>
                      <a:pt x="459926" y="467344"/>
                    </a:lnTo>
                    <a:cubicBezTo>
                      <a:pt x="459926" y="334806"/>
                      <a:pt x="475751" y="238865"/>
                      <a:pt x="507402" y="179519"/>
                    </a:cubicBezTo>
                    <a:cubicBezTo>
                      <a:pt x="548944" y="100392"/>
                      <a:pt x="614718" y="40553"/>
                      <a:pt x="704725" y="0"/>
                    </a:cubicBezTo>
                    <a:close/>
                    <a:moveTo>
                      <a:pt x="244799" y="0"/>
                    </a:moveTo>
                    <a:lnTo>
                      <a:pt x="310079" y="103854"/>
                    </a:lnTo>
                    <a:cubicBezTo>
                      <a:pt x="255679" y="126603"/>
                      <a:pt x="215621" y="160480"/>
                      <a:pt x="189905" y="205483"/>
                    </a:cubicBezTo>
                    <a:cubicBezTo>
                      <a:pt x="164189" y="250487"/>
                      <a:pt x="149847" y="316013"/>
                      <a:pt x="146880" y="402064"/>
                    </a:cubicBezTo>
                    <a:lnTo>
                      <a:pt x="286341" y="402064"/>
                    </a:lnTo>
                    <a:lnTo>
                      <a:pt x="286341" y="712143"/>
                    </a:lnTo>
                    <a:lnTo>
                      <a:pt x="0" y="712143"/>
                    </a:lnTo>
                    <a:lnTo>
                      <a:pt x="0" y="467344"/>
                    </a:lnTo>
                    <a:cubicBezTo>
                      <a:pt x="0" y="334806"/>
                      <a:pt x="15826" y="238865"/>
                      <a:pt x="47477" y="179519"/>
                    </a:cubicBezTo>
                    <a:cubicBezTo>
                      <a:pt x="89018" y="100392"/>
                      <a:pt x="154792" y="40553"/>
                      <a:pt x="244799" y="0"/>
                    </a:cubicBezTo>
                    <a:close/>
                  </a:path>
                </a:pathLst>
              </a:custGeom>
              <a:solidFill>
                <a:srgbClr val="6E66FD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3900" b="0" i="0" u="none" strike="noStrike" kern="0" cap="none" spc="0" normalizeH="0" baseline="0" noProof="0" dirty="0">
                  <a:ln>
                    <a:noFill/>
                  </a:ln>
                  <a:solidFill>
                    <a:srgbClr val="6E66FD"/>
                  </a:solidFill>
                  <a:effectLst/>
                  <a:uLnTx/>
                  <a:uFillTx/>
                  <a:latin typeface="Arial" panose="020B0604020202020204" pitchFamily="34" charset="0"/>
                  <a:ea typeface="Adobe 宋体 Std L" panose="02020300000000000000" pitchFamily="18" charset="-122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856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4DC19BF-ED74-4E97-BFFF-A15399177530}"/>
              </a:ext>
            </a:extLst>
          </p:cNvPr>
          <p:cNvSpPr/>
          <p:nvPr/>
        </p:nvSpPr>
        <p:spPr>
          <a:xfrm>
            <a:off x="3134048" y="2222250"/>
            <a:ext cx="8446248" cy="3362960"/>
          </a:xfrm>
          <a:prstGeom prst="rect">
            <a:avLst/>
          </a:prstGeom>
          <a:gradFill>
            <a:gsLst>
              <a:gs pos="100000">
                <a:srgbClr val="6E66FD"/>
              </a:gs>
              <a:gs pos="0">
                <a:srgbClr val="4B42FC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915BAB91-0CE8-408C-BD7C-47712CBCABF4}"/>
              </a:ext>
            </a:extLst>
          </p:cNvPr>
          <p:cNvGrpSpPr/>
          <p:nvPr/>
        </p:nvGrpSpPr>
        <p:grpSpPr>
          <a:xfrm>
            <a:off x="4431767" y="2472648"/>
            <a:ext cx="2880394" cy="990367"/>
            <a:chOff x="3570272" y="3053288"/>
            <a:chExt cx="2880394" cy="990367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0D1EF4B9-9AAD-4796-9189-4287BEAB2E5D}"/>
                </a:ext>
              </a:extLst>
            </p:cNvPr>
            <p:cNvSpPr/>
            <p:nvPr/>
          </p:nvSpPr>
          <p:spPr>
            <a:xfrm>
              <a:off x="3570272" y="3429000"/>
              <a:ext cx="2880394" cy="6146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输入与标题相关的描述，字体建议为微软雅黑或微软雅黑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Light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58615F59-2FC4-4F2C-9CEF-C5B44B692792}"/>
                </a:ext>
              </a:extLst>
            </p:cNvPr>
            <p:cNvSpPr txBox="1"/>
            <p:nvPr/>
          </p:nvSpPr>
          <p:spPr>
            <a:xfrm>
              <a:off x="3575717" y="305328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098595D-D8A1-40BB-941F-D4D80CF2A2DA}"/>
              </a:ext>
            </a:extLst>
          </p:cNvPr>
          <p:cNvGrpSpPr/>
          <p:nvPr/>
        </p:nvGrpSpPr>
        <p:grpSpPr>
          <a:xfrm>
            <a:off x="7963500" y="2472648"/>
            <a:ext cx="2880394" cy="989085"/>
            <a:chOff x="3570272" y="3053288"/>
            <a:chExt cx="2880394" cy="989085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022F0E-15F2-4CFE-9930-5EF19FF8107B}"/>
                </a:ext>
              </a:extLst>
            </p:cNvPr>
            <p:cNvSpPr/>
            <p:nvPr/>
          </p:nvSpPr>
          <p:spPr>
            <a:xfrm>
              <a:off x="3570272" y="3429000"/>
              <a:ext cx="2880394" cy="613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输入与标题相关的描述，字体建议为微软雅黑或微软雅黑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Light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02D58848-245E-4ED3-ADFD-20B92B18339E}"/>
                </a:ext>
              </a:extLst>
            </p:cNvPr>
            <p:cNvSpPr txBox="1"/>
            <p:nvPr/>
          </p:nvSpPr>
          <p:spPr>
            <a:xfrm>
              <a:off x="3575717" y="3053288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858E14CE-7687-4B9E-89CD-D4613B2FD7C9}"/>
              </a:ext>
            </a:extLst>
          </p:cNvPr>
          <p:cNvGrpSpPr/>
          <p:nvPr/>
        </p:nvGrpSpPr>
        <p:grpSpPr>
          <a:xfrm>
            <a:off x="4439567" y="3967555"/>
            <a:ext cx="2880394" cy="989085"/>
            <a:chOff x="3570272" y="3053288"/>
            <a:chExt cx="2880394" cy="989085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B7ED72D3-9A50-4C11-81E8-29F49E2679CD}"/>
                </a:ext>
              </a:extLst>
            </p:cNvPr>
            <p:cNvSpPr/>
            <p:nvPr/>
          </p:nvSpPr>
          <p:spPr>
            <a:xfrm>
              <a:off x="3570272" y="3429000"/>
              <a:ext cx="2880394" cy="613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输入与标题相关的描述，字体建议为微软雅黑或微软雅黑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Light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4A45F0F9-B6BD-402D-9E0F-855751FB43E8}"/>
                </a:ext>
              </a:extLst>
            </p:cNvPr>
            <p:cNvSpPr txBox="1"/>
            <p:nvPr/>
          </p:nvSpPr>
          <p:spPr>
            <a:xfrm>
              <a:off x="3575717" y="3053288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F652D54B-8987-4927-9B28-3F9BAE541868}"/>
              </a:ext>
            </a:extLst>
          </p:cNvPr>
          <p:cNvGrpSpPr/>
          <p:nvPr/>
        </p:nvGrpSpPr>
        <p:grpSpPr>
          <a:xfrm>
            <a:off x="7963500" y="3967555"/>
            <a:ext cx="2880394" cy="989085"/>
            <a:chOff x="3570272" y="3053288"/>
            <a:chExt cx="2880394" cy="989085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CC991137-C9B7-4470-9D8F-D18A08043682}"/>
                </a:ext>
              </a:extLst>
            </p:cNvPr>
            <p:cNvSpPr/>
            <p:nvPr/>
          </p:nvSpPr>
          <p:spPr>
            <a:xfrm>
              <a:off x="3570272" y="3429000"/>
              <a:ext cx="2880394" cy="613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输入与标题相关的描述，字体建议为微软雅黑或微软雅黑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Light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5C2F7623-BDC3-42EF-A324-7C7830821FEB}"/>
                </a:ext>
              </a:extLst>
            </p:cNvPr>
            <p:cNvSpPr txBox="1"/>
            <p:nvPr/>
          </p:nvSpPr>
          <p:spPr>
            <a:xfrm>
              <a:off x="3575717" y="3053288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添加文本</a:t>
              </a:r>
            </a:p>
          </p:txBody>
        </p:sp>
      </p:grpSp>
      <p:sp>
        <p:nvSpPr>
          <p:cNvPr id="15" name="使用图片填充修改图片">
            <a:extLst>
              <a:ext uri="{FF2B5EF4-FFF2-40B4-BE49-F238E27FC236}">
                <a16:creationId xmlns="" xmlns:a16="http://schemas.microsoft.com/office/drawing/2014/main" id="{E9A5DCB2-F0DF-450F-915B-4B5D45C44FC5}"/>
              </a:ext>
            </a:extLst>
          </p:cNvPr>
          <p:cNvSpPr/>
          <p:nvPr/>
        </p:nvSpPr>
        <p:spPr>
          <a:xfrm flipH="1">
            <a:off x="593566" y="1754053"/>
            <a:ext cx="3377479" cy="7123931"/>
          </a:xfrm>
          <a:prstGeom prst="rect">
            <a:avLst/>
          </a:pr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6464" t="-5784" r="-6464" b="-138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MO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6" name="iphone X样机">
            <a:extLst>
              <a:ext uri="{FF2B5EF4-FFF2-40B4-BE49-F238E27FC236}">
                <a16:creationId xmlns="" xmlns:a16="http://schemas.microsoft.com/office/drawing/2014/main" id="{EB3F94EE-1BEE-497C-97C6-73F684E55B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791" y="1481694"/>
            <a:ext cx="3797028" cy="7599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5D49AF9C-6B3B-4CDC-8A19-681A9B67789C}"/>
              </a:ext>
            </a:extLst>
          </p:cNvPr>
          <p:cNvSpPr/>
          <p:nvPr/>
        </p:nvSpPr>
        <p:spPr>
          <a:xfrm rot="9000000">
            <a:off x="-1947353" y="164653"/>
            <a:ext cx="6858001" cy="3705286"/>
          </a:xfrm>
          <a:prstGeom prst="rect">
            <a:avLst/>
          </a:prstGeom>
          <a:blipFill dpi="0" rotWithShape="1">
            <a:blip r:embed="rId4" cstate="screen">
              <a:duotone>
                <a:prstClr val="black"/>
                <a:srgbClr val="6E66FD">
                  <a:tint val="45000"/>
                  <a:satMod val="400000"/>
                </a:srgbClr>
              </a:duotone>
              <a:alphaModFix amt="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BCEDD169-D2AB-4BFA-9B60-E33001D4BE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45608" y="-1585235"/>
            <a:ext cx="4440470" cy="4440470"/>
          </a:xfrm>
          <a:prstGeom prst="rect">
            <a:avLst/>
          </a:prstGeom>
        </p:spPr>
      </p:pic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ADA004EE-BF68-43C3-A033-ECA639B77DD1}"/>
              </a:ext>
            </a:extLst>
          </p:cNvPr>
          <p:cNvCxnSpPr>
            <a:cxnSpLocks/>
          </p:cNvCxnSpPr>
          <p:nvPr/>
        </p:nvCxnSpPr>
        <p:spPr>
          <a:xfrm>
            <a:off x="5769429" y="1272790"/>
            <a:ext cx="653142" cy="0"/>
          </a:xfrm>
          <a:prstGeom prst="line">
            <a:avLst/>
          </a:prstGeom>
          <a:ln w="41275" cap="rnd">
            <a:solidFill>
              <a:srgbClr val="2FDB9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4AABFA4-CA62-45DF-A5E2-52B17CEBC7A6}"/>
              </a:ext>
            </a:extLst>
          </p:cNvPr>
          <p:cNvSpPr txBox="1"/>
          <p:nvPr/>
        </p:nvSpPr>
        <p:spPr>
          <a:xfrm>
            <a:off x="4587895" y="522153"/>
            <a:ext cx="3016210" cy="700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3600" b="1" spc="8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6A699A91-5207-4E05-8E9C-F3FDCAC1793B}"/>
              </a:ext>
            </a:extLst>
          </p:cNvPr>
          <p:cNvSpPr txBox="1"/>
          <p:nvPr/>
        </p:nvSpPr>
        <p:spPr>
          <a:xfrm>
            <a:off x="4651828" y="1342008"/>
            <a:ext cx="2888345" cy="279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  <a:spcAft>
                <a:spcPts val="600"/>
              </a:spcAft>
            </a:pPr>
            <a:r>
              <a:rPr lang="en-US" altLang="zh-CN" sz="1050" spc="8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TO ENTER TITLE</a:t>
            </a:r>
            <a:endParaRPr lang="zh-CN" altLang="en-US" sz="1050" spc="8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图形 75">
            <a:extLst>
              <a:ext uri="{FF2B5EF4-FFF2-40B4-BE49-F238E27FC236}">
                <a16:creationId xmlns="" xmlns:a16="http://schemas.microsoft.com/office/drawing/2014/main" id="{EDC7ED35-0ECF-4635-956D-18D389A0609A}"/>
              </a:ext>
            </a:extLst>
          </p:cNvPr>
          <p:cNvSpPr/>
          <p:nvPr/>
        </p:nvSpPr>
        <p:spPr>
          <a:xfrm>
            <a:off x="5640637" y="2545253"/>
            <a:ext cx="318668" cy="263726"/>
          </a:xfrm>
          <a:custGeom>
            <a:avLst/>
            <a:gdLst>
              <a:gd name="connsiteX0" fmla="*/ 35719 w 276225"/>
              <a:gd name="connsiteY0" fmla="*/ 7144 h 228600"/>
              <a:gd name="connsiteX1" fmla="*/ 7144 w 276225"/>
              <a:gd name="connsiteY1" fmla="*/ 35719 h 228600"/>
              <a:gd name="connsiteX2" fmla="*/ 7144 w 276225"/>
              <a:gd name="connsiteY2" fmla="*/ 140494 h 228600"/>
              <a:gd name="connsiteX3" fmla="*/ 35719 w 276225"/>
              <a:gd name="connsiteY3" fmla="*/ 169069 h 228600"/>
              <a:gd name="connsiteX4" fmla="*/ 51178 w 276225"/>
              <a:gd name="connsiteY4" fmla="*/ 169069 h 228600"/>
              <a:gd name="connsiteX5" fmla="*/ 79623 w 276225"/>
              <a:gd name="connsiteY5" fmla="*/ 204788 h 228600"/>
              <a:gd name="connsiteX6" fmla="*/ 87064 w 276225"/>
              <a:gd name="connsiteY6" fmla="*/ 204788 h 228600"/>
              <a:gd name="connsiteX7" fmla="*/ 100329 w 276225"/>
              <a:gd name="connsiteY7" fmla="*/ 188119 h 228600"/>
              <a:gd name="connsiteX8" fmla="*/ 165478 w 276225"/>
              <a:gd name="connsiteY8" fmla="*/ 188119 h 228600"/>
              <a:gd name="connsiteX9" fmla="*/ 193923 w 276225"/>
              <a:gd name="connsiteY9" fmla="*/ 223838 h 228600"/>
              <a:gd name="connsiteX10" fmla="*/ 201364 w 276225"/>
              <a:gd name="connsiteY10" fmla="*/ 223838 h 228600"/>
              <a:gd name="connsiteX11" fmla="*/ 229791 w 276225"/>
              <a:gd name="connsiteY11" fmla="*/ 188119 h 228600"/>
              <a:gd name="connsiteX12" fmla="*/ 245269 w 276225"/>
              <a:gd name="connsiteY12" fmla="*/ 188119 h 228600"/>
              <a:gd name="connsiteX13" fmla="*/ 273844 w 276225"/>
              <a:gd name="connsiteY13" fmla="*/ 159544 h 228600"/>
              <a:gd name="connsiteX14" fmla="*/ 273844 w 276225"/>
              <a:gd name="connsiteY14" fmla="*/ 54769 h 228600"/>
              <a:gd name="connsiteX15" fmla="*/ 245269 w 276225"/>
              <a:gd name="connsiteY15" fmla="*/ 26194 h 228600"/>
              <a:gd name="connsiteX16" fmla="*/ 233995 w 276225"/>
              <a:gd name="connsiteY16" fmla="*/ 26194 h 228600"/>
              <a:gd name="connsiteX17" fmla="*/ 207169 w 276225"/>
              <a:gd name="connsiteY17" fmla="*/ 7144 h 228600"/>
              <a:gd name="connsiteX18" fmla="*/ 83344 w 276225"/>
              <a:gd name="connsiteY18" fmla="*/ 194184 h 228600"/>
              <a:gd name="connsiteX19" fmla="*/ 57206 w 276225"/>
              <a:gd name="connsiteY19" fmla="*/ 161330 h 228600"/>
              <a:gd name="connsiteX20" fmla="*/ 53485 w 276225"/>
              <a:gd name="connsiteY20" fmla="*/ 159544 h 228600"/>
              <a:gd name="connsiteX21" fmla="*/ 35719 w 276225"/>
              <a:gd name="connsiteY21" fmla="*/ 159544 h 228600"/>
              <a:gd name="connsiteX22" fmla="*/ 16669 w 276225"/>
              <a:gd name="connsiteY22" fmla="*/ 140494 h 228600"/>
              <a:gd name="connsiteX23" fmla="*/ 16669 w 276225"/>
              <a:gd name="connsiteY23" fmla="*/ 35719 h 228600"/>
              <a:gd name="connsiteX24" fmla="*/ 35719 w 276225"/>
              <a:gd name="connsiteY24" fmla="*/ 16669 h 228600"/>
              <a:gd name="connsiteX25" fmla="*/ 207169 w 276225"/>
              <a:gd name="connsiteY25" fmla="*/ 16669 h 228600"/>
              <a:gd name="connsiteX26" fmla="*/ 226219 w 276225"/>
              <a:gd name="connsiteY26" fmla="*/ 35719 h 228600"/>
              <a:gd name="connsiteX27" fmla="*/ 226219 w 276225"/>
              <a:gd name="connsiteY27" fmla="*/ 140494 h 228600"/>
              <a:gd name="connsiteX28" fmla="*/ 207169 w 276225"/>
              <a:gd name="connsiteY28" fmla="*/ 159544 h 228600"/>
              <a:gd name="connsiteX29" fmla="*/ 113203 w 276225"/>
              <a:gd name="connsiteY29" fmla="*/ 159544 h 228600"/>
              <a:gd name="connsiteX30" fmla="*/ 109481 w 276225"/>
              <a:gd name="connsiteY30" fmla="*/ 161330 h 228600"/>
              <a:gd name="connsiteX31" fmla="*/ 235744 w 276225"/>
              <a:gd name="connsiteY31" fmla="*/ 35719 h 228600"/>
              <a:gd name="connsiteX32" fmla="*/ 245269 w 276225"/>
              <a:gd name="connsiteY32" fmla="*/ 35719 h 228600"/>
              <a:gd name="connsiteX33" fmla="*/ 264319 w 276225"/>
              <a:gd name="connsiteY33" fmla="*/ 54769 h 228600"/>
              <a:gd name="connsiteX34" fmla="*/ 264319 w 276225"/>
              <a:gd name="connsiteY34" fmla="*/ 159544 h 228600"/>
              <a:gd name="connsiteX35" fmla="*/ 245269 w 276225"/>
              <a:gd name="connsiteY35" fmla="*/ 178594 h 228600"/>
              <a:gd name="connsiteX36" fmla="*/ 227503 w 276225"/>
              <a:gd name="connsiteY36" fmla="*/ 178594 h 228600"/>
              <a:gd name="connsiteX37" fmla="*/ 223781 w 276225"/>
              <a:gd name="connsiteY37" fmla="*/ 180380 h 228600"/>
              <a:gd name="connsiteX38" fmla="*/ 197644 w 276225"/>
              <a:gd name="connsiteY38" fmla="*/ 213234 h 228600"/>
              <a:gd name="connsiteX39" fmla="*/ 171506 w 276225"/>
              <a:gd name="connsiteY39" fmla="*/ 180380 h 228600"/>
              <a:gd name="connsiteX40" fmla="*/ 167785 w 276225"/>
              <a:gd name="connsiteY40" fmla="*/ 178594 h 228600"/>
              <a:gd name="connsiteX41" fmla="*/ 107919 w 276225"/>
              <a:gd name="connsiteY41" fmla="*/ 178594 h 228600"/>
              <a:gd name="connsiteX42" fmla="*/ 115491 w 276225"/>
              <a:gd name="connsiteY42" fmla="*/ 169069 h 228600"/>
              <a:gd name="connsiteX43" fmla="*/ 207169 w 276225"/>
              <a:gd name="connsiteY43" fmla="*/ 169069 h 228600"/>
              <a:gd name="connsiteX44" fmla="*/ 235744 w 276225"/>
              <a:gd name="connsiteY44" fmla="*/ 140494 h 228600"/>
              <a:gd name="connsiteX45" fmla="*/ 49597 w 276225"/>
              <a:gd name="connsiteY45" fmla="*/ 54769 h 228600"/>
              <a:gd name="connsiteX46" fmla="*/ 50081 w 276225"/>
              <a:gd name="connsiteY46" fmla="*/ 64294 h 228600"/>
              <a:gd name="connsiteX47" fmla="*/ 112533 w 276225"/>
              <a:gd name="connsiteY47" fmla="*/ 64294 h 228600"/>
              <a:gd name="connsiteX48" fmla="*/ 112533 w 276225"/>
              <a:gd name="connsiteY48" fmla="*/ 54769 h 228600"/>
              <a:gd name="connsiteX49" fmla="*/ 50081 w 276225"/>
              <a:gd name="connsiteY49" fmla="*/ 54769 h 228600"/>
              <a:gd name="connsiteX50" fmla="*/ 49597 w 276225"/>
              <a:gd name="connsiteY50" fmla="*/ 54769 h 228600"/>
              <a:gd name="connsiteX51" fmla="*/ 49597 w 276225"/>
              <a:gd name="connsiteY51" fmla="*/ 73819 h 228600"/>
              <a:gd name="connsiteX52" fmla="*/ 50081 w 276225"/>
              <a:gd name="connsiteY52" fmla="*/ 83344 h 228600"/>
              <a:gd name="connsiteX53" fmla="*/ 174985 w 276225"/>
              <a:gd name="connsiteY53" fmla="*/ 83344 h 228600"/>
              <a:gd name="connsiteX54" fmla="*/ 174985 w 276225"/>
              <a:gd name="connsiteY54" fmla="*/ 73819 h 228600"/>
              <a:gd name="connsiteX55" fmla="*/ 50081 w 276225"/>
              <a:gd name="connsiteY55" fmla="*/ 73819 h 228600"/>
              <a:gd name="connsiteX56" fmla="*/ 49597 w 276225"/>
              <a:gd name="connsiteY56" fmla="*/ 73819 h 228600"/>
              <a:gd name="connsiteX57" fmla="*/ 49597 w 276225"/>
              <a:gd name="connsiteY57" fmla="*/ 92869 h 228600"/>
              <a:gd name="connsiteX58" fmla="*/ 50081 w 276225"/>
              <a:gd name="connsiteY58" fmla="*/ 102394 h 228600"/>
              <a:gd name="connsiteX59" fmla="*/ 148214 w 276225"/>
              <a:gd name="connsiteY59" fmla="*/ 102394 h 228600"/>
              <a:gd name="connsiteX60" fmla="*/ 148214 w 276225"/>
              <a:gd name="connsiteY60" fmla="*/ 92869 h 228600"/>
              <a:gd name="connsiteX61" fmla="*/ 50081 w 276225"/>
              <a:gd name="connsiteY61" fmla="*/ 92869 h 228600"/>
              <a:gd name="connsiteX62" fmla="*/ 49597 w 276225"/>
              <a:gd name="connsiteY62" fmla="*/ 92869 h 228600"/>
              <a:gd name="connsiteX63" fmla="*/ 49597 w 276225"/>
              <a:gd name="connsiteY63" fmla="*/ 111919 h 228600"/>
              <a:gd name="connsiteX64" fmla="*/ 50081 w 276225"/>
              <a:gd name="connsiteY64" fmla="*/ 121444 h 228600"/>
              <a:gd name="connsiteX65" fmla="*/ 133797 w 276225"/>
              <a:gd name="connsiteY65" fmla="*/ 121444 h 228600"/>
              <a:gd name="connsiteX66" fmla="*/ 133797 w 276225"/>
              <a:gd name="connsiteY66" fmla="*/ 111919 h 228600"/>
              <a:gd name="connsiteX67" fmla="*/ 50081 w 276225"/>
              <a:gd name="connsiteY67" fmla="*/ 111919 h 228600"/>
              <a:gd name="connsiteX68" fmla="*/ 49597 w 276225"/>
              <a:gd name="connsiteY68" fmla="*/ 111919 h 228600"/>
              <a:gd name="connsiteX69" fmla="*/ 154372 w 276225"/>
              <a:gd name="connsiteY69" fmla="*/ 111919 h 228600"/>
              <a:gd name="connsiteX70" fmla="*/ 154857 w 276225"/>
              <a:gd name="connsiteY70" fmla="*/ 121444 h 228600"/>
              <a:gd name="connsiteX71" fmla="*/ 170503 w 276225"/>
              <a:gd name="connsiteY71" fmla="*/ 121444 h 228600"/>
              <a:gd name="connsiteX72" fmla="*/ 170503 w 276225"/>
              <a:gd name="connsiteY72" fmla="*/ 111919 h 228600"/>
              <a:gd name="connsiteX73" fmla="*/ 154857 w 276225"/>
              <a:gd name="connsiteY73" fmla="*/ 111919 h 228600"/>
              <a:gd name="connsiteX74" fmla="*/ 154372 w 276225"/>
              <a:gd name="connsiteY74" fmla="*/ 111919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276225" h="228600">
                <a:moveTo>
                  <a:pt x="35719" y="7144"/>
                </a:moveTo>
                <a:cubicBezTo>
                  <a:pt x="19970" y="7144"/>
                  <a:pt x="7144" y="19971"/>
                  <a:pt x="7144" y="35719"/>
                </a:cubicBezTo>
                <a:lnTo>
                  <a:pt x="7144" y="140494"/>
                </a:lnTo>
                <a:cubicBezTo>
                  <a:pt x="7144" y="156243"/>
                  <a:pt x="19970" y="169069"/>
                  <a:pt x="35719" y="169069"/>
                </a:cubicBezTo>
                <a:lnTo>
                  <a:pt x="51178" y="169069"/>
                </a:lnTo>
                <a:lnTo>
                  <a:pt x="79623" y="204788"/>
                </a:lnTo>
                <a:cubicBezTo>
                  <a:pt x="81530" y="207172"/>
                  <a:pt x="85157" y="207172"/>
                  <a:pt x="87064" y="204788"/>
                </a:cubicBezTo>
                <a:lnTo>
                  <a:pt x="100329" y="188119"/>
                </a:lnTo>
                <a:lnTo>
                  <a:pt x="165478" y="188119"/>
                </a:lnTo>
                <a:lnTo>
                  <a:pt x="193923" y="223838"/>
                </a:lnTo>
                <a:cubicBezTo>
                  <a:pt x="195830" y="226222"/>
                  <a:pt x="199457" y="226222"/>
                  <a:pt x="201364" y="223838"/>
                </a:cubicBezTo>
                <a:lnTo>
                  <a:pt x="229791" y="188119"/>
                </a:lnTo>
                <a:lnTo>
                  <a:pt x="245269" y="188119"/>
                </a:lnTo>
                <a:cubicBezTo>
                  <a:pt x="261017" y="188119"/>
                  <a:pt x="273844" y="175293"/>
                  <a:pt x="273844" y="159544"/>
                </a:cubicBezTo>
                <a:lnTo>
                  <a:pt x="273844" y="54769"/>
                </a:lnTo>
                <a:cubicBezTo>
                  <a:pt x="273844" y="39020"/>
                  <a:pt x="261017" y="26194"/>
                  <a:pt x="245269" y="26194"/>
                </a:cubicBezTo>
                <a:lnTo>
                  <a:pt x="233995" y="26194"/>
                </a:lnTo>
                <a:cubicBezTo>
                  <a:pt x="230051" y="15128"/>
                  <a:pt x="219566" y="7144"/>
                  <a:pt x="207169" y="7144"/>
                </a:cubicBezTo>
                <a:close/>
                <a:moveTo>
                  <a:pt x="83344" y="194184"/>
                </a:moveTo>
                <a:lnTo>
                  <a:pt x="57206" y="161330"/>
                </a:lnTo>
                <a:cubicBezTo>
                  <a:pt x="56301" y="160201"/>
                  <a:pt x="54932" y="159543"/>
                  <a:pt x="53485" y="159544"/>
                </a:cubicBezTo>
                <a:lnTo>
                  <a:pt x="35719" y="159544"/>
                </a:lnTo>
                <a:cubicBezTo>
                  <a:pt x="25083" y="159544"/>
                  <a:pt x="16669" y="151130"/>
                  <a:pt x="16669" y="140494"/>
                </a:cubicBezTo>
                <a:lnTo>
                  <a:pt x="16669" y="35719"/>
                </a:lnTo>
                <a:cubicBezTo>
                  <a:pt x="16669" y="25082"/>
                  <a:pt x="25083" y="16669"/>
                  <a:pt x="35719" y="16669"/>
                </a:cubicBezTo>
                <a:lnTo>
                  <a:pt x="207169" y="16669"/>
                </a:lnTo>
                <a:cubicBezTo>
                  <a:pt x="217804" y="16669"/>
                  <a:pt x="226219" y="25083"/>
                  <a:pt x="226219" y="35719"/>
                </a:cubicBezTo>
                <a:lnTo>
                  <a:pt x="226219" y="140494"/>
                </a:lnTo>
                <a:cubicBezTo>
                  <a:pt x="226219" y="151130"/>
                  <a:pt x="217804" y="159544"/>
                  <a:pt x="207169" y="159544"/>
                </a:cubicBezTo>
                <a:lnTo>
                  <a:pt x="113203" y="159544"/>
                </a:lnTo>
                <a:cubicBezTo>
                  <a:pt x="111755" y="159543"/>
                  <a:pt x="110386" y="160201"/>
                  <a:pt x="109481" y="161330"/>
                </a:cubicBezTo>
                <a:close/>
                <a:moveTo>
                  <a:pt x="235744" y="35719"/>
                </a:moveTo>
                <a:lnTo>
                  <a:pt x="245269" y="35719"/>
                </a:lnTo>
                <a:cubicBezTo>
                  <a:pt x="255904" y="35719"/>
                  <a:pt x="264319" y="44133"/>
                  <a:pt x="264319" y="54769"/>
                </a:cubicBezTo>
                <a:lnTo>
                  <a:pt x="264319" y="159544"/>
                </a:lnTo>
                <a:cubicBezTo>
                  <a:pt x="264319" y="170180"/>
                  <a:pt x="255904" y="178594"/>
                  <a:pt x="245269" y="178594"/>
                </a:cubicBezTo>
                <a:lnTo>
                  <a:pt x="227503" y="178594"/>
                </a:lnTo>
                <a:cubicBezTo>
                  <a:pt x="226055" y="178593"/>
                  <a:pt x="224686" y="179251"/>
                  <a:pt x="223781" y="180380"/>
                </a:cubicBezTo>
                <a:lnTo>
                  <a:pt x="197644" y="213234"/>
                </a:lnTo>
                <a:lnTo>
                  <a:pt x="171506" y="180380"/>
                </a:lnTo>
                <a:cubicBezTo>
                  <a:pt x="170601" y="179251"/>
                  <a:pt x="169233" y="178593"/>
                  <a:pt x="167785" y="178594"/>
                </a:cubicBezTo>
                <a:lnTo>
                  <a:pt x="107919" y="178594"/>
                </a:lnTo>
                <a:lnTo>
                  <a:pt x="115491" y="169069"/>
                </a:lnTo>
                <a:lnTo>
                  <a:pt x="207169" y="169069"/>
                </a:lnTo>
                <a:cubicBezTo>
                  <a:pt x="222917" y="169069"/>
                  <a:pt x="235744" y="156243"/>
                  <a:pt x="235744" y="140494"/>
                </a:cubicBezTo>
                <a:close/>
                <a:moveTo>
                  <a:pt x="49597" y="54769"/>
                </a:moveTo>
                <a:cubicBezTo>
                  <a:pt x="43247" y="55093"/>
                  <a:pt x="43731" y="64617"/>
                  <a:pt x="50081" y="64294"/>
                </a:cubicBezTo>
                <a:lnTo>
                  <a:pt x="112533" y="64294"/>
                </a:lnTo>
                <a:cubicBezTo>
                  <a:pt x="118974" y="64389"/>
                  <a:pt x="118974" y="54677"/>
                  <a:pt x="112533" y="54769"/>
                </a:cubicBezTo>
                <a:lnTo>
                  <a:pt x="50081" y="54769"/>
                </a:lnTo>
                <a:cubicBezTo>
                  <a:pt x="49920" y="54761"/>
                  <a:pt x="49758" y="54761"/>
                  <a:pt x="49597" y="54769"/>
                </a:cubicBezTo>
                <a:close/>
                <a:moveTo>
                  <a:pt x="49597" y="73819"/>
                </a:moveTo>
                <a:cubicBezTo>
                  <a:pt x="43247" y="74143"/>
                  <a:pt x="43731" y="83667"/>
                  <a:pt x="50081" y="83344"/>
                </a:cubicBezTo>
                <a:lnTo>
                  <a:pt x="174985" y="83344"/>
                </a:lnTo>
                <a:cubicBezTo>
                  <a:pt x="181426" y="83439"/>
                  <a:pt x="181426" y="73727"/>
                  <a:pt x="174985" y="73819"/>
                </a:cubicBezTo>
                <a:lnTo>
                  <a:pt x="50081" y="73819"/>
                </a:lnTo>
                <a:cubicBezTo>
                  <a:pt x="49920" y="73811"/>
                  <a:pt x="49758" y="73811"/>
                  <a:pt x="49597" y="73819"/>
                </a:cubicBezTo>
                <a:close/>
                <a:moveTo>
                  <a:pt x="49597" y="92869"/>
                </a:moveTo>
                <a:cubicBezTo>
                  <a:pt x="43247" y="93193"/>
                  <a:pt x="43731" y="102717"/>
                  <a:pt x="50081" y="102394"/>
                </a:cubicBezTo>
                <a:lnTo>
                  <a:pt x="148214" y="102394"/>
                </a:lnTo>
                <a:cubicBezTo>
                  <a:pt x="154655" y="102489"/>
                  <a:pt x="154655" y="92777"/>
                  <a:pt x="148214" y="92869"/>
                </a:cubicBezTo>
                <a:lnTo>
                  <a:pt x="50081" y="92869"/>
                </a:lnTo>
                <a:cubicBezTo>
                  <a:pt x="49920" y="92861"/>
                  <a:pt x="49758" y="92861"/>
                  <a:pt x="49597" y="92869"/>
                </a:cubicBezTo>
                <a:close/>
                <a:moveTo>
                  <a:pt x="49597" y="111919"/>
                </a:moveTo>
                <a:cubicBezTo>
                  <a:pt x="43247" y="112243"/>
                  <a:pt x="43731" y="121767"/>
                  <a:pt x="50081" y="121444"/>
                </a:cubicBezTo>
                <a:lnTo>
                  <a:pt x="133797" y="121444"/>
                </a:lnTo>
                <a:cubicBezTo>
                  <a:pt x="140238" y="121539"/>
                  <a:pt x="140238" y="111827"/>
                  <a:pt x="133797" y="111919"/>
                </a:cubicBezTo>
                <a:lnTo>
                  <a:pt x="50081" y="111919"/>
                </a:lnTo>
                <a:cubicBezTo>
                  <a:pt x="49920" y="111911"/>
                  <a:pt x="49758" y="111911"/>
                  <a:pt x="49597" y="111919"/>
                </a:cubicBezTo>
                <a:close/>
                <a:moveTo>
                  <a:pt x="154372" y="111919"/>
                </a:moveTo>
                <a:cubicBezTo>
                  <a:pt x="148021" y="112243"/>
                  <a:pt x="148505" y="121767"/>
                  <a:pt x="154857" y="121444"/>
                </a:cubicBezTo>
                <a:lnTo>
                  <a:pt x="170503" y="121444"/>
                </a:lnTo>
                <a:cubicBezTo>
                  <a:pt x="176944" y="121539"/>
                  <a:pt x="176944" y="111827"/>
                  <a:pt x="170503" y="111919"/>
                </a:cubicBezTo>
                <a:lnTo>
                  <a:pt x="154857" y="111919"/>
                </a:lnTo>
                <a:cubicBezTo>
                  <a:pt x="154696" y="111911"/>
                  <a:pt x="154534" y="111911"/>
                  <a:pt x="154372" y="111919"/>
                </a:cubicBezTo>
                <a:close/>
              </a:path>
            </a:pathLst>
          </a:custGeom>
          <a:solidFill>
            <a:schemeClr val="bg1"/>
          </a:solidFill>
          <a:ln w="95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图形 75">
            <a:extLst>
              <a:ext uri="{FF2B5EF4-FFF2-40B4-BE49-F238E27FC236}">
                <a16:creationId xmlns="" xmlns:a16="http://schemas.microsoft.com/office/drawing/2014/main" id="{43C4C165-AF1B-4554-839F-EB835EF1274F}"/>
              </a:ext>
            </a:extLst>
          </p:cNvPr>
          <p:cNvSpPr/>
          <p:nvPr/>
        </p:nvSpPr>
        <p:spPr>
          <a:xfrm>
            <a:off x="5640637" y="4039798"/>
            <a:ext cx="318668" cy="263726"/>
          </a:xfrm>
          <a:custGeom>
            <a:avLst/>
            <a:gdLst>
              <a:gd name="connsiteX0" fmla="*/ 35719 w 276225"/>
              <a:gd name="connsiteY0" fmla="*/ 7144 h 228600"/>
              <a:gd name="connsiteX1" fmla="*/ 7144 w 276225"/>
              <a:gd name="connsiteY1" fmla="*/ 35719 h 228600"/>
              <a:gd name="connsiteX2" fmla="*/ 7144 w 276225"/>
              <a:gd name="connsiteY2" fmla="*/ 140494 h 228600"/>
              <a:gd name="connsiteX3" fmla="*/ 35719 w 276225"/>
              <a:gd name="connsiteY3" fmla="*/ 169069 h 228600"/>
              <a:gd name="connsiteX4" fmla="*/ 51178 w 276225"/>
              <a:gd name="connsiteY4" fmla="*/ 169069 h 228600"/>
              <a:gd name="connsiteX5" fmla="*/ 79623 w 276225"/>
              <a:gd name="connsiteY5" fmla="*/ 204788 h 228600"/>
              <a:gd name="connsiteX6" fmla="*/ 87064 w 276225"/>
              <a:gd name="connsiteY6" fmla="*/ 204788 h 228600"/>
              <a:gd name="connsiteX7" fmla="*/ 100329 w 276225"/>
              <a:gd name="connsiteY7" fmla="*/ 188119 h 228600"/>
              <a:gd name="connsiteX8" fmla="*/ 165478 w 276225"/>
              <a:gd name="connsiteY8" fmla="*/ 188119 h 228600"/>
              <a:gd name="connsiteX9" fmla="*/ 193923 w 276225"/>
              <a:gd name="connsiteY9" fmla="*/ 223838 h 228600"/>
              <a:gd name="connsiteX10" fmla="*/ 201364 w 276225"/>
              <a:gd name="connsiteY10" fmla="*/ 223838 h 228600"/>
              <a:gd name="connsiteX11" fmla="*/ 229791 w 276225"/>
              <a:gd name="connsiteY11" fmla="*/ 188119 h 228600"/>
              <a:gd name="connsiteX12" fmla="*/ 245269 w 276225"/>
              <a:gd name="connsiteY12" fmla="*/ 188119 h 228600"/>
              <a:gd name="connsiteX13" fmla="*/ 273844 w 276225"/>
              <a:gd name="connsiteY13" fmla="*/ 159544 h 228600"/>
              <a:gd name="connsiteX14" fmla="*/ 273844 w 276225"/>
              <a:gd name="connsiteY14" fmla="*/ 54769 h 228600"/>
              <a:gd name="connsiteX15" fmla="*/ 245269 w 276225"/>
              <a:gd name="connsiteY15" fmla="*/ 26194 h 228600"/>
              <a:gd name="connsiteX16" fmla="*/ 233995 w 276225"/>
              <a:gd name="connsiteY16" fmla="*/ 26194 h 228600"/>
              <a:gd name="connsiteX17" fmla="*/ 207169 w 276225"/>
              <a:gd name="connsiteY17" fmla="*/ 7144 h 228600"/>
              <a:gd name="connsiteX18" fmla="*/ 83344 w 276225"/>
              <a:gd name="connsiteY18" fmla="*/ 194184 h 228600"/>
              <a:gd name="connsiteX19" fmla="*/ 57206 w 276225"/>
              <a:gd name="connsiteY19" fmla="*/ 161330 h 228600"/>
              <a:gd name="connsiteX20" fmla="*/ 53485 w 276225"/>
              <a:gd name="connsiteY20" fmla="*/ 159544 h 228600"/>
              <a:gd name="connsiteX21" fmla="*/ 35719 w 276225"/>
              <a:gd name="connsiteY21" fmla="*/ 159544 h 228600"/>
              <a:gd name="connsiteX22" fmla="*/ 16669 w 276225"/>
              <a:gd name="connsiteY22" fmla="*/ 140494 h 228600"/>
              <a:gd name="connsiteX23" fmla="*/ 16669 w 276225"/>
              <a:gd name="connsiteY23" fmla="*/ 35719 h 228600"/>
              <a:gd name="connsiteX24" fmla="*/ 35719 w 276225"/>
              <a:gd name="connsiteY24" fmla="*/ 16669 h 228600"/>
              <a:gd name="connsiteX25" fmla="*/ 207169 w 276225"/>
              <a:gd name="connsiteY25" fmla="*/ 16669 h 228600"/>
              <a:gd name="connsiteX26" fmla="*/ 226219 w 276225"/>
              <a:gd name="connsiteY26" fmla="*/ 35719 h 228600"/>
              <a:gd name="connsiteX27" fmla="*/ 226219 w 276225"/>
              <a:gd name="connsiteY27" fmla="*/ 140494 h 228600"/>
              <a:gd name="connsiteX28" fmla="*/ 207169 w 276225"/>
              <a:gd name="connsiteY28" fmla="*/ 159544 h 228600"/>
              <a:gd name="connsiteX29" fmla="*/ 113203 w 276225"/>
              <a:gd name="connsiteY29" fmla="*/ 159544 h 228600"/>
              <a:gd name="connsiteX30" fmla="*/ 109481 w 276225"/>
              <a:gd name="connsiteY30" fmla="*/ 161330 h 228600"/>
              <a:gd name="connsiteX31" fmla="*/ 235744 w 276225"/>
              <a:gd name="connsiteY31" fmla="*/ 35719 h 228600"/>
              <a:gd name="connsiteX32" fmla="*/ 245269 w 276225"/>
              <a:gd name="connsiteY32" fmla="*/ 35719 h 228600"/>
              <a:gd name="connsiteX33" fmla="*/ 264319 w 276225"/>
              <a:gd name="connsiteY33" fmla="*/ 54769 h 228600"/>
              <a:gd name="connsiteX34" fmla="*/ 264319 w 276225"/>
              <a:gd name="connsiteY34" fmla="*/ 159544 h 228600"/>
              <a:gd name="connsiteX35" fmla="*/ 245269 w 276225"/>
              <a:gd name="connsiteY35" fmla="*/ 178594 h 228600"/>
              <a:gd name="connsiteX36" fmla="*/ 227503 w 276225"/>
              <a:gd name="connsiteY36" fmla="*/ 178594 h 228600"/>
              <a:gd name="connsiteX37" fmla="*/ 223781 w 276225"/>
              <a:gd name="connsiteY37" fmla="*/ 180380 h 228600"/>
              <a:gd name="connsiteX38" fmla="*/ 197644 w 276225"/>
              <a:gd name="connsiteY38" fmla="*/ 213234 h 228600"/>
              <a:gd name="connsiteX39" fmla="*/ 171506 w 276225"/>
              <a:gd name="connsiteY39" fmla="*/ 180380 h 228600"/>
              <a:gd name="connsiteX40" fmla="*/ 167785 w 276225"/>
              <a:gd name="connsiteY40" fmla="*/ 178594 h 228600"/>
              <a:gd name="connsiteX41" fmla="*/ 107919 w 276225"/>
              <a:gd name="connsiteY41" fmla="*/ 178594 h 228600"/>
              <a:gd name="connsiteX42" fmla="*/ 115491 w 276225"/>
              <a:gd name="connsiteY42" fmla="*/ 169069 h 228600"/>
              <a:gd name="connsiteX43" fmla="*/ 207169 w 276225"/>
              <a:gd name="connsiteY43" fmla="*/ 169069 h 228600"/>
              <a:gd name="connsiteX44" fmla="*/ 235744 w 276225"/>
              <a:gd name="connsiteY44" fmla="*/ 140494 h 228600"/>
              <a:gd name="connsiteX45" fmla="*/ 49597 w 276225"/>
              <a:gd name="connsiteY45" fmla="*/ 54769 h 228600"/>
              <a:gd name="connsiteX46" fmla="*/ 50081 w 276225"/>
              <a:gd name="connsiteY46" fmla="*/ 64294 h 228600"/>
              <a:gd name="connsiteX47" fmla="*/ 112533 w 276225"/>
              <a:gd name="connsiteY47" fmla="*/ 64294 h 228600"/>
              <a:gd name="connsiteX48" fmla="*/ 112533 w 276225"/>
              <a:gd name="connsiteY48" fmla="*/ 54769 h 228600"/>
              <a:gd name="connsiteX49" fmla="*/ 50081 w 276225"/>
              <a:gd name="connsiteY49" fmla="*/ 54769 h 228600"/>
              <a:gd name="connsiteX50" fmla="*/ 49597 w 276225"/>
              <a:gd name="connsiteY50" fmla="*/ 54769 h 228600"/>
              <a:gd name="connsiteX51" fmla="*/ 49597 w 276225"/>
              <a:gd name="connsiteY51" fmla="*/ 73819 h 228600"/>
              <a:gd name="connsiteX52" fmla="*/ 50081 w 276225"/>
              <a:gd name="connsiteY52" fmla="*/ 83344 h 228600"/>
              <a:gd name="connsiteX53" fmla="*/ 174985 w 276225"/>
              <a:gd name="connsiteY53" fmla="*/ 83344 h 228600"/>
              <a:gd name="connsiteX54" fmla="*/ 174985 w 276225"/>
              <a:gd name="connsiteY54" fmla="*/ 73819 h 228600"/>
              <a:gd name="connsiteX55" fmla="*/ 50081 w 276225"/>
              <a:gd name="connsiteY55" fmla="*/ 73819 h 228600"/>
              <a:gd name="connsiteX56" fmla="*/ 49597 w 276225"/>
              <a:gd name="connsiteY56" fmla="*/ 73819 h 228600"/>
              <a:gd name="connsiteX57" fmla="*/ 49597 w 276225"/>
              <a:gd name="connsiteY57" fmla="*/ 92869 h 228600"/>
              <a:gd name="connsiteX58" fmla="*/ 50081 w 276225"/>
              <a:gd name="connsiteY58" fmla="*/ 102394 h 228600"/>
              <a:gd name="connsiteX59" fmla="*/ 148214 w 276225"/>
              <a:gd name="connsiteY59" fmla="*/ 102394 h 228600"/>
              <a:gd name="connsiteX60" fmla="*/ 148214 w 276225"/>
              <a:gd name="connsiteY60" fmla="*/ 92869 h 228600"/>
              <a:gd name="connsiteX61" fmla="*/ 50081 w 276225"/>
              <a:gd name="connsiteY61" fmla="*/ 92869 h 228600"/>
              <a:gd name="connsiteX62" fmla="*/ 49597 w 276225"/>
              <a:gd name="connsiteY62" fmla="*/ 92869 h 228600"/>
              <a:gd name="connsiteX63" fmla="*/ 49597 w 276225"/>
              <a:gd name="connsiteY63" fmla="*/ 111919 h 228600"/>
              <a:gd name="connsiteX64" fmla="*/ 50081 w 276225"/>
              <a:gd name="connsiteY64" fmla="*/ 121444 h 228600"/>
              <a:gd name="connsiteX65" fmla="*/ 133797 w 276225"/>
              <a:gd name="connsiteY65" fmla="*/ 121444 h 228600"/>
              <a:gd name="connsiteX66" fmla="*/ 133797 w 276225"/>
              <a:gd name="connsiteY66" fmla="*/ 111919 h 228600"/>
              <a:gd name="connsiteX67" fmla="*/ 50081 w 276225"/>
              <a:gd name="connsiteY67" fmla="*/ 111919 h 228600"/>
              <a:gd name="connsiteX68" fmla="*/ 49597 w 276225"/>
              <a:gd name="connsiteY68" fmla="*/ 111919 h 228600"/>
              <a:gd name="connsiteX69" fmla="*/ 154372 w 276225"/>
              <a:gd name="connsiteY69" fmla="*/ 111919 h 228600"/>
              <a:gd name="connsiteX70" fmla="*/ 154857 w 276225"/>
              <a:gd name="connsiteY70" fmla="*/ 121444 h 228600"/>
              <a:gd name="connsiteX71" fmla="*/ 170503 w 276225"/>
              <a:gd name="connsiteY71" fmla="*/ 121444 h 228600"/>
              <a:gd name="connsiteX72" fmla="*/ 170503 w 276225"/>
              <a:gd name="connsiteY72" fmla="*/ 111919 h 228600"/>
              <a:gd name="connsiteX73" fmla="*/ 154857 w 276225"/>
              <a:gd name="connsiteY73" fmla="*/ 111919 h 228600"/>
              <a:gd name="connsiteX74" fmla="*/ 154372 w 276225"/>
              <a:gd name="connsiteY74" fmla="*/ 111919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276225" h="228600">
                <a:moveTo>
                  <a:pt x="35719" y="7144"/>
                </a:moveTo>
                <a:cubicBezTo>
                  <a:pt x="19970" y="7144"/>
                  <a:pt x="7144" y="19971"/>
                  <a:pt x="7144" y="35719"/>
                </a:cubicBezTo>
                <a:lnTo>
                  <a:pt x="7144" y="140494"/>
                </a:lnTo>
                <a:cubicBezTo>
                  <a:pt x="7144" y="156243"/>
                  <a:pt x="19970" y="169069"/>
                  <a:pt x="35719" y="169069"/>
                </a:cubicBezTo>
                <a:lnTo>
                  <a:pt x="51178" y="169069"/>
                </a:lnTo>
                <a:lnTo>
                  <a:pt x="79623" y="204788"/>
                </a:lnTo>
                <a:cubicBezTo>
                  <a:pt x="81530" y="207172"/>
                  <a:pt x="85157" y="207172"/>
                  <a:pt x="87064" y="204788"/>
                </a:cubicBezTo>
                <a:lnTo>
                  <a:pt x="100329" y="188119"/>
                </a:lnTo>
                <a:lnTo>
                  <a:pt x="165478" y="188119"/>
                </a:lnTo>
                <a:lnTo>
                  <a:pt x="193923" y="223838"/>
                </a:lnTo>
                <a:cubicBezTo>
                  <a:pt x="195830" y="226222"/>
                  <a:pt x="199457" y="226222"/>
                  <a:pt x="201364" y="223838"/>
                </a:cubicBezTo>
                <a:lnTo>
                  <a:pt x="229791" y="188119"/>
                </a:lnTo>
                <a:lnTo>
                  <a:pt x="245269" y="188119"/>
                </a:lnTo>
                <a:cubicBezTo>
                  <a:pt x="261017" y="188119"/>
                  <a:pt x="273844" y="175293"/>
                  <a:pt x="273844" y="159544"/>
                </a:cubicBezTo>
                <a:lnTo>
                  <a:pt x="273844" y="54769"/>
                </a:lnTo>
                <a:cubicBezTo>
                  <a:pt x="273844" y="39020"/>
                  <a:pt x="261017" y="26194"/>
                  <a:pt x="245269" y="26194"/>
                </a:cubicBezTo>
                <a:lnTo>
                  <a:pt x="233995" y="26194"/>
                </a:lnTo>
                <a:cubicBezTo>
                  <a:pt x="230051" y="15128"/>
                  <a:pt x="219566" y="7144"/>
                  <a:pt x="207169" y="7144"/>
                </a:cubicBezTo>
                <a:close/>
                <a:moveTo>
                  <a:pt x="83344" y="194184"/>
                </a:moveTo>
                <a:lnTo>
                  <a:pt x="57206" y="161330"/>
                </a:lnTo>
                <a:cubicBezTo>
                  <a:pt x="56301" y="160201"/>
                  <a:pt x="54932" y="159543"/>
                  <a:pt x="53485" y="159544"/>
                </a:cubicBezTo>
                <a:lnTo>
                  <a:pt x="35719" y="159544"/>
                </a:lnTo>
                <a:cubicBezTo>
                  <a:pt x="25083" y="159544"/>
                  <a:pt x="16669" y="151130"/>
                  <a:pt x="16669" y="140494"/>
                </a:cubicBezTo>
                <a:lnTo>
                  <a:pt x="16669" y="35719"/>
                </a:lnTo>
                <a:cubicBezTo>
                  <a:pt x="16669" y="25082"/>
                  <a:pt x="25083" y="16669"/>
                  <a:pt x="35719" y="16669"/>
                </a:cubicBezTo>
                <a:lnTo>
                  <a:pt x="207169" y="16669"/>
                </a:lnTo>
                <a:cubicBezTo>
                  <a:pt x="217804" y="16669"/>
                  <a:pt x="226219" y="25083"/>
                  <a:pt x="226219" y="35719"/>
                </a:cubicBezTo>
                <a:lnTo>
                  <a:pt x="226219" y="140494"/>
                </a:lnTo>
                <a:cubicBezTo>
                  <a:pt x="226219" y="151130"/>
                  <a:pt x="217804" y="159544"/>
                  <a:pt x="207169" y="159544"/>
                </a:cubicBezTo>
                <a:lnTo>
                  <a:pt x="113203" y="159544"/>
                </a:lnTo>
                <a:cubicBezTo>
                  <a:pt x="111755" y="159543"/>
                  <a:pt x="110386" y="160201"/>
                  <a:pt x="109481" y="161330"/>
                </a:cubicBezTo>
                <a:close/>
                <a:moveTo>
                  <a:pt x="235744" y="35719"/>
                </a:moveTo>
                <a:lnTo>
                  <a:pt x="245269" y="35719"/>
                </a:lnTo>
                <a:cubicBezTo>
                  <a:pt x="255904" y="35719"/>
                  <a:pt x="264319" y="44133"/>
                  <a:pt x="264319" y="54769"/>
                </a:cubicBezTo>
                <a:lnTo>
                  <a:pt x="264319" y="159544"/>
                </a:lnTo>
                <a:cubicBezTo>
                  <a:pt x="264319" y="170180"/>
                  <a:pt x="255904" y="178594"/>
                  <a:pt x="245269" y="178594"/>
                </a:cubicBezTo>
                <a:lnTo>
                  <a:pt x="227503" y="178594"/>
                </a:lnTo>
                <a:cubicBezTo>
                  <a:pt x="226055" y="178593"/>
                  <a:pt x="224686" y="179251"/>
                  <a:pt x="223781" y="180380"/>
                </a:cubicBezTo>
                <a:lnTo>
                  <a:pt x="197644" y="213234"/>
                </a:lnTo>
                <a:lnTo>
                  <a:pt x="171506" y="180380"/>
                </a:lnTo>
                <a:cubicBezTo>
                  <a:pt x="170601" y="179251"/>
                  <a:pt x="169233" y="178593"/>
                  <a:pt x="167785" y="178594"/>
                </a:cubicBezTo>
                <a:lnTo>
                  <a:pt x="107919" y="178594"/>
                </a:lnTo>
                <a:lnTo>
                  <a:pt x="115491" y="169069"/>
                </a:lnTo>
                <a:lnTo>
                  <a:pt x="207169" y="169069"/>
                </a:lnTo>
                <a:cubicBezTo>
                  <a:pt x="222917" y="169069"/>
                  <a:pt x="235744" y="156243"/>
                  <a:pt x="235744" y="140494"/>
                </a:cubicBezTo>
                <a:close/>
                <a:moveTo>
                  <a:pt x="49597" y="54769"/>
                </a:moveTo>
                <a:cubicBezTo>
                  <a:pt x="43247" y="55093"/>
                  <a:pt x="43731" y="64617"/>
                  <a:pt x="50081" y="64294"/>
                </a:cubicBezTo>
                <a:lnTo>
                  <a:pt x="112533" y="64294"/>
                </a:lnTo>
                <a:cubicBezTo>
                  <a:pt x="118974" y="64389"/>
                  <a:pt x="118974" y="54677"/>
                  <a:pt x="112533" y="54769"/>
                </a:cubicBezTo>
                <a:lnTo>
                  <a:pt x="50081" y="54769"/>
                </a:lnTo>
                <a:cubicBezTo>
                  <a:pt x="49920" y="54761"/>
                  <a:pt x="49758" y="54761"/>
                  <a:pt x="49597" y="54769"/>
                </a:cubicBezTo>
                <a:close/>
                <a:moveTo>
                  <a:pt x="49597" y="73819"/>
                </a:moveTo>
                <a:cubicBezTo>
                  <a:pt x="43247" y="74143"/>
                  <a:pt x="43731" y="83667"/>
                  <a:pt x="50081" y="83344"/>
                </a:cubicBezTo>
                <a:lnTo>
                  <a:pt x="174985" y="83344"/>
                </a:lnTo>
                <a:cubicBezTo>
                  <a:pt x="181426" y="83439"/>
                  <a:pt x="181426" y="73727"/>
                  <a:pt x="174985" y="73819"/>
                </a:cubicBezTo>
                <a:lnTo>
                  <a:pt x="50081" y="73819"/>
                </a:lnTo>
                <a:cubicBezTo>
                  <a:pt x="49920" y="73811"/>
                  <a:pt x="49758" y="73811"/>
                  <a:pt x="49597" y="73819"/>
                </a:cubicBezTo>
                <a:close/>
                <a:moveTo>
                  <a:pt x="49597" y="92869"/>
                </a:moveTo>
                <a:cubicBezTo>
                  <a:pt x="43247" y="93193"/>
                  <a:pt x="43731" y="102717"/>
                  <a:pt x="50081" y="102394"/>
                </a:cubicBezTo>
                <a:lnTo>
                  <a:pt x="148214" y="102394"/>
                </a:lnTo>
                <a:cubicBezTo>
                  <a:pt x="154655" y="102489"/>
                  <a:pt x="154655" y="92777"/>
                  <a:pt x="148214" y="92869"/>
                </a:cubicBezTo>
                <a:lnTo>
                  <a:pt x="50081" y="92869"/>
                </a:lnTo>
                <a:cubicBezTo>
                  <a:pt x="49920" y="92861"/>
                  <a:pt x="49758" y="92861"/>
                  <a:pt x="49597" y="92869"/>
                </a:cubicBezTo>
                <a:close/>
                <a:moveTo>
                  <a:pt x="49597" y="111919"/>
                </a:moveTo>
                <a:cubicBezTo>
                  <a:pt x="43247" y="112243"/>
                  <a:pt x="43731" y="121767"/>
                  <a:pt x="50081" y="121444"/>
                </a:cubicBezTo>
                <a:lnTo>
                  <a:pt x="133797" y="121444"/>
                </a:lnTo>
                <a:cubicBezTo>
                  <a:pt x="140238" y="121539"/>
                  <a:pt x="140238" y="111827"/>
                  <a:pt x="133797" y="111919"/>
                </a:cubicBezTo>
                <a:lnTo>
                  <a:pt x="50081" y="111919"/>
                </a:lnTo>
                <a:cubicBezTo>
                  <a:pt x="49920" y="111911"/>
                  <a:pt x="49758" y="111911"/>
                  <a:pt x="49597" y="111919"/>
                </a:cubicBezTo>
                <a:close/>
                <a:moveTo>
                  <a:pt x="154372" y="111919"/>
                </a:moveTo>
                <a:cubicBezTo>
                  <a:pt x="148021" y="112243"/>
                  <a:pt x="148505" y="121767"/>
                  <a:pt x="154857" y="121444"/>
                </a:cubicBezTo>
                <a:lnTo>
                  <a:pt x="170503" y="121444"/>
                </a:lnTo>
                <a:cubicBezTo>
                  <a:pt x="176944" y="121539"/>
                  <a:pt x="176944" y="111827"/>
                  <a:pt x="170503" y="111919"/>
                </a:cubicBezTo>
                <a:lnTo>
                  <a:pt x="154857" y="111919"/>
                </a:lnTo>
                <a:cubicBezTo>
                  <a:pt x="154696" y="111911"/>
                  <a:pt x="154534" y="111911"/>
                  <a:pt x="154372" y="111919"/>
                </a:cubicBezTo>
                <a:close/>
              </a:path>
            </a:pathLst>
          </a:custGeom>
          <a:solidFill>
            <a:schemeClr val="bg1"/>
          </a:solidFill>
          <a:ln w="95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图形 75">
            <a:extLst>
              <a:ext uri="{FF2B5EF4-FFF2-40B4-BE49-F238E27FC236}">
                <a16:creationId xmlns="" xmlns:a16="http://schemas.microsoft.com/office/drawing/2014/main" id="{66906778-DF71-4DCB-B1BE-23D5C7DBF5A1}"/>
              </a:ext>
            </a:extLst>
          </p:cNvPr>
          <p:cNvSpPr/>
          <p:nvPr/>
        </p:nvSpPr>
        <p:spPr>
          <a:xfrm>
            <a:off x="9176317" y="2545253"/>
            <a:ext cx="318668" cy="263726"/>
          </a:xfrm>
          <a:custGeom>
            <a:avLst/>
            <a:gdLst>
              <a:gd name="connsiteX0" fmla="*/ 35719 w 276225"/>
              <a:gd name="connsiteY0" fmla="*/ 7144 h 228600"/>
              <a:gd name="connsiteX1" fmla="*/ 7144 w 276225"/>
              <a:gd name="connsiteY1" fmla="*/ 35719 h 228600"/>
              <a:gd name="connsiteX2" fmla="*/ 7144 w 276225"/>
              <a:gd name="connsiteY2" fmla="*/ 140494 h 228600"/>
              <a:gd name="connsiteX3" fmla="*/ 35719 w 276225"/>
              <a:gd name="connsiteY3" fmla="*/ 169069 h 228600"/>
              <a:gd name="connsiteX4" fmla="*/ 51178 w 276225"/>
              <a:gd name="connsiteY4" fmla="*/ 169069 h 228600"/>
              <a:gd name="connsiteX5" fmla="*/ 79623 w 276225"/>
              <a:gd name="connsiteY5" fmla="*/ 204788 h 228600"/>
              <a:gd name="connsiteX6" fmla="*/ 87064 w 276225"/>
              <a:gd name="connsiteY6" fmla="*/ 204788 h 228600"/>
              <a:gd name="connsiteX7" fmla="*/ 100329 w 276225"/>
              <a:gd name="connsiteY7" fmla="*/ 188119 h 228600"/>
              <a:gd name="connsiteX8" fmla="*/ 165478 w 276225"/>
              <a:gd name="connsiteY8" fmla="*/ 188119 h 228600"/>
              <a:gd name="connsiteX9" fmla="*/ 193923 w 276225"/>
              <a:gd name="connsiteY9" fmla="*/ 223838 h 228600"/>
              <a:gd name="connsiteX10" fmla="*/ 201364 w 276225"/>
              <a:gd name="connsiteY10" fmla="*/ 223838 h 228600"/>
              <a:gd name="connsiteX11" fmla="*/ 229791 w 276225"/>
              <a:gd name="connsiteY11" fmla="*/ 188119 h 228600"/>
              <a:gd name="connsiteX12" fmla="*/ 245269 w 276225"/>
              <a:gd name="connsiteY12" fmla="*/ 188119 h 228600"/>
              <a:gd name="connsiteX13" fmla="*/ 273844 w 276225"/>
              <a:gd name="connsiteY13" fmla="*/ 159544 h 228600"/>
              <a:gd name="connsiteX14" fmla="*/ 273844 w 276225"/>
              <a:gd name="connsiteY14" fmla="*/ 54769 h 228600"/>
              <a:gd name="connsiteX15" fmla="*/ 245269 w 276225"/>
              <a:gd name="connsiteY15" fmla="*/ 26194 h 228600"/>
              <a:gd name="connsiteX16" fmla="*/ 233995 w 276225"/>
              <a:gd name="connsiteY16" fmla="*/ 26194 h 228600"/>
              <a:gd name="connsiteX17" fmla="*/ 207169 w 276225"/>
              <a:gd name="connsiteY17" fmla="*/ 7144 h 228600"/>
              <a:gd name="connsiteX18" fmla="*/ 83344 w 276225"/>
              <a:gd name="connsiteY18" fmla="*/ 194184 h 228600"/>
              <a:gd name="connsiteX19" fmla="*/ 57206 w 276225"/>
              <a:gd name="connsiteY19" fmla="*/ 161330 h 228600"/>
              <a:gd name="connsiteX20" fmla="*/ 53485 w 276225"/>
              <a:gd name="connsiteY20" fmla="*/ 159544 h 228600"/>
              <a:gd name="connsiteX21" fmla="*/ 35719 w 276225"/>
              <a:gd name="connsiteY21" fmla="*/ 159544 h 228600"/>
              <a:gd name="connsiteX22" fmla="*/ 16669 w 276225"/>
              <a:gd name="connsiteY22" fmla="*/ 140494 h 228600"/>
              <a:gd name="connsiteX23" fmla="*/ 16669 w 276225"/>
              <a:gd name="connsiteY23" fmla="*/ 35719 h 228600"/>
              <a:gd name="connsiteX24" fmla="*/ 35719 w 276225"/>
              <a:gd name="connsiteY24" fmla="*/ 16669 h 228600"/>
              <a:gd name="connsiteX25" fmla="*/ 207169 w 276225"/>
              <a:gd name="connsiteY25" fmla="*/ 16669 h 228600"/>
              <a:gd name="connsiteX26" fmla="*/ 226219 w 276225"/>
              <a:gd name="connsiteY26" fmla="*/ 35719 h 228600"/>
              <a:gd name="connsiteX27" fmla="*/ 226219 w 276225"/>
              <a:gd name="connsiteY27" fmla="*/ 140494 h 228600"/>
              <a:gd name="connsiteX28" fmla="*/ 207169 w 276225"/>
              <a:gd name="connsiteY28" fmla="*/ 159544 h 228600"/>
              <a:gd name="connsiteX29" fmla="*/ 113203 w 276225"/>
              <a:gd name="connsiteY29" fmla="*/ 159544 h 228600"/>
              <a:gd name="connsiteX30" fmla="*/ 109481 w 276225"/>
              <a:gd name="connsiteY30" fmla="*/ 161330 h 228600"/>
              <a:gd name="connsiteX31" fmla="*/ 235744 w 276225"/>
              <a:gd name="connsiteY31" fmla="*/ 35719 h 228600"/>
              <a:gd name="connsiteX32" fmla="*/ 245269 w 276225"/>
              <a:gd name="connsiteY32" fmla="*/ 35719 h 228600"/>
              <a:gd name="connsiteX33" fmla="*/ 264319 w 276225"/>
              <a:gd name="connsiteY33" fmla="*/ 54769 h 228600"/>
              <a:gd name="connsiteX34" fmla="*/ 264319 w 276225"/>
              <a:gd name="connsiteY34" fmla="*/ 159544 h 228600"/>
              <a:gd name="connsiteX35" fmla="*/ 245269 w 276225"/>
              <a:gd name="connsiteY35" fmla="*/ 178594 h 228600"/>
              <a:gd name="connsiteX36" fmla="*/ 227503 w 276225"/>
              <a:gd name="connsiteY36" fmla="*/ 178594 h 228600"/>
              <a:gd name="connsiteX37" fmla="*/ 223781 w 276225"/>
              <a:gd name="connsiteY37" fmla="*/ 180380 h 228600"/>
              <a:gd name="connsiteX38" fmla="*/ 197644 w 276225"/>
              <a:gd name="connsiteY38" fmla="*/ 213234 h 228600"/>
              <a:gd name="connsiteX39" fmla="*/ 171506 w 276225"/>
              <a:gd name="connsiteY39" fmla="*/ 180380 h 228600"/>
              <a:gd name="connsiteX40" fmla="*/ 167785 w 276225"/>
              <a:gd name="connsiteY40" fmla="*/ 178594 h 228600"/>
              <a:gd name="connsiteX41" fmla="*/ 107919 w 276225"/>
              <a:gd name="connsiteY41" fmla="*/ 178594 h 228600"/>
              <a:gd name="connsiteX42" fmla="*/ 115491 w 276225"/>
              <a:gd name="connsiteY42" fmla="*/ 169069 h 228600"/>
              <a:gd name="connsiteX43" fmla="*/ 207169 w 276225"/>
              <a:gd name="connsiteY43" fmla="*/ 169069 h 228600"/>
              <a:gd name="connsiteX44" fmla="*/ 235744 w 276225"/>
              <a:gd name="connsiteY44" fmla="*/ 140494 h 228600"/>
              <a:gd name="connsiteX45" fmla="*/ 49597 w 276225"/>
              <a:gd name="connsiteY45" fmla="*/ 54769 h 228600"/>
              <a:gd name="connsiteX46" fmla="*/ 50081 w 276225"/>
              <a:gd name="connsiteY46" fmla="*/ 64294 h 228600"/>
              <a:gd name="connsiteX47" fmla="*/ 112533 w 276225"/>
              <a:gd name="connsiteY47" fmla="*/ 64294 h 228600"/>
              <a:gd name="connsiteX48" fmla="*/ 112533 w 276225"/>
              <a:gd name="connsiteY48" fmla="*/ 54769 h 228600"/>
              <a:gd name="connsiteX49" fmla="*/ 50081 w 276225"/>
              <a:gd name="connsiteY49" fmla="*/ 54769 h 228600"/>
              <a:gd name="connsiteX50" fmla="*/ 49597 w 276225"/>
              <a:gd name="connsiteY50" fmla="*/ 54769 h 228600"/>
              <a:gd name="connsiteX51" fmla="*/ 49597 w 276225"/>
              <a:gd name="connsiteY51" fmla="*/ 73819 h 228600"/>
              <a:gd name="connsiteX52" fmla="*/ 50081 w 276225"/>
              <a:gd name="connsiteY52" fmla="*/ 83344 h 228600"/>
              <a:gd name="connsiteX53" fmla="*/ 174985 w 276225"/>
              <a:gd name="connsiteY53" fmla="*/ 83344 h 228600"/>
              <a:gd name="connsiteX54" fmla="*/ 174985 w 276225"/>
              <a:gd name="connsiteY54" fmla="*/ 73819 h 228600"/>
              <a:gd name="connsiteX55" fmla="*/ 50081 w 276225"/>
              <a:gd name="connsiteY55" fmla="*/ 73819 h 228600"/>
              <a:gd name="connsiteX56" fmla="*/ 49597 w 276225"/>
              <a:gd name="connsiteY56" fmla="*/ 73819 h 228600"/>
              <a:gd name="connsiteX57" fmla="*/ 49597 w 276225"/>
              <a:gd name="connsiteY57" fmla="*/ 92869 h 228600"/>
              <a:gd name="connsiteX58" fmla="*/ 50081 w 276225"/>
              <a:gd name="connsiteY58" fmla="*/ 102394 h 228600"/>
              <a:gd name="connsiteX59" fmla="*/ 148214 w 276225"/>
              <a:gd name="connsiteY59" fmla="*/ 102394 h 228600"/>
              <a:gd name="connsiteX60" fmla="*/ 148214 w 276225"/>
              <a:gd name="connsiteY60" fmla="*/ 92869 h 228600"/>
              <a:gd name="connsiteX61" fmla="*/ 50081 w 276225"/>
              <a:gd name="connsiteY61" fmla="*/ 92869 h 228600"/>
              <a:gd name="connsiteX62" fmla="*/ 49597 w 276225"/>
              <a:gd name="connsiteY62" fmla="*/ 92869 h 228600"/>
              <a:gd name="connsiteX63" fmla="*/ 49597 w 276225"/>
              <a:gd name="connsiteY63" fmla="*/ 111919 h 228600"/>
              <a:gd name="connsiteX64" fmla="*/ 50081 w 276225"/>
              <a:gd name="connsiteY64" fmla="*/ 121444 h 228600"/>
              <a:gd name="connsiteX65" fmla="*/ 133797 w 276225"/>
              <a:gd name="connsiteY65" fmla="*/ 121444 h 228600"/>
              <a:gd name="connsiteX66" fmla="*/ 133797 w 276225"/>
              <a:gd name="connsiteY66" fmla="*/ 111919 h 228600"/>
              <a:gd name="connsiteX67" fmla="*/ 50081 w 276225"/>
              <a:gd name="connsiteY67" fmla="*/ 111919 h 228600"/>
              <a:gd name="connsiteX68" fmla="*/ 49597 w 276225"/>
              <a:gd name="connsiteY68" fmla="*/ 111919 h 228600"/>
              <a:gd name="connsiteX69" fmla="*/ 154372 w 276225"/>
              <a:gd name="connsiteY69" fmla="*/ 111919 h 228600"/>
              <a:gd name="connsiteX70" fmla="*/ 154857 w 276225"/>
              <a:gd name="connsiteY70" fmla="*/ 121444 h 228600"/>
              <a:gd name="connsiteX71" fmla="*/ 170503 w 276225"/>
              <a:gd name="connsiteY71" fmla="*/ 121444 h 228600"/>
              <a:gd name="connsiteX72" fmla="*/ 170503 w 276225"/>
              <a:gd name="connsiteY72" fmla="*/ 111919 h 228600"/>
              <a:gd name="connsiteX73" fmla="*/ 154857 w 276225"/>
              <a:gd name="connsiteY73" fmla="*/ 111919 h 228600"/>
              <a:gd name="connsiteX74" fmla="*/ 154372 w 276225"/>
              <a:gd name="connsiteY74" fmla="*/ 111919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276225" h="228600">
                <a:moveTo>
                  <a:pt x="35719" y="7144"/>
                </a:moveTo>
                <a:cubicBezTo>
                  <a:pt x="19970" y="7144"/>
                  <a:pt x="7144" y="19971"/>
                  <a:pt x="7144" y="35719"/>
                </a:cubicBezTo>
                <a:lnTo>
                  <a:pt x="7144" y="140494"/>
                </a:lnTo>
                <a:cubicBezTo>
                  <a:pt x="7144" y="156243"/>
                  <a:pt x="19970" y="169069"/>
                  <a:pt x="35719" y="169069"/>
                </a:cubicBezTo>
                <a:lnTo>
                  <a:pt x="51178" y="169069"/>
                </a:lnTo>
                <a:lnTo>
                  <a:pt x="79623" y="204788"/>
                </a:lnTo>
                <a:cubicBezTo>
                  <a:pt x="81530" y="207172"/>
                  <a:pt x="85157" y="207172"/>
                  <a:pt x="87064" y="204788"/>
                </a:cubicBezTo>
                <a:lnTo>
                  <a:pt x="100329" y="188119"/>
                </a:lnTo>
                <a:lnTo>
                  <a:pt x="165478" y="188119"/>
                </a:lnTo>
                <a:lnTo>
                  <a:pt x="193923" y="223838"/>
                </a:lnTo>
                <a:cubicBezTo>
                  <a:pt x="195830" y="226222"/>
                  <a:pt x="199457" y="226222"/>
                  <a:pt x="201364" y="223838"/>
                </a:cubicBezTo>
                <a:lnTo>
                  <a:pt x="229791" y="188119"/>
                </a:lnTo>
                <a:lnTo>
                  <a:pt x="245269" y="188119"/>
                </a:lnTo>
                <a:cubicBezTo>
                  <a:pt x="261017" y="188119"/>
                  <a:pt x="273844" y="175293"/>
                  <a:pt x="273844" y="159544"/>
                </a:cubicBezTo>
                <a:lnTo>
                  <a:pt x="273844" y="54769"/>
                </a:lnTo>
                <a:cubicBezTo>
                  <a:pt x="273844" y="39020"/>
                  <a:pt x="261017" y="26194"/>
                  <a:pt x="245269" y="26194"/>
                </a:cubicBezTo>
                <a:lnTo>
                  <a:pt x="233995" y="26194"/>
                </a:lnTo>
                <a:cubicBezTo>
                  <a:pt x="230051" y="15128"/>
                  <a:pt x="219566" y="7144"/>
                  <a:pt x="207169" y="7144"/>
                </a:cubicBezTo>
                <a:close/>
                <a:moveTo>
                  <a:pt x="83344" y="194184"/>
                </a:moveTo>
                <a:lnTo>
                  <a:pt x="57206" y="161330"/>
                </a:lnTo>
                <a:cubicBezTo>
                  <a:pt x="56301" y="160201"/>
                  <a:pt x="54932" y="159543"/>
                  <a:pt x="53485" y="159544"/>
                </a:cubicBezTo>
                <a:lnTo>
                  <a:pt x="35719" y="159544"/>
                </a:lnTo>
                <a:cubicBezTo>
                  <a:pt x="25083" y="159544"/>
                  <a:pt x="16669" y="151130"/>
                  <a:pt x="16669" y="140494"/>
                </a:cubicBezTo>
                <a:lnTo>
                  <a:pt x="16669" y="35719"/>
                </a:lnTo>
                <a:cubicBezTo>
                  <a:pt x="16669" y="25082"/>
                  <a:pt x="25083" y="16669"/>
                  <a:pt x="35719" y="16669"/>
                </a:cubicBezTo>
                <a:lnTo>
                  <a:pt x="207169" y="16669"/>
                </a:lnTo>
                <a:cubicBezTo>
                  <a:pt x="217804" y="16669"/>
                  <a:pt x="226219" y="25083"/>
                  <a:pt x="226219" y="35719"/>
                </a:cubicBezTo>
                <a:lnTo>
                  <a:pt x="226219" y="140494"/>
                </a:lnTo>
                <a:cubicBezTo>
                  <a:pt x="226219" y="151130"/>
                  <a:pt x="217804" y="159544"/>
                  <a:pt x="207169" y="159544"/>
                </a:cubicBezTo>
                <a:lnTo>
                  <a:pt x="113203" y="159544"/>
                </a:lnTo>
                <a:cubicBezTo>
                  <a:pt x="111755" y="159543"/>
                  <a:pt x="110386" y="160201"/>
                  <a:pt x="109481" y="161330"/>
                </a:cubicBezTo>
                <a:close/>
                <a:moveTo>
                  <a:pt x="235744" y="35719"/>
                </a:moveTo>
                <a:lnTo>
                  <a:pt x="245269" y="35719"/>
                </a:lnTo>
                <a:cubicBezTo>
                  <a:pt x="255904" y="35719"/>
                  <a:pt x="264319" y="44133"/>
                  <a:pt x="264319" y="54769"/>
                </a:cubicBezTo>
                <a:lnTo>
                  <a:pt x="264319" y="159544"/>
                </a:lnTo>
                <a:cubicBezTo>
                  <a:pt x="264319" y="170180"/>
                  <a:pt x="255904" y="178594"/>
                  <a:pt x="245269" y="178594"/>
                </a:cubicBezTo>
                <a:lnTo>
                  <a:pt x="227503" y="178594"/>
                </a:lnTo>
                <a:cubicBezTo>
                  <a:pt x="226055" y="178593"/>
                  <a:pt x="224686" y="179251"/>
                  <a:pt x="223781" y="180380"/>
                </a:cubicBezTo>
                <a:lnTo>
                  <a:pt x="197644" y="213234"/>
                </a:lnTo>
                <a:lnTo>
                  <a:pt x="171506" y="180380"/>
                </a:lnTo>
                <a:cubicBezTo>
                  <a:pt x="170601" y="179251"/>
                  <a:pt x="169233" y="178593"/>
                  <a:pt x="167785" y="178594"/>
                </a:cubicBezTo>
                <a:lnTo>
                  <a:pt x="107919" y="178594"/>
                </a:lnTo>
                <a:lnTo>
                  <a:pt x="115491" y="169069"/>
                </a:lnTo>
                <a:lnTo>
                  <a:pt x="207169" y="169069"/>
                </a:lnTo>
                <a:cubicBezTo>
                  <a:pt x="222917" y="169069"/>
                  <a:pt x="235744" y="156243"/>
                  <a:pt x="235744" y="140494"/>
                </a:cubicBezTo>
                <a:close/>
                <a:moveTo>
                  <a:pt x="49597" y="54769"/>
                </a:moveTo>
                <a:cubicBezTo>
                  <a:pt x="43247" y="55093"/>
                  <a:pt x="43731" y="64617"/>
                  <a:pt x="50081" y="64294"/>
                </a:cubicBezTo>
                <a:lnTo>
                  <a:pt x="112533" y="64294"/>
                </a:lnTo>
                <a:cubicBezTo>
                  <a:pt x="118974" y="64389"/>
                  <a:pt x="118974" y="54677"/>
                  <a:pt x="112533" y="54769"/>
                </a:cubicBezTo>
                <a:lnTo>
                  <a:pt x="50081" y="54769"/>
                </a:lnTo>
                <a:cubicBezTo>
                  <a:pt x="49920" y="54761"/>
                  <a:pt x="49758" y="54761"/>
                  <a:pt x="49597" y="54769"/>
                </a:cubicBezTo>
                <a:close/>
                <a:moveTo>
                  <a:pt x="49597" y="73819"/>
                </a:moveTo>
                <a:cubicBezTo>
                  <a:pt x="43247" y="74143"/>
                  <a:pt x="43731" y="83667"/>
                  <a:pt x="50081" y="83344"/>
                </a:cubicBezTo>
                <a:lnTo>
                  <a:pt x="174985" y="83344"/>
                </a:lnTo>
                <a:cubicBezTo>
                  <a:pt x="181426" y="83439"/>
                  <a:pt x="181426" y="73727"/>
                  <a:pt x="174985" y="73819"/>
                </a:cubicBezTo>
                <a:lnTo>
                  <a:pt x="50081" y="73819"/>
                </a:lnTo>
                <a:cubicBezTo>
                  <a:pt x="49920" y="73811"/>
                  <a:pt x="49758" y="73811"/>
                  <a:pt x="49597" y="73819"/>
                </a:cubicBezTo>
                <a:close/>
                <a:moveTo>
                  <a:pt x="49597" y="92869"/>
                </a:moveTo>
                <a:cubicBezTo>
                  <a:pt x="43247" y="93193"/>
                  <a:pt x="43731" y="102717"/>
                  <a:pt x="50081" y="102394"/>
                </a:cubicBezTo>
                <a:lnTo>
                  <a:pt x="148214" y="102394"/>
                </a:lnTo>
                <a:cubicBezTo>
                  <a:pt x="154655" y="102489"/>
                  <a:pt x="154655" y="92777"/>
                  <a:pt x="148214" y="92869"/>
                </a:cubicBezTo>
                <a:lnTo>
                  <a:pt x="50081" y="92869"/>
                </a:lnTo>
                <a:cubicBezTo>
                  <a:pt x="49920" y="92861"/>
                  <a:pt x="49758" y="92861"/>
                  <a:pt x="49597" y="92869"/>
                </a:cubicBezTo>
                <a:close/>
                <a:moveTo>
                  <a:pt x="49597" y="111919"/>
                </a:moveTo>
                <a:cubicBezTo>
                  <a:pt x="43247" y="112243"/>
                  <a:pt x="43731" y="121767"/>
                  <a:pt x="50081" y="121444"/>
                </a:cubicBezTo>
                <a:lnTo>
                  <a:pt x="133797" y="121444"/>
                </a:lnTo>
                <a:cubicBezTo>
                  <a:pt x="140238" y="121539"/>
                  <a:pt x="140238" y="111827"/>
                  <a:pt x="133797" y="111919"/>
                </a:cubicBezTo>
                <a:lnTo>
                  <a:pt x="50081" y="111919"/>
                </a:lnTo>
                <a:cubicBezTo>
                  <a:pt x="49920" y="111911"/>
                  <a:pt x="49758" y="111911"/>
                  <a:pt x="49597" y="111919"/>
                </a:cubicBezTo>
                <a:close/>
                <a:moveTo>
                  <a:pt x="154372" y="111919"/>
                </a:moveTo>
                <a:cubicBezTo>
                  <a:pt x="148021" y="112243"/>
                  <a:pt x="148505" y="121767"/>
                  <a:pt x="154857" y="121444"/>
                </a:cubicBezTo>
                <a:lnTo>
                  <a:pt x="170503" y="121444"/>
                </a:lnTo>
                <a:cubicBezTo>
                  <a:pt x="176944" y="121539"/>
                  <a:pt x="176944" y="111827"/>
                  <a:pt x="170503" y="111919"/>
                </a:cubicBezTo>
                <a:lnTo>
                  <a:pt x="154857" y="111919"/>
                </a:lnTo>
                <a:cubicBezTo>
                  <a:pt x="154696" y="111911"/>
                  <a:pt x="154534" y="111911"/>
                  <a:pt x="154372" y="111919"/>
                </a:cubicBezTo>
                <a:close/>
              </a:path>
            </a:pathLst>
          </a:custGeom>
          <a:solidFill>
            <a:schemeClr val="bg1"/>
          </a:solidFill>
          <a:ln w="95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图形 75">
            <a:extLst>
              <a:ext uri="{FF2B5EF4-FFF2-40B4-BE49-F238E27FC236}">
                <a16:creationId xmlns="" xmlns:a16="http://schemas.microsoft.com/office/drawing/2014/main" id="{C709F4BB-EBC2-44D4-89B9-DA8D057F05B2}"/>
              </a:ext>
            </a:extLst>
          </p:cNvPr>
          <p:cNvSpPr/>
          <p:nvPr/>
        </p:nvSpPr>
        <p:spPr>
          <a:xfrm>
            <a:off x="9176317" y="4039798"/>
            <a:ext cx="318668" cy="263726"/>
          </a:xfrm>
          <a:custGeom>
            <a:avLst/>
            <a:gdLst>
              <a:gd name="connsiteX0" fmla="*/ 35719 w 276225"/>
              <a:gd name="connsiteY0" fmla="*/ 7144 h 228600"/>
              <a:gd name="connsiteX1" fmla="*/ 7144 w 276225"/>
              <a:gd name="connsiteY1" fmla="*/ 35719 h 228600"/>
              <a:gd name="connsiteX2" fmla="*/ 7144 w 276225"/>
              <a:gd name="connsiteY2" fmla="*/ 140494 h 228600"/>
              <a:gd name="connsiteX3" fmla="*/ 35719 w 276225"/>
              <a:gd name="connsiteY3" fmla="*/ 169069 h 228600"/>
              <a:gd name="connsiteX4" fmla="*/ 51178 w 276225"/>
              <a:gd name="connsiteY4" fmla="*/ 169069 h 228600"/>
              <a:gd name="connsiteX5" fmla="*/ 79623 w 276225"/>
              <a:gd name="connsiteY5" fmla="*/ 204788 h 228600"/>
              <a:gd name="connsiteX6" fmla="*/ 87064 w 276225"/>
              <a:gd name="connsiteY6" fmla="*/ 204788 h 228600"/>
              <a:gd name="connsiteX7" fmla="*/ 100329 w 276225"/>
              <a:gd name="connsiteY7" fmla="*/ 188119 h 228600"/>
              <a:gd name="connsiteX8" fmla="*/ 165478 w 276225"/>
              <a:gd name="connsiteY8" fmla="*/ 188119 h 228600"/>
              <a:gd name="connsiteX9" fmla="*/ 193923 w 276225"/>
              <a:gd name="connsiteY9" fmla="*/ 223838 h 228600"/>
              <a:gd name="connsiteX10" fmla="*/ 201364 w 276225"/>
              <a:gd name="connsiteY10" fmla="*/ 223838 h 228600"/>
              <a:gd name="connsiteX11" fmla="*/ 229791 w 276225"/>
              <a:gd name="connsiteY11" fmla="*/ 188119 h 228600"/>
              <a:gd name="connsiteX12" fmla="*/ 245269 w 276225"/>
              <a:gd name="connsiteY12" fmla="*/ 188119 h 228600"/>
              <a:gd name="connsiteX13" fmla="*/ 273844 w 276225"/>
              <a:gd name="connsiteY13" fmla="*/ 159544 h 228600"/>
              <a:gd name="connsiteX14" fmla="*/ 273844 w 276225"/>
              <a:gd name="connsiteY14" fmla="*/ 54769 h 228600"/>
              <a:gd name="connsiteX15" fmla="*/ 245269 w 276225"/>
              <a:gd name="connsiteY15" fmla="*/ 26194 h 228600"/>
              <a:gd name="connsiteX16" fmla="*/ 233995 w 276225"/>
              <a:gd name="connsiteY16" fmla="*/ 26194 h 228600"/>
              <a:gd name="connsiteX17" fmla="*/ 207169 w 276225"/>
              <a:gd name="connsiteY17" fmla="*/ 7144 h 228600"/>
              <a:gd name="connsiteX18" fmla="*/ 83344 w 276225"/>
              <a:gd name="connsiteY18" fmla="*/ 194184 h 228600"/>
              <a:gd name="connsiteX19" fmla="*/ 57206 w 276225"/>
              <a:gd name="connsiteY19" fmla="*/ 161330 h 228600"/>
              <a:gd name="connsiteX20" fmla="*/ 53485 w 276225"/>
              <a:gd name="connsiteY20" fmla="*/ 159544 h 228600"/>
              <a:gd name="connsiteX21" fmla="*/ 35719 w 276225"/>
              <a:gd name="connsiteY21" fmla="*/ 159544 h 228600"/>
              <a:gd name="connsiteX22" fmla="*/ 16669 w 276225"/>
              <a:gd name="connsiteY22" fmla="*/ 140494 h 228600"/>
              <a:gd name="connsiteX23" fmla="*/ 16669 w 276225"/>
              <a:gd name="connsiteY23" fmla="*/ 35719 h 228600"/>
              <a:gd name="connsiteX24" fmla="*/ 35719 w 276225"/>
              <a:gd name="connsiteY24" fmla="*/ 16669 h 228600"/>
              <a:gd name="connsiteX25" fmla="*/ 207169 w 276225"/>
              <a:gd name="connsiteY25" fmla="*/ 16669 h 228600"/>
              <a:gd name="connsiteX26" fmla="*/ 226219 w 276225"/>
              <a:gd name="connsiteY26" fmla="*/ 35719 h 228600"/>
              <a:gd name="connsiteX27" fmla="*/ 226219 w 276225"/>
              <a:gd name="connsiteY27" fmla="*/ 140494 h 228600"/>
              <a:gd name="connsiteX28" fmla="*/ 207169 w 276225"/>
              <a:gd name="connsiteY28" fmla="*/ 159544 h 228600"/>
              <a:gd name="connsiteX29" fmla="*/ 113203 w 276225"/>
              <a:gd name="connsiteY29" fmla="*/ 159544 h 228600"/>
              <a:gd name="connsiteX30" fmla="*/ 109481 w 276225"/>
              <a:gd name="connsiteY30" fmla="*/ 161330 h 228600"/>
              <a:gd name="connsiteX31" fmla="*/ 235744 w 276225"/>
              <a:gd name="connsiteY31" fmla="*/ 35719 h 228600"/>
              <a:gd name="connsiteX32" fmla="*/ 245269 w 276225"/>
              <a:gd name="connsiteY32" fmla="*/ 35719 h 228600"/>
              <a:gd name="connsiteX33" fmla="*/ 264319 w 276225"/>
              <a:gd name="connsiteY33" fmla="*/ 54769 h 228600"/>
              <a:gd name="connsiteX34" fmla="*/ 264319 w 276225"/>
              <a:gd name="connsiteY34" fmla="*/ 159544 h 228600"/>
              <a:gd name="connsiteX35" fmla="*/ 245269 w 276225"/>
              <a:gd name="connsiteY35" fmla="*/ 178594 h 228600"/>
              <a:gd name="connsiteX36" fmla="*/ 227503 w 276225"/>
              <a:gd name="connsiteY36" fmla="*/ 178594 h 228600"/>
              <a:gd name="connsiteX37" fmla="*/ 223781 w 276225"/>
              <a:gd name="connsiteY37" fmla="*/ 180380 h 228600"/>
              <a:gd name="connsiteX38" fmla="*/ 197644 w 276225"/>
              <a:gd name="connsiteY38" fmla="*/ 213234 h 228600"/>
              <a:gd name="connsiteX39" fmla="*/ 171506 w 276225"/>
              <a:gd name="connsiteY39" fmla="*/ 180380 h 228600"/>
              <a:gd name="connsiteX40" fmla="*/ 167785 w 276225"/>
              <a:gd name="connsiteY40" fmla="*/ 178594 h 228600"/>
              <a:gd name="connsiteX41" fmla="*/ 107919 w 276225"/>
              <a:gd name="connsiteY41" fmla="*/ 178594 h 228600"/>
              <a:gd name="connsiteX42" fmla="*/ 115491 w 276225"/>
              <a:gd name="connsiteY42" fmla="*/ 169069 h 228600"/>
              <a:gd name="connsiteX43" fmla="*/ 207169 w 276225"/>
              <a:gd name="connsiteY43" fmla="*/ 169069 h 228600"/>
              <a:gd name="connsiteX44" fmla="*/ 235744 w 276225"/>
              <a:gd name="connsiteY44" fmla="*/ 140494 h 228600"/>
              <a:gd name="connsiteX45" fmla="*/ 49597 w 276225"/>
              <a:gd name="connsiteY45" fmla="*/ 54769 h 228600"/>
              <a:gd name="connsiteX46" fmla="*/ 50081 w 276225"/>
              <a:gd name="connsiteY46" fmla="*/ 64294 h 228600"/>
              <a:gd name="connsiteX47" fmla="*/ 112533 w 276225"/>
              <a:gd name="connsiteY47" fmla="*/ 64294 h 228600"/>
              <a:gd name="connsiteX48" fmla="*/ 112533 w 276225"/>
              <a:gd name="connsiteY48" fmla="*/ 54769 h 228600"/>
              <a:gd name="connsiteX49" fmla="*/ 50081 w 276225"/>
              <a:gd name="connsiteY49" fmla="*/ 54769 h 228600"/>
              <a:gd name="connsiteX50" fmla="*/ 49597 w 276225"/>
              <a:gd name="connsiteY50" fmla="*/ 54769 h 228600"/>
              <a:gd name="connsiteX51" fmla="*/ 49597 w 276225"/>
              <a:gd name="connsiteY51" fmla="*/ 73819 h 228600"/>
              <a:gd name="connsiteX52" fmla="*/ 50081 w 276225"/>
              <a:gd name="connsiteY52" fmla="*/ 83344 h 228600"/>
              <a:gd name="connsiteX53" fmla="*/ 174985 w 276225"/>
              <a:gd name="connsiteY53" fmla="*/ 83344 h 228600"/>
              <a:gd name="connsiteX54" fmla="*/ 174985 w 276225"/>
              <a:gd name="connsiteY54" fmla="*/ 73819 h 228600"/>
              <a:gd name="connsiteX55" fmla="*/ 50081 w 276225"/>
              <a:gd name="connsiteY55" fmla="*/ 73819 h 228600"/>
              <a:gd name="connsiteX56" fmla="*/ 49597 w 276225"/>
              <a:gd name="connsiteY56" fmla="*/ 73819 h 228600"/>
              <a:gd name="connsiteX57" fmla="*/ 49597 w 276225"/>
              <a:gd name="connsiteY57" fmla="*/ 92869 h 228600"/>
              <a:gd name="connsiteX58" fmla="*/ 50081 w 276225"/>
              <a:gd name="connsiteY58" fmla="*/ 102394 h 228600"/>
              <a:gd name="connsiteX59" fmla="*/ 148214 w 276225"/>
              <a:gd name="connsiteY59" fmla="*/ 102394 h 228600"/>
              <a:gd name="connsiteX60" fmla="*/ 148214 w 276225"/>
              <a:gd name="connsiteY60" fmla="*/ 92869 h 228600"/>
              <a:gd name="connsiteX61" fmla="*/ 50081 w 276225"/>
              <a:gd name="connsiteY61" fmla="*/ 92869 h 228600"/>
              <a:gd name="connsiteX62" fmla="*/ 49597 w 276225"/>
              <a:gd name="connsiteY62" fmla="*/ 92869 h 228600"/>
              <a:gd name="connsiteX63" fmla="*/ 49597 w 276225"/>
              <a:gd name="connsiteY63" fmla="*/ 111919 h 228600"/>
              <a:gd name="connsiteX64" fmla="*/ 50081 w 276225"/>
              <a:gd name="connsiteY64" fmla="*/ 121444 h 228600"/>
              <a:gd name="connsiteX65" fmla="*/ 133797 w 276225"/>
              <a:gd name="connsiteY65" fmla="*/ 121444 h 228600"/>
              <a:gd name="connsiteX66" fmla="*/ 133797 w 276225"/>
              <a:gd name="connsiteY66" fmla="*/ 111919 h 228600"/>
              <a:gd name="connsiteX67" fmla="*/ 50081 w 276225"/>
              <a:gd name="connsiteY67" fmla="*/ 111919 h 228600"/>
              <a:gd name="connsiteX68" fmla="*/ 49597 w 276225"/>
              <a:gd name="connsiteY68" fmla="*/ 111919 h 228600"/>
              <a:gd name="connsiteX69" fmla="*/ 154372 w 276225"/>
              <a:gd name="connsiteY69" fmla="*/ 111919 h 228600"/>
              <a:gd name="connsiteX70" fmla="*/ 154857 w 276225"/>
              <a:gd name="connsiteY70" fmla="*/ 121444 h 228600"/>
              <a:gd name="connsiteX71" fmla="*/ 170503 w 276225"/>
              <a:gd name="connsiteY71" fmla="*/ 121444 h 228600"/>
              <a:gd name="connsiteX72" fmla="*/ 170503 w 276225"/>
              <a:gd name="connsiteY72" fmla="*/ 111919 h 228600"/>
              <a:gd name="connsiteX73" fmla="*/ 154857 w 276225"/>
              <a:gd name="connsiteY73" fmla="*/ 111919 h 228600"/>
              <a:gd name="connsiteX74" fmla="*/ 154372 w 276225"/>
              <a:gd name="connsiteY74" fmla="*/ 111919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276225" h="228600">
                <a:moveTo>
                  <a:pt x="35719" y="7144"/>
                </a:moveTo>
                <a:cubicBezTo>
                  <a:pt x="19970" y="7144"/>
                  <a:pt x="7144" y="19971"/>
                  <a:pt x="7144" y="35719"/>
                </a:cubicBezTo>
                <a:lnTo>
                  <a:pt x="7144" y="140494"/>
                </a:lnTo>
                <a:cubicBezTo>
                  <a:pt x="7144" y="156243"/>
                  <a:pt x="19970" y="169069"/>
                  <a:pt x="35719" y="169069"/>
                </a:cubicBezTo>
                <a:lnTo>
                  <a:pt x="51178" y="169069"/>
                </a:lnTo>
                <a:lnTo>
                  <a:pt x="79623" y="204788"/>
                </a:lnTo>
                <a:cubicBezTo>
                  <a:pt x="81530" y="207172"/>
                  <a:pt x="85157" y="207172"/>
                  <a:pt x="87064" y="204788"/>
                </a:cubicBezTo>
                <a:lnTo>
                  <a:pt x="100329" y="188119"/>
                </a:lnTo>
                <a:lnTo>
                  <a:pt x="165478" y="188119"/>
                </a:lnTo>
                <a:lnTo>
                  <a:pt x="193923" y="223838"/>
                </a:lnTo>
                <a:cubicBezTo>
                  <a:pt x="195830" y="226222"/>
                  <a:pt x="199457" y="226222"/>
                  <a:pt x="201364" y="223838"/>
                </a:cubicBezTo>
                <a:lnTo>
                  <a:pt x="229791" y="188119"/>
                </a:lnTo>
                <a:lnTo>
                  <a:pt x="245269" y="188119"/>
                </a:lnTo>
                <a:cubicBezTo>
                  <a:pt x="261017" y="188119"/>
                  <a:pt x="273844" y="175293"/>
                  <a:pt x="273844" y="159544"/>
                </a:cubicBezTo>
                <a:lnTo>
                  <a:pt x="273844" y="54769"/>
                </a:lnTo>
                <a:cubicBezTo>
                  <a:pt x="273844" y="39020"/>
                  <a:pt x="261017" y="26194"/>
                  <a:pt x="245269" y="26194"/>
                </a:cubicBezTo>
                <a:lnTo>
                  <a:pt x="233995" y="26194"/>
                </a:lnTo>
                <a:cubicBezTo>
                  <a:pt x="230051" y="15128"/>
                  <a:pt x="219566" y="7144"/>
                  <a:pt x="207169" y="7144"/>
                </a:cubicBezTo>
                <a:close/>
                <a:moveTo>
                  <a:pt x="83344" y="194184"/>
                </a:moveTo>
                <a:lnTo>
                  <a:pt x="57206" y="161330"/>
                </a:lnTo>
                <a:cubicBezTo>
                  <a:pt x="56301" y="160201"/>
                  <a:pt x="54932" y="159543"/>
                  <a:pt x="53485" y="159544"/>
                </a:cubicBezTo>
                <a:lnTo>
                  <a:pt x="35719" y="159544"/>
                </a:lnTo>
                <a:cubicBezTo>
                  <a:pt x="25083" y="159544"/>
                  <a:pt x="16669" y="151130"/>
                  <a:pt x="16669" y="140494"/>
                </a:cubicBezTo>
                <a:lnTo>
                  <a:pt x="16669" y="35719"/>
                </a:lnTo>
                <a:cubicBezTo>
                  <a:pt x="16669" y="25082"/>
                  <a:pt x="25083" y="16669"/>
                  <a:pt x="35719" y="16669"/>
                </a:cubicBezTo>
                <a:lnTo>
                  <a:pt x="207169" y="16669"/>
                </a:lnTo>
                <a:cubicBezTo>
                  <a:pt x="217804" y="16669"/>
                  <a:pt x="226219" y="25083"/>
                  <a:pt x="226219" y="35719"/>
                </a:cubicBezTo>
                <a:lnTo>
                  <a:pt x="226219" y="140494"/>
                </a:lnTo>
                <a:cubicBezTo>
                  <a:pt x="226219" y="151130"/>
                  <a:pt x="217804" y="159544"/>
                  <a:pt x="207169" y="159544"/>
                </a:cubicBezTo>
                <a:lnTo>
                  <a:pt x="113203" y="159544"/>
                </a:lnTo>
                <a:cubicBezTo>
                  <a:pt x="111755" y="159543"/>
                  <a:pt x="110386" y="160201"/>
                  <a:pt x="109481" y="161330"/>
                </a:cubicBezTo>
                <a:close/>
                <a:moveTo>
                  <a:pt x="235744" y="35719"/>
                </a:moveTo>
                <a:lnTo>
                  <a:pt x="245269" y="35719"/>
                </a:lnTo>
                <a:cubicBezTo>
                  <a:pt x="255904" y="35719"/>
                  <a:pt x="264319" y="44133"/>
                  <a:pt x="264319" y="54769"/>
                </a:cubicBezTo>
                <a:lnTo>
                  <a:pt x="264319" y="159544"/>
                </a:lnTo>
                <a:cubicBezTo>
                  <a:pt x="264319" y="170180"/>
                  <a:pt x="255904" y="178594"/>
                  <a:pt x="245269" y="178594"/>
                </a:cubicBezTo>
                <a:lnTo>
                  <a:pt x="227503" y="178594"/>
                </a:lnTo>
                <a:cubicBezTo>
                  <a:pt x="226055" y="178593"/>
                  <a:pt x="224686" y="179251"/>
                  <a:pt x="223781" y="180380"/>
                </a:cubicBezTo>
                <a:lnTo>
                  <a:pt x="197644" y="213234"/>
                </a:lnTo>
                <a:lnTo>
                  <a:pt x="171506" y="180380"/>
                </a:lnTo>
                <a:cubicBezTo>
                  <a:pt x="170601" y="179251"/>
                  <a:pt x="169233" y="178593"/>
                  <a:pt x="167785" y="178594"/>
                </a:cubicBezTo>
                <a:lnTo>
                  <a:pt x="107919" y="178594"/>
                </a:lnTo>
                <a:lnTo>
                  <a:pt x="115491" y="169069"/>
                </a:lnTo>
                <a:lnTo>
                  <a:pt x="207169" y="169069"/>
                </a:lnTo>
                <a:cubicBezTo>
                  <a:pt x="222917" y="169069"/>
                  <a:pt x="235744" y="156243"/>
                  <a:pt x="235744" y="140494"/>
                </a:cubicBezTo>
                <a:close/>
                <a:moveTo>
                  <a:pt x="49597" y="54769"/>
                </a:moveTo>
                <a:cubicBezTo>
                  <a:pt x="43247" y="55093"/>
                  <a:pt x="43731" y="64617"/>
                  <a:pt x="50081" y="64294"/>
                </a:cubicBezTo>
                <a:lnTo>
                  <a:pt x="112533" y="64294"/>
                </a:lnTo>
                <a:cubicBezTo>
                  <a:pt x="118974" y="64389"/>
                  <a:pt x="118974" y="54677"/>
                  <a:pt x="112533" y="54769"/>
                </a:cubicBezTo>
                <a:lnTo>
                  <a:pt x="50081" y="54769"/>
                </a:lnTo>
                <a:cubicBezTo>
                  <a:pt x="49920" y="54761"/>
                  <a:pt x="49758" y="54761"/>
                  <a:pt x="49597" y="54769"/>
                </a:cubicBezTo>
                <a:close/>
                <a:moveTo>
                  <a:pt x="49597" y="73819"/>
                </a:moveTo>
                <a:cubicBezTo>
                  <a:pt x="43247" y="74143"/>
                  <a:pt x="43731" y="83667"/>
                  <a:pt x="50081" y="83344"/>
                </a:cubicBezTo>
                <a:lnTo>
                  <a:pt x="174985" y="83344"/>
                </a:lnTo>
                <a:cubicBezTo>
                  <a:pt x="181426" y="83439"/>
                  <a:pt x="181426" y="73727"/>
                  <a:pt x="174985" y="73819"/>
                </a:cubicBezTo>
                <a:lnTo>
                  <a:pt x="50081" y="73819"/>
                </a:lnTo>
                <a:cubicBezTo>
                  <a:pt x="49920" y="73811"/>
                  <a:pt x="49758" y="73811"/>
                  <a:pt x="49597" y="73819"/>
                </a:cubicBezTo>
                <a:close/>
                <a:moveTo>
                  <a:pt x="49597" y="92869"/>
                </a:moveTo>
                <a:cubicBezTo>
                  <a:pt x="43247" y="93193"/>
                  <a:pt x="43731" y="102717"/>
                  <a:pt x="50081" y="102394"/>
                </a:cubicBezTo>
                <a:lnTo>
                  <a:pt x="148214" y="102394"/>
                </a:lnTo>
                <a:cubicBezTo>
                  <a:pt x="154655" y="102489"/>
                  <a:pt x="154655" y="92777"/>
                  <a:pt x="148214" y="92869"/>
                </a:cubicBezTo>
                <a:lnTo>
                  <a:pt x="50081" y="92869"/>
                </a:lnTo>
                <a:cubicBezTo>
                  <a:pt x="49920" y="92861"/>
                  <a:pt x="49758" y="92861"/>
                  <a:pt x="49597" y="92869"/>
                </a:cubicBezTo>
                <a:close/>
                <a:moveTo>
                  <a:pt x="49597" y="111919"/>
                </a:moveTo>
                <a:cubicBezTo>
                  <a:pt x="43247" y="112243"/>
                  <a:pt x="43731" y="121767"/>
                  <a:pt x="50081" y="121444"/>
                </a:cubicBezTo>
                <a:lnTo>
                  <a:pt x="133797" y="121444"/>
                </a:lnTo>
                <a:cubicBezTo>
                  <a:pt x="140238" y="121539"/>
                  <a:pt x="140238" y="111827"/>
                  <a:pt x="133797" y="111919"/>
                </a:cubicBezTo>
                <a:lnTo>
                  <a:pt x="50081" y="111919"/>
                </a:lnTo>
                <a:cubicBezTo>
                  <a:pt x="49920" y="111911"/>
                  <a:pt x="49758" y="111911"/>
                  <a:pt x="49597" y="111919"/>
                </a:cubicBezTo>
                <a:close/>
                <a:moveTo>
                  <a:pt x="154372" y="111919"/>
                </a:moveTo>
                <a:cubicBezTo>
                  <a:pt x="148021" y="112243"/>
                  <a:pt x="148505" y="121767"/>
                  <a:pt x="154857" y="121444"/>
                </a:cubicBezTo>
                <a:lnTo>
                  <a:pt x="170503" y="121444"/>
                </a:lnTo>
                <a:cubicBezTo>
                  <a:pt x="176944" y="121539"/>
                  <a:pt x="176944" y="111827"/>
                  <a:pt x="170503" y="111919"/>
                </a:cubicBezTo>
                <a:lnTo>
                  <a:pt x="154857" y="111919"/>
                </a:lnTo>
                <a:cubicBezTo>
                  <a:pt x="154696" y="111911"/>
                  <a:pt x="154534" y="111911"/>
                  <a:pt x="154372" y="111919"/>
                </a:cubicBezTo>
                <a:close/>
              </a:path>
            </a:pathLst>
          </a:custGeom>
          <a:solidFill>
            <a:schemeClr val="bg1"/>
          </a:solidFill>
          <a:ln w="95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534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C8B016A4-E04E-42A3-B5EE-7BA86670622C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5440789"/>
          </a:xfrm>
          <a:custGeom>
            <a:avLst/>
            <a:gdLst>
              <a:gd name="connsiteX0" fmla="*/ 0 w 12192000"/>
              <a:gd name="connsiteY0" fmla="*/ 0 h 5440789"/>
              <a:gd name="connsiteX1" fmla="*/ 12192000 w 12192000"/>
              <a:gd name="connsiteY1" fmla="*/ 0 h 5440789"/>
              <a:gd name="connsiteX2" fmla="*/ 12192000 w 12192000"/>
              <a:gd name="connsiteY2" fmla="*/ 5440789 h 5440789"/>
              <a:gd name="connsiteX3" fmla="*/ 0 w 12192000"/>
              <a:gd name="connsiteY3" fmla="*/ 5440789 h 544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440789">
                <a:moveTo>
                  <a:pt x="0" y="0"/>
                </a:moveTo>
                <a:lnTo>
                  <a:pt x="12192000" y="0"/>
                </a:lnTo>
                <a:lnTo>
                  <a:pt x="12192000" y="5440789"/>
                </a:lnTo>
                <a:lnTo>
                  <a:pt x="0" y="5440789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AA7DF459-C49E-428A-9276-8C4477F8C1EA}"/>
              </a:ext>
            </a:extLst>
          </p:cNvPr>
          <p:cNvSpPr/>
          <p:nvPr/>
        </p:nvSpPr>
        <p:spPr>
          <a:xfrm>
            <a:off x="0" y="3201986"/>
            <a:ext cx="12191999" cy="3656014"/>
          </a:xfrm>
          <a:custGeom>
            <a:avLst/>
            <a:gdLst>
              <a:gd name="connsiteX0" fmla="*/ 6096002 w 12191999"/>
              <a:gd name="connsiteY0" fmla="*/ 0 h 3656014"/>
              <a:gd name="connsiteX1" fmla="*/ 11517301 w 12191999"/>
              <a:gd name="connsiteY1" fmla="*/ 568339 h 3656014"/>
              <a:gd name="connsiteX2" fmla="*/ 12191999 w 12191999"/>
              <a:gd name="connsiteY2" fmla="*/ 741496 h 3656014"/>
              <a:gd name="connsiteX3" fmla="*/ 12191999 w 12191999"/>
              <a:gd name="connsiteY3" fmla="*/ 3656014 h 3656014"/>
              <a:gd name="connsiteX4" fmla="*/ 0 w 12191999"/>
              <a:gd name="connsiteY4" fmla="*/ 3656014 h 3656014"/>
              <a:gd name="connsiteX5" fmla="*/ 0 w 12191999"/>
              <a:gd name="connsiteY5" fmla="*/ 741497 h 3656014"/>
              <a:gd name="connsiteX6" fmla="*/ 674702 w 12191999"/>
              <a:gd name="connsiteY6" fmla="*/ 568339 h 3656014"/>
              <a:gd name="connsiteX7" fmla="*/ 6096002 w 12191999"/>
              <a:gd name="connsiteY7" fmla="*/ 0 h 3656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3656014">
                <a:moveTo>
                  <a:pt x="6096002" y="0"/>
                </a:moveTo>
                <a:cubicBezTo>
                  <a:pt x="8104174" y="0"/>
                  <a:pt x="9969760" y="209519"/>
                  <a:pt x="11517301" y="568339"/>
                </a:cubicBezTo>
                <a:lnTo>
                  <a:pt x="12191999" y="741496"/>
                </a:lnTo>
                <a:lnTo>
                  <a:pt x="12191999" y="3656014"/>
                </a:lnTo>
                <a:lnTo>
                  <a:pt x="0" y="3656014"/>
                </a:lnTo>
                <a:lnTo>
                  <a:pt x="0" y="741497"/>
                </a:lnTo>
                <a:lnTo>
                  <a:pt x="674702" y="568339"/>
                </a:lnTo>
                <a:cubicBezTo>
                  <a:pt x="2222243" y="209519"/>
                  <a:pt x="4087830" y="0"/>
                  <a:pt x="6096002" y="0"/>
                </a:cubicBezTo>
                <a:close/>
              </a:path>
            </a:pathLst>
          </a:custGeom>
          <a:solidFill>
            <a:srgbClr val="6E66FD"/>
          </a:solidFill>
          <a:ln>
            <a:noFill/>
          </a:ln>
          <a:effectLst>
            <a:outerShdw blurRad="381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lnSpc>
                <a:spcPct val="130000"/>
              </a:lnSpc>
            </a:pPr>
            <a:endParaRPr lang="zh-CN" altLang="en-US" dirty="0">
              <a:cs typeface="+mn-ea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CF1E02B7-4042-4D17-80CD-5410053E2297}"/>
              </a:ext>
            </a:extLst>
          </p:cNvPr>
          <p:cNvSpPr/>
          <p:nvPr/>
        </p:nvSpPr>
        <p:spPr>
          <a:xfrm>
            <a:off x="0" y="2989267"/>
            <a:ext cx="12191999" cy="741497"/>
          </a:xfrm>
          <a:custGeom>
            <a:avLst/>
            <a:gdLst>
              <a:gd name="connsiteX0" fmla="*/ 6096002 w 12191999"/>
              <a:gd name="connsiteY0" fmla="*/ 0 h 3805208"/>
              <a:gd name="connsiteX1" fmla="*/ 11517301 w 12191999"/>
              <a:gd name="connsiteY1" fmla="*/ 568339 h 3805208"/>
              <a:gd name="connsiteX2" fmla="*/ 12191999 w 12191999"/>
              <a:gd name="connsiteY2" fmla="*/ 741496 h 3805208"/>
              <a:gd name="connsiteX3" fmla="*/ 12191999 w 12191999"/>
              <a:gd name="connsiteY3" fmla="*/ 3805208 h 3805208"/>
              <a:gd name="connsiteX4" fmla="*/ 0 w 12191999"/>
              <a:gd name="connsiteY4" fmla="*/ 3805208 h 3805208"/>
              <a:gd name="connsiteX5" fmla="*/ 0 w 12191999"/>
              <a:gd name="connsiteY5" fmla="*/ 741497 h 3805208"/>
              <a:gd name="connsiteX6" fmla="*/ 674702 w 12191999"/>
              <a:gd name="connsiteY6" fmla="*/ 568339 h 3805208"/>
              <a:gd name="connsiteX7" fmla="*/ 6096002 w 12191999"/>
              <a:gd name="connsiteY7" fmla="*/ 0 h 3805208"/>
              <a:gd name="connsiteX0" fmla="*/ 12191999 w 12283439"/>
              <a:gd name="connsiteY0" fmla="*/ 3805208 h 3896648"/>
              <a:gd name="connsiteX1" fmla="*/ 0 w 12283439"/>
              <a:gd name="connsiteY1" fmla="*/ 3805208 h 3896648"/>
              <a:gd name="connsiteX2" fmla="*/ 0 w 12283439"/>
              <a:gd name="connsiteY2" fmla="*/ 741497 h 3896648"/>
              <a:gd name="connsiteX3" fmla="*/ 674702 w 12283439"/>
              <a:gd name="connsiteY3" fmla="*/ 568339 h 3896648"/>
              <a:gd name="connsiteX4" fmla="*/ 6096002 w 12283439"/>
              <a:gd name="connsiteY4" fmla="*/ 0 h 3896648"/>
              <a:gd name="connsiteX5" fmla="*/ 11517301 w 12283439"/>
              <a:gd name="connsiteY5" fmla="*/ 568339 h 3896648"/>
              <a:gd name="connsiteX6" fmla="*/ 12191999 w 12283439"/>
              <a:gd name="connsiteY6" fmla="*/ 741496 h 3896648"/>
              <a:gd name="connsiteX7" fmla="*/ 12283439 w 12283439"/>
              <a:gd name="connsiteY7" fmla="*/ 3896648 h 3896648"/>
              <a:gd name="connsiteX0" fmla="*/ 12191999 w 12191999"/>
              <a:gd name="connsiteY0" fmla="*/ 3805208 h 3805208"/>
              <a:gd name="connsiteX1" fmla="*/ 0 w 12191999"/>
              <a:gd name="connsiteY1" fmla="*/ 3805208 h 3805208"/>
              <a:gd name="connsiteX2" fmla="*/ 0 w 12191999"/>
              <a:gd name="connsiteY2" fmla="*/ 741497 h 3805208"/>
              <a:gd name="connsiteX3" fmla="*/ 674702 w 12191999"/>
              <a:gd name="connsiteY3" fmla="*/ 568339 h 3805208"/>
              <a:gd name="connsiteX4" fmla="*/ 6096002 w 12191999"/>
              <a:gd name="connsiteY4" fmla="*/ 0 h 3805208"/>
              <a:gd name="connsiteX5" fmla="*/ 11517301 w 12191999"/>
              <a:gd name="connsiteY5" fmla="*/ 568339 h 3805208"/>
              <a:gd name="connsiteX6" fmla="*/ 12191999 w 12191999"/>
              <a:gd name="connsiteY6" fmla="*/ 741496 h 3805208"/>
              <a:gd name="connsiteX0" fmla="*/ 0 w 12191999"/>
              <a:gd name="connsiteY0" fmla="*/ 3805208 h 3805208"/>
              <a:gd name="connsiteX1" fmla="*/ 0 w 12191999"/>
              <a:gd name="connsiteY1" fmla="*/ 741497 h 3805208"/>
              <a:gd name="connsiteX2" fmla="*/ 674702 w 12191999"/>
              <a:gd name="connsiteY2" fmla="*/ 568339 h 3805208"/>
              <a:gd name="connsiteX3" fmla="*/ 6096002 w 12191999"/>
              <a:gd name="connsiteY3" fmla="*/ 0 h 3805208"/>
              <a:gd name="connsiteX4" fmla="*/ 11517301 w 12191999"/>
              <a:gd name="connsiteY4" fmla="*/ 568339 h 3805208"/>
              <a:gd name="connsiteX5" fmla="*/ 12191999 w 12191999"/>
              <a:gd name="connsiteY5" fmla="*/ 741496 h 3805208"/>
              <a:gd name="connsiteX0" fmla="*/ 0 w 12191999"/>
              <a:gd name="connsiteY0" fmla="*/ 741497 h 741497"/>
              <a:gd name="connsiteX1" fmla="*/ 674702 w 12191999"/>
              <a:gd name="connsiteY1" fmla="*/ 568339 h 741497"/>
              <a:gd name="connsiteX2" fmla="*/ 6096002 w 12191999"/>
              <a:gd name="connsiteY2" fmla="*/ 0 h 741497"/>
              <a:gd name="connsiteX3" fmla="*/ 11517301 w 12191999"/>
              <a:gd name="connsiteY3" fmla="*/ 568339 h 741497"/>
              <a:gd name="connsiteX4" fmla="*/ 12191999 w 12191999"/>
              <a:gd name="connsiteY4" fmla="*/ 741496 h 74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741497">
                <a:moveTo>
                  <a:pt x="0" y="741497"/>
                </a:moveTo>
                <a:lnTo>
                  <a:pt x="674702" y="568339"/>
                </a:lnTo>
                <a:cubicBezTo>
                  <a:pt x="2222243" y="209519"/>
                  <a:pt x="4087830" y="0"/>
                  <a:pt x="6096002" y="0"/>
                </a:cubicBezTo>
                <a:cubicBezTo>
                  <a:pt x="8104174" y="0"/>
                  <a:pt x="9969760" y="209519"/>
                  <a:pt x="11517301" y="568339"/>
                </a:cubicBezTo>
                <a:lnTo>
                  <a:pt x="12191999" y="741496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标题 47">
            <a:extLst>
              <a:ext uri="{FF2B5EF4-FFF2-40B4-BE49-F238E27FC236}">
                <a16:creationId xmlns="" xmlns:a16="http://schemas.microsoft.com/office/drawing/2014/main" id="{BD22F341-FC00-47EB-A960-5B0B17EB74C3}"/>
              </a:ext>
            </a:extLst>
          </p:cNvPr>
          <p:cNvSpPr txBox="1">
            <a:spLocks/>
          </p:cNvSpPr>
          <p:nvPr/>
        </p:nvSpPr>
        <p:spPr>
          <a:xfrm>
            <a:off x="3561186" y="3701843"/>
            <a:ext cx="5069630" cy="144655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kern="1200" spc="100" dirty="0">
                <a:solidFill>
                  <a:schemeClr val="accent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+mn-ea"/>
              </a:defRPr>
            </a:lvl1pPr>
          </a:lstStyle>
          <a:p>
            <a:pPr algn="dist"/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en-US" altLang="zh-CN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占位符 53">
            <a:extLst>
              <a:ext uri="{FF2B5EF4-FFF2-40B4-BE49-F238E27FC236}">
                <a16:creationId xmlns="" xmlns:a16="http://schemas.microsoft.com/office/drawing/2014/main" id="{7D2F5FEC-5199-49CB-9AFC-FBD16B5CFD66}"/>
              </a:ext>
            </a:extLst>
          </p:cNvPr>
          <p:cNvSpPr txBox="1">
            <a:spLocks/>
          </p:cNvSpPr>
          <p:nvPr/>
        </p:nvSpPr>
        <p:spPr>
          <a:xfrm>
            <a:off x="3638210" y="5759483"/>
            <a:ext cx="4915580" cy="349776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400" kern="1200" spc="1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泌尿外科室：冯注龙  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微信公众号： 向天歌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94DF90C0-6276-423D-962A-426FC5A920EB}"/>
              </a:ext>
            </a:extLst>
          </p:cNvPr>
          <p:cNvGrpSpPr/>
          <p:nvPr/>
        </p:nvGrpSpPr>
        <p:grpSpPr>
          <a:xfrm>
            <a:off x="568280" y="6445964"/>
            <a:ext cx="565239" cy="101600"/>
            <a:chOff x="658189" y="1028700"/>
            <a:chExt cx="565239" cy="101600"/>
          </a:xfrm>
        </p:grpSpPr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1BA4CDAF-C074-45C3-82D1-B3394CB48FE9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658189" y="1028700"/>
              <a:ext cx="56507" cy="101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3E7B3C20-7587-4F14-90F5-88A48F4159F8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730865" y="1028700"/>
              <a:ext cx="56507" cy="101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DEFAE325-CAA0-4558-8264-37A31372D568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803541" y="1028700"/>
              <a:ext cx="56507" cy="101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091761E1-0F80-443E-84EB-623384A54817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876217" y="1028700"/>
              <a:ext cx="56507" cy="101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EE7823D6-A207-4504-BE22-2822BB611D4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48893" y="1028700"/>
              <a:ext cx="56507" cy="101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C25FE2E4-E13A-4643-AC1F-683EC3D648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021569" y="1028700"/>
              <a:ext cx="56507" cy="101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047EBF21-87EC-4E22-A966-92226F55E3C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094245" y="1028700"/>
              <a:ext cx="56507" cy="101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037AB77F-0775-456C-993F-2036E1E50C1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166921" y="1028700"/>
              <a:ext cx="56507" cy="101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占位符 53">
            <a:extLst>
              <a:ext uri="{FF2B5EF4-FFF2-40B4-BE49-F238E27FC236}">
                <a16:creationId xmlns="" xmlns:a16="http://schemas.microsoft.com/office/drawing/2014/main" id="{D2BA8FC5-84A3-45C6-8A46-BDE42EEE6502}"/>
              </a:ext>
            </a:extLst>
          </p:cNvPr>
          <p:cNvSpPr txBox="1">
            <a:spLocks/>
          </p:cNvSpPr>
          <p:nvPr/>
        </p:nvSpPr>
        <p:spPr>
          <a:xfrm>
            <a:off x="3561186" y="5047389"/>
            <a:ext cx="4892350" cy="346570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800" kern="1200" spc="20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30000"/>
              </a:lnSpc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 FOR WATCHING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8AFED952-7C78-49A1-9F59-C7C3BCB38F22}"/>
              </a:ext>
            </a:extLst>
          </p:cNvPr>
          <p:cNvCxnSpPr>
            <a:cxnSpLocks/>
          </p:cNvCxnSpPr>
          <p:nvPr/>
        </p:nvCxnSpPr>
        <p:spPr>
          <a:xfrm>
            <a:off x="3279662" y="5482383"/>
            <a:ext cx="5632677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F9327812-3CD9-4BB1-9207-E6242879F79D}"/>
              </a:ext>
            </a:extLst>
          </p:cNvPr>
          <p:cNvSpPr/>
          <p:nvPr/>
        </p:nvSpPr>
        <p:spPr>
          <a:xfrm>
            <a:off x="177800" y="-723900"/>
            <a:ext cx="673100" cy="546100"/>
          </a:xfrm>
          <a:prstGeom prst="rect">
            <a:avLst/>
          </a:prstGeom>
          <a:solidFill>
            <a:srgbClr val="6E6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72A015D8-5BAC-441E-B814-640E5B1FBAF7}"/>
              </a:ext>
            </a:extLst>
          </p:cNvPr>
          <p:cNvSpPr/>
          <p:nvPr/>
        </p:nvSpPr>
        <p:spPr>
          <a:xfrm>
            <a:off x="1705748" y="-723900"/>
            <a:ext cx="673100" cy="546100"/>
          </a:xfrm>
          <a:prstGeom prst="rect">
            <a:avLst/>
          </a:prstGeom>
          <a:solidFill>
            <a:srgbClr val="2F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F8309921-5F99-427B-BE93-AB3B53AEABD3}"/>
              </a:ext>
            </a:extLst>
          </p:cNvPr>
          <p:cNvSpPr/>
          <p:nvPr/>
        </p:nvSpPr>
        <p:spPr>
          <a:xfrm>
            <a:off x="941774" y="-723900"/>
            <a:ext cx="673100" cy="546100"/>
          </a:xfrm>
          <a:prstGeom prst="rect">
            <a:avLst/>
          </a:prstGeom>
          <a:solidFill>
            <a:srgbClr val="6E7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: 圆角 59">
            <a:extLst>
              <a:ext uri="{FF2B5EF4-FFF2-40B4-BE49-F238E27FC236}">
                <a16:creationId xmlns="" xmlns:a16="http://schemas.microsoft.com/office/drawing/2014/main" id="{EB31FB7C-51E5-4E8C-B15D-DF8790556161}"/>
              </a:ext>
            </a:extLst>
          </p:cNvPr>
          <p:cNvSpPr/>
          <p:nvPr/>
        </p:nvSpPr>
        <p:spPr>
          <a:xfrm>
            <a:off x="11351368" y="6344364"/>
            <a:ext cx="462731" cy="206215"/>
          </a:xfrm>
          <a:prstGeom prst="roundRect">
            <a:avLst>
              <a:gd name="adj" fmla="val 50000"/>
            </a:avLst>
          </a:prstGeom>
          <a:solidFill>
            <a:srgbClr val="2F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58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endParaRPr kumimoji="0" lang="zh-CN" altLang="en-US" sz="1800" b="1" i="0" u="none" strike="noStrike" kern="1200" cap="none" spc="7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gradFill flip="none" rotWithShape="1">
            <a:gsLst>
              <a:gs pos="0">
                <a:schemeClr val="accent1"/>
              </a:gs>
              <a:gs pos="86000">
                <a:schemeClr val="accent2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使用手册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2C953BD3-90D7-4005-8F65-D07B727D6F90}"/>
              </a:ext>
            </a:extLst>
          </p:cNvPr>
          <p:cNvSpPr txBox="1"/>
          <p:nvPr/>
        </p:nvSpPr>
        <p:spPr>
          <a:xfrm>
            <a:off x="2110987" y="274020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4A8EF8BE-65B1-42DB-BF35-CE93ABC328C3}"/>
              </a:ext>
            </a:extLst>
          </p:cNvPr>
          <p:cNvSpPr txBox="1"/>
          <p:nvPr/>
        </p:nvSpPr>
        <p:spPr>
          <a:xfrm>
            <a:off x="2110987" y="3327424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="" xmlns:a16="http://schemas.microsoft.com/office/drawing/2014/main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6C8F4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="" xmlns:a16="http://schemas.microsoft.com/office/drawing/2014/main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08960" y="2926080"/>
            <a:ext cx="5311839" cy="1652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zh-CN" altLang="en-US" spc="80" dirty="0" smtClean="0"/>
              <a:t>向天歌</a:t>
            </a:r>
            <a:r>
              <a:rPr lang="en-US" altLang="zh-CN" spc="80" dirty="0" smtClean="0"/>
              <a:t>PPT   </a:t>
            </a:r>
            <a:r>
              <a:rPr lang="zh-CN" altLang="en-US" spc="80" dirty="0" smtClean="0"/>
              <a:t>作品</a:t>
            </a:r>
            <a:endParaRPr lang="en-US" altLang="zh-CN" spc="80" dirty="0" smtClean="0"/>
          </a:p>
          <a:p>
            <a:pPr algn="l">
              <a:lnSpc>
                <a:spcPct val="120000"/>
              </a:lnSpc>
              <a:spcAft>
                <a:spcPts val="600"/>
              </a:spcAft>
            </a:pPr>
            <a:endParaRPr lang="en-US" altLang="zh-CN" spc="80" dirty="0"/>
          </a:p>
          <a:p>
            <a:pPr algn="l">
              <a:lnSpc>
                <a:spcPct val="120000"/>
              </a:lnSpc>
              <a:spcAft>
                <a:spcPts val="600"/>
              </a:spcAft>
            </a:pPr>
            <a:endParaRPr lang="en-US" altLang="zh-CN" spc="80" dirty="0" smtClean="0"/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en-US" altLang="zh-CN" spc="80" dirty="0" smtClean="0"/>
              <a:t>51PPT</a:t>
            </a:r>
            <a:r>
              <a:rPr lang="zh-CN" altLang="en-US" spc="80" dirty="0" smtClean="0"/>
              <a:t>模板网    </a:t>
            </a:r>
            <a:r>
              <a:rPr lang="en-US" altLang="zh-CN" spc="80" dirty="0" smtClean="0">
                <a:hlinkClick r:id="rId2"/>
              </a:rPr>
              <a:t>www.51pptmoban.com</a:t>
            </a:r>
            <a:r>
              <a:rPr lang="en-US" altLang="zh-CN" spc="80" dirty="0" smtClean="0"/>
              <a:t>   </a:t>
            </a:r>
            <a:r>
              <a:rPr lang="zh-CN" altLang="en-US" spc="80" smtClean="0"/>
              <a:t>授权发布</a:t>
            </a:r>
            <a:endParaRPr lang="zh-CN" altLang="en-US" spc="80" dirty="0" smtClean="0"/>
          </a:p>
        </p:txBody>
      </p:sp>
    </p:spTree>
    <p:extLst>
      <p:ext uri="{BB962C8B-B14F-4D97-AF65-F5344CB8AC3E}">
        <p14:creationId xmlns:p14="http://schemas.microsoft.com/office/powerpoint/2010/main" val="1846883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96402ADA-A944-4B71-A94A-13081EF65C94}"/>
              </a:ext>
            </a:extLst>
          </p:cNvPr>
          <p:cNvSpPr/>
          <p:nvPr/>
        </p:nvSpPr>
        <p:spPr>
          <a:xfrm>
            <a:off x="2549593" y="0"/>
            <a:ext cx="3802072" cy="6858000"/>
          </a:xfrm>
          <a:custGeom>
            <a:avLst/>
            <a:gdLst>
              <a:gd name="connsiteX0" fmla="*/ 0 w 3802072"/>
              <a:gd name="connsiteY0" fmla="*/ 0 h 6858000"/>
              <a:gd name="connsiteX1" fmla="*/ 2915202 w 3802072"/>
              <a:gd name="connsiteY1" fmla="*/ 0 h 6858000"/>
              <a:gd name="connsiteX2" fmla="*/ 2946684 w 3802072"/>
              <a:gd name="connsiteY2" fmla="*/ 50010 h 6858000"/>
              <a:gd name="connsiteX3" fmla="*/ 3802072 w 3802072"/>
              <a:gd name="connsiteY3" fmla="*/ 3594100 h 6858000"/>
              <a:gd name="connsiteX4" fmla="*/ 3123809 w 3802072"/>
              <a:gd name="connsiteY4" fmla="*/ 6813376 h 6858000"/>
              <a:gd name="connsiteX5" fmla="*/ 3100609 w 3802072"/>
              <a:gd name="connsiteY5" fmla="*/ 6858000 h 6858000"/>
              <a:gd name="connsiteX6" fmla="*/ 0 w 380207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02072" h="6858000">
                <a:moveTo>
                  <a:pt x="0" y="0"/>
                </a:moveTo>
                <a:lnTo>
                  <a:pt x="2915202" y="0"/>
                </a:lnTo>
                <a:lnTo>
                  <a:pt x="2946684" y="50010"/>
                </a:lnTo>
                <a:cubicBezTo>
                  <a:pt x="3472167" y="925850"/>
                  <a:pt x="3802072" y="2189324"/>
                  <a:pt x="3802072" y="3594100"/>
                </a:cubicBezTo>
                <a:cubicBezTo>
                  <a:pt x="3802072" y="4833608"/>
                  <a:pt x="3545226" y="5963106"/>
                  <a:pt x="3123809" y="6813376"/>
                </a:cubicBezTo>
                <a:lnTo>
                  <a:pt x="310060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6E66FD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500C0F87-76BA-409C-AFF1-62364005E05A}"/>
              </a:ext>
            </a:extLst>
          </p:cNvPr>
          <p:cNvSpPr/>
          <p:nvPr/>
        </p:nvSpPr>
        <p:spPr>
          <a:xfrm>
            <a:off x="1119264" y="0"/>
            <a:ext cx="5240801" cy="6858000"/>
          </a:xfrm>
          <a:custGeom>
            <a:avLst/>
            <a:gdLst>
              <a:gd name="connsiteX0" fmla="*/ 0 w 5240801"/>
              <a:gd name="connsiteY0" fmla="*/ 0 h 6858000"/>
              <a:gd name="connsiteX1" fmla="*/ 4018333 w 5240801"/>
              <a:gd name="connsiteY1" fmla="*/ 0 h 6858000"/>
              <a:gd name="connsiteX2" fmla="*/ 4061729 w 5240801"/>
              <a:gd name="connsiteY2" fmla="*/ 50010 h 6858000"/>
              <a:gd name="connsiteX3" fmla="*/ 5240801 w 5240801"/>
              <a:gd name="connsiteY3" fmla="*/ 3594100 h 6858000"/>
              <a:gd name="connsiteX4" fmla="*/ 4305879 w 5240801"/>
              <a:gd name="connsiteY4" fmla="*/ 6813376 h 6858000"/>
              <a:gd name="connsiteX5" fmla="*/ 4273899 w 5240801"/>
              <a:gd name="connsiteY5" fmla="*/ 6858000 h 6858000"/>
              <a:gd name="connsiteX6" fmla="*/ 0 w 52408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0801" h="6858000">
                <a:moveTo>
                  <a:pt x="0" y="0"/>
                </a:moveTo>
                <a:lnTo>
                  <a:pt x="4018333" y="0"/>
                </a:lnTo>
                <a:lnTo>
                  <a:pt x="4061729" y="50010"/>
                </a:lnTo>
                <a:cubicBezTo>
                  <a:pt x="4786058" y="925850"/>
                  <a:pt x="5240801" y="2189324"/>
                  <a:pt x="5240801" y="3594100"/>
                </a:cubicBezTo>
                <a:cubicBezTo>
                  <a:pt x="5240801" y="4833608"/>
                  <a:pt x="4886762" y="5963106"/>
                  <a:pt x="4305879" y="6813376"/>
                </a:cubicBezTo>
                <a:lnTo>
                  <a:pt x="427389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6E6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FAE18E8A-2A74-4BDC-A373-9839D424B0E6}"/>
              </a:ext>
            </a:extLst>
          </p:cNvPr>
          <p:cNvSpPr/>
          <p:nvPr/>
        </p:nvSpPr>
        <p:spPr>
          <a:xfrm>
            <a:off x="1" y="0"/>
            <a:ext cx="6364365" cy="6858000"/>
          </a:xfrm>
          <a:custGeom>
            <a:avLst/>
            <a:gdLst>
              <a:gd name="connsiteX0" fmla="*/ 0 w 6364365"/>
              <a:gd name="connsiteY0" fmla="*/ 0 h 6858000"/>
              <a:gd name="connsiteX1" fmla="*/ 4738009 w 6364365"/>
              <a:gd name="connsiteY1" fmla="*/ 0 h 6858000"/>
              <a:gd name="connsiteX2" fmla="*/ 4795741 w 6364365"/>
              <a:gd name="connsiteY2" fmla="*/ 50010 h 6858000"/>
              <a:gd name="connsiteX3" fmla="*/ 6364365 w 6364365"/>
              <a:gd name="connsiteY3" fmla="*/ 3594100 h 6858000"/>
              <a:gd name="connsiteX4" fmla="*/ 5120556 w 6364365"/>
              <a:gd name="connsiteY4" fmla="*/ 6813376 h 6858000"/>
              <a:gd name="connsiteX5" fmla="*/ 5078010 w 6364365"/>
              <a:gd name="connsiteY5" fmla="*/ 6858000 h 6858000"/>
              <a:gd name="connsiteX6" fmla="*/ 0 w 636436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64365" h="6858000">
                <a:moveTo>
                  <a:pt x="0" y="0"/>
                </a:moveTo>
                <a:lnTo>
                  <a:pt x="4738009" y="0"/>
                </a:lnTo>
                <a:lnTo>
                  <a:pt x="4795741" y="50010"/>
                </a:lnTo>
                <a:cubicBezTo>
                  <a:pt x="5759381" y="925850"/>
                  <a:pt x="6364365" y="2189324"/>
                  <a:pt x="6364365" y="3594100"/>
                </a:cubicBezTo>
                <a:cubicBezTo>
                  <a:pt x="6364365" y="4833608"/>
                  <a:pt x="5893356" y="5963106"/>
                  <a:pt x="5120556" y="6813376"/>
                </a:cubicBezTo>
                <a:lnTo>
                  <a:pt x="507801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FEE973A-B0A0-4822-ABE6-138BCDB7C081}"/>
              </a:ext>
            </a:extLst>
          </p:cNvPr>
          <p:cNvSpPr/>
          <p:nvPr/>
        </p:nvSpPr>
        <p:spPr>
          <a:xfrm rot="5400000">
            <a:off x="8718549" y="3384554"/>
            <a:ext cx="6858001" cy="88900"/>
          </a:xfrm>
          <a:prstGeom prst="rect">
            <a:avLst/>
          </a:prstGeom>
          <a:pattFill prst="smGrid">
            <a:fgClr>
              <a:srgbClr val="6E79FD"/>
            </a:fgClr>
            <a:bgClr>
              <a:srgbClr val="6E66FD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946BC07E-4E2A-47A1-8D8F-8937BAC65A55}"/>
              </a:ext>
            </a:extLst>
          </p:cNvPr>
          <p:cNvGrpSpPr/>
          <p:nvPr/>
        </p:nvGrpSpPr>
        <p:grpSpPr>
          <a:xfrm>
            <a:off x="6885029" y="951615"/>
            <a:ext cx="4187707" cy="5157969"/>
            <a:chOff x="6774375" y="850016"/>
            <a:chExt cx="4187707" cy="5157969"/>
          </a:xfrm>
        </p:grpSpPr>
        <p:sp>
          <p:nvSpPr>
            <p:cNvPr id="17" name="圆角矩形 21">
              <a:extLst>
                <a:ext uri="{FF2B5EF4-FFF2-40B4-BE49-F238E27FC236}">
                  <a16:creationId xmlns="" xmlns:a16="http://schemas.microsoft.com/office/drawing/2014/main" id="{ABA4545E-88F0-43BD-B938-1B2778989705}"/>
                </a:ext>
              </a:extLst>
            </p:cNvPr>
            <p:cNvSpPr/>
            <p:nvPr/>
          </p:nvSpPr>
          <p:spPr>
            <a:xfrm>
              <a:off x="6932770" y="1018918"/>
              <a:ext cx="3945531" cy="4952959"/>
            </a:xfrm>
            <a:prstGeom prst="roundRect">
              <a:avLst>
                <a:gd name="adj" fmla="val 2966"/>
              </a:avLst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>
              <a:outerShdw blurRad="190500" algn="ct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3C3AE3E1-FAFB-46C1-8C63-837F68617162}"/>
                </a:ext>
              </a:extLst>
            </p:cNvPr>
            <p:cNvCxnSpPr/>
            <p:nvPr/>
          </p:nvCxnSpPr>
          <p:spPr>
            <a:xfrm>
              <a:off x="9695087" y="1027913"/>
              <a:ext cx="564102" cy="0"/>
            </a:xfrm>
            <a:prstGeom prst="line">
              <a:avLst/>
            </a:prstGeom>
            <a:noFill/>
            <a:ln w="31750" cap="rnd" cmpd="sng" algn="ctr">
              <a:solidFill>
                <a:srgbClr val="6E66FD"/>
              </a:solidFill>
              <a:prstDash val="solid"/>
              <a:miter lim="800000"/>
            </a:ln>
            <a:effectLst/>
          </p:spPr>
        </p:cxn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0F421100-EED9-4887-9C5B-09D78E37F9E1}"/>
                </a:ext>
              </a:extLst>
            </p:cNvPr>
            <p:cNvGrpSpPr/>
            <p:nvPr/>
          </p:nvGrpSpPr>
          <p:grpSpPr>
            <a:xfrm>
              <a:off x="10708668" y="5763594"/>
              <a:ext cx="253414" cy="244391"/>
              <a:chOff x="5439141" y="5996871"/>
              <a:chExt cx="217405" cy="209664"/>
            </a:xfrm>
          </p:grpSpPr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3EC8F31B-B995-4418-B34A-BE465EA6FCE8}"/>
                  </a:ext>
                </a:extLst>
              </p:cNvPr>
              <p:cNvSpPr/>
              <p:nvPr/>
            </p:nvSpPr>
            <p:spPr>
              <a:xfrm rot="10800000">
                <a:off x="5439141" y="5996871"/>
                <a:ext cx="217405" cy="209664"/>
              </a:xfrm>
              <a:prstGeom prst="ellipse">
                <a:avLst/>
              </a:prstGeom>
              <a:solidFill>
                <a:srgbClr val="2FDB9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27" name="任意多边形 13">
                <a:extLst>
                  <a:ext uri="{FF2B5EF4-FFF2-40B4-BE49-F238E27FC236}">
                    <a16:creationId xmlns="" xmlns:a16="http://schemas.microsoft.com/office/drawing/2014/main" id="{D692E47C-172F-4C2D-AC54-CA91987132E8}"/>
                  </a:ext>
                </a:extLst>
              </p:cNvPr>
              <p:cNvSpPr/>
              <p:nvPr/>
            </p:nvSpPr>
            <p:spPr>
              <a:xfrm rot="10800000">
                <a:off x="5501161" y="6070823"/>
                <a:ext cx="93246" cy="75884"/>
              </a:xfrm>
              <a:custGeom>
                <a:avLst/>
                <a:gdLst/>
                <a:ahLst/>
                <a:cxnLst/>
                <a:rect l="l" t="t" r="r" b="b"/>
                <a:pathLst>
                  <a:path w="770005" h="712143">
                    <a:moveTo>
                      <a:pt x="704725" y="0"/>
                    </a:moveTo>
                    <a:lnTo>
                      <a:pt x="770005" y="103854"/>
                    </a:lnTo>
                    <a:cubicBezTo>
                      <a:pt x="715605" y="126603"/>
                      <a:pt x="675547" y="160480"/>
                      <a:pt x="649831" y="205483"/>
                    </a:cubicBezTo>
                    <a:cubicBezTo>
                      <a:pt x="624114" y="250487"/>
                      <a:pt x="609773" y="316013"/>
                      <a:pt x="606805" y="402064"/>
                    </a:cubicBezTo>
                    <a:lnTo>
                      <a:pt x="746267" y="402064"/>
                    </a:lnTo>
                    <a:lnTo>
                      <a:pt x="746267" y="712143"/>
                    </a:lnTo>
                    <a:lnTo>
                      <a:pt x="459926" y="712143"/>
                    </a:lnTo>
                    <a:lnTo>
                      <a:pt x="459926" y="467344"/>
                    </a:lnTo>
                    <a:cubicBezTo>
                      <a:pt x="459926" y="334806"/>
                      <a:pt x="475751" y="238865"/>
                      <a:pt x="507402" y="179519"/>
                    </a:cubicBezTo>
                    <a:cubicBezTo>
                      <a:pt x="548944" y="100392"/>
                      <a:pt x="614718" y="40553"/>
                      <a:pt x="704725" y="0"/>
                    </a:cubicBezTo>
                    <a:close/>
                    <a:moveTo>
                      <a:pt x="244799" y="0"/>
                    </a:moveTo>
                    <a:lnTo>
                      <a:pt x="310079" y="103854"/>
                    </a:lnTo>
                    <a:cubicBezTo>
                      <a:pt x="255679" y="126603"/>
                      <a:pt x="215621" y="160480"/>
                      <a:pt x="189905" y="205483"/>
                    </a:cubicBezTo>
                    <a:cubicBezTo>
                      <a:pt x="164189" y="250487"/>
                      <a:pt x="149847" y="316013"/>
                      <a:pt x="146880" y="402064"/>
                    </a:cubicBezTo>
                    <a:lnTo>
                      <a:pt x="286341" y="402064"/>
                    </a:lnTo>
                    <a:lnTo>
                      <a:pt x="286341" y="712143"/>
                    </a:lnTo>
                    <a:lnTo>
                      <a:pt x="0" y="712143"/>
                    </a:lnTo>
                    <a:lnTo>
                      <a:pt x="0" y="467344"/>
                    </a:lnTo>
                    <a:cubicBezTo>
                      <a:pt x="0" y="334806"/>
                      <a:pt x="15826" y="238865"/>
                      <a:pt x="47477" y="179519"/>
                    </a:cubicBezTo>
                    <a:cubicBezTo>
                      <a:pt x="89018" y="100392"/>
                      <a:pt x="154792" y="40553"/>
                      <a:pt x="24479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3900" b="0" i="0" u="none" strike="noStrike" kern="0" cap="none" spc="0" normalizeH="0" baseline="0" noProof="0" dirty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Arial" panose="020B0604020202020204" pitchFamily="34" charset="0"/>
                  <a:ea typeface="Adobe 宋体 Std L" panose="02020300000000000000" pitchFamily="18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46C9625D-59A2-44CB-BAB8-C97417A60C17}"/>
                </a:ext>
              </a:extLst>
            </p:cNvPr>
            <p:cNvSpPr/>
            <p:nvPr/>
          </p:nvSpPr>
          <p:spPr>
            <a:xfrm>
              <a:off x="6774375" y="850016"/>
              <a:ext cx="327795" cy="32212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1000" sy="101000" algn="tl" rotWithShape="0">
                <a:srgbClr val="606060">
                  <a:lumMod val="75000"/>
                  <a:lumOff val="25000"/>
                  <a:alpha val="3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" name="任意多边形 13">
              <a:extLst>
                <a:ext uri="{FF2B5EF4-FFF2-40B4-BE49-F238E27FC236}">
                  <a16:creationId xmlns="" xmlns:a16="http://schemas.microsoft.com/office/drawing/2014/main" id="{9A91C547-F8D5-479C-BFCB-83FE2CC27C21}"/>
                </a:ext>
              </a:extLst>
            </p:cNvPr>
            <p:cNvSpPr/>
            <p:nvPr/>
          </p:nvSpPr>
          <p:spPr>
            <a:xfrm>
              <a:off x="6848989" y="936206"/>
              <a:ext cx="178566" cy="149740"/>
            </a:xfrm>
            <a:custGeom>
              <a:avLst/>
              <a:gdLst/>
              <a:ahLst/>
              <a:cxnLst/>
              <a:rect l="l" t="t" r="r" b="b"/>
              <a:pathLst>
                <a:path w="770005" h="712143">
                  <a:moveTo>
                    <a:pt x="704725" y="0"/>
                  </a:moveTo>
                  <a:lnTo>
                    <a:pt x="770005" y="103854"/>
                  </a:lnTo>
                  <a:cubicBezTo>
                    <a:pt x="715605" y="126603"/>
                    <a:pt x="675547" y="160480"/>
                    <a:pt x="649831" y="205483"/>
                  </a:cubicBezTo>
                  <a:cubicBezTo>
                    <a:pt x="624114" y="250487"/>
                    <a:pt x="609773" y="316013"/>
                    <a:pt x="606805" y="402064"/>
                  </a:cubicBezTo>
                  <a:lnTo>
                    <a:pt x="746267" y="402064"/>
                  </a:lnTo>
                  <a:lnTo>
                    <a:pt x="746267" y="712143"/>
                  </a:lnTo>
                  <a:lnTo>
                    <a:pt x="459926" y="712143"/>
                  </a:lnTo>
                  <a:lnTo>
                    <a:pt x="459926" y="467344"/>
                  </a:lnTo>
                  <a:cubicBezTo>
                    <a:pt x="459926" y="334806"/>
                    <a:pt x="475751" y="238865"/>
                    <a:pt x="507402" y="179519"/>
                  </a:cubicBezTo>
                  <a:cubicBezTo>
                    <a:pt x="548944" y="100392"/>
                    <a:pt x="614718" y="40553"/>
                    <a:pt x="704725" y="0"/>
                  </a:cubicBezTo>
                  <a:close/>
                  <a:moveTo>
                    <a:pt x="244799" y="0"/>
                  </a:moveTo>
                  <a:lnTo>
                    <a:pt x="310079" y="103854"/>
                  </a:lnTo>
                  <a:cubicBezTo>
                    <a:pt x="255679" y="126603"/>
                    <a:pt x="215621" y="160480"/>
                    <a:pt x="189905" y="205483"/>
                  </a:cubicBezTo>
                  <a:cubicBezTo>
                    <a:pt x="164189" y="250487"/>
                    <a:pt x="149847" y="316013"/>
                    <a:pt x="146880" y="402064"/>
                  </a:cubicBezTo>
                  <a:lnTo>
                    <a:pt x="286341" y="402064"/>
                  </a:lnTo>
                  <a:lnTo>
                    <a:pt x="286341" y="712143"/>
                  </a:lnTo>
                  <a:lnTo>
                    <a:pt x="0" y="712143"/>
                  </a:lnTo>
                  <a:lnTo>
                    <a:pt x="0" y="467344"/>
                  </a:lnTo>
                  <a:cubicBezTo>
                    <a:pt x="0" y="334806"/>
                    <a:pt x="15826" y="238865"/>
                    <a:pt x="47477" y="179519"/>
                  </a:cubicBezTo>
                  <a:cubicBezTo>
                    <a:pt x="89018" y="100392"/>
                    <a:pt x="154792" y="40553"/>
                    <a:pt x="244799" y="0"/>
                  </a:cubicBezTo>
                  <a:close/>
                </a:path>
              </a:pathLst>
            </a:custGeom>
            <a:solidFill>
              <a:srgbClr val="6E66FD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3900" b="0" i="0" u="none" strike="noStrike" kern="0" cap="none" spc="0" normalizeH="0" baseline="0" noProof="0" dirty="0">
                <a:ln>
                  <a:noFill/>
                </a:ln>
                <a:solidFill>
                  <a:srgbClr val="6E66FD"/>
                </a:solidFill>
                <a:effectLst/>
                <a:uLnTx/>
                <a:uFillTx/>
                <a:latin typeface="Arial" panose="020B0604020202020204" pitchFamily="34" charset="0"/>
                <a:ea typeface="Adobe 宋体 Std L" panose="02020300000000000000" pitchFamily="18" charset="-122"/>
                <a:cs typeface="Arial" panose="020B0604020202020204" pitchFamily="34" charset="0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E932A198-0ACE-4885-BB1D-B6F64B3C75B2}"/>
              </a:ext>
            </a:extLst>
          </p:cNvPr>
          <p:cNvSpPr txBox="1"/>
          <p:nvPr/>
        </p:nvSpPr>
        <p:spPr>
          <a:xfrm>
            <a:off x="7511418" y="1499139"/>
            <a:ext cx="1442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300" dirty="0">
                <a:solidFill>
                  <a:srgbClr val="6E66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r>
              <a:rPr lang="en-US" altLang="zh-CN" sz="3600" spc="-300" dirty="0">
                <a:solidFill>
                  <a:srgbClr val="6E66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spc="-300" dirty="0">
                <a:solidFill>
                  <a:srgbClr val="6E66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E5A03C38-97A5-49BD-866E-8F9CAECB0D09}"/>
              </a:ext>
            </a:extLst>
          </p:cNvPr>
          <p:cNvSpPr txBox="1"/>
          <p:nvPr/>
        </p:nvSpPr>
        <p:spPr>
          <a:xfrm>
            <a:off x="8799515" y="1833561"/>
            <a:ext cx="1363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1200" dirty="0">
                <a:solidFill>
                  <a:srgbClr val="2FDB9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CONTENTS</a:t>
            </a:r>
            <a:endParaRPr kumimoji="1" lang="zh-CN" altLang="en-US" sz="1200" dirty="0">
              <a:solidFill>
                <a:srgbClr val="2FDB9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07831515-4450-4400-BBF6-795F043DE9E1}"/>
              </a:ext>
            </a:extLst>
          </p:cNvPr>
          <p:cNvGrpSpPr/>
          <p:nvPr/>
        </p:nvGrpSpPr>
        <p:grpSpPr>
          <a:xfrm>
            <a:off x="7710873" y="2562192"/>
            <a:ext cx="2465987" cy="2726350"/>
            <a:chOff x="7465809" y="2752792"/>
            <a:chExt cx="2465987" cy="2726350"/>
          </a:xfrm>
        </p:grpSpPr>
        <p:grpSp>
          <p:nvGrpSpPr>
            <p:cNvPr id="62" name="组合 61">
              <a:extLst>
                <a:ext uri="{FF2B5EF4-FFF2-40B4-BE49-F238E27FC236}">
                  <a16:creationId xmlns="" xmlns:a16="http://schemas.microsoft.com/office/drawing/2014/main" id="{5118A389-0552-41D0-9A74-14D032488A05}"/>
                </a:ext>
              </a:extLst>
            </p:cNvPr>
            <p:cNvGrpSpPr/>
            <p:nvPr/>
          </p:nvGrpSpPr>
          <p:grpSpPr>
            <a:xfrm>
              <a:off x="7465809" y="2752792"/>
              <a:ext cx="2465987" cy="500517"/>
              <a:chOff x="7465809" y="2752792"/>
              <a:chExt cx="2465987" cy="500517"/>
            </a:xfrm>
          </p:grpSpPr>
          <p:sp>
            <p:nvSpPr>
              <p:cNvPr id="45" name="矩形 44">
                <a:extLst>
                  <a:ext uri="{FF2B5EF4-FFF2-40B4-BE49-F238E27FC236}">
                    <a16:creationId xmlns="" xmlns:a16="http://schemas.microsoft.com/office/drawing/2014/main" id="{637A3921-467B-4373-9362-2E6D7ADFDB85}"/>
                  </a:ext>
                </a:extLst>
              </p:cNvPr>
              <p:cNvSpPr/>
              <p:nvPr/>
            </p:nvSpPr>
            <p:spPr>
              <a:xfrm>
                <a:off x="7900471" y="2752792"/>
                <a:ext cx="203132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j-cs"/>
                    <a:sym typeface="思源黑体 CN Regular" panose="020B0500000000000000" pitchFamily="34" charset="-122"/>
                  </a:rPr>
                  <a:t>单击输出标题</a:t>
                </a: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="" xmlns:a16="http://schemas.microsoft.com/office/drawing/2014/main" id="{21AF88EE-75DB-4A45-83C3-DAB05AA7394C}"/>
                  </a:ext>
                </a:extLst>
              </p:cNvPr>
              <p:cNvSpPr/>
              <p:nvPr/>
            </p:nvSpPr>
            <p:spPr>
              <a:xfrm>
                <a:off x="7465809" y="2791644"/>
                <a:ext cx="56297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2FDB9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j-cs"/>
                    <a:sym typeface="思源黑体 CN Regular" panose="020B0500000000000000" pitchFamily="34" charset="-122"/>
                  </a:rPr>
                  <a:t>01</a:t>
                </a:r>
                <a:endParaRPr lang="zh-CN" altLang="en-US" sz="2400" b="1" dirty="0">
                  <a:solidFill>
                    <a:srgbClr val="2FDB9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="" xmlns:a16="http://schemas.microsoft.com/office/drawing/2014/main" id="{CE5C4567-3E4C-4B51-8BF6-F86E54139579}"/>
                </a:ext>
              </a:extLst>
            </p:cNvPr>
            <p:cNvGrpSpPr/>
            <p:nvPr/>
          </p:nvGrpSpPr>
          <p:grpSpPr>
            <a:xfrm>
              <a:off x="7465809" y="3501016"/>
              <a:ext cx="2465987" cy="500517"/>
              <a:chOff x="7465809" y="3866003"/>
              <a:chExt cx="2465987" cy="500517"/>
            </a:xfrm>
          </p:grpSpPr>
          <p:sp>
            <p:nvSpPr>
              <p:cNvPr id="47" name="矩形 46">
                <a:extLst>
                  <a:ext uri="{FF2B5EF4-FFF2-40B4-BE49-F238E27FC236}">
                    <a16:creationId xmlns="" xmlns:a16="http://schemas.microsoft.com/office/drawing/2014/main" id="{3D6E50E2-F423-4058-B51B-5D65F060B284}"/>
                  </a:ext>
                </a:extLst>
              </p:cNvPr>
              <p:cNvSpPr/>
              <p:nvPr/>
            </p:nvSpPr>
            <p:spPr>
              <a:xfrm>
                <a:off x="7900471" y="3866003"/>
                <a:ext cx="203132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j-cs"/>
                    <a:sym typeface="思源黑体 CN Regular" panose="020B0500000000000000" pitchFamily="34" charset="-122"/>
                  </a:rPr>
                  <a:t>单击输出标题</a:t>
                </a: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="" xmlns:a16="http://schemas.microsoft.com/office/drawing/2014/main" id="{204A5755-CAF8-4B88-8537-E03F33168E3E}"/>
                  </a:ext>
                </a:extLst>
              </p:cNvPr>
              <p:cNvSpPr/>
              <p:nvPr/>
            </p:nvSpPr>
            <p:spPr>
              <a:xfrm>
                <a:off x="7465809" y="3904855"/>
                <a:ext cx="56297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2FDB9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j-cs"/>
                    <a:sym typeface="思源黑体 CN Regular" panose="020B0500000000000000" pitchFamily="34" charset="-122"/>
                  </a:rPr>
                  <a:t>02</a:t>
                </a:r>
                <a:endParaRPr lang="zh-CN" altLang="en-US" sz="2400" b="1" dirty="0">
                  <a:solidFill>
                    <a:srgbClr val="2FDB9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="" xmlns:a16="http://schemas.microsoft.com/office/drawing/2014/main" id="{800C06AB-FBFD-49D6-B697-DD39D7FDAAF4}"/>
                </a:ext>
              </a:extLst>
            </p:cNvPr>
            <p:cNvGrpSpPr/>
            <p:nvPr/>
          </p:nvGrpSpPr>
          <p:grpSpPr>
            <a:xfrm>
              <a:off x="7465809" y="4249240"/>
              <a:ext cx="2465987" cy="491098"/>
              <a:chOff x="7465809" y="4988633"/>
              <a:chExt cx="2465987" cy="491098"/>
            </a:xfrm>
          </p:grpSpPr>
          <p:sp>
            <p:nvSpPr>
              <p:cNvPr id="49" name="矩形 48">
                <a:extLst>
                  <a:ext uri="{FF2B5EF4-FFF2-40B4-BE49-F238E27FC236}">
                    <a16:creationId xmlns="" xmlns:a16="http://schemas.microsoft.com/office/drawing/2014/main" id="{B69913AB-FDC9-4F2F-BE0B-58949A8DBD08}"/>
                  </a:ext>
                </a:extLst>
              </p:cNvPr>
              <p:cNvSpPr/>
              <p:nvPr/>
            </p:nvSpPr>
            <p:spPr>
              <a:xfrm>
                <a:off x="7900471" y="4988633"/>
                <a:ext cx="203132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j-cs"/>
                    <a:sym typeface="思源黑体 CN Regular" panose="020B0500000000000000" pitchFamily="34" charset="-122"/>
                  </a:rPr>
                  <a:t>单击输出标题</a:t>
                </a:r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="" xmlns:a16="http://schemas.microsoft.com/office/drawing/2014/main" id="{DDDDC26D-BBC6-453F-B199-43A130944ED6}"/>
                  </a:ext>
                </a:extLst>
              </p:cNvPr>
              <p:cNvSpPr/>
              <p:nvPr/>
            </p:nvSpPr>
            <p:spPr>
              <a:xfrm>
                <a:off x="7465809" y="5018066"/>
                <a:ext cx="56297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2FDB9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j-cs"/>
                    <a:sym typeface="思源黑体 CN Regular" panose="020B0500000000000000" pitchFamily="34" charset="-122"/>
                  </a:rPr>
                  <a:t>03</a:t>
                </a:r>
                <a:endParaRPr lang="zh-CN" altLang="en-US" sz="2400" b="1" dirty="0">
                  <a:solidFill>
                    <a:srgbClr val="2FDB9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9C34D110-F400-4363-84FD-696218B8285E}"/>
                </a:ext>
              </a:extLst>
            </p:cNvPr>
            <p:cNvGrpSpPr/>
            <p:nvPr/>
          </p:nvGrpSpPr>
          <p:grpSpPr>
            <a:xfrm>
              <a:off x="7465809" y="4988044"/>
              <a:ext cx="2465987" cy="491098"/>
              <a:chOff x="7465809" y="6111262"/>
              <a:chExt cx="2465987" cy="491098"/>
            </a:xfrm>
          </p:grpSpPr>
          <p:sp>
            <p:nvSpPr>
              <p:cNvPr id="51" name="矩形 50">
                <a:extLst>
                  <a:ext uri="{FF2B5EF4-FFF2-40B4-BE49-F238E27FC236}">
                    <a16:creationId xmlns="" xmlns:a16="http://schemas.microsoft.com/office/drawing/2014/main" id="{834F0182-2941-4933-8A7C-25414C3407D5}"/>
                  </a:ext>
                </a:extLst>
              </p:cNvPr>
              <p:cNvSpPr/>
              <p:nvPr/>
            </p:nvSpPr>
            <p:spPr>
              <a:xfrm>
                <a:off x="7900471" y="6111262"/>
                <a:ext cx="203132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j-cs"/>
                    <a:sym typeface="思源黑体 CN Regular" panose="020B0500000000000000" pitchFamily="34" charset="-122"/>
                  </a:rPr>
                  <a:t>单击输出标题</a:t>
                </a: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="" xmlns:a16="http://schemas.microsoft.com/office/drawing/2014/main" id="{145495A0-FFD3-4122-8662-653246F47558}"/>
                  </a:ext>
                </a:extLst>
              </p:cNvPr>
              <p:cNvSpPr/>
              <p:nvPr/>
            </p:nvSpPr>
            <p:spPr>
              <a:xfrm>
                <a:off x="7465809" y="6140695"/>
                <a:ext cx="56297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2FDB9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j-cs"/>
                    <a:sym typeface="思源黑体 CN Regular" panose="020B0500000000000000" pitchFamily="34" charset="-122"/>
                  </a:rPr>
                  <a:t>04</a:t>
                </a:r>
                <a:endParaRPr lang="zh-CN" altLang="en-US" sz="2400" b="1" dirty="0">
                  <a:solidFill>
                    <a:srgbClr val="2FDB9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思源黑体 CN Regular" panose="020B05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83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模糊的照片&#10;&#10;描述已自动生成">
            <a:extLst>
              <a:ext uri="{FF2B5EF4-FFF2-40B4-BE49-F238E27FC236}">
                <a16:creationId xmlns="" xmlns:a16="http://schemas.microsoft.com/office/drawing/2014/main" id="{3D06F16A-F333-471C-847B-0C3DDFA050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0"/>
            <a:ext cx="12192004" cy="68580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9FBA501E-991D-40CD-99E6-F5855EFB51BF}"/>
              </a:ext>
            </a:extLst>
          </p:cNvPr>
          <p:cNvSpPr/>
          <p:nvPr/>
        </p:nvSpPr>
        <p:spPr>
          <a:xfrm>
            <a:off x="-2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24000"/>
                </a:schemeClr>
              </a:gs>
              <a:gs pos="26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4A5AA"/>
              </a:solidFill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923DCBD5-5997-4C9B-897F-235D430FCD4F}"/>
              </a:ext>
            </a:extLst>
          </p:cNvPr>
          <p:cNvSpPr/>
          <p:nvPr/>
        </p:nvSpPr>
        <p:spPr>
          <a:xfrm>
            <a:off x="1326974" y="1132650"/>
            <a:ext cx="4036314" cy="3617682"/>
          </a:xfrm>
          <a:prstGeom prst="rect">
            <a:avLst/>
          </a:prstGeom>
          <a:noFill/>
          <a:ln w="50800">
            <a:gradFill>
              <a:gsLst>
                <a:gs pos="0">
                  <a:srgbClr val="6E79FD"/>
                </a:gs>
                <a:gs pos="100000">
                  <a:srgbClr val="6E66F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="" xmlns:a16="http://schemas.microsoft.com/office/drawing/2014/main" id="{F5646209-E34D-4BFB-BD78-14D4FA6B3968}"/>
              </a:ext>
            </a:extLst>
          </p:cNvPr>
          <p:cNvSpPr/>
          <p:nvPr/>
        </p:nvSpPr>
        <p:spPr>
          <a:xfrm>
            <a:off x="1133359" y="1660195"/>
            <a:ext cx="344557" cy="2162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B1C142E-EC1F-46DF-A429-E5617B6E3F01}"/>
              </a:ext>
            </a:extLst>
          </p:cNvPr>
          <p:cNvSpPr/>
          <p:nvPr/>
        </p:nvSpPr>
        <p:spPr>
          <a:xfrm>
            <a:off x="1293932" y="2772434"/>
            <a:ext cx="6858001" cy="3705286"/>
          </a:xfrm>
          <a:prstGeom prst="rect">
            <a:avLst/>
          </a:prstGeom>
          <a:blipFill dpi="0" rotWithShape="1">
            <a:blip r:embed="rId4" cstate="screen">
              <a:duotone>
                <a:prstClr val="black"/>
                <a:srgbClr val="6E66FD">
                  <a:tint val="45000"/>
                  <a:satMod val="400000"/>
                </a:srgbClr>
              </a:duotone>
              <a:alphaModFix amt="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DF46071-BC9E-4561-BAF9-95F880F63179}"/>
              </a:ext>
            </a:extLst>
          </p:cNvPr>
          <p:cNvSpPr txBox="1"/>
          <p:nvPr/>
        </p:nvSpPr>
        <p:spPr>
          <a:xfrm>
            <a:off x="1018685" y="2624756"/>
            <a:ext cx="387798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2FDB9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单击输入标题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54B7ED6-2AC3-4C9D-9B62-C1F5D9FE70A6}"/>
              </a:ext>
            </a:extLst>
          </p:cNvPr>
          <p:cNvSpPr txBox="1"/>
          <p:nvPr/>
        </p:nvSpPr>
        <p:spPr>
          <a:xfrm>
            <a:off x="1018685" y="1708483"/>
            <a:ext cx="1085554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rgbClr val="2FDB9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01</a:t>
            </a:r>
            <a:endParaRPr lang="zh-CN" altLang="en-US" sz="6000" dirty="0">
              <a:solidFill>
                <a:srgbClr val="2FDB9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C85C8C2-F9F3-4F2E-9132-995A42FC448A}"/>
              </a:ext>
            </a:extLst>
          </p:cNvPr>
          <p:cNvSpPr txBox="1"/>
          <p:nvPr/>
        </p:nvSpPr>
        <p:spPr>
          <a:xfrm>
            <a:off x="1042431" y="3398655"/>
            <a:ext cx="37445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思源黑体 CN Light" panose="020B0300000000000000" pitchFamily="34" charset="-122"/>
              </a:rPr>
              <a:t>CLICK TO ENTER TITLE</a:t>
            </a:r>
            <a:endParaRPr lang="zh-CN" altLang="en-US" sz="1200" dirty="0">
              <a:solidFill>
                <a:schemeClr val="tx1">
                  <a:lumMod val="60000"/>
                  <a:lumOff val="4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0" name="加号 19">
            <a:extLst>
              <a:ext uri="{FF2B5EF4-FFF2-40B4-BE49-F238E27FC236}">
                <a16:creationId xmlns="" xmlns:a16="http://schemas.microsoft.com/office/drawing/2014/main" id="{9D9585B1-D9F2-4ABE-925C-B1997F9579D6}"/>
              </a:ext>
            </a:extLst>
          </p:cNvPr>
          <p:cNvSpPr/>
          <p:nvPr/>
        </p:nvSpPr>
        <p:spPr>
          <a:xfrm>
            <a:off x="4378359" y="1275341"/>
            <a:ext cx="769708" cy="769708"/>
          </a:xfrm>
          <a:prstGeom prst="mathPlus">
            <a:avLst>
              <a:gd name="adj1" fmla="val 1802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630643C7-FD2D-4C35-97AA-166949F688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26493" y="2772434"/>
            <a:ext cx="4440470" cy="444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1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D27B652-3617-4F30-9674-D105F304A415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="" xmlns:a16="http://schemas.microsoft.com/office/drawing/2014/main" id="{980B4D91-8E25-43D1-9EA9-37D2C2A45766}"/>
              </a:ext>
            </a:extLst>
          </p:cNvPr>
          <p:cNvSpPr/>
          <p:nvPr/>
        </p:nvSpPr>
        <p:spPr>
          <a:xfrm rot="10800000">
            <a:off x="566057" y="0"/>
            <a:ext cx="6159047" cy="6858000"/>
          </a:xfrm>
          <a:prstGeom prst="parallelogram">
            <a:avLst>
              <a:gd name="adj" fmla="val 24057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4E858300-B937-42B2-85D0-FE0A8228A610}"/>
              </a:ext>
            </a:extLst>
          </p:cNvPr>
          <p:cNvSpPr/>
          <p:nvPr/>
        </p:nvSpPr>
        <p:spPr>
          <a:xfrm>
            <a:off x="-629104" y="0"/>
            <a:ext cx="6159047" cy="6858000"/>
          </a:xfrm>
          <a:prstGeom prst="parallelogram">
            <a:avLst>
              <a:gd name="adj" fmla="val 24057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5270337-FA5D-472B-98EF-482F537BAD48}"/>
              </a:ext>
            </a:extLst>
          </p:cNvPr>
          <p:cNvSpPr/>
          <p:nvPr/>
        </p:nvSpPr>
        <p:spPr>
          <a:xfrm>
            <a:off x="703943" y="635000"/>
            <a:ext cx="4688115" cy="5588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FCD6E23B-2C11-4FC8-8E25-104399451FF9}"/>
              </a:ext>
            </a:extLst>
          </p:cNvPr>
          <p:cNvCxnSpPr/>
          <p:nvPr/>
        </p:nvCxnSpPr>
        <p:spPr>
          <a:xfrm>
            <a:off x="6725104" y="1554480"/>
            <a:ext cx="653142" cy="0"/>
          </a:xfrm>
          <a:prstGeom prst="line">
            <a:avLst/>
          </a:prstGeom>
          <a:ln w="41275" cap="rnd">
            <a:solidFill>
              <a:srgbClr val="2FDB9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67528FE-64AF-496D-A543-AA3039EEB42C}"/>
              </a:ext>
            </a:extLst>
          </p:cNvPr>
          <p:cNvSpPr txBox="1"/>
          <p:nvPr/>
        </p:nvSpPr>
        <p:spPr>
          <a:xfrm>
            <a:off x="6647542" y="1669143"/>
            <a:ext cx="3016210" cy="700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zh-CN" altLang="en-US" sz="3600" b="1" spc="8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F24B5F8-BF06-4A47-899C-0117C03E8662}"/>
              </a:ext>
            </a:extLst>
          </p:cNvPr>
          <p:cNvSpPr txBox="1"/>
          <p:nvPr/>
        </p:nvSpPr>
        <p:spPr>
          <a:xfrm>
            <a:off x="6662055" y="2249714"/>
            <a:ext cx="2888345" cy="279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  <a:spcAft>
                <a:spcPts val="600"/>
              </a:spcAft>
            </a:pPr>
            <a:r>
              <a:rPr lang="en-US" altLang="zh-CN" sz="1050" spc="8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TO ENTER TITLE</a:t>
            </a:r>
            <a:endParaRPr lang="zh-CN" altLang="en-US" sz="1050" spc="8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2044EEC-8FA3-4812-B149-4ED0A22C5BA9}"/>
              </a:ext>
            </a:extLst>
          </p:cNvPr>
          <p:cNvSpPr txBox="1"/>
          <p:nvPr/>
        </p:nvSpPr>
        <p:spPr>
          <a:xfrm>
            <a:off x="6654800" y="2887059"/>
            <a:ext cx="4749800" cy="1730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Light</a:t>
            </a:r>
            <a:r>
              <a:rPr lang="zh-CN" altLang="en-US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，如使用特殊字体，建议将</a:t>
            </a:r>
            <a:r>
              <a:rPr lang="en-US" altLang="zh-CN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另存备份一份并将字体转为矢量。输入与标题相关的描述，字体建议为微软雅黑</a:t>
            </a:r>
            <a:endParaRPr lang="zh-CN" altLang="en-US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72B8FEBF-20C6-4307-A345-9BA2192724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45608" y="-1585235"/>
            <a:ext cx="4440470" cy="444047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276B6B8C-3B61-4053-9D1B-A2F2ECD47DCB}"/>
              </a:ext>
            </a:extLst>
          </p:cNvPr>
          <p:cNvSpPr txBox="1"/>
          <p:nvPr/>
        </p:nvSpPr>
        <p:spPr>
          <a:xfrm>
            <a:off x="6647542" y="5387105"/>
            <a:ext cx="4762266" cy="633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spc="8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ENTER TITLE</a:t>
            </a:r>
            <a:endParaRPr lang="zh-CN" altLang="en-US" sz="3200" spc="8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976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2036315-5B63-4A99-AEBB-365383C9D333}"/>
              </a:ext>
            </a:extLst>
          </p:cNvPr>
          <p:cNvSpPr/>
          <p:nvPr/>
        </p:nvSpPr>
        <p:spPr>
          <a:xfrm>
            <a:off x="660400" y="1732816"/>
            <a:ext cx="10858500" cy="20253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0" tIns="36000" rIns="540000" bIns="36000" rtlCol="0" anchor="ctr"/>
          <a:lstStyle/>
          <a:p>
            <a:pPr indent="457200" algn="just">
              <a:lnSpc>
                <a:spcPct val="150000"/>
              </a:lnSpc>
            </a:pP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3F78B72-A5AE-4E82-89F9-DA63574014CD}"/>
              </a:ext>
            </a:extLst>
          </p:cNvPr>
          <p:cNvSpPr/>
          <p:nvPr/>
        </p:nvSpPr>
        <p:spPr>
          <a:xfrm>
            <a:off x="11201400" y="1732816"/>
            <a:ext cx="317500" cy="2025300"/>
          </a:xfrm>
          <a:prstGeom prst="rect">
            <a:avLst/>
          </a:pr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1"/>
            </a:bgClr>
          </a:patt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720B9F9-AF15-439F-9A35-795DB4EC5E3E}"/>
              </a:ext>
            </a:extLst>
          </p:cNvPr>
          <p:cNvSpPr/>
          <p:nvPr/>
        </p:nvSpPr>
        <p:spPr>
          <a:xfrm>
            <a:off x="660400" y="4222366"/>
            <a:ext cx="10858500" cy="20253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36000" rIns="2520000" bIns="36000" rtlCol="0" anchor="ctr"/>
          <a:lstStyle/>
          <a:p>
            <a:pPr indent="457200" algn="just">
              <a:lnSpc>
                <a:spcPct val="150000"/>
              </a:lnSpc>
            </a:pP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AB185F9-03E1-4418-BD4F-BB90A129A7DA}"/>
              </a:ext>
            </a:extLst>
          </p:cNvPr>
          <p:cNvSpPr/>
          <p:nvPr/>
        </p:nvSpPr>
        <p:spPr>
          <a:xfrm>
            <a:off x="650554" y="4222366"/>
            <a:ext cx="317500" cy="2025300"/>
          </a:xfrm>
          <a:prstGeom prst="rect">
            <a:avLst/>
          </a:pr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1"/>
            </a:bgClr>
          </a:patt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572C6CC-E891-499B-88FC-882B8020F8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45608" y="-1585235"/>
            <a:ext cx="4440470" cy="444047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AE7DE74-0DDE-404E-9A9E-F2D442AB7808}"/>
              </a:ext>
            </a:extLst>
          </p:cNvPr>
          <p:cNvSpPr/>
          <p:nvPr/>
        </p:nvSpPr>
        <p:spPr>
          <a:xfrm rot="9000000">
            <a:off x="-3147317" y="186627"/>
            <a:ext cx="6858001" cy="3705286"/>
          </a:xfrm>
          <a:prstGeom prst="rect">
            <a:avLst/>
          </a:prstGeom>
          <a:blipFill dpi="0" rotWithShape="1">
            <a:blip r:embed="rId4" cstate="screen">
              <a:duotone>
                <a:prstClr val="black"/>
                <a:srgbClr val="6E66FD">
                  <a:tint val="45000"/>
                  <a:satMod val="400000"/>
                </a:srgbClr>
              </a:duotone>
              <a:alphaModFix amt="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09301022-DF30-4140-B3BB-6617DEA2CC6A}"/>
              </a:ext>
            </a:extLst>
          </p:cNvPr>
          <p:cNvCxnSpPr>
            <a:cxnSpLocks/>
          </p:cNvCxnSpPr>
          <p:nvPr/>
        </p:nvCxnSpPr>
        <p:spPr>
          <a:xfrm>
            <a:off x="5769429" y="1272790"/>
            <a:ext cx="653142" cy="0"/>
          </a:xfrm>
          <a:prstGeom prst="line">
            <a:avLst/>
          </a:prstGeom>
          <a:ln w="41275" cap="rnd">
            <a:solidFill>
              <a:srgbClr val="2FDB9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036D252-FDA1-40C8-A2A8-16E0898AF0D8}"/>
              </a:ext>
            </a:extLst>
          </p:cNvPr>
          <p:cNvSpPr txBox="1"/>
          <p:nvPr/>
        </p:nvSpPr>
        <p:spPr>
          <a:xfrm>
            <a:off x="4587895" y="522153"/>
            <a:ext cx="3016210" cy="700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3600" b="1" spc="8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C2509726-528C-47AA-95A0-EA5611C72D4A}"/>
              </a:ext>
            </a:extLst>
          </p:cNvPr>
          <p:cNvSpPr txBox="1"/>
          <p:nvPr/>
        </p:nvSpPr>
        <p:spPr>
          <a:xfrm>
            <a:off x="4651828" y="1342008"/>
            <a:ext cx="2888345" cy="279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  <a:spcAft>
                <a:spcPts val="600"/>
              </a:spcAft>
            </a:pPr>
            <a:r>
              <a:rPr lang="en-US" altLang="zh-CN" sz="1050" spc="8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TO ENTER TITLE</a:t>
            </a:r>
            <a:endParaRPr lang="zh-CN" altLang="en-US" sz="1050" spc="8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478829BF-F713-4FDC-AF62-1395E84605C1}"/>
              </a:ext>
            </a:extLst>
          </p:cNvPr>
          <p:cNvSpPr txBox="1"/>
          <p:nvPr/>
        </p:nvSpPr>
        <p:spPr>
          <a:xfrm>
            <a:off x="3264594" y="2452720"/>
            <a:ext cx="7581206" cy="1066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Light</a:t>
            </a:r>
            <a:r>
              <a:rPr lang="zh-CN" altLang="en-US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，如使用特殊字体，建议将</a:t>
            </a:r>
            <a:r>
              <a:rPr lang="en-US" altLang="zh-CN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另存备份一份并将字体转为矢量。输入与标题相关的描述，字体建议为微软雅黑</a:t>
            </a:r>
            <a:endParaRPr lang="zh-CN" altLang="en-US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TextBox 11">
            <a:extLst>
              <a:ext uri="{FF2B5EF4-FFF2-40B4-BE49-F238E27FC236}">
                <a16:creationId xmlns="" xmlns:a16="http://schemas.microsoft.com/office/drawing/2014/main" id="{5DBED69D-AA0C-44A8-AD97-53E0F79731EC}"/>
              </a:ext>
            </a:extLst>
          </p:cNvPr>
          <p:cNvSpPr txBox="1"/>
          <p:nvPr/>
        </p:nvSpPr>
        <p:spPr>
          <a:xfrm>
            <a:off x="3255069" y="1982776"/>
            <a:ext cx="1478856" cy="415498"/>
          </a:xfrm>
          <a:prstGeom prst="rect">
            <a:avLst/>
          </a:prstGeom>
          <a:noFill/>
        </p:spPr>
        <p:txBody>
          <a:bodyPr wrap="square" bIns="0" rtlCol="0" anchor="b" anchorCtr="0">
            <a:spAutoFit/>
          </a:bodyPr>
          <a:lstStyle/>
          <a:p>
            <a:pPr defTabSz="910472"/>
            <a:r>
              <a:rPr lang="zh-CN" altLang="en-US" sz="2400" b="1" spc="100" dirty="0">
                <a:gradFill flip="none" rotWithShape="1">
                  <a:gsLst>
                    <a:gs pos="12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输入姓名</a:t>
            </a:r>
            <a:endParaRPr lang="en-US" sz="2400" b="1" spc="100" dirty="0">
              <a:gradFill flip="none" rotWithShape="1">
                <a:gsLst>
                  <a:gs pos="1200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DA22B65B-4D93-465C-9B49-ED43A5563948}"/>
              </a:ext>
            </a:extLst>
          </p:cNvPr>
          <p:cNvSpPr txBox="1"/>
          <p:nvPr/>
        </p:nvSpPr>
        <p:spPr>
          <a:xfrm>
            <a:off x="4649107" y="2128565"/>
            <a:ext cx="1479892" cy="298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</a:t>
            </a:r>
            <a:r>
              <a:rPr lang="zh-CN" altLang="en-US" sz="1200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单击添加副标题</a:t>
            </a:r>
            <a:r>
              <a:rPr lang="en-US" altLang="zh-CN" sz="1200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)</a:t>
            </a:r>
            <a:endParaRPr lang="zh-CN" altLang="en-US" sz="12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762CA514-6FAF-43DC-9639-7F05DA127C8C}"/>
              </a:ext>
            </a:extLst>
          </p:cNvPr>
          <p:cNvSpPr txBox="1"/>
          <p:nvPr/>
        </p:nvSpPr>
        <p:spPr>
          <a:xfrm>
            <a:off x="1292411" y="4945597"/>
            <a:ext cx="7581206" cy="1066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Light</a:t>
            </a:r>
            <a:r>
              <a:rPr lang="zh-CN" altLang="en-US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，如使用特殊字体，建议将</a:t>
            </a:r>
            <a:r>
              <a:rPr lang="en-US" altLang="zh-CN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另存备份一份并将字体转为矢量。输入与标题相关的描述，字体建议为微软雅黑</a:t>
            </a:r>
            <a:endParaRPr lang="zh-CN" altLang="en-US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TextBox 11">
            <a:extLst>
              <a:ext uri="{FF2B5EF4-FFF2-40B4-BE49-F238E27FC236}">
                <a16:creationId xmlns="" xmlns:a16="http://schemas.microsoft.com/office/drawing/2014/main" id="{260D519C-AC51-49F8-91FB-7FF60C78FD34}"/>
              </a:ext>
            </a:extLst>
          </p:cNvPr>
          <p:cNvSpPr txBox="1"/>
          <p:nvPr/>
        </p:nvSpPr>
        <p:spPr>
          <a:xfrm>
            <a:off x="7394761" y="4475653"/>
            <a:ext cx="1478856" cy="415498"/>
          </a:xfrm>
          <a:prstGeom prst="rect">
            <a:avLst/>
          </a:prstGeom>
          <a:noFill/>
        </p:spPr>
        <p:txBody>
          <a:bodyPr wrap="square" bIns="0" rtlCol="0" anchor="b" anchorCtr="0">
            <a:spAutoFit/>
          </a:bodyPr>
          <a:lstStyle/>
          <a:p>
            <a:pPr algn="r" defTabSz="910472"/>
            <a:r>
              <a:rPr lang="zh-CN" altLang="en-US" sz="2400" b="1" spc="100" dirty="0">
                <a:gradFill flip="none" rotWithShape="1">
                  <a:gsLst>
                    <a:gs pos="12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输入姓名</a:t>
            </a:r>
            <a:endParaRPr lang="en-US" sz="2400" b="1" spc="100" dirty="0">
              <a:gradFill flip="none" rotWithShape="1">
                <a:gsLst>
                  <a:gs pos="1200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BE1C6E61-79F0-42B2-A30A-D6541D49C62F}"/>
              </a:ext>
            </a:extLst>
          </p:cNvPr>
          <p:cNvSpPr txBox="1"/>
          <p:nvPr/>
        </p:nvSpPr>
        <p:spPr>
          <a:xfrm>
            <a:off x="5960589" y="4621442"/>
            <a:ext cx="1479892" cy="298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</a:t>
            </a:r>
            <a:r>
              <a:rPr lang="zh-CN" altLang="en-US" sz="1200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单击添加副标题</a:t>
            </a:r>
            <a:r>
              <a:rPr lang="en-US" altLang="zh-CN" sz="1200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)</a:t>
            </a:r>
            <a:endParaRPr lang="zh-CN" altLang="en-US" sz="12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="" xmlns:a16="http://schemas.microsoft.com/office/drawing/2014/main" id="{010DE6FE-BE98-497C-B675-298B975D9089}"/>
              </a:ext>
            </a:extLst>
          </p:cNvPr>
          <p:cNvSpPr/>
          <p:nvPr/>
        </p:nvSpPr>
        <p:spPr>
          <a:xfrm>
            <a:off x="647700" y="1586416"/>
            <a:ext cx="2336801" cy="2336801"/>
          </a:xfrm>
          <a:custGeom>
            <a:avLst/>
            <a:gdLst/>
            <a:ahLst/>
            <a:cxnLst/>
            <a:rect l="0" t="0" r="0" b="0"/>
            <a:pathLst>
              <a:path w="2336801" h="2336801">
                <a:moveTo>
                  <a:pt x="25400" y="25400"/>
                </a:moveTo>
                <a:cubicBezTo>
                  <a:pt x="383" y="50417"/>
                  <a:pt x="0" y="67733"/>
                  <a:pt x="0" y="1172782"/>
                </a:cubicBezTo>
                <a:cubicBezTo>
                  <a:pt x="0" y="2243610"/>
                  <a:pt x="1059" y="2295721"/>
                  <a:pt x="23225" y="2315782"/>
                </a:cubicBezTo>
                <a:cubicBezTo>
                  <a:pt x="44468" y="2335007"/>
                  <a:pt x="142463" y="2336800"/>
                  <a:pt x="1171668" y="2336800"/>
                </a:cubicBezTo>
                <a:cubicBezTo>
                  <a:pt x="2177660" y="2336800"/>
                  <a:pt x="2299000" y="2334685"/>
                  <a:pt x="2316843" y="2316843"/>
                </a:cubicBezTo>
                <a:cubicBezTo>
                  <a:pt x="2334686" y="2299000"/>
                  <a:pt x="2336800" y="2177459"/>
                  <a:pt x="2336800" y="1169461"/>
                </a:cubicBezTo>
                <a:cubicBezTo>
                  <a:pt x="2336800" y="93360"/>
                  <a:pt x="2335743" y="41080"/>
                  <a:pt x="2313575" y="21018"/>
                </a:cubicBezTo>
                <a:cubicBezTo>
                  <a:pt x="2292334" y="1795"/>
                  <a:pt x="2194715" y="0"/>
                  <a:pt x="1170575" y="0"/>
                </a:cubicBezTo>
                <a:cubicBezTo>
                  <a:pt x="67733" y="0"/>
                  <a:pt x="50416" y="384"/>
                  <a:pt x="25400" y="25400"/>
                </a:cubicBez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="" xmlns:a16="http://schemas.microsoft.com/office/drawing/2014/main" id="{AB2D251A-FC6B-4C19-862D-DF12542E31C5}"/>
              </a:ext>
            </a:extLst>
          </p:cNvPr>
          <p:cNvSpPr/>
          <p:nvPr/>
        </p:nvSpPr>
        <p:spPr>
          <a:xfrm flipH="1">
            <a:off x="9202964" y="4075966"/>
            <a:ext cx="2336801" cy="2336801"/>
          </a:xfrm>
          <a:custGeom>
            <a:avLst/>
            <a:gdLst/>
            <a:ahLst/>
            <a:cxnLst/>
            <a:rect l="0" t="0" r="0" b="0"/>
            <a:pathLst>
              <a:path w="2336801" h="2336801">
                <a:moveTo>
                  <a:pt x="25400" y="25400"/>
                </a:moveTo>
                <a:cubicBezTo>
                  <a:pt x="383" y="50417"/>
                  <a:pt x="0" y="67733"/>
                  <a:pt x="0" y="1172782"/>
                </a:cubicBezTo>
                <a:cubicBezTo>
                  <a:pt x="0" y="2243610"/>
                  <a:pt x="1059" y="2295721"/>
                  <a:pt x="23225" y="2315782"/>
                </a:cubicBezTo>
                <a:cubicBezTo>
                  <a:pt x="44468" y="2335007"/>
                  <a:pt x="142463" y="2336800"/>
                  <a:pt x="1171668" y="2336800"/>
                </a:cubicBezTo>
                <a:cubicBezTo>
                  <a:pt x="2177660" y="2336800"/>
                  <a:pt x="2299000" y="2334685"/>
                  <a:pt x="2316843" y="2316843"/>
                </a:cubicBezTo>
                <a:cubicBezTo>
                  <a:pt x="2334686" y="2299000"/>
                  <a:pt x="2336800" y="2177459"/>
                  <a:pt x="2336800" y="1169461"/>
                </a:cubicBezTo>
                <a:cubicBezTo>
                  <a:pt x="2336800" y="93360"/>
                  <a:pt x="2335743" y="41080"/>
                  <a:pt x="2313575" y="21018"/>
                </a:cubicBezTo>
                <a:cubicBezTo>
                  <a:pt x="2292334" y="1795"/>
                  <a:pt x="2194715" y="0"/>
                  <a:pt x="1170575" y="0"/>
                </a:cubicBezTo>
                <a:cubicBezTo>
                  <a:pt x="67733" y="0"/>
                  <a:pt x="50416" y="384"/>
                  <a:pt x="25400" y="25400"/>
                </a:cubicBez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74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="" xmlns:a16="http://schemas.microsoft.com/office/drawing/2014/main" id="{03C0353A-D29F-4622-8B29-EBE8D8153DD6}"/>
              </a:ext>
            </a:extLst>
          </p:cNvPr>
          <p:cNvSpPr/>
          <p:nvPr/>
        </p:nvSpPr>
        <p:spPr>
          <a:xfrm>
            <a:off x="0" y="4856474"/>
            <a:ext cx="12192000" cy="2376409"/>
          </a:xfrm>
          <a:custGeom>
            <a:avLst/>
            <a:gdLst>
              <a:gd name="connsiteX0" fmla="*/ 6096000 w 12192000"/>
              <a:gd name="connsiteY0" fmla="*/ 0 h 3743524"/>
              <a:gd name="connsiteX1" fmla="*/ 12163250 w 12192000"/>
              <a:gd name="connsiteY1" fmla="*/ 1687028 h 3743524"/>
              <a:gd name="connsiteX2" fmla="*/ 12192000 w 12192000"/>
              <a:gd name="connsiteY2" fmla="*/ 1715165 h 3743524"/>
              <a:gd name="connsiteX3" fmla="*/ 12192000 w 12192000"/>
              <a:gd name="connsiteY3" fmla="*/ 3743524 h 3743524"/>
              <a:gd name="connsiteX4" fmla="*/ 0 w 12192000"/>
              <a:gd name="connsiteY4" fmla="*/ 3743524 h 3743524"/>
              <a:gd name="connsiteX5" fmla="*/ 0 w 12192000"/>
              <a:gd name="connsiteY5" fmla="*/ 1715165 h 3743524"/>
              <a:gd name="connsiteX6" fmla="*/ 28750 w 12192000"/>
              <a:gd name="connsiteY6" fmla="*/ 1687028 h 3743524"/>
              <a:gd name="connsiteX7" fmla="*/ 6096000 w 12192000"/>
              <a:gd name="connsiteY7" fmla="*/ 0 h 374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743524">
                <a:moveTo>
                  <a:pt x="6096000" y="0"/>
                </a:moveTo>
                <a:cubicBezTo>
                  <a:pt x="8767902" y="0"/>
                  <a:pt x="11076190" y="688830"/>
                  <a:pt x="12163250" y="1687028"/>
                </a:cubicBezTo>
                <a:lnTo>
                  <a:pt x="12192000" y="1715165"/>
                </a:lnTo>
                <a:lnTo>
                  <a:pt x="12192000" y="3743524"/>
                </a:lnTo>
                <a:lnTo>
                  <a:pt x="0" y="3743524"/>
                </a:lnTo>
                <a:lnTo>
                  <a:pt x="0" y="1715165"/>
                </a:lnTo>
                <a:lnTo>
                  <a:pt x="28750" y="1687028"/>
                </a:lnTo>
                <a:cubicBezTo>
                  <a:pt x="1115810" y="688830"/>
                  <a:pt x="3424098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rgbClr val="4B42FC"/>
              </a:gs>
              <a:gs pos="100000">
                <a:srgbClr val="6E79FD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PA-圆角矩形 3">
            <a:extLst>
              <a:ext uri="{FF2B5EF4-FFF2-40B4-BE49-F238E27FC236}">
                <a16:creationId xmlns="" xmlns:a16="http://schemas.microsoft.com/office/drawing/2014/main" id="{76C9F566-DECD-4978-8741-3DE9EAC8773B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787011" y="2349080"/>
            <a:ext cx="2536052" cy="3021981"/>
          </a:xfrm>
          <a:prstGeom prst="roundRect">
            <a:avLst>
              <a:gd name="adj" fmla="val 5199"/>
            </a:avLst>
          </a:prstGeom>
          <a:solidFill>
            <a:schemeClr val="bg1"/>
          </a:solidFill>
          <a:ln w="0" cap="flat">
            <a:noFill/>
            <a:prstDash val="solid"/>
            <a:miter/>
          </a:ln>
          <a:effectLst>
            <a:outerShdw blurRad="254000" sx="101000" sy="101000" algn="ctr" rotWithShape="0">
              <a:schemeClr val="accent1"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5E1BD3B0-C650-47C5-A35C-D6D18FB11D57}"/>
              </a:ext>
            </a:extLst>
          </p:cNvPr>
          <p:cNvCxnSpPr>
            <a:cxnSpLocks/>
          </p:cNvCxnSpPr>
          <p:nvPr/>
        </p:nvCxnSpPr>
        <p:spPr>
          <a:xfrm>
            <a:off x="864683" y="3865977"/>
            <a:ext cx="235530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4D7C95E-33ED-4139-980C-BB1E3E1428DA}"/>
              </a:ext>
            </a:extLst>
          </p:cNvPr>
          <p:cNvSpPr txBox="1"/>
          <p:nvPr/>
        </p:nvSpPr>
        <p:spPr>
          <a:xfrm>
            <a:off x="857849" y="4039775"/>
            <a:ext cx="2415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</a:p>
        </p:txBody>
      </p:sp>
      <p:sp>
        <p:nvSpPr>
          <p:cNvPr id="6" name="PA-文本框 24">
            <a:extLst>
              <a:ext uri="{FF2B5EF4-FFF2-40B4-BE49-F238E27FC236}">
                <a16:creationId xmlns="" xmlns:a16="http://schemas.microsoft.com/office/drawing/2014/main" id="{82DBDD6A-A696-48DF-BBCD-A0D0721FF8D3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807780" y="4370035"/>
            <a:ext cx="2515282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这里输入解释说明性文字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这里输入解释说明性文字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这里输入解释说明性文字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PA-圆角矩形 4">
            <a:extLst>
              <a:ext uri="{FF2B5EF4-FFF2-40B4-BE49-F238E27FC236}">
                <a16:creationId xmlns="" xmlns:a16="http://schemas.microsoft.com/office/drawing/2014/main" id="{1D89F5CC-5036-4D13-A206-99E8897542B2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474063" y="2349080"/>
            <a:ext cx="2536052" cy="3021981"/>
          </a:xfrm>
          <a:prstGeom prst="roundRect">
            <a:avLst>
              <a:gd name="adj" fmla="val 6008"/>
            </a:avLst>
          </a:prstGeom>
          <a:solidFill>
            <a:schemeClr val="bg1"/>
          </a:solidFill>
          <a:ln w="0" cap="flat">
            <a:noFill/>
            <a:prstDash val="solid"/>
            <a:miter/>
          </a:ln>
          <a:effectLst>
            <a:outerShdw blurRad="254000" sx="101000" sy="101000" algn="ctr" rotWithShape="0">
              <a:schemeClr val="accent1"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图形 19">
            <a:extLst>
              <a:ext uri="{FF2B5EF4-FFF2-40B4-BE49-F238E27FC236}">
                <a16:creationId xmlns="" xmlns:a16="http://schemas.microsoft.com/office/drawing/2014/main" id="{489AA8BB-F9BB-49C2-8067-F5CB462245D9}"/>
              </a:ext>
            </a:extLst>
          </p:cNvPr>
          <p:cNvSpPr/>
          <p:nvPr/>
        </p:nvSpPr>
        <p:spPr>
          <a:xfrm>
            <a:off x="4447166" y="2708009"/>
            <a:ext cx="589848" cy="842640"/>
          </a:xfrm>
          <a:custGeom>
            <a:avLst/>
            <a:gdLst>
              <a:gd name="connsiteX0" fmla="*/ 56890 w 200025"/>
              <a:gd name="connsiteY0" fmla="*/ 7144 h 285750"/>
              <a:gd name="connsiteX1" fmla="*/ 37840 w 200025"/>
              <a:gd name="connsiteY1" fmla="*/ 26194 h 285750"/>
              <a:gd name="connsiteX2" fmla="*/ 56890 w 200025"/>
              <a:gd name="connsiteY2" fmla="*/ 45244 h 285750"/>
              <a:gd name="connsiteX3" fmla="*/ 75940 w 200025"/>
              <a:gd name="connsiteY3" fmla="*/ 26194 h 285750"/>
              <a:gd name="connsiteX4" fmla="*/ 56890 w 200025"/>
              <a:gd name="connsiteY4" fmla="*/ 7144 h 285750"/>
              <a:gd name="connsiteX5" fmla="*/ 56890 w 200025"/>
              <a:gd name="connsiteY5" fmla="*/ 16669 h 285750"/>
              <a:gd name="connsiteX6" fmla="*/ 66415 w 200025"/>
              <a:gd name="connsiteY6" fmla="*/ 26194 h 285750"/>
              <a:gd name="connsiteX7" fmla="*/ 56890 w 200025"/>
              <a:gd name="connsiteY7" fmla="*/ 35719 h 285750"/>
              <a:gd name="connsiteX8" fmla="*/ 47365 w 200025"/>
              <a:gd name="connsiteY8" fmla="*/ 26194 h 285750"/>
              <a:gd name="connsiteX9" fmla="*/ 56890 w 200025"/>
              <a:gd name="connsiteY9" fmla="*/ 16669 h 285750"/>
              <a:gd name="connsiteX10" fmla="*/ 128327 w 200025"/>
              <a:gd name="connsiteY10" fmla="*/ 30956 h 285750"/>
              <a:gd name="connsiteX11" fmla="*/ 114040 w 200025"/>
              <a:gd name="connsiteY11" fmla="*/ 45244 h 285750"/>
              <a:gd name="connsiteX12" fmla="*/ 128327 w 200025"/>
              <a:gd name="connsiteY12" fmla="*/ 59531 h 285750"/>
              <a:gd name="connsiteX13" fmla="*/ 142615 w 200025"/>
              <a:gd name="connsiteY13" fmla="*/ 45244 h 285750"/>
              <a:gd name="connsiteX14" fmla="*/ 128327 w 200025"/>
              <a:gd name="connsiteY14" fmla="*/ 30956 h 285750"/>
              <a:gd name="connsiteX15" fmla="*/ 128327 w 200025"/>
              <a:gd name="connsiteY15" fmla="*/ 40481 h 285750"/>
              <a:gd name="connsiteX16" fmla="*/ 133090 w 200025"/>
              <a:gd name="connsiteY16" fmla="*/ 45244 h 285750"/>
              <a:gd name="connsiteX17" fmla="*/ 128327 w 200025"/>
              <a:gd name="connsiteY17" fmla="*/ 50006 h 285750"/>
              <a:gd name="connsiteX18" fmla="*/ 123565 w 200025"/>
              <a:gd name="connsiteY18" fmla="*/ 45244 h 285750"/>
              <a:gd name="connsiteX19" fmla="*/ 128327 w 200025"/>
              <a:gd name="connsiteY19" fmla="*/ 40481 h 285750"/>
              <a:gd name="connsiteX20" fmla="*/ 71159 w 200025"/>
              <a:gd name="connsiteY20" fmla="*/ 64294 h 285750"/>
              <a:gd name="connsiteX21" fmla="*/ 56871 w 200025"/>
              <a:gd name="connsiteY21" fmla="*/ 78581 h 285750"/>
              <a:gd name="connsiteX22" fmla="*/ 71159 w 200025"/>
              <a:gd name="connsiteY22" fmla="*/ 92869 h 285750"/>
              <a:gd name="connsiteX23" fmla="*/ 75921 w 200025"/>
              <a:gd name="connsiteY23" fmla="*/ 92869 h 285750"/>
              <a:gd name="connsiteX24" fmla="*/ 75921 w 200025"/>
              <a:gd name="connsiteY24" fmla="*/ 106747 h 285750"/>
              <a:gd name="connsiteX25" fmla="*/ 75921 w 200025"/>
              <a:gd name="connsiteY25" fmla="*/ 107452 h 285750"/>
              <a:gd name="connsiteX26" fmla="*/ 75921 w 200025"/>
              <a:gd name="connsiteY26" fmla="*/ 144843 h 285750"/>
              <a:gd name="connsiteX27" fmla="*/ 75921 w 200025"/>
              <a:gd name="connsiteY27" fmla="*/ 145549 h 285750"/>
              <a:gd name="connsiteX28" fmla="*/ 75921 w 200025"/>
              <a:gd name="connsiteY28" fmla="*/ 150441 h 285750"/>
              <a:gd name="connsiteX29" fmla="*/ 11460 w 200025"/>
              <a:gd name="connsiteY29" fmla="*/ 245784 h 285750"/>
              <a:gd name="connsiteX30" fmla="*/ 7144 w 200025"/>
              <a:gd name="connsiteY30" fmla="*/ 259538 h 285750"/>
              <a:gd name="connsiteX31" fmla="*/ 12055 w 200025"/>
              <a:gd name="connsiteY31" fmla="*/ 273844 h 285750"/>
              <a:gd name="connsiteX32" fmla="*/ 31124 w 200025"/>
              <a:gd name="connsiteY32" fmla="*/ 283369 h 285750"/>
              <a:gd name="connsiteX33" fmla="*/ 178278 w 200025"/>
              <a:gd name="connsiteY33" fmla="*/ 283369 h 285750"/>
              <a:gd name="connsiteX34" fmla="*/ 196955 w 200025"/>
              <a:gd name="connsiteY34" fmla="*/ 273844 h 285750"/>
              <a:gd name="connsiteX35" fmla="*/ 201885 w 200025"/>
              <a:gd name="connsiteY35" fmla="*/ 259538 h 285750"/>
              <a:gd name="connsiteX36" fmla="*/ 197551 w 200025"/>
              <a:gd name="connsiteY36" fmla="*/ 245790 h 285750"/>
              <a:gd name="connsiteX37" fmla="*/ 133071 w 200025"/>
              <a:gd name="connsiteY37" fmla="*/ 150318 h 285750"/>
              <a:gd name="connsiteX38" fmla="*/ 133071 w 200025"/>
              <a:gd name="connsiteY38" fmla="*/ 92869 h 285750"/>
              <a:gd name="connsiteX39" fmla="*/ 137834 w 200025"/>
              <a:gd name="connsiteY39" fmla="*/ 92869 h 285750"/>
              <a:gd name="connsiteX40" fmla="*/ 152121 w 200025"/>
              <a:gd name="connsiteY40" fmla="*/ 78581 h 285750"/>
              <a:gd name="connsiteX41" fmla="*/ 137834 w 200025"/>
              <a:gd name="connsiteY41" fmla="*/ 64294 h 285750"/>
              <a:gd name="connsiteX42" fmla="*/ 71159 w 200025"/>
              <a:gd name="connsiteY42" fmla="*/ 64294 h 285750"/>
              <a:gd name="connsiteX43" fmla="*/ 71139 w 200025"/>
              <a:gd name="connsiteY43" fmla="*/ 73819 h 285750"/>
              <a:gd name="connsiteX44" fmla="*/ 71159 w 200025"/>
              <a:gd name="connsiteY44" fmla="*/ 73819 h 285750"/>
              <a:gd name="connsiteX45" fmla="*/ 137834 w 200025"/>
              <a:gd name="connsiteY45" fmla="*/ 73819 h 285750"/>
              <a:gd name="connsiteX46" fmla="*/ 142596 w 200025"/>
              <a:gd name="connsiteY46" fmla="*/ 78581 h 285750"/>
              <a:gd name="connsiteX47" fmla="*/ 137834 w 200025"/>
              <a:gd name="connsiteY47" fmla="*/ 83344 h 285750"/>
              <a:gd name="connsiteX48" fmla="*/ 128643 w 200025"/>
              <a:gd name="connsiteY48" fmla="*/ 83344 h 285750"/>
              <a:gd name="connsiteX49" fmla="*/ 128290 w 200025"/>
              <a:gd name="connsiteY49" fmla="*/ 83344 h 285750"/>
              <a:gd name="connsiteX50" fmla="*/ 80665 w 200025"/>
              <a:gd name="connsiteY50" fmla="*/ 83344 h 285750"/>
              <a:gd name="connsiteX51" fmla="*/ 71140 w 200025"/>
              <a:gd name="connsiteY51" fmla="*/ 83344 h 285750"/>
              <a:gd name="connsiteX52" fmla="*/ 66377 w 200025"/>
              <a:gd name="connsiteY52" fmla="*/ 78581 h 285750"/>
              <a:gd name="connsiteX53" fmla="*/ 71140 w 200025"/>
              <a:gd name="connsiteY53" fmla="*/ 73819 h 285750"/>
              <a:gd name="connsiteX54" fmla="*/ 85446 w 200025"/>
              <a:gd name="connsiteY54" fmla="*/ 92869 h 285750"/>
              <a:gd name="connsiteX55" fmla="*/ 123546 w 200025"/>
              <a:gd name="connsiteY55" fmla="*/ 92869 h 285750"/>
              <a:gd name="connsiteX56" fmla="*/ 123546 w 200025"/>
              <a:gd name="connsiteY56" fmla="*/ 151805 h 285750"/>
              <a:gd name="connsiteX57" fmla="*/ 124346 w 200025"/>
              <a:gd name="connsiteY57" fmla="*/ 154465 h 285750"/>
              <a:gd name="connsiteX58" fmla="*/ 166390 w 200025"/>
              <a:gd name="connsiteY58" fmla="*/ 216694 h 285750"/>
              <a:gd name="connsiteX59" fmla="*/ 110226 w 200025"/>
              <a:gd name="connsiteY59" fmla="*/ 216694 h 285750"/>
              <a:gd name="connsiteX60" fmla="*/ 105396 w 200025"/>
              <a:gd name="connsiteY60" fmla="*/ 221389 h 285750"/>
              <a:gd name="connsiteX61" fmla="*/ 110091 w 200025"/>
              <a:gd name="connsiteY61" fmla="*/ 226219 h 285750"/>
              <a:gd name="connsiteX62" fmla="*/ 110226 w 200025"/>
              <a:gd name="connsiteY62" fmla="*/ 226219 h 285750"/>
              <a:gd name="connsiteX63" fmla="*/ 171190 w 200025"/>
              <a:gd name="connsiteY63" fmla="*/ 226219 h 285750"/>
              <a:gd name="connsiteX64" fmla="*/ 172678 w 200025"/>
              <a:gd name="connsiteY64" fmla="*/ 226000 h 285750"/>
              <a:gd name="connsiteX65" fmla="*/ 188547 w 200025"/>
              <a:gd name="connsiteY65" fmla="*/ 249496 h 285750"/>
              <a:gd name="connsiteX66" fmla="*/ 189719 w 200025"/>
              <a:gd name="connsiteY66" fmla="*/ 251337 h 285750"/>
              <a:gd name="connsiteX67" fmla="*/ 192360 w 200025"/>
              <a:gd name="connsiteY67" fmla="*/ 259560 h 285750"/>
              <a:gd name="connsiteX68" fmla="*/ 178073 w 200025"/>
              <a:gd name="connsiteY68" fmla="*/ 273847 h 285750"/>
              <a:gd name="connsiteX69" fmla="*/ 30975 w 200025"/>
              <a:gd name="connsiteY69" fmla="*/ 273847 h 285750"/>
              <a:gd name="connsiteX70" fmla="*/ 16687 w 200025"/>
              <a:gd name="connsiteY70" fmla="*/ 259560 h 285750"/>
              <a:gd name="connsiteX71" fmla="*/ 19329 w 200025"/>
              <a:gd name="connsiteY71" fmla="*/ 251337 h 285750"/>
              <a:gd name="connsiteX72" fmla="*/ 20482 w 200025"/>
              <a:gd name="connsiteY72" fmla="*/ 249496 h 285750"/>
              <a:gd name="connsiteX73" fmla="*/ 36202 w 200025"/>
              <a:gd name="connsiteY73" fmla="*/ 226222 h 285750"/>
              <a:gd name="connsiteX74" fmla="*/ 56890 w 200025"/>
              <a:gd name="connsiteY74" fmla="*/ 226222 h 285750"/>
              <a:gd name="connsiteX75" fmla="*/ 61719 w 200025"/>
              <a:gd name="connsiteY75" fmla="*/ 221527 h 285750"/>
              <a:gd name="connsiteX76" fmla="*/ 57024 w 200025"/>
              <a:gd name="connsiteY76" fmla="*/ 216697 h 285750"/>
              <a:gd name="connsiteX77" fmla="*/ 56890 w 200025"/>
              <a:gd name="connsiteY77" fmla="*/ 216697 h 285750"/>
              <a:gd name="connsiteX78" fmla="*/ 42639 w 200025"/>
              <a:gd name="connsiteY78" fmla="*/ 216697 h 285750"/>
              <a:gd name="connsiteX79" fmla="*/ 84627 w 200025"/>
              <a:gd name="connsiteY79" fmla="*/ 154580 h 285750"/>
              <a:gd name="connsiteX80" fmla="*/ 85446 w 200025"/>
              <a:gd name="connsiteY80" fmla="*/ 151920 h 285750"/>
              <a:gd name="connsiteX81" fmla="*/ 85446 w 200025"/>
              <a:gd name="connsiteY81" fmla="*/ 150022 h 285750"/>
              <a:gd name="connsiteX82" fmla="*/ 109202 w 200025"/>
              <a:gd name="connsiteY82" fmla="*/ 150022 h 285750"/>
              <a:gd name="connsiteX83" fmla="*/ 109202 w 200025"/>
              <a:gd name="connsiteY83" fmla="*/ 140497 h 285750"/>
              <a:gd name="connsiteX84" fmla="*/ 85446 w 200025"/>
              <a:gd name="connsiteY84" fmla="*/ 140497 h 285750"/>
              <a:gd name="connsiteX85" fmla="*/ 85446 w 200025"/>
              <a:gd name="connsiteY85" fmla="*/ 130972 h 285750"/>
              <a:gd name="connsiteX86" fmla="*/ 102747 w 200025"/>
              <a:gd name="connsiteY86" fmla="*/ 130972 h 285750"/>
              <a:gd name="connsiteX87" fmla="*/ 102747 w 200025"/>
              <a:gd name="connsiteY87" fmla="*/ 121447 h 285750"/>
              <a:gd name="connsiteX88" fmla="*/ 85446 w 200025"/>
              <a:gd name="connsiteY88" fmla="*/ 121447 h 285750"/>
              <a:gd name="connsiteX89" fmla="*/ 85446 w 200025"/>
              <a:gd name="connsiteY89" fmla="*/ 111922 h 285750"/>
              <a:gd name="connsiteX90" fmla="*/ 109202 w 200025"/>
              <a:gd name="connsiteY90" fmla="*/ 111922 h 285750"/>
              <a:gd name="connsiteX91" fmla="*/ 109202 w 200025"/>
              <a:gd name="connsiteY91" fmla="*/ 102397 h 285750"/>
              <a:gd name="connsiteX92" fmla="*/ 85446 w 200025"/>
              <a:gd name="connsiteY92" fmla="*/ 102397 h 285750"/>
              <a:gd name="connsiteX93" fmla="*/ 85446 w 200025"/>
              <a:gd name="connsiteY93" fmla="*/ 92872 h 285750"/>
              <a:gd name="connsiteX94" fmla="*/ 109277 w 200025"/>
              <a:gd name="connsiteY94" fmla="*/ 178594 h 285750"/>
              <a:gd name="connsiteX95" fmla="*/ 94989 w 200025"/>
              <a:gd name="connsiteY95" fmla="*/ 192881 h 285750"/>
              <a:gd name="connsiteX96" fmla="*/ 109277 w 200025"/>
              <a:gd name="connsiteY96" fmla="*/ 207169 h 285750"/>
              <a:gd name="connsiteX97" fmla="*/ 123564 w 200025"/>
              <a:gd name="connsiteY97" fmla="*/ 192881 h 285750"/>
              <a:gd name="connsiteX98" fmla="*/ 109277 w 200025"/>
              <a:gd name="connsiteY98" fmla="*/ 178594 h 285750"/>
              <a:gd name="connsiteX99" fmla="*/ 109277 w 200025"/>
              <a:gd name="connsiteY99" fmla="*/ 188119 h 285750"/>
              <a:gd name="connsiteX100" fmla="*/ 114039 w 200025"/>
              <a:gd name="connsiteY100" fmla="*/ 192881 h 285750"/>
              <a:gd name="connsiteX101" fmla="*/ 109277 w 200025"/>
              <a:gd name="connsiteY101" fmla="*/ 197644 h 285750"/>
              <a:gd name="connsiteX102" fmla="*/ 104514 w 200025"/>
              <a:gd name="connsiteY102" fmla="*/ 192881 h 285750"/>
              <a:gd name="connsiteX103" fmla="*/ 109277 w 200025"/>
              <a:gd name="connsiteY103" fmla="*/ 188119 h 285750"/>
              <a:gd name="connsiteX104" fmla="*/ 85464 w 200025"/>
              <a:gd name="connsiteY104" fmla="*/ 216694 h 285750"/>
              <a:gd name="connsiteX105" fmla="*/ 66414 w 200025"/>
              <a:gd name="connsiteY105" fmla="*/ 235744 h 285750"/>
              <a:gd name="connsiteX106" fmla="*/ 85464 w 200025"/>
              <a:gd name="connsiteY106" fmla="*/ 254794 h 285750"/>
              <a:gd name="connsiteX107" fmla="*/ 104514 w 200025"/>
              <a:gd name="connsiteY107" fmla="*/ 235744 h 285750"/>
              <a:gd name="connsiteX108" fmla="*/ 85464 w 200025"/>
              <a:gd name="connsiteY108" fmla="*/ 216694 h 285750"/>
              <a:gd name="connsiteX109" fmla="*/ 85464 w 200025"/>
              <a:gd name="connsiteY109" fmla="*/ 226219 h 285750"/>
              <a:gd name="connsiteX110" fmla="*/ 94989 w 200025"/>
              <a:gd name="connsiteY110" fmla="*/ 235744 h 285750"/>
              <a:gd name="connsiteX111" fmla="*/ 85464 w 200025"/>
              <a:gd name="connsiteY111" fmla="*/ 245269 h 285750"/>
              <a:gd name="connsiteX112" fmla="*/ 75939 w 200025"/>
              <a:gd name="connsiteY112" fmla="*/ 235744 h 285750"/>
              <a:gd name="connsiteX113" fmla="*/ 85464 w 200025"/>
              <a:gd name="connsiteY113" fmla="*/ 226219 h 285750"/>
              <a:gd name="connsiteX114" fmla="*/ 156902 w 200025"/>
              <a:gd name="connsiteY114" fmla="*/ 235744 h 285750"/>
              <a:gd name="connsiteX115" fmla="*/ 142614 w 200025"/>
              <a:gd name="connsiteY115" fmla="*/ 250031 h 285750"/>
              <a:gd name="connsiteX116" fmla="*/ 156902 w 200025"/>
              <a:gd name="connsiteY116" fmla="*/ 264319 h 285750"/>
              <a:gd name="connsiteX117" fmla="*/ 171189 w 200025"/>
              <a:gd name="connsiteY117" fmla="*/ 250031 h 285750"/>
              <a:gd name="connsiteX118" fmla="*/ 156902 w 200025"/>
              <a:gd name="connsiteY118" fmla="*/ 235744 h 285750"/>
              <a:gd name="connsiteX119" fmla="*/ 156902 w 200025"/>
              <a:gd name="connsiteY119" fmla="*/ 245269 h 285750"/>
              <a:gd name="connsiteX120" fmla="*/ 161664 w 200025"/>
              <a:gd name="connsiteY120" fmla="*/ 250031 h 285750"/>
              <a:gd name="connsiteX121" fmla="*/ 156902 w 200025"/>
              <a:gd name="connsiteY121" fmla="*/ 254794 h 285750"/>
              <a:gd name="connsiteX122" fmla="*/ 152139 w 200025"/>
              <a:gd name="connsiteY122" fmla="*/ 250031 h 285750"/>
              <a:gd name="connsiteX123" fmla="*/ 156902 w 200025"/>
              <a:gd name="connsiteY123" fmla="*/ 245269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200025" h="285750">
                <a:moveTo>
                  <a:pt x="56890" y="7144"/>
                </a:moveTo>
                <a:cubicBezTo>
                  <a:pt x="46425" y="7144"/>
                  <a:pt x="37839" y="15730"/>
                  <a:pt x="37840" y="26194"/>
                </a:cubicBezTo>
                <a:cubicBezTo>
                  <a:pt x="37839" y="36659"/>
                  <a:pt x="46425" y="45244"/>
                  <a:pt x="56890" y="45244"/>
                </a:cubicBezTo>
                <a:cubicBezTo>
                  <a:pt x="67354" y="45244"/>
                  <a:pt x="75940" y="36659"/>
                  <a:pt x="75940" y="26194"/>
                </a:cubicBezTo>
                <a:cubicBezTo>
                  <a:pt x="75940" y="15730"/>
                  <a:pt x="67354" y="7144"/>
                  <a:pt x="56890" y="7144"/>
                </a:cubicBezTo>
                <a:close/>
                <a:moveTo>
                  <a:pt x="56890" y="16669"/>
                </a:moveTo>
                <a:cubicBezTo>
                  <a:pt x="62206" y="16669"/>
                  <a:pt x="66415" y="20877"/>
                  <a:pt x="66415" y="26194"/>
                </a:cubicBezTo>
                <a:cubicBezTo>
                  <a:pt x="66415" y="31511"/>
                  <a:pt x="62206" y="35719"/>
                  <a:pt x="56890" y="35719"/>
                </a:cubicBezTo>
                <a:cubicBezTo>
                  <a:pt x="51573" y="35719"/>
                  <a:pt x="47365" y="31511"/>
                  <a:pt x="47365" y="26194"/>
                </a:cubicBezTo>
                <a:cubicBezTo>
                  <a:pt x="47365" y="20877"/>
                  <a:pt x="51573" y="16669"/>
                  <a:pt x="56890" y="16669"/>
                </a:cubicBezTo>
                <a:close/>
                <a:moveTo>
                  <a:pt x="128327" y="30956"/>
                </a:moveTo>
                <a:cubicBezTo>
                  <a:pt x="120493" y="30956"/>
                  <a:pt x="114039" y="37409"/>
                  <a:pt x="114040" y="45244"/>
                </a:cubicBezTo>
                <a:cubicBezTo>
                  <a:pt x="114039" y="53078"/>
                  <a:pt x="120493" y="59531"/>
                  <a:pt x="128327" y="59531"/>
                </a:cubicBezTo>
                <a:cubicBezTo>
                  <a:pt x="136161" y="59531"/>
                  <a:pt x="142615" y="53078"/>
                  <a:pt x="142615" y="45244"/>
                </a:cubicBezTo>
                <a:cubicBezTo>
                  <a:pt x="142615" y="37409"/>
                  <a:pt x="136161" y="30956"/>
                  <a:pt x="128327" y="30956"/>
                </a:cubicBezTo>
                <a:close/>
                <a:moveTo>
                  <a:pt x="128327" y="40481"/>
                </a:moveTo>
                <a:cubicBezTo>
                  <a:pt x="131014" y="40481"/>
                  <a:pt x="133090" y="42558"/>
                  <a:pt x="133090" y="45244"/>
                </a:cubicBezTo>
                <a:cubicBezTo>
                  <a:pt x="133090" y="47931"/>
                  <a:pt x="131014" y="50006"/>
                  <a:pt x="128327" y="50006"/>
                </a:cubicBezTo>
                <a:cubicBezTo>
                  <a:pt x="125640" y="50006"/>
                  <a:pt x="123565" y="47931"/>
                  <a:pt x="123565" y="45244"/>
                </a:cubicBezTo>
                <a:cubicBezTo>
                  <a:pt x="123565" y="42558"/>
                  <a:pt x="125640" y="40481"/>
                  <a:pt x="128327" y="40481"/>
                </a:cubicBezTo>
                <a:close/>
                <a:moveTo>
                  <a:pt x="71159" y="64294"/>
                </a:moveTo>
                <a:cubicBezTo>
                  <a:pt x="63326" y="64294"/>
                  <a:pt x="56871" y="70749"/>
                  <a:pt x="56871" y="78581"/>
                </a:cubicBezTo>
                <a:cubicBezTo>
                  <a:pt x="56871" y="86414"/>
                  <a:pt x="63326" y="92869"/>
                  <a:pt x="71159" y="92869"/>
                </a:cubicBezTo>
                <a:lnTo>
                  <a:pt x="75921" y="92869"/>
                </a:lnTo>
                <a:lnTo>
                  <a:pt x="75921" y="106747"/>
                </a:lnTo>
                <a:cubicBezTo>
                  <a:pt x="75902" y="106985"/>
                  <a:pt x="75902" y="107213"/>
                  <a:pt x="75921" y="107452"/>
                </a:cubicBezTo>
                <a:lnTo>
                  <a:pt x="75921" y="144843"/>
                </a:lnTo>
                <a:cubicBezTo>
                  <a:pt x="75902" y="145082"/>
                  <a:pt x="75902" y="145311"/>
                  <a:pt x="75921" y="145549"/>
                </a:cubicBezTo>
                <a:lnTo>
                  <a:pt x="75921" y="150441"/>
                </a:lnTo>
                <a:lnTo>
                  <a:pt x="11460" y="245784"/>
                </a:lnTo>
                <a:cubicBezTo>
                  <a:pt x="9173" y="249750"/>
                  <a:pt x="7144" y="255483"/>
                  <a:pt x="7144" y="259538"/>
                </a:cubicBezTo>
                <a:cubicBezTo>
                  <a:pt x="7144" y="264916"/>
                  <a:pt x="9017" y="269845"/>
                  <a:pt x="12055" y="273844"/>
                </a:cubicBezTo>
                <a:cubicBezTo>
                  <a:pt x="16686" y="279503"/>
                  <a:pt x="23453" y="283369"/>
                  <a:pt x="31124" y="283369"/>
                </a:cubicBezTo>
                <a:lnTo>
                  <a:pt x="178278" y="283369"/>
                </a:lnTo>
                <a:cubicBezTo>
                  <a:pt x="187180" y="283369"/>
                  <a:pt x="193882" y="277499"/>
                  <a:pt x="196955" y="273844"/>
                </a:cubicBezTo>
                <a:cubicBezTo>
                  <a:pt x="199994" y="269845"/>
                  <a:pt x="201885" y="264915"/>
                  <a:pt x="201885" y="259538"/>
                </a:cubicBezTo>
                <a:cubicBezTo>
                  <a:pt x="201885" y="254512"/>
                  <a:pt x="199775" y="249642"/>
                  <a:pt x="197551" y="245790"/>
                </a:cubicBezTo>
                <a:lnTo>
                  <a:pt x="133071" y="150318"/>
                </a:lnTo>
                <a:lnTo>
                  <a:pt x="133071" y="92869"/>
                </a:lnTo>
                <a:lnTo>
                  <a:pt x="137834" y="92869"/>
                </a:lnTo>
                <a:cubicBezTo>
                  <a:pt x="145666" y="92869"/>
                  <a:pt x="152121" y="86414"/>
                  <a:pt x="152121" y="78581"/>
                </a:cubicBezTo>
                <a:cubicBezTo>
                  <a:pt x="152121" y="70749"/>
                  <a:pt x="145666" y="64294"/>
                  <a:pt x="137834" y="64294"/>
                </a:cubicBezTo>
                <a:lnTo>
                  <a:pt x="71159" y="64294"/>
                </a:lnTo>
                <a:close/>
                <a:moveTo>
                  <a:pt x="71139" y="73819"/>
                </a:moveTo>
                <a:lnTo>
                  <a:pt x="71159" y="73819"/>
                </a:lnTo>
                <a:lnTo>
                  <a:pt x="137834" y="73819"/>
                </a:lnTo>
                <a:cubicBezTo>
                  <a:pt x="140554" y="73819"/>
                  <a:pt x="142596" y="75862"/>
                  <a:pt x="142596" y="78581"/>
                </a:cubicBezTo>
                <a:cubicBezTo>
                  <a:pt x="142596" y="81302"/>
                  <a:pt x="140554" y="83344"/>
                  <a:pt x="137834" y="83344"/>
                </a:cubicBezTo>
                <a:lnTo>
                  <a:pt x="128643" y="83344"/>
                </a:lnTo>
                <a:lnTo>
                  <a:pt x="128290" y="83344"/>
                </a:lnTo>
                <a:lnTo>
                  <a:pt x="80665" y="83344"/>
                </a:lnTo>
                <a:lnTo>
                  <a:pt x="71140" y="83344"/>
                </a:lnTo>
                <a:cubicBezTo>
                  <a:pt x="68419" y="83344"/>
                  <a:pt x="66377" y="81302"/>
                  <a:pt x="66377" y="78581"/>
                </a:cubicBezTo>
                <a:cubicBezTo>
                  <a:pt x="66377" y="75862"/>
                  <a:pt x="68419" y="73819"/>
                  <a:pt x="71140" y="73819"/>
                </a:cubicBezTo>
                <a:close/>
                <a:moveTo>
                  <a:pt x="85446" y="92869"/>
                </a:moveTo>
                <a:lnTo>
                  <a:pt x="123546" y="92869"/>
                </a:lnTo>
                <a:lnTo>
                  <a:pt x="123546" y="151805"/>
                </a:lnTo>
                <a:cubicBezTo>
                  <a:pt x="123548" y="152757"/>
                  <a:pt x="123814" y="153679"/>
                  <a:pt x="124346" y="154465"/>
                </a:cubicBezTo>
                <a:lnTo>
                  <a:pt x="166390" y="216694"/>
                </a:lnTo>
                <a:lnTo>
                  <a:pt x="110226" y="216694"/>
                </a:lnTo>
                <a:cubicBezTo>
                  <a:pt x="107596" y="216657"/>
                  <a:pt x="105433" y="218759"/>
                  <a:pt x="105396" y="221389"/>
                </a:cubicBezTo>
                <a:cubicBezTo>
                  <a:pt x="105359" y="224019"/>
                  <a:pt x="107461" y="226182"/>
                  <a:pt x="110091" y="226219"/>
                </a:cubicBezTo>
                <a:cubicBezTo>
                  <a:pt x="110136" y="226220"/>
                  <a:pt x="110181" y="226220"/>
                  <a:pt x="110226" y="226219"/>
                </a:cubicBezTo>
                <a:lnTo>
                  <a:pt x="171190" y="226219"/>
                </a:lnTo>
                <a:cubicBezTo>
                  <a:pt x="171694" y="226225"/>
                  <a:pt x="172197" y="226151"/>
                  <a:pt x="172678" y="226000"/>
                </a:cubicBezTo>
                <a:lnTo>
                  <a:pt x="188547" y="249496"/>
                </a:lnTo>
                <a:lnTo>
                  <a:pt x="189719" y="251337"/>
                </a:lnTo>
                <a:cubicBezTo>
                  <a:pt x="191383" y="253690"/>
                  <a:pt x="192360" y="256489"/>
                  <a:pt x="192360" y="259560"/>
                </a:cubicBezTo>
                <a:cubicBezTo>
                  <a:pt x="192360" y="267507"/>
                  <a:pt x="186020" y="273847"/>
                  <a:pt x="178073" y="273847"/>
                </a:cubicBezTo>
                <a:lnTo>
                  <a:pt x="30975" y="273847"/>
                </a:lnTo>
                <a:cubicBezTo>
                  <a:pt x="23028" y="273847"/>
                  <a:pt x="16687" y="267507"/>
                  <a:pt x="16687" y="259560"/>
                </a:cubicBezTo>
                <a:cubicBezTo>
                  <a:pt x="16687" y="256490"/>
                  <a:pt x="17665" y="253687"/>
                  <a:pt x="19329" y="251337"/>
                </a:cubicBezTo>
                <a:lnTo>
                  <a:pt x="20482" y="249496"/>
                </a:lnTo>
                <a:lnTo>
                  <a:pt x="36202" y="226222"/>
                </a:lnTo>
                <a:lnTo>
                  <a:pt x="56890" y="226222"/>
                </a:lnTo>
                <a:cubicBezTo>
                  <a:pt x="59520" y="226259"/>
                  <a:pt x="61682" y="224157"/>
                  <a:pt x="61719" y="221527"/>
                </a:cubicBezTo>
                <a:cubicBezTo>
                  <a:pt x="61757" y="218897"/>
                  <a:pt x="59655" y="216734"/>
                  <a:pt x="57024" y="216697"/>
                </a:cubicBezTo>
                <a:cubicBezTo>
                  <a:pt x="56979" y="216696"/>
                  <a:pt x="56934" y="216696"/>
                  <a:pt x="56890" y="216697"/>
                </a:cubicBezTo>
                <a:lnTo>
                  <a:pt x="42639" y="216697"/>
                </a:lnTo>
                <a:lnTo>
                  <a:pt x="84627" y="154580"/>
                </a:lnTo>
                <a:cubicBezTo>
                  <a:pt x="85159" y="153789"/>
                  <a:pt x="85444" y="152869"/>
                  <a:pt x="85446" y="151920"/>
                </a:cubicBezTo>
                <a:lnTo>
                  <a:pt x="85446" y="150022"/>
                </a:lnTo>
                <a:lnTo>
                  <a:pt x="109202" y="150022"/>
                </a:lnTo>
                <a:cubicBezTo>
                  <a:pt x="115643" y="150118"/>
                  <a:pt x="115643" y="140407"/>
                  <a:pt x="109202" y="140497"/>
                </a:cubicBezTo>
                <a:lnTo>
                  <a:pt x="85446" y="140497"/>
                </a:lnTo>
                <a:lnTo>
                  <a:pt x="85446" y="130972"/>
                </a:lnTo>
                <a:lnTo>
                  <a:pt x="102747" y="130972"/>
                </a:lnTo>
                <a:cubicBezTo>
                  <a:pt x="109187" y="131068"/>
                  <a:pt x="109187" y="121358"/>
                  <a:pt x="102747" y="121447"/>
                </a:cubicBezTo>
                <a:lnTo>
                  <a:pt x="85446" y="121447"/>
                </a:lnTo>
                <a:lnTo>
                  <a:pt x="85446" y="111922"/>
                </a:lnTo>
                <a:lnTo>
                  <a:pt x="109202" y="111922"/>
                </a:lnTo>
                <a:cubicBezTo>
                  <a:pt x="115643" y="112018"/>
                  <a:pt x="115643" y="102307"/>
                  <a:pt x="109202" y="102397"/>
                </a:cubicBezTo>
                <a:lnTo>
                  <a:pt x="85446" y="102397"/>
                </a:lnTo>
                <a:lnTo>
                  <a:pt x="85446" y="92872"/>
                </a:lnTo>
                <a:close/>
                <a:moveTo>
                  <a:pt x="109277" y="178594"/>
                </a:moveTo>
                <a:cubicBezTo>
                  <a:pt x="101442" y="178594"/>
                  <a:pt x="94989" y="185047"/>
                  <a:pt x="94989" y="192881"/>
                </a:cubicBezTo>
                <a:cubicBezTo>
                  <a:pt x="94989" y="200716"/>
                  <a:pt x="101442" y="207169"/>
                  <a:pt x="109277" y="207169"/>
                </a:cubicBezTo>
                <a:cubicBezTo>
                  <a:pt x="117111" y="207169"/>
                  <a:pt x="123564" y="200716"/>
                  <a:pt x="123564" y="192881"/>
                </a:cubicBezTo>
                <a:cubicBezTo>
                  <a:pt x="123564" y="185047"/>
                  <a:pt x="117111" y="178594"/>
                  <a:pt x="109277" y="178594"/>
                </a:cubicBezTo>
                <a:close/>
                <a:moveTo>
                  <a:pt x="109277" y="188119"/>
                </a:moveTo>
                <a:cubicBezTo>
                  <a:pt x="111963" y="188119"/>
                  <a:pt x="114039" y="190195"/>
                  <a:pt x="114039" y="192881"/>
                </a:cubicBezTo>
                <a:cubicBezTo>
                  <a:pt x="114039" y="195568"/>
                  <a:pt x="111963" y="197644"/>
                  <a:pt x="109277" y="197644"/>
                </a:cubicBezTo>
                <a:cubicBezTo>
                  <a:pt x="106590" y="197644"/>
                  <a:pt x="104514" y="195568"/>
                  <a:pt x="104514" y="192881"/>
                </a:cubicBezTo>
                <a:cubicBezTo>
                  <a:pt x="104514" y="190195"/>
                  <a:pt x="106590" y="188119"/>
                  <a:pt x="109277" y="188119"/>
                </a:cubicBezTo>
                <a:close/>
                <a:moveTo>
                  <a:pt x="85464" y="216694"/>
                </a:moveTo>
                <a:cubicBezTo>
                  <a:pt x="75000" y="216694"/>
                  <a:pt x="66414" y="225279"/>
                  <a:pt x="66414" y="235744"/>
                </a:cubicBezTo>
                <a:cubicBezTo>
                  <a:pt x="66414" y="246209"/>
                  <a:pt x="75000" y="254794"/>
                  <a:pt x="85464" y="254794"/>
                </a:cubicBezTo>
                <a:cubicBezTo>
                  <a:pt x="95929" y="254794"/>
                  <a:pt x="104514" y="246209"/>
                  <a:pt x="104514" y="235744"/>
                </a:cubicBezTo>
                <a:cubicBezTo>
                  <a:pt x="104514" y="225279"/>
                  <a:pt x="95929" y="216694"/>
                  <a:pt x="85464" y="216694"/>
                </a:cubicBezTo>
                <a:close/>
                <a:moveTo>
                  <a:pt x="85464" y="226219"/>
                </a:moveTo>
                <a:cubicBezTo>
                  <a:pt x="90781" y="226219"/>
                  <a:pt x="94989" y="230427"/>
                  <a:pt x="94989" y="235744"/>
                </a:cubicBezTo>
                <a:cubicBezTo>
                  <a:pt x="94989" y="241061"/>
                  <a:pt x="90781" y="245269"/>
                  <a:pt x="85464" y="245269"/>
                </a:cubicBezTo>
                <a:cubicBezTo>
                  <a:pt x="80147" y="245269"/>
                  <a:pt x="75939" y="241061"/>
                  <a:pt x="75939" y="235744"/>
                </a:cubicBezTo>
                <a:cubicBezTo>
                  <a:pt x="75939" y="230427"/>
                  <a:pt x="80147" y="226219"/>
                  <a:pt x="85464" y="226219"/>
                </a:cubicBezTo>
                <a:close/>
                <a:moveTo>
                  <a:pt x="156902" y="235744"/>
                </a:moveTo>
                <a:cubicBezTo>
                  <a:pt x="149067" y="235744"/>
                  <a:pt x="142614" y="242197"/>
                  <a:pt x="142614" y="250031"/>
                </a:cubicBezTo>
                <a:cubicBezTo>
                  <a:pt x="142614" y="257866"/>
                  <a:pt x="149067" y="264319"/>
                  <a:pt x="156902" y="264319"/>
                </a:cubicBezTo>
                <a:cubicBezTo>
                  <a:pt x="164736" y="264319"/>
                  <a:pt x="171189" y="257866"/>
                  <a:pt x="171189" y="250031"/>
                </a:cubicBezTo>
                <a:cubicBezTo>
                  <a:pt x="171189" y="242197"/>
                  <a:pt x="164736" y="235744"/>
                  <a:pt x="156902" y="235744"/>
                </a:cubicBezTo>
                <a:close/>
                <a:moveTo>
                  <a:pt x="156902" y="245269"/>
                </a:moveTo>
                <a:cubicBezTo>
                  <a:pt x="159588" y="245269"/>
                  <a:pt x="161664" y="247345"/>
                  <a:pt x="161664" y="250031"/>
                </a:cubicBezTo>
                <a:cubicBezTo>
                  <a:pt x="161664" y="252718"/>
                  <a:pt x="159588" y="254794"/>
                  <a:pt x="156902" y="254794"/>
                </a:cubicBezTo>
                <a:cubicBezTo>
                  <a:pt x="154215" y="254794"/>
                  <a:pt x="152139" y="252718"/>
                  <a:pt x="152139" y="250031"/>
                </a:cubicBezTo>
                <a:cubicBezTo>
                  <a:pt x="152139" y="247345"/>
                  <a:pt x="154215" y="245269"/>
                  <a:pt x="156902" y="24526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95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2F115D2-B7B4-43AA-9C20-8BA20082B2A9}"/>
              </a:ext>
            </a:extLst>
          </p:cNvPr>
          <p:cNvCxnSpPr>
            <a:cxnSpLocks/>
          </p:cNvCxnSpPr>
          <p:nvPr/>
        </p:nvCxnSpPr>
        <p:spPr>
          <a:xfrm>
            <a:off x="3551736" y="3865977"/>
            <a:ext cx="235530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D309FD8-0AC9-47C4-AB65-96F31D488DDD}"/>
              </a:ext>
            </a:extLst>
          </p:cNvPr>
          <p:cNvSpPr txBox="1"/>
          <p:nvPr/>
        </p:nvSpPr>
        <p:spPr>
          <a:xfrm>
            <a:off x="3534517" y="4039775"/>
            <a:ext cx="2415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</a:p>
        </p:txBody>
      </p:sp>
      <p:sp>
        <p:nvSpPr>
          <p:cNvPr id="11" name="PA-文本框 24">
            <a:extLst>
              <a:ext uri="{FF2B5EF4-FFF2-40B4-BE49-F238E27FC236}">
                <a16:creationId xmlns="" xmlns:a16="http://schemas.microsoft.com/office/drawing/2014/main" id="{EDC642A1-AA86-4F50-8A2F-88199B8C8858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3484448" y="4370035"/>
            <a:ext cx="2515282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这里输入解释说明性文字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这里输入解释说明性文字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这里输入解释说明性文字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PA-圆角矩形 5">
            <a:extLst>
              <a:ext uri="{FF2B5EF4-FFF2-40B4-BE49-F238E27FC236}">
                <a16:creationId xmlns="" xmlns:a16="http://schemas.microsoft.com/office/drawing/2014/main" id="{712C9B8E-DF5E-4AB0-9308-C35689A587FA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6161115" y="2349080"/>
            <a:ext cx="2536052" cy="3021981"/>
          </a:xfrm>
          <a:prstGeom prst="roundRect">
            <a:avLst>
              <a:gd name="adj" fmla="val 5738"/>
            </a:avLst>
          </a:prstGeom>
          <a:solidFill>
            <a:schemeClr val="bg1"/>
          </a:solidFill>
          <a:ln w="0" cap="flat">
            <a:noFill/>
            <a:prstDash val="solid"/>
            <a:miter/>
          </a:ln>
          <a:effectLst>
            <a:outerShdw blurRad="254000" sx="101000" sy="101000" algn="ctr" rotWithShape="0">
              <a:schemeClr val="accent1"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图形 75">
            <a:extLst>
              <a:ext uri="{FF2B5EF4-FFF2-40B4-BE49-F238E27FC236}">
                <a16:creationId xmlns="" xmlns:a16="http://schemas.microsoft.com/office/drawing/2014/main" id="{A9CC8116-A8ED-4C87-81F2-834E03A138BE}"/>
              </a:ext>
            </a:extLst>
          </p:cNvPr>
          <p:cNvSpPr/>
          <p:nvPr/>
        </p:nvSpPr>
        <p:spPr>
          <a:xfrm>
            <a:off x="1633717" y="2739162"/>
            <a:ext cx="878270" cy="726844"/>
          </a:xfrm>
          <a:custGeom>
            <a:avLst/>
            <a:gdLst>
              <a:gd name="connsiteX0" fmla="*/ 35719 w 276225"/>
              <a:gd name="connsiteY0" fmla="*/ 7144 h 228600"/>
              <a:gd name="connsiteX1" fmla="*/ 7144 w 276225"/>
              <a:gd name="connsiteY1" fmla="*/ 35719 h 228600"/>
              <a:gd name="connsiteX2" fmla="*/ 7144 w 276225"/>
              <a:gd name="connsiteY2" fmla="*/ 140494 h 228600"/>
              <a:gd name="connsiteX3" fmla="*/ 35719 w 276225"/>
              <a:gd name="connsiteY3" fmla="*/ 169069 h 228600"/>
              <a:gd name="connsiteX4" fmla="*/ 51178 w 276225"/>
              <a:gd name="connsiteY4" fmla="*/ 169069 h 228600"/>
              <a:gd name="connsiteX5" fmla="*/ 79623 w 276225"/>
              <a:gd name="connsiteY5" fmla="*/ 204788 h 228600"/>
              <a:gd name="connsiteX6" fmla="*/ 87064 w 276225"/>
              <a:gd name="connsiteY6" fmla="*/ 204788 h 228600"/>
              <a:gd name="connsiteX7" fmla="*/ 100329 w 276225"/>
              <a:gd name="connsiteY7" fmla="*/ 188119 h 228600"/>
              <a:gd name="connsiteX8" fmla="*/ 165478 w 276225"/>
              <a:gd name="connsiteY8" fmla="*/ 188119 h 228600"/>
              <a:gd name="connsiteX9" fmla="*/ 193923 w 276225"/>
              <a:gd name="connsiteY9" fmla="*/ 223838 h 228600"/>
              <a:gd name="connsiteX10" fmla="*/ 201364 w 276225"/>
              <a:gd name="connsiteY10" fmla="*/ 223838 h 228600"/>
              <a:gd name="connsiteX11" fmla="*/ 229791 w 276225"/>
              <a:gd name="connsiteY11" fmla="*/ 188119 h 228600"/>
              <a:gd name="connsiteX12" fmla="*/ 245269 w 276225"/>
              <a:gd name="connsiteY12" fmla="*/ 188119 h 228600"/>
              <a:gd name="connsiteX13" fmla="*/ 273844 w 276225"/>
              <a:gd name="connsiteY13" fmla="*/ 159544 h 228600"/>
              <a:gd name="connsiteX14" fmla="*/ 273844 w 276225"/>
              <a:gd name="connsiteY14" fmla="*/ 54769 h 228600"/>
              <a:gd name="connsiteX15" fmla="*/ 245269 w 276225"/>
              <a:gd name="connsiteY15" fmla="*/ 26194 h 228600"/>
              <a:gd name="connsiteX16" fmla="*/ 233995 w 276225"/>
              <a:gd name="connsiteY16" fmla="*/ 26194 h 228600"/>
              <a:gd name="connsiteX17" fmla="*/ 207169 w 276225"/>
              <a:gd name="connsiteY17" fmla="*/ 7144 h 228600"/>
              <a:gd name="connsiteX18" fmla="*/ 83344 w 276225"/>
              <a:gd name="connsiteY18" fmla="*/ 194184 h 228600"/>
              <a:gd name="connsiteX19" fmla="*/ 57206 w 276225"/>
              <a:gd name="connsiteY19" fmla="*/ 161330 h 228600"/>
              <a:gd name="connsiteX20" fmla="*/ 53485 w 276225"/>
              <a:gd name="connsiteY20" fmla="*/ 159544 h 228600"/>
              <a:gd name="connsiteX21" fmla="*/ 35719 w 276225"/>
              <a:gd name="connsiteY21" fmla="*/ 159544 h 228600"/>
              <a:gd name="connsiteX22" fmla="*/ 16669 w 276225"/>
              <a:gd name="connsiteY22" fmla="*/ 140494 h 228600"/>
              <a:gd name="connsiteX23" fmla="*/ 16669 w 276225"/>
              <a:gd name="connsiteY23" fmla="*/ 35719 h 228600"/>
              <a:gd name="connsiteX24" fmla="*/ 35719 w 276225"/>
              <a:gd name="connsiteY24" fmla="*/ 16669 h 228600"/>
              <a:gd name="connsiteX25" fmla="*/ 207169 w 276225"/>
              <a:gd name="connsiteY25" fmla="*/ 16669 h 228600"/>
              <a:gd name="connsiteX26" fmla="*/ 226219 w 276225"/>
              <a:gd name="connsiteY26" fmla="*/ 35719 h 228600"/>
              <a:gd name="connsiteX27" fmla="*/ 226219 w 276225"/>
              <a:gd name="connsiteY27" fmla="*/ 140494 h 228600"/>
              <a:gd name="connsiteX28" fmla="*/ 207169 w 276225"/>
              <a:gd name="connsiteY28" fmla="*/ 159544 h 228600"/>
              <a:gd name="connsiteX29" fmla="*/ 113203 w 276225"/>
              <a:gd name="connsiteY29" fmla="*/ 159544 h 228600"/>
              <a:gd name="connsiteX30" fmla="*/ 109481 w 276225"/>
              <a:gd name="connsiteY30" fmla="*/ 161330 h 228600"/>
              <a:gd name="connsiteX31" fmla="*/ 235744 w 276225"/>
              <a:gd name="connsiteY31" fmla="*/ 35719 h 228600"/>
              <a:gd name="connsiteX32" fmla="*/ 245269 w 276225"/>
              <a:gd name="connsiteY32" fmla="*/ 35719 h 228600"/>
              <a:gd name="connsiteX33" fmla="*/ 264319 w 276225"/>
              <a:gd name="connsiteY33" fmla="*/ 54769 h 228600"/>
              <a:gd name="connsiteX34" fmla="*/ 264319 w 276225"/>
              <a:gd name="connsiteY34" fmla="*/ 159544 h 228600"/>
              <a:gd name="connsiteX35" fmla="*/ 245269 w 276225"/>
              <a:gd name="connsiteY35" fmla="*/ 178594 h 228600"/>
              <a:gd name="connsiteX36" fmla="*/ 227503 w 276225"/>
              <a:gd name="connsiteY36" fmla="*/ 178594 h 228600"/>
              <a:gd name="connsiteX37" fmla="*/ 223781 w 276225"/>
              <a:gd name="connsiteY37" fmla="*/ 180380 h 228600"/>
              <a:gd name="connsiteX38" fmla="*/ 197644 w 276225"/>
              <a:gd name="connsiteY38" fmla="*/ 213234 h 228600"/>
              <a:gd name="connsiteX39" fmla="*/ 171506 w 276225"/>
              <a:gd name="connsiteY39" fmla="*/ 180380 h 228600"/>
              <a:gd name="connsiteX40" fmla="*/ 167785 w 276225"/>
              <a:gd name="connsiteY40" fmla="*/ 178594 h 228600"/>
              <a:gd name="connsiteX41" fmla="*/ 107919 w 276225"/>
              <a:gd name="connsiteY41" fmla="*/ 178594 h 228600"/>
              <a:gd name="connsiteX42" fmla="*/ 115491 w 276225"/>
              <a:gd name="connsiteY42" fmla="*/ 169069 h 228600"/>
              <a:gd name="connsiteX43" fmla="*/ 207169 w 276225"/>
              <a:gd name="connsiteY43" fmla="*/ 169069 h 228600"/>
              <a:gd name="connsiteX44" fmla="*/ 235744 w 276225"/>
              <a:gd name="connsiteY44" fmla="*/ 140494 h 228600"/>
              <a:gd name="connsiteX45" fmla="*/ 49597 w 276225"/>
              <a:gd name="connsiteY45" fmla="*/ 54769 h 228600"/>
              <a:gd name="connsiteX46" fmla="*/ 50081 w 276225"/>
              <a:gd name="connsiteY46" fmla="*/ 64294 h 228600"/>
              <a:gd name="connsiteX47" fmla="*/ 112533 w 276225"/>
              <a:gd name="connsiteY47" fmla="*/ 64294 h 228600"/>
              <a:gd name="connsiteX48" fmla="*/ 112533 w 276225"/>
              <a:gd name="connsiteY48" fmla="*/ 54769 h 228600"/>
              <a:gd name="connsiteX49" fmla="*/ 50081 w 276225"/>
              <a:gd name="connsiteY49" fmla="*/ 54769 h 228600"/>
              <a:gd name="connsiteX50" fmla="*/ 49597 w 276225"/>
              <a:gd name="connsiteY50" fmla="*/ 54769 h 228600"/>
              <a:gd name="connsiteX51" fmla="*/ 49597 w 276225"/>
              <a:gd name="connsiteY51" fmla="*/ 73819 h 228600"/>
              <a:gd name="connsiteX52" fmla="*/ 50081 w 276225"/>
              <a:gd name="connsiteY52" fmla="*/ 83344 h 228600"/>
              <a:gd name="connsiteX53" fmla="*/ 174985 w 276225"/>
              <a:gd name="connsiteY53" fmla="*/ 83344 h 228600"/>
              <a:gd name="connsiteX54" fmla="*/ 174985 w 276225"/>
              <a:gd name="connsiteY54" fmla="*/ 73819 h 228600"/>
              <a:gd name="connsiteX55" fmla="*/ 50081 w 276225"/>
              <a:gd name="connsiteY55" fmla="*/ 73819 h 228600"/>
              <a:gd name="connsiteX56" fmla="*/ 49597 w 276225"/>
              <a:gd name="connsiteY56" fmla="*/ 73819 h 228600"/>
              <a:gd name="connsiteX57" fmla="*/ 49597 w 276225"/>
              <a:gd name="connsiteY57" fmla="*/ 92869 h 228600"/>
              <a:gd name="connsiteX58" fmla="*/ 50081 w 276225"/>
              <a:gd name="connsiteY58" fmla="*/ 102394 h 228600"/>
              <a:gd name="connsiteX59" fmla="*/ 148214 w 276225"/>
              <a:gd name="connsiteY59" fmla="*/ 102394 h 228600"/>
              <a:gd name="connsiteX60" fmla="*/ 148214 w 276225"/>
              <a:gd name="connsiteY60" fmla="*/ 92869 h 228600"/>
              <a:gd name="connsiteX61" fmla="*/ 50081 w 276225"/>
              <a:gd name="connsiteY61" fmla="*/ 92869 h 228600"/>
              <a:gd name="connsiteX62" fmla="*/ 49597 w 276225"/>
              <a:gd name="connsiteY62" fmla="*/ 92869 h 228600"/>
              <a:gd name="connsiteX63" fmla="*/ 49597 w 276225"/>
              <a:gd name="connsiteY63" fmla="*/ 111919 h 228600"/>
              <a:gd name="connsiteX64" fmla="*/ 50081 w 276225"/>
              <a:gd name="connsiteY64" fmla="*/ 121444 h 228600"/>
              <a:gd name="connsiteX65" fmla="*/ 133797 w 276225"/>
              <a:gd name="connsiteY65" fmla="*/ 121444 h 228600"/>
              <a:gd name="connsiteX66" fmla="*/ 133797 w 276225"/>
              <a:gd name="connsiteY66" fmla="*/ 111919 h 228600"/>
              <a:gd name="connsiteX67" fmla="*/ 50081 w 276225"/>
              <a:gd name="connsiteY67" fmla="*/ 111919 h 228600"/>
              <a:gd name="connsiteX68" fmla="*/ 49597 w 276225"/>
              <a:gd name="connsiteY68" fmla="*/ 111919 h 228600"/>
              <a:gd name="connsiteX69" fmla="*/ 154372 w 276225"/>
              <a:gd name="connsiteY69" fmla="*/ 111919 h 228600"/>
              <a:gd name="connsiteX70" fmla="*/ 154857 w 276225"/>
              <a:gd name="connsiteY70" fmla="*/ 121444 h 228600"/>
              <a:gd name="connsiteX71" fmla="*/ 170503 w 276225"/>
              <a:gd name="connsiteY71" fmla="*/ 121444 h 228600"/>
              <a:gd name="connsiteX72" fmla="*/ 170503 w 276225"/>
              <a:gd name="connsiteY72" fmla="*/ 111919 h 228600"/>
              <a:gd name="connsiteX73" fmla="*/ 154857 w 276225"/>
              <a:gd name="connsiteY73" fmla="*/ 111919 h 228600"/>
              <a:gd name="connsiteX74" fmla="*/ 154372 w 276225"/>
              <a:gd name="connsiteY74" fmla="*/ 111919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276225" h="228600">
                <a:moveTo>
                  <a:pt x="35719" y="7144"/>
                </a:moveTo>
                <a:cubicBezTo>
                  <a:pt x="19970" y="7144"/>
                  <a:pt x="7144" y="19971"/>
                  <a:pt x="7144" y="35719"/>
                </a:cubicBezTo>
                <a:lnTo>
                  <a:pt x="7144" y="140494"/>
                </a:lnTo>
                <a:cubicBezTo>
                  <a:pt x="7144" y="156243"/>
                  <a:pt x="19970" y="169069"/>
                  <a:pt x="35719" y="169069"/>
                </a:cubicBezTo>
                <a:lnTo>
                  <a:pt x="51178" y="169069"/>
                </a:lnTo>
                <a:lnTo>
                  <a:pt x="79623" y="204788"/>
                </a:lnTo>
                <a:cubicBezTo>
                  <a:pt x="81530" y="207172"/>
                  <a:pt x="85157" y="207172"/>
                  <a:pt x="87064" y="204788"/>
                </a:cubicBezTo>
                <a:lnTo>
                  <a:pt x="100329" y="188119"/>
                </a:lnTo>
                <a:lnTo>
                  <a:pt x="165478" y="188119"/>
                </a:lnTo>
                <a:lnTo>
                  <a:pt x="193923" y="223838"/>
                </a:lnTo>
                <a:cubicBezTo>
                  <a:pt x="195830" y="226222"/>
                  <a:pt x="199457" y="226222"/>
                  <a:pt x="201364" y="223838"/>
                </a:cubicBezTo>
                <a:lnTo>
                  <a:pt x="229791" y="188119"/>
                </a:lnTo>
                <a:lnTo>
                  <a:pt x="245269" y="188119"/>
                </a:lnTo>
                <a:cubicBezTo>
                  <a:pt x="261017" y="188119"/>
                  <a:pt x="273844" y="175293"/>
                  <a:pt x="273844" y="159544"/>
                </a:cubicBezTo>
                <a:lnTo>
                  <a:pt x="273844" y="54769"/>
                </a:lnTo>
                <a:cubicBezTo>
                  <a:pt x="273844" y="39020"/>
                  <a:pt x="261017" y="26194"/>
                  <a:pt x="245269" y="26194"/>
                </a:cubicBezTo>
                <a:lnTo>
                  <a:pt x="233995" y="26194"/>
                </a:lnTo>
                <a:cubicBezTo>
                  <a:pt x="230051" y="15128"/>
                  <a:pt x="219566" y="7144"/>
                  <a:pt x="207169" y="7144"/>
                </a:cubicBezTo>
                <a:close/>
                <a:moveTo>
                  <a:pt x="83344" y="194184"/>
                </a:moveTo>
                <a:lnTo>
                  <a:pt x="57206" y="161330"/>
                </a:lnTo>
                <a:cubicBezTo>
                  <a:pt x="56301" y="160201"/>
                  <a:pt x="54932" y="159543"/>
                  <a:pt x="53485" y="159544"/>
                </a:cubicBezTo>
                <a:lnTo>
                  <a:pt x="35719" y="159544"/>
                </a:lnTo>
                <a:cubicBezTo>
                  <a:pt x="25083" y="159544"/>
                  <a:pt x="16669" y="151130"/>
                  <a:pt x="16669" y="140494"/>
                </a:cubicBezTo>
                <a:lnTo>
                  <a:pt x="16669" y="35719"/>
                </a:lnTo>
                <a:cubicBezTo>
                  <a:pt x="16669" y="25082"/>
                  <a:pt x="25083" y="16669"/>
                  <a:pt x="35719" y="16669"/>
                </a:cubicBezTo>
                <a:lnTo>
                  <a:pt x="207169" y="16669"/>
                </a:lnTo>
                <a:cubicBezTo>
                  <a:pt x="217804" y="16669"/>
                  <a:pt x="226219" y="25083"/>
                  <a:pt x="226219" y="35719"/>
                </a:cubicBezTo>
                <a:lnTo>
                  <a:pt x="226219" y="140494"/>
                </a:lnTo>
                <a:cubicBezTo>
                  <a:pt x="226219" y="151130"/>
                  <a:pt x="217804" y="159544"/>
                  <a:pt x="207169" y="159544"/>
                </a:cubicBezTo>
                <a:lnTo>
                  <a:pt x="113203" y="159544"/>
                </a:lnTo>
                <a:cubicBezTo>
                  <a:pt x="111755" y="159543"/>
                  <a:pt x="110386" y="160201"/>
                  <a:pt x="109481" y="161330"/>
                </a:cubicBezTo>
                <a:close/>
                <a:moveTo>
                  <a:pt x="235744" y="35719"/>
                </a:moveTo>
                <a:lnTo>
                  <a:pt x="245269" y="35719"/>
                </a:lnTo>
                <a:cubicBezTo>
                  <a:pt x="255904" y="35719"/>
                  <a:pt x="264319" y="44133"/>
                  <a:pt x="264319" y="54769"/>
                </a:cubicBezTo>
                <a:lnTo>
                  <a:pt x="264319" y="159544"/>
                </a:lnTo>
                <a:cubicBezTo>
                  <a:pt x="264319" y="170180"/>
                  <a:pt x="255904" y="178594"/>
                  <a:pt x="245269" y="178594"/>
                </a:cubicBezTo>
                <a:lnTo>
                  <a:pt x="227503" y="178594"/>
                </a:lnTo>
                <a:cubicBezTo>
                  <a:pt x="226055" y="178593"/>
                  <a:pt x="224686" y="179251"/>
                  <a:pt x="223781" y="180380"/>
                </a:cubicBezTo>
                <a:lnTo>
                  <a:pt x="197644" y="213234"/>
                </a:lnTo>
                <a:lnTo>
                  <a:pt x="171506" y="180380"/>
                </a:lnTo>
                <a:cubicBezTo>
                  <a:pt x="170601" y="179251"/>
                  <a:pt x="169233" y="178593"/>
                  <a:pt x="167785" y="178594"/>
                </a:cubicBezTo>
                <a:lnTo>
                  <a:pt x="107919" y="178594"/>
                </a:lnTo>
                <a:lnTo>
                  <a:pt x="115491" y="169069"/>
                </a:lnTo>
                <a:lnTo>
                  <a:pt x="207169" y="169069"/>
                </a:lnTo>
                <a:cubicBezTo>
                  <a:pt x="222917" y="169069"/>
                  <a:pt x="235744" y="156243"/>
                  <a:pt x="235744" y="140494"/>
                </a:cubicBezTo>
                <a:close/>
                <a:moveTo>
                  <a:pt x="49597" y="54769"/>
                </a:moveTo>
                <a:cubicBezTo>
                  <a:pt x="43247" y="55093"/>
                  <a:pt x="43731" y="64617"/>
                  <a:pt x="50081" y="64294"/>
                </a:cubicBezTo>
                <a:lnTo>
                  <a:pt x="112533" y="64294"/>
                </a:lnTo>
                <a:cubicBezTo>
                  <a:pt x="118974" y="64389"/>
                  <a:pt x="118974" y="54677"/>
                  <a:pt x="112533" y="54769"/>
                </a:cubicBezTo>
                <a:lnTo>
                  <a:pt x="50081" y="54769"/>
                </a:lnTo>
                <a:cubicBezTo>
                  <a:pt x="49920" y="54761"/>
                  <a:pt x="49758" y="54761"/>
                  <a:pt x="49597" y="54769"/>
                </a:cubicBezTo>
                <a:close/>
                <a:moveTo>
                  <a:pt x="49597" y="73819"/>
                </a:moveTo>
                <a:cubicBezTo>
                  <a:pt x="43247" y="74143"/>
                  <a:pt x="43731" y="83667"/>
                  <a:pt x="50081" y="83344"/>
                </a:cubicBezTo>
                <a:lnTo>
                  <a:pt x="174985" y="83344"/>
                </a:lnTo>
                <a:cubicBezTo>
                  <a:pt x="181426" y="83439"/>
                  <a:pt x="181426" y="73727"/>
                  <a:pt x="174985" y="73819"/>
                </a:cubicBezTo>
                <a:lnTo>
                  <a:pt x="50081" y="73819"/>
                </a:lnTo>
                <a:cubicBezTo>
                  <a:pt x="49920" y="73811"/>
                  <a:pt x="49758" y="73811"/>
                  <a:pt x="49597" y="73819"/>
                </a:cubicBezTo>
                <a:close/>
                <a:moveTo>
                  <a:pt x="49597" y="92869"/>
                </a:moveTo>
                <a:cubicBezTo>
                  <a:pt x="43247" y="93193"/>
                  <a:pt x="43731" y="102717"/>
                  <a:pt x="50081" y="102394"/>
                </a:cubicBezTo>
                <a:lnTo>
                  <a:pt x="148214" y="102394"/>
                </a:lnTo>
                <a:cubicBezTo>
                  <a:pt x="154655" y="102489"/>
                  <a:pt x="154655" y="92777"/>
                  <a:pt x="148214" y="92869"/>
                </a:cubicBezTo>
                <a:lnTo>
                  <a:pt x="50081" y="92869"/>
                </a:lnTo>
                <a:cubicBezTo>
                  <a:pt x="49920" y="92861"/>
                  <a:pt x="49758" y="92861"/>
                  <a:pt x="49597" y="92869"/>
                </a:cubicBezTo>
                <a:close/>
                <a:moveTo>
                  <a:pt x="49597" y="111919"/>
                </a:moveTo>
                <a:cubicBezTo>
                  <a:pt x="43247" y="112243"/>
                  <a:pt x="43731" y="121767"/>
                  <a:pt x="50081" y="121444"/>
                </a:cubicBezTo>
                <a:lnTo>
                  <a:pt x="133797" y="121444"/>
                </a:lnTo>
                <a:cubicBezTo>
                  <a:pt x="140238" y="121539"/>
                  <a:pt x="140238" y="111827"/>
                  <a:pt x="133797" y="111919"/>
                </a:cubicBezTo>
                <a:lnTo>
                  <a:pt x="50081" y="111919"/>
                </a:lnTo>
                <a:cubicBezTo>
                  <a:pt x="49920" y="111911"/>
                  <a:pt x="49758" y="111911"/>
                  <a:pt x="49597" y="111919"/>
                </a:cubicBezTo>
                <a:close/>
                <a:moveTo>
                  <a:pt x="154372" y="111919"/>
                </a:moveTo>
                <a:cubicBezTo>
                  <a:pt x="148021" y="112243"/>
                  <a:pt x="148505" y="121767"/>
                  <a:pt x="154857" y="121444"/>
                </a:cubicBezTo>
                <a:lnTo>
                  <a:pt x="170503" y="121444"/>
                </a:lnTo>
                <a:cubicBezTo>
                  <a:pt x="176944" y="121539"/>
                  <a:pt x="176944" y="111827"/>
                  <a:pt x="170503" y="111919"/>
                </a:cubicBezTo>
                <a:lnTo>
                  <a:pt x="154857" y="111919"/>
                </a:lnTo>
                <a:cubicBezTo>
                  <a:pt x="154696" y="111911"/>
                  <a:pt x="154534" y="111911"/>
                  <a:pt x="154372" y="11191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95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7475DF0-2E1D-4E55-B6DD-E86B6B313273}"/>
              </a:ext>
            </a:extLst>
          </p:cNvPr>
          <p:cNvCxnSpPr>
            <a:cxnSpLocks/>
          </p:cNvCxnSpPr>
          <p:nvPr/>
        </p:nvCxnSpPr>
        <p:spPr>
          <a:xfrm>
            <a:off x="6249173" y="3865977"/>
            <a:ext cx="235530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41F761B-5BB2-487C-B262-93853A4D526A}"/>
              </a:ext>
            </a:extLst>
          </p:cNvPr>
          <p:cNvSpPr txBox="1"/>
          <p:nvPr/>
        </p:nvSpPr>
        <p:spPr>
          <a:xfrm>
            <a:off x="6231955" y="4039775"/>
            <a:ext cx="2415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</a:p>
        </p:txBody>
      </p:sp>
      <p:sp>
        <p:nvSpPr>
          <p:cNvPr id="16" name="PA-文本框 24">
            <a:extLst>
              <a:ext uri="{FF2B5EF4-FFF2-40B4-BE49-F238E27FC236}">
                <a16:creationId xmlns="" xmlns:a16="http://schemas.microsoft.com/office/drawing/2014/main" id="{0F20AFF2-61F5-43D3-856D-E20F44763DD8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171500" y="4370035"/>
            <a:ext cx="2515282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这里输入解释说明</a:t>
            </a:r>
            <a:r>
              <a:rPr lang="zh-CN" altLang="en-US"/>
              <a:t>性文字</a:t>
            </a:r>
            <a:endParaRPr lang="en-US" altLang="zh-CN" dirty="0"/>
          </a:p>
          <a:p>
            <a:r>
              <a:rPr lang="zh-CN" altLang="en-US" dirty="0"/>
              <a:t>这里输入解释说明</a:t>
            </a:r>
            <a:r>
              <a:rPr lang="zh-CN" altLang="en-US"/>
              <a:t>性文字</a:t>
            </a:r>
            <a:endParaRPr lang="en-US" altLang="zh-CN" dirty="0"/>
          </a:p>
          <a:p>
            <a:r>
              <a:rPr lang="zh-CN" altLang="en-US" dirty="0"/>
              <a:t>这里输入解释说明</a:t>
            </a:r>
            <a:r>
              <a:rPr lang="zh-CN" altLang="en-US"/>
              <a:t>性文字</a:t>
            </a:r>
            <a:endParaRPr lang="en-US" altLang="zh-CN" dirty="0"/>
          </a:p>
        </p:txBody>
      </p:sp>
      <p:sp>
        <p:nvSpPr>
          <p:cNvPr id="17" name="PA-圆角矩形 6">
            <a:extLst>
              <a:ext uri="{FF2B5EF4-FFF2-40B4-BE49-F238E27FC236}">
                <a16:creationId xmlns="" xmlns:a16="http://schemas.microsoft.com/office/drawing/2014/main" id="{6BFF3005-FCBE-4665-B5EF-B74E7F3C09DF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>
          <a:xfrm>
            <a:off x="8848166" y="2349080"/>
            <a:ext cx="2536052" cy="3021981"/>
          </a:xfrm>
          <a:prstGeom prst="roundRect">
            <a:avLst>
              <a:gd name="adj" fmla="val 5738"/>
            </a:avLst>
          </a:prstGeom>
          <a:solidFill>
            <a:schemeClr val="bg1"/>
          </a:solidFill>
          <a:ln w="0" cap="flat">
            <a:noFill/>
            <a:prstDash val="solid"/>
            <a:miter/>
          </a:ln>
          <a:effectLst>
            <a:outerShdw blurRad="254000" sx="101000" sy="101000" algn="ctr" rotWithShape="0">
              <a:schemeClr val="accent1"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图形 5">
            <a:extLst>
              <a:ext uri="{FF2B5EF4-FFF2-40B4-BE49-F238E27FC236}">
                <a16:creationId xmlns="" xmlns:a16="http://schemas.microsoft.com/office/drawing/2014/main" id="{86A250D0-1A80-4518-B61E-AB3C14B40680}"/>
              </a:ext>
            </a:extLst>
          </p:cNvPr>
          <p:cNvSpPr/>
          <p:nvPr/>
        </p:nvSpPr>
        <p:spPr>
          <a:xfrm>
            <a:off x="9898449" y="2803504"/>
            <a:ext cx="477027" cy="742042"/>
          </a:xfrm>
          <a:custGeom>
            <a:avLst/>
            <a:gdLst>
              <a:gd name="connsiteX0" fmla="*/ 89446 w 171450"/>
              <a:gd name="connsiteY0" fmla="*/ 7144 h 266700"/>
              <a:gd name="connsiteX1" fmla="*/ 69168 w 171450"/>
              <a:gd name="connsiteY1" fmla="*/ 27404 h 266700"/>
              <a:gd name="connsiteX2" fmla="*/ 73651 w 171450"/>
              <a:gd name="connsiteY2" fmla="*/ 39885 h 266700"/>
              <a:gd name="connsiteX3" fmla="*/ 17487 w 171450"/>
              <a:gd name="connsiteY3" fmla="*/ 109947 h 266700"/>
              <a:gd name="connsiteX4" fmla="*/ 17487 w 171450"/>
              <a:gd name="connsiteY4" fmla="*/ 174965 h 266700"/>
              <a:gd name="connsiteX5" fmla="*/ 7144 w 171450"/>
              <a:gd name="connsiteY5" fmla="*/ 192490 h 266700"/>
              <a:gd name="connsiteX6" fmla="*/ 7144 w 171450"/>
              <a:gd name="connsiteY6" fmla="*/ 207968 h 266700"/>
              <a:gd name="connsiteX7" fmla="*/ 11906 w 171450"/>
              <a:gd name="connsiteY7" fmla="*/ 212731 h 266700"/>
              <a:gd name="connsiteX8" fmla="*/ 64759 w 171450"/>
              <a:gd name="connsiteY8" fmla="*/ 212731 h 266700"/>
              <a:gd name="connsiteX9" fmla="*/ 64015 w 171450"/>
              <a:gd name="connsiteY9" fmla="*/ 218274 h 266700"/>
              <a:gd name="connsiteX10" fmla="*/ 89446 w 171450"/>
              <a:gd name="connsiteY10" fmla="*/ 243668 h 266700"/>
              <a:gd name="connsiteX11" fmla="*/ 114877 w 171450"/>
              <a:gd name="connsiteY11" fmla="*/ 218274 h 266700"/>
              <a:gd name="connsiteX12" fmla="*/ 114133 w 171450"/>
              <a:gd name="connsiteY12" fmla="*/ 212731 h 266700"/>
              <a:gd name="connsiteX13" fmla="*/ 166985 w 171450"/>
              <a:gd name="connsiteY13" fmla="*/ 212731 h 266700"/>
              <a:gd name="connsiteX14" fmla="*/ 171748 w 171450"/>
              <a:gd name="connsiteY14" fmla="*/ 207968 h 266700"/>
              <a:gd name="connsiteX15" fmla="*/ 171748 w 171450"/>
              <a:gd name="connsiteY15" fmla="*/ 192490 h 266700"/>
              <a:gd name="connsiteX16" fmla="*/ 161404 w 171450"/>
              <a:gd name="connsiteY16" fmla="*/ 174965 h 266700"/>
              <a:gd name="connsiteX17" fmla="*/ 161404 w 171450"/>
              <a:gd name="connsiteY17" fmla="*/ 109947 h 266700"/>
              <a:gd name="connsiteX18" fmla="*/ 105240 w 171450"/>
              <a:gd name="connsiteY18" fmla="*/ 39885 h 266700"/>
              <a:gd name="connsiteX19" fmla="*/ 109724 w 171450"/>
              <a:gd name="connsiteY19" fmla="*/ 27404 h 266700"/>
              <a:gd name="connsiteX20" fmla="*/ 89446 w 171450"/>
              <a:gd name="connsiteY20" fmla="*/ 7144 h 266700"/>
              <a:gd name="connsiteX21" fmla="*/ 89446 w 171450"/>
              <a:gd name="connsiteY21" fmla="*/ 16669 h 266700"/>
              <a:gd name="connsiteX22" fmla="*/ 100199 w 171450"/>
              <a:gd name="connsiteY22" fmla="*/ 27404 h 266700"/>
              <a:gd name="connsiteX23" fmla="*/ 89446 w 171450"/>
              <a:gd name="connsiteY23" fmla="*/ 38099 h 266700"/>
              <a:gd name="connsiteX24" fmla="*/ 78693 w 171450"/>
              <a:gd name="connsiteY24" fmla="*/ 27404 h 266700"/>
              <a:gd name="connsiteX25" fmla="*/ 89446 w 171450"/>
              <a:gd name="connsiteY25" fmla="*/ 16669 h 266700"/>
              <a:gd name="connsiteX26" fmla="*/ 89446 w 171450"/>
              <a:gd name="connsiteY26" fmla="*/ 47624 h 266700"/>
              <a:gd name="connsiteX27" fmla="*/ 151879 w 171450"/>
              <a:gd name="connsiteY27" fmla="*/ 109947 h 266700"/>
              <a:gd name="connsiteX28" fmla="*/ 151879 w 171450"/>
              <a:gd name="connsiteY28" fmla="*/ 172287 h 266700"/>
              <a:gd name="connsiteX29" fmla="*/ 151470 w 171450"/>
              <a:gd name="connsiteY29" fmla="*/ 172287 h 266700"/>
              <a:gd name="connsiteX30" fmla="*/ 89371 w 171450"/>
              <a:gd name="connsiteY30" fmla="*/ 172287 h 266700"/>
              <a:gd name="connsiteX31" fmla="*/ 76014 w 171450"/>
              <a:gd name="connsiteY31" fmla="*/ 172287 h 266700"/>
              <a:gd name="connsiteX32" fmla="*/ 71184 w 171450"/>
              <a:gd name="connsiteY32" fmla="*/ 176982 h 266700"/>
              <a:gd name="connsiteX33" fmla="*/ 75879 w 171450"/>
              <a:gd name="connsiteY33" fmla="*/ 181812 h 266700"/>
              <a:gd name="connsiteX34" fmla="*/ 76014 w 171450"/>
              <a:gd name="connsiteY34" fmla="*/ 181812 h 266700"/>
              <a:gd name="connsiteX35" fmla="*/ 89371 w 171450"/>
              <a:gd name="connsiteY35" fmla="*/ 181812 h 266700"/>
              <a:gd name="connsiteX36" fmla="*/ 151470 w 171450"/>
              <a:gd name="connsiteY36" fmla="*/ 181812 h 266700"/>
              <a:gd name="connsiteX37" fmla="*/ 162222 w 171450"/>
              <a:gd name="connsiteY37" fmla="*/ 192527 h 266700"/>
              <a:gd name="connsiteX38" fmla="*/ 162222 w 171450"/>
              <a:gd name="connsiteY38" fmla="*/ 203243 h 266700"/>
              <a:gd name="connsiteX39" fmla="*/ 16668 w 171450"/>
              <a:gd name="connsiteY39" fmla="*/ 203243 h 266700"/>
              <a:gd name="connsiteX40" fmla="*/ 16668 w 171450"/>
              <a:gd name="connsiteY40" fmla="*/ 192527 h 266700"/>
              <a:gd name="connsiteX41" fmla="*/ 27421 w 171450"/>
              <a:gd name="connsiteY41" fmla="*/ 181812 h 266700"/>
              <a:gd name="connsiteX42" fmla="*/ 48090 w 171450"/>
              <a:gd name="connsiteY42" fmla="*/ 181812 h 266700"/>
              <a:gd name="connsiteX43" fmla="*/ 52920 w 171450"/>
              <a:gd name="connsiteY43" fmla="*/ 177117 h 266700"/>
              <a:gd name="connsiteX44" fmla="*/ 48224 w 171450"/>
              <a:gd name="connsiteY44" fmla="*/ 172287 h 266700"/>
              <a:gd name="connsiteX45" fmla="*/ 48090 w 171450"/>
              <a:gd name="connsiteY45" fmla="*/ 172287 h 266700"/>
              <a:gd name="connsiteX46" fmla="*/ 27421 w 171450"/>
              <a:gd name="connsiteY46" fmla="*/ 172287 h 266700"/>
              <a:gd name="connsiteX47" fmla="*/ 27012 w 171450"/>
              <a:gd name="connsiteY47" fmla="*/ 172287 h 266700"/>
              <a:gd name="connsiteX48" fmla="*/ 27012 w 171450"/>
              <a:gd name="connsiteY48" fmla="*/ 109947 h 266700"/>
              <a:gd name="connsiteX49" fmla="*/ 89445 w 171450"/>
              <a:gd name="connsiteY49" fmla="*/ 47624 h 266700"/>
              <a:gd name="connsiteX50" fmla="*/ 108961 w 171450"/>
              <a:gd name="connsiteY50" fmla="*/ 61932 h 266700"/>
              <a:gd name="connsiteX51" fmla="*/ 108496 w 171450"/>
              <a:gd name="connsiteY51" fmla="*/ 61932 h 266700"/>
              <a:gd name="connsiteX52" fmla="*/ 104037 w 171450"/>
              <a:gd name="connsiteY52" fmla="*/ 66980 h 266700"/>
              <a:gd name="connsiteX53" fmla="*/ 106877 w 171450"/>
              <a:gd name="connsiteY53" fmla="*/ 71046 h 266700"/>
              <a:gd name="connsiteX54" fmla="*/ 131341 w 171450"/>
              <a:gd name="connsiteY54" fmla="*/ 109073 h 266700"/>
              <a:gd name="connsiteX55" fmla="*/ 131341 w 171450"/>
              <a:gd name="connsiteY55" fmla="*/ 114058 h 266700"/>
              <a:gd name="connsiteX56" fmla="*/ 136036 w 171450"/>
              <a:gd name="connsiteY56" fmla="*/ 118888 h 266700"/>
              <a:gd name="connsiteX57" fmla="*/ 140866 w 171450"/>
              <a:gd name="connsiteY57" fmla="*/ 114192 h 266700"/>
              <a:gd name="connsiteX58" fmla="*/ 140866 w 171450"/>
              <a:gd name="connsiteY58" fmla="*/ 114058 h 266700"/>
              <a:gd name="connsiteX59" fmla="*/ 140866 w 171450"/>
              <a:gd name="connsiteY59" fmla="*/ 109073 h 266700"/>
              <a:gd name="connsiteX60" fmla="*/ 110803 w 171450"/>
              <a:gd name="connsiteY60" fmla="*/ 62377 h 266700"/>
              <a:gd name="connsiteX61" fmla="*/ 108961 w 171450"/>
              <a:gd name="connsiteY61" fmla="*/ 61911 h 266700"/>
              <a:gd name="connsiteX62" fmla="*/ 136029 w 171450"/>
              <a:gd name="connsiteY62" fmla="*/ 130783 h 266700"/>
              <a:gd name="connsiteX63" fmla="*/ 131341 w 171450"/>
              <a:gd name="connsiteY63" fmla="*/ 135620 h 266700"/>
              <a:gd name="connsiteX64" fmla="*/ 131341 w 171450"/>
              <a:gd name="connsiteY64" fmla="*/ 155636 h 266700"/>
              <a:gd name="connsiteX65" fmla="*/ 136036 w 171450"/>
              <a:gd name="connsiteY65" fmla="*/ 160466 h 266700"/>
              <a:gd name="connsiteX66" fmla="*/ 140866 w 171450"/>
              <a:gd name="connsiteY66" fmla="*/ 155771 h 266700"/>
              <a:gd name="connsiteX67" fmla="*/ 140866 w 171450"/>
              <a:gd name="connsiteY67" fmla="*/ 155636 h 266700"/>
              <a:gd name="connsiteX68" fmla="*/ 140866 w 171450"/>
              <a:gd name="connsiteY68" fmla="*/ 135619 h 266700"/>
              <a:gd name="connsiteX69" fmla="*/ 136178 w 171450"/>
              <a:gd name="connsiteY69" fmla="*/ 130782 h 266700"/>
              <a:gd name="connsiteX70" fmla="*/ 136029 w 171450"/>
              <a:gd name="connsiteY70" fmla="*/ 130782 h 266700"/>
              <a:gd name="connsiteX71" fmla="*/ 75047 w 171450"/>
              <a:gd name="connsiteY71" fmla="*/ 212731 h 266700"/>
              <a:gd name="connsiteX72" fmla="*/ 103845 w 171450"/>
              <a:gd name="connsiteY72" fmla="*/ 212731 h 266700"/>
              <a:gd name="connsiteX73" fmla="*/ 105352 w 171450"/>
              <a:gd name="connsiteY73" fmla="*/ 218312 h 266700"/>
              <a:gd name="connsiteX74" fmla="*/ 89446 w 171450"/>
              <a:gd name="connsiteY74" fmla="*/ 234162 h 266700"/>
              <a:gd name="connsiteX75" fmla="*/ 73540 w 171450"/>
              <a:gd name="connsiteY75" fmla="*/ 218294 h 266700"/>
              <a:gd name="connsiteX76" fmla="*/ 75047 w 171450"/>
              <a:gd name="connsiteY76" fmla="*/ 212731 h 266700"/>
              <a:gd name="connsiteX77" fmla="*/ 133089 w 171450"/>
              <a:gd name="connsiteY77" fmla="*/ 223911 h 266700"/>
              <a:gd name="connsiteX78" fmla="*/ 132606 w 171450"/>
              <a:gd name="connsiteY78" fmla="*/ 223911 h 266700"/>
              <a:gd name="connsiteX79" fmla="*/ 128401 w 171450"/>
              <a:gd name="connsiteY79" fmla="*/ 227074 h 266700"/>
              <a:gd name="connsiteX80" fmla="*/ 118876 w 171450"/>
              <a:gd name="connsiteY80" fmla="*/ 242180 h 266700"/>
              <a:gd name="connsiteX81" fmla="*/ 118612 w 171450"/>
              <a:gd name="connsiteY81" fmla="*/ 248911 h 266700"/>
              <a:gd name="connsiteX82" fmla="*/ 125343 w 171450"/>
              <a:gd name="connsiteY82" fmla="*/ 249175 h 266700"/>
              <a:gd name="connsiteX83" fmla="*/ 125704 w 171450"/>
              <a:gd name="connsiteY83" fmla="*/ 248803 h 266700"/>
              <a:gd name="connsiteX84" fmla="*/ 137312 w 171450"/>
              <a:gd name="connsiteY84" fmla="*/ 230405 h 266700"/>
              <a:gd name="connsiteX85" fmla="*/ 134636 w 171450"/>
              <a:gd name="connsiteY85" fmla="*/ 224224 h 266700"/>
              <a:gd name="connsiteX86" fmla="*/ 133089 w 171450"/>
              <a:gd name="connsiteY86" fmla="*/ 223894 h 266700"/>
              <a:gd name="connsiteX87" fmla="*/ 104384 w 171450"/>
              <a:gd name="connsiteY87" fmla="*/ 252282 h 266700"/>
              <a:gd name="connsiteX88" fmla="*/ 104384 w 171450"/>
              <a:gd name="connsiteY88" fmla="*/ 252282 h 266700"/>
              <a:gd name="connsiteX89" fmla="*/ 102654 w 171450"/>
              <a:gd name="connsiteY89" fmla="*/ 252558 h 266700"/>
              <a:gd name="connsiteX90" fmla="*/ 89446 w 171450"/>
              <a:gd name="connsiteY90" fmla="*/ 254754 h 266700"/>
              <a:gd name="connsiteX91" fmla="*/ 84616 w 171450"/>
              <a:gd name="connsiteY91" fmla="*/ 259449 h 266700"/>
              <a:gd name="connsiteX92" fmla="*/ 89311 w 171450"/>
              <a:gd name="connsiteY92" fmla="*/ 264279 h 266700"/>
              <a:gd name="connsiteX93" fmla="*/ 89446 w 171450"/>
              <a:gd name="connsiteY93" fmla="*/ 264279 h 266700"/>
              <a:gd name="connsiteX94" fmla="*/ 105761 w 171450"/>
              <a:gd name="connsiteY94" fmla="*/ 261544 h 266700"/>
              <a:gd name="connsiteX95" fmla="*/ 108786 w 171450"/>
              <a:gd name="connsiteY95" fmla="*/ 255526 h 266700"/>
              <a:gd name="connsiteX96" fmla="*/ 104384 w 171450"/>
              <a:gd name="connsiteY96" fmla="*/ 252261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71450" h="266700">
                <a:moveTo>
                  <a:pt x="89446" y="7144"/>
                </a:moveTo>
                <a:cubicBezTo>
                  <a:pt x="78312" y="7144"/>
                  <a:pt x="69168" y="16276"/>
                  <a:pt x="69168" y="27404"/>
                </a:cubicBezTo>
                <a:cubicBezTo>
                  <a:pt x="69168" y="32136"/>
                  <a:pt x="70892" y="36431"/>
                  <a:pt x="73651" y="39885"/>
                </a:cubicBezTo>
                <a:cubicBezTo>
                  <a:pt x="41497" y="47071"/>
                  <a:pt x="17487" y="75655"/>
                  <a:pt x="17487" y="109947"/>
                </a:cubicBezTo>
                <a:lnTo>
                  <a:pt x="17487" y="174965"/>
                </a:lnTo>
                <a:cubicBezTo>
                  <a:pt x="11357" y="178456"/>
                  <a:pt x="7144" y="184975"/>
                  <a:pt x="7144" y="192490"/>
                </a:cubicBezTo>
                <a:lnTo>
                  <a:pt x="7144" y="207968"/>
                </a:lnTo>
                <a:cubicBezTo>
                  <a:pt x="7144" y="210598"/>
                  <a:pt x="9276" y="212731"/>
                  <a:pt x="11906" y="212731"/>
                </a:cubicBezTo>
                <a:lnTo>
                  <a:pt x="64759" y="212731"/>
                </a:lnTo>
                <a:cubicBezTo>
                  <a:pt x="64349" y="214544"/>
                  <a:pt x="64017" y="216397"/>
                  <a:pt x="64015" y="218274"/>
                </a:cubicBezTo>
                <a:cubicBezTo>
                  <a:pt x="64015" y="232250"/>
                  <a:pt x="75458" y="243668"/>
                  <a:pt x="89446" y="243668"/>
                </a:cubicBezTo>
                <a:cubicBezTo>
                  <a:pt x="103433" y="243668"/>
                  <a:pt x="114876" y="232250"/>
                  <a:pt x="114877" y="218274"/>
                </a:cubicBezTo>
                <a:cubicBezTo>
                  <a:pt x="114873" y="216396"/>
                  <a:pt x="114544" y="214549"/>
                  <a:pt x="114133" y="212731"/>
                </a:cubicBezTo>
                <a:lnTo>
                  <a:pt x="166985" y="212731"/>
                </a:lnTo>
                <a:cubicBezTo>
                  <a:pt x="169616" y="212731"/>
                  <a:pt x="171748" y="210598"/>
                  <a:pt x="171748" y="207968"/>
                </a:cubicBezTo>
                <a:lnTo>
                  <a:pt x="171748" y="192490"/>
                </a:lnTo>
                <a:cubicBezTo>
                  <a:pt x="171748" y="184975"/>
                  <a:pt x="167535" y="178456"/>
                  <a:pt x="161404" y="174965"/>
                </a:cubicBezTo>
                <a:lnTo>
                  <a:pt x="161404" y="109947"/>
                </a:lnTo>
                <a:cubicBezTo>
                  <a:pt x="161404" y="75655"/>
                  <a:pt x="137394" y="47071"/>
                  <a:pt x="105240" y="39885"/>
                </a:cubicBezTo>
                <a:cubicBezTo>
                  <a:pt x="108000" y="36431"/>
                  <a:pt x="109724" y="32136"/>
                  <a:pt x="109724" y="27404"/>
                </a:cubicBezTo>
                <a:cubicBezTo>
                  <a:pt x="109724" y="16276"/>
                  <a:pt x="100579" y="7144"/>
                  <a:pt x="89446" y="7144"/>
                </a:cubicBezTo>
                <a:close/>
                <a:moveTo>
                  <a:pt x="89446" y="16669"/>
                </a:moveTo>
                <a:cubicBezTo>
                  <a:pt x="95441" y="16669"/>
                  <a:pt x="100199" y="21433"/>
                  <a:pt x="100199" y="27404"/>
                </a:cubicBezTo>
                <a:cubicBezTo>
                  <a:pt x="100199" y="33373"/>
                  <a:pt x="95441" y="38099"/>
                  <a:pt x="89446" y="38099"/>
                </a:cubicBezTo>
                <a:cubicBezTo>
                  <a:pt x="83451" y="38099"/>
                  <a:pt x="78693" y="33373"/>
                  <a:pt x="78693" y="27404"/>
                </a:cubicBezTo>
                <a:cubicBezTo>
                  <a:pt x="78693" y="21433"/>
                  <a:pt x="83451" y="16669"/>
                  <a:pt x="89446" y="16669"/>
                </a:cubicBezTo>
                <a:close/>
                <a:moveTo>
                  <a:pt x="89446" y="47624"/>
                </a:moveTo>
                <a:cubicBezTo>
                  <a:pt x="124121" y="47624"/>
                  <a:pt x="151879" y="75351"/>
                  <a:pt x="151879" y="109947"/>
                </a:cubicBezTo>
                <a:lnTo>
                  <a:pt x="151879" y="172287"/>
                </a:lnTo>
                <a:cubicBezTo>
                  <a:pt x="151740" y="172284"/>
                  <a:pt x="151610" y="172287"/>
                  <a:pt x="151470" y="172287"/>
                </a:cubicBezTo>
                <a:lnTo>
                  <a:pt x="89371" y="172287"/>
                </a:lnTo>
                <a:lnTo>
                  <a:pt x="76014" y="172287"/>
                </a:lnTo>
                <a:cubicBezTo>
                  <a:pt x="73383" y="172249"/>
                  <a:pt x="71221" y="174352"/>
                  <a:pt x="71184" y="176982"/>
                </a:cubicBezTo>
                <a:cubicBezTo>
                  <a:pt x="71147" y="179612"/>
                  <a:pt x="73249" y="181774"/>
                  <a:pt x="75879" y="181812"/>
                </a:cubicBezTo>
                <a:cubicBezTo>
                  <a:pt x="75924" y="181813"/>
                  <a:pt x="75969" y="181813"/>
                  <a:pt x="76014" y="181812"/>
                </a:cubicBezTo>
                <a:lnTo>
                  <a:pt x="89371" y="181812"/>
                </a:lnTo>
                <a:lnTo>
                  <a:pt x="151470" y="181812"/>
                </a:lnTo>
                <a:cubicBezTo>
                  <a:pt x="157509" y="181812"/>
                  <a:pt x="162222" y="186512"/>
                  <a:pt x="162222" y="192527"/>
                </a:cubicBezTo>
                <a:lnTo>
                  <a:pt x="162222" y="203243"/>
                </a:lnTo>
                <a:lnTo>
                  <a:pt x="16668" y="203243"/>
                </a:lnTo>
                <a:lnTo>
                  <a:pt x="16668" y="192527"/>
                </a:lnTo>
                <a:cubicBezTo>
                  <a:pt x="16668" y="186512"/>
                  <a:pt x="21382" y="181812"/>
                  <a:pt x="27421" y="181812"/>
                </a:cubicBezTo>
                <a:lnTo>
                  <a:pt x="48090" y="181812"/>
                </a:lnTo>
                <a:cubicBezTo>
                  <a:pt x="50720" y="181849"/>
                  <a:pt x="52882" y="179747"/>
                  <a:pt x="52920" y="177117"/>
                </a:cubicBezTo>
                <a:cubicBezTo>
                  <a:pt x="52957" y="174486"/>
                  <a:pt x="50855" y="172324"/>
                  <a:pt x="48224" y="172287"/>
                </a:cubicBezTo>
                <a:cubicBezTo>
                  <a:pt x="48180" y="172285"/>
                  <a:pt x="48135" y="172285"/>
                  <a:pt x="48090" y="172287"/>
                </a:cubicBezTo>
                <a:lnTo>
                  <a:pt x="27421" y="172287"/>
                </a:lnTo>
                <a:cubicBezTo>
                  <a:pt x="27281" y="172287"/>
                  <a:pt x="27151" y="172287"/>
                  <a:pt x="27012" y="172287"/>
                </a:cubicBezTo>
                <a:lnTo>
                  <a:pt x="27012" y="109947"/>
                </a:lnTo>
                <a:cubicBezTo>
                  <a:pt x="27012" y="75351"/>
                  <a:pt x="54770" y="47624"/>
                  <a:pt x="89445" y="47624"/>
                </a:cubicBezTo>
                <a:close/>
                <a:moveTo>
                  <a:pt x="108961" y="61932"/>
                </a:moveTo>
                <a:cubicBezTo>
                  <a:pt x="108806" y="61924"/>
                  <a:pt x="108651" y="61924"/>
                  <a:pt x="108496" y="61932"/>
                </a:cubicBezTo>
                <a:cubicBezTo>
                  <a:pt x="105870" y="62094"/>
                  <a:pt x="103874" y="64355"/>
                  <a:pt x="104037" y="66980"/>
                </a:cubicBezTo>
                <a:cubicBezTo>
                  <a:pt x="104148" y="68760"/>
                  <a:pt x="105244" y="70330"/>
                  <a:pt x="106877" y="71046"/>
                </a:cubicBezTo>
                <a:cubicBezTo>
                  <a:pt x="121340" y="77612"/>
                  <a:pt x="131341" y="92078"/>
                  <a:pt x="131341" y="109073"/>
                </a:cubicBezTo>
                <a:lnTo>
                  <a:pt x="131341" y="114058"/>
                </a:lnTo>
                <a:cubicBezTo>
                  <a:pt x="131304" y="116688"/>
                  <a:pt x="133406" y="118850"/>
                  <a:pt x="136036" y="118888"/>
                </a:cubicBezTo>
                <a:cubicBezTo>
                  <a:pt x="138667" y="118925"/>
                  <a:pt x="140829" y="116823"/>
                  <a:pt x="140866" y="114192"/>
                </a:cubicBezTo>
                <a:cubicBezTo>
                  <a:pt x="140867" y="114147"/>
                  <a:pt x="140867" y="114103"/>
                  <a:pt x="140866" y="114058"/>
                </a:cubicBezTo>
                <a:lnTo>
                  <a:pt x="140866" y="109073"/>
                </a:lnTo>
                <a:cubicBezTo>
                  <a:pt x="140866" y="88327"/>
                  <a:pt x="128571" y="70444"/>
                  <a:pt x="110803" y="62377"/>
                </a:cubicBezTo>
                <a:cubicBezTo>
                  <a:pt x="110226" y="62099"/>
                  <a:pt x="109600" y="61941"/>
                  <a:pt x="108961" y="61911"/>
                </a:cubicBezTo>
                <a:close/>
                <a:moveTo>
                  <a:pt x="136029" y="130783"/>
                </a:moveTo>
                <a:cubicBezTo>
                  <a:pt x="133399" y="130824"/>
                  <a:pt x="131300" y="132990"/>
                  <a:pt x="131341" y="135620"/>
                </a:cubicBezTo>
                <a:lnTo>
                  <a:pt x="131341" y="155636"/>
                </a:lnTo>
                <a:cubicBezTo>
                  <a:pt x="131304" y="158267"/>
                  <a:pt x="133406" y="160429"/>
                  <a:pt x="136036" y="160466"/>
                </a:cubicBezTo>
                <a:cubicBezTo>
                  <a:pt x="138666" y="160504"/>
                  <a:pt x="140829" y="158401"/>
                  <a:pt x="140866" y="155771"/>
                </a:cubicBezTo>
                <a:cubicBezTo>
                  <a:pt x="140866" y="155726"/>
                  <a:pt x="140866" y="155682"/>
                  <a:pt x="140866" y="155636"/>
                </a:cubicBezTo>
                <a:lnTo>
                  <a:pt x="140866" y="135619"/>
                </a:lnTo>
                <a:cubicBezTo>
                  <a:pt x="140907" y="132989"/>
                  <a:pt x="138808" y="130823"/>
                  <a:pt x="136178" y="130782"/>
                </a:cubicBezTo>
                <a:cubicBezTo>
                  <a:pt x="136128" y="130781"/>
                  <a:pt x="136078" y="130781"/>
                  <a:pt x="136029" y="130782"/>
                </a:cubicBezTo>
                <a:close/>
                <a:moveTo>
                  <a:pt x="75047" y="212731"/>
                </a:moveTo>
                <a:lnTo>
                  <a:pt x="103845" y="212731"/>
                </a:lnTo>
                <a:cubicBezTo>
                  <a:pt x="104551" y="214543"/>
                  <a:pt x="105346" y="216355"/>
                  <a:pt x="105352" y="218312"/>
                </a:cubicBezTo>
                <a:cubicBezTo>
                  <a:pt x="105342" y="227123"/>
                  <a:pt x="98289" y="234162"/>
                  <a:pt x="89446" y="234162"/>
                </a:cubicBezTo>
                <a:cubicBezTo>
                  <a:pt x="80596" y="234162"/>
                  <a:pt x="73540" y="227113"/>
                  <a:pt x="73540" y="218294"/>
                </a:cubicBezTo>
                <a:cubicBezTo>
                  <a:pt x="73542" y="216337"/>
                  <a:pt x="74345" y="214543"/>
                  <a:pt x="75047" y="212731"/>
                </a:cubicBezTo>
                <a:close/>
                <a:moveTo>
                  <a:pt x="133089" y="223911"/>
                </a:moveTo>
                <a:cubicBezTo>
                  <a:pt x="132928" y="223903"/>
                  <a:pt x="132767" y="223903"/>
                  <a:pt x="132606" y="223911"/>
                </a:cubicBezTo>
                <a:cubicBezTo>
                  <a:pt x="130696" y="224025"/>
                  <a:pt x="129041" y="225271"/>
                  <a:pt x="128401" y="227074"/>
                </a:cubicBezTo>
                <a:cubicBezTo>
                  <a:pt x="126265" y="232800"/>
                  <a:pt x="122991" y="237934"/>
                  <a:pt x="118876" y="242180"/>
                </a:cubicBezTo>
                <a:cubicBezTo>
                  <a:pt x="116945" y="243966"/>
                  <a:pt x="116827" y="246980"/>
                  <a:pt x="118612" y="248911"/>
                </a:cubicBezTo>
                <a:cubicBezTo>
                  <a:pt x="120398" y="250842"/>
                  <a:pt x="123412" y="250961"/>
                  <a:pt x="125343" y="249175"/>
                </a:cubicBezTo>
                <a:cubicBezTo>
                  <a:pt x="125470" y="249057"/>
                  <a:pt x="125590" y="248933"/>
                  <a:pt x="125704" y="248803"/>
                </a:cubicBezTo>
                <a:cubicBezTo>
                  <a:pt x="130731" y="243614"/>
                  <a:pt x="134714" y="237369"/>
                  <a:pt x="137312" y="230405"/>
                </a:cubicBezTo>
                <a:cubicBezTo>
                  <a:pt x="138280" y="227959"/>
                  <a:pt x="137082" y="225191"/>
                  <a:pt x="134636" y="224224"/>
                </a:cubicBezTo>
                <a:cubicBezTo>
                  <a:pt x="134143" y="224029"/>
                  <a:pt x="133620" y="223917"/>
                  <a:pt x="133089" y="223894"/>
                </a:cubicBezTo>
                <a:close/>
                <a:moveTo>
                  <a:pt x="104384" y="252282"/>
                </a:moveTo>
                <a:lnTo>
                  <a:pt x="104384" y="252282"/>
                </a:lnTo>
                <a:cubicBezTo>
                  <a:pt x="103795" y="252265"/>
                  <a:pt x="103209" y="252360"/>
                  <a:pt x="102654" y="252558"/>
                </a:cubicBezTo>
                <a:cubicBezTo>
                  <a:pt x="98510" y="253996"/>
                  <a:pt x="94072" y="254754"/>
                  <a:pt x="89446" y="254754"/>
                </a:cubicBezTo>
                <a:cubicBezTo>
                  <a:pt x="86815" y="254716"/>
                  <a:pt x="84653" y="256819"/>
                  <a:pt x="84616" y="259449"/>
                </a:cubicBezTo>
                <a:cubicBezTo>
                  <a:pt x="84579" y="262079"/>
                  <a:pt x="86681" y="264241"/>
                  <a:pt x="89311" y="264279"/>
                </a:cubicBezTo>
                <a:cubicBezTo>
                  <a:pt x="89356" y="264280"/>
                  <a:pt x="89401" y="264280"/>
                  <a:pt x="89446" y="264279"/>
                </a:cubicBezTo>
                <a:cubicBezTo>
                  <a:pt x="95139" y="264279"/>
                  <a:pt x="100629" y="263324"/>
                  <a:pt x="105761" y="261544"/>
                </a:cubicBezTo>
                <a:cubicBezTo>
                  <a:pt x="108258" y="260717"/>
                  <a:pt x="109612" y="258022"/>
                  <a:pt x="108786" y="255526"/>
                </a:cubicBezTo>
                <a:cubicBezTo>
                  <a:pt x="108154" y="253618"/>
                  <a:pt x="106393" y="252312"/>
                  <a:pt x="104384" y="25226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95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32F96456-68B1-4FBF-8DEC-C7B5CD2EA694}"/>
              </a:ext>
            </a:extLst>
          </p:cNvPr>
          <p:cNvCxnSpPr>
            <a:cxnSpLocks/>
          </p:cNvCxnSpPr>
          <p:nvPr/>
        </p:nvCxnSpPr>
        <p:spPr>
          <a:xfrm>
            <a:off x="8946608" y="3865977"/>
            <a:ext cx="235530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6E73BE92-6C67-47B1-82FA-8ACFCFB55C79}"/>
              </a:ext>
            </a:extLst>
          </p:cNvPr>
          <p:cNvSpPr txBox="1"/>
          <p:nvPr/>
        </p:nvSpPr>
        <p:spPr>
          <a:xfrm>
            <a:off x="8929391" y="4039775"/>
            <a:ext cx="2415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</a:p>
        </p:txBody>
      </p:sp>
      <p:sp>
        <p:nvSpPr>
          <p:cNvPr id="21" name="PA-文本框 24">
            <a:extLst>
              <a:ext uri="{FF2B5EF4-FFF2-40B4-BE49-F238E27FC236}">
                <a16:creationId xmlns="" xmlns:a16="http://schemas.microsoft.com/office/drawing/2014/main" id="{BAE2CC67-C357-4B72-BACF-30A62B740440}"/>
              </a:ext>
            </a:extLst>
          </p:cNvPr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8858551" y="4370035"/>
            <a:ext cx="2515282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这里输入解释说明</a:t>
            </a:r>
            <a:r>
              <a:rPr lang="zh-CN" altLang="en-US"/>
              <a:t>性文字</a:t>
            </a:r>
            <a:endParaRPr lang="en-US" altLang="zh-CN" dirty="0"/>
          </a:p>
          <a:p>
            <a:r>
              <a:rPr lang="zh-CN" altLang="en-US" dirty="0"/>
              <a:t>这里输入解释说明</a:t>
            </a:r>
            <a:r>
              <a:rPr lang="zh-CN" altLang="en-US"/>
              <a:t>性文字</a:t>
            </a:r>
            <a:endParaRPr lang="en-US" altLang="zh-CN" dirty="0"/>
          </a:p>
          <a:p>
            <a:r>
              <a:rPr lang="zh-CN" altLang="en-US" dirty="0"/>
              <a:t>这里输入解释说明</a:t>
            </a:r>
            <a:r>
              <a:rPr lang="zh-CN" altLang="en-US"/>
              <a:t>性文字</a:t>
            </a:r>
            <a:endParaRPr lang="en-US" altLang="zh-CN" dirty="0"/>
          </a:p>
        </p:txBody>
      </p:sp>
      <p:sp>
        <p:nvSpPr>
          <p:cNvPr id="27" name="图形 73">
            <a:extLst>
              <a:ext uri="{FF2B5EF4-FFF2-40B4-BE49-F238E27FC236}">
                <a16:creationId xmlns="" xmlns:a16="http://schemas.microsoft.com/office/drawing/2014/main" id="{FF56BE19-AB48-4BCD-832E-26711E0E5DF0}"/>
              </a:ext>
            </a:extLst>
          </p:cNvPr>
          <p:cNvSpPr/>
          <p:nvPr/>
        </p:nvSpPr>
        <p:spPr>
          <a:xfrm>
            <a:off x="7024272" y="2814827"/>
            <a:ext cx="809738" cy="642204"/>
          </a:xfrm>
          <a:custGeom>
            <a:avLst/>
            <a:gdLst>
              <a:gd name="connsiteX0" fmla="*/ 30721 w 712732"/>
              <a:gd name="connsiteY0" fmla="*/ 18433 h 565270"/>
              <a:gd name="connsiteX1" fmla="*/ 18433 w 712732"/>
              <a:gd name="connsiteY1" fmla="*/ 30721 h 565270"/>
              <a:gd name="connsiteX2" fmla="*/ 18433 w 712732"/>
              <a:gd name="connsiteY2" fmla="*/ 497684 h 565270"/>
              <a:gd name="connsiteX3" fmla="*/ 18433 w 712732"/>
              <a:gd name="connsiteY3" fmla="*/ 546838 h 565270"/>
              <a:gd name="connsiteX4" fmla="*/ 30721 w 712732"/>
              <a:gd name="connsiteY4" fmla="*/ 559126 h 565270"/>
              <a:gd name="connsiteX5" fmla="*/ 251914 w 712732"/>
              <a:gd name="connsiteY5" fmla="*/ 559126 h 565270"/>
              <a:gd name="connsiteX6" fmla="*/ 264202 w 712732"/>
              <a:gd name="connsiteY6" fmla="*/ 546838 h 565270"/>
              <a:gd name="connsiteX7" fmla="*/ 264202 w 712732"/>
              <a:gd name="connsiteY7" fmla="*/ 497684 h 565270"/>
              <a:gd name="connsiteX8" fmla="*/ 264202 w 712732"/>
              <a:gd name="connsiteY8" fmla="*/ 436241 h 565270"/>
              <a:gd name="connsiteX9" fmla="*/ 406912 w 712732"/>
              <a:gd name="connsiteY9" fmla="*/ 436241 h 565270"/>
              <a:gd name="connsiteX10" fmla="*/ 390495 w 712732"/>
              <a:gd name="connsiteY10" fmla="*/ 485395 h 565270"/>
              <a:gd name="connsiteX11" fmla="*/ 387087 w 712732"/>
              <a:gd name="connsiteY11" fmla="*/ 485395 h 565270"/>
              <a:gd name="connsiteX12" fmla="*/ 325645 w 712732"/>
              <a:gd name="connsiteY12" fmla="*/ 546838 h 565270"/>
              <a:gd name="connsiteX13" fmla="*/ 337933 w 712732"/>
              <a:gd name="connsiteY13" fmla="*/ 559126 h 565270"/>
              <a:gd name="connsiteX14" fmla="*/ 559126 w 712732"/>
              <a:gd name="connsiteY14" fmla="*/ 559126 h 565270"/>
              <a:gd name="connsiteX15" fmla="*/ 571415 w 712732"/>
              <a:gd name="connsiteY15" fmla="*/ 546838 h 565270"/>
              <a:gd name="connsiteX16" fmla="*/ 509972 w 712732"/>
              <a:gd name="connsiteY16" fmla="*/ 485395 h 565270"/>
              <a:gd name="connsiteX17" fmla="*/ 506564 w 712732"/>
              <a:gd name="connsiteY17" fmla="*/ 485395 h 565270"/>
              <a:gd name="connsiteX18" fmla="*/ 490147 w 712732"/>
              <a:gd name="connsiteY18" fmla="*/ 436241 h 565270"/>
              <a:gd name="connsiteX19" fmla="*/ 694299 w 712732"/>
              <a:gd name="connsiteY19" fmla="*/ 436241 h 565270"/>
              <a:gd name="connsiteX20" fmla="*/ 706588 w 712732"/>
              <a:gd name="connsiteY20" fmla="*/ 423953 h 565270"/>
              <a:gd name="connsiteX21" fmla="*/ 706588 w 712732"/>
              <a:gd name="connsiteY21" fmla="*/ 374799 h 565270"/>
              <a:gd name="connsiteX22" fmla="*/ 706588 w 712732"/>
              <a:gd name="connsiteY22" fmla="*/ 79875 h 565270"/>
              <a:gd name="connsiteX23" fmla="*/ 694299 w 712732"/>
              <a:gd name="connsiteY23" fmla="*/ 67587 h 565270"/>
              <a:gd name="connsiteX24" fmla="*/ 264202 w 712732"/>
              <a:gd name="connsiteY24" fmla="*/ 67587 h 565270"/>
              <a:gd name="connsiteX25" fmla="*/ 264202 w 712732"/>
              <a:gd name="connsiteY25" fmla="*/ 30721 h 565270"/>
              <a:gd name="connsiteX26" fmla="*/ 251914 w 712732"/>
              <a:gd name="connsiteY26" fmla="*/ 18433 h 565270"/>
              <a:gd name="connsiteX27" fmla="*/ 30721 w 712732"/>
              <a:gd name="connsiteY27" fmla="*/ 18433 h 565270"/>
              <a:gd name="connsiteX28" fmla="*/ 43010 w 712732"/>
              <a:gd name="connsiteY28" fmla="*/ 43010 h 565270"/>
              <a:gd name="connsiteX29" fmla="*/ 239625 w 712732"/>
              <a:gd name="connsiteY29" fmla="*/ 43010 h 565270"/>
              <a:gd name="connsiteX30" fmla="*/ 239625 w 712732"/>
              <a:gd name="connsiteY30" fmla="*/ 67587 h 565270"/>
              <a:gd name="connsiteX31" fmla="*/ 202760 w 712732"/>
              <a:gd name="connsiteY31" fmla="*/ 67587 h 565270"/>
              <a:gd name="connsiteX32" fmla="*/ 190472 w 712732"/>
              <a:gd name="connsiteY32" fmla="*/ 79875 h 565270"/>
              <a:gd name="connsiteX33" fmla="*/ 190472 w 712732"/>
              <a:gd name="connsiteY33" fmla="*/ 92164 h 565270"/>
              <a:gd name="connsiteX34" fmla="*/ 79875 w 712732"/>
              <a:gd name="connsiteY34" fmla="*/ 92164 h 565270"/>
              <a:gd name="connsiteX35" fmla="*/ 67587 w 712732"/>
              <a:gd name="connsiteY35" fmla="*/ 104452 h 565270"/>
              <a:gd name="connsiteX36" fmla="*/ 67587 w 712732"/>
              <a:gd name="connsiteY36" fmla="*/ 153606 h 565270"/>
              <a:gd name="connsiteX37" fmla="*/ 79875 w 712732"/>
              <a:gd name="connsiteY37" fmla="*/ 165895 h 565270"/>
              <a:gd name="connsiteX38" fmla="*/ 190472 w 712732"/>
              <a:gd name="connsiteY38" fmla="*/ 165895 h 565270"/>
              <a:gd name="connsiteX39" fmla="*/ 190472 w 712732"/>
              <a:gd name="connsiteY39" fmla="*/ 301068 h 565270"/>
              <a:gd name="connsiteX40" fmla="*/ 165895 w 712732"/>
              <a:gd name="connsiteY40" fmla="*/ 301068 h 565270"/>
              <a:gd name="connsiteX41" fmla="*/ 153432 w 712732"/>
              <a:gd name="connsiteY41" fmla="*/ 313182 h 565270"/>
              <a:gd name="connsiteX42" fmla="*/ 165547 w 712732"/>
              <a:gd name="connsiteY42" fmla="*/ 325645 h 565270"/>
              <a:gd name="connsiteX43" fmla="*/ 165895 w 712732"/>
              <a:gd name="connsiteY43" fmla="*/ 325645 h 565270"/>
              <a:gd name="connsiteX44" fmla="*/ 190472 w 712732"/>
              <a:gd name="connsiteY44" fmla="*/ 325645 h 565270"/>
              <a:gd name="connsiteX45" fmla="*/ 190472 w 712732"/>
              <a:gd name="connsiteY45" fmla="*/ 374799 h 565270"/>
              <a:gd name="connsiteX46" fmla="*/ 190472 w 712732"/>
              <a:gd name="connsiteY46" fmla="*/ 423953 h 565270"/>
              <a:gd name="connsiteX47" fmla="*/ 202760 w 712732"/>
              <a:gd name="connsiteY47" fmla="*/ 436241 h 565270"/>
              <a:gd name="connsiteX48" fmla="*/ 239625 w 712732"/>
              <a:gd name="connsiteY48" fmla="*/ 436241 h 565270"/>
              <a:gd name="connsiteX49" fmla="*/ 239625 w 712732"/>
              <a:gd name="connsiteY49" fmla="*/ 485395 h 565270"/>
              <a:gd name="connsiteX50" fmla="*/ 43010 w 712732"/>
              <a:gd name="connsiteY50" fmla="*/ 485395 h 565270"/>
              <a:gd name="connsiteX51" fmla="*/ 43010 w 712732"/>
              <a:gd name="connsiteY51" fmla="*/ 43010 h 565270"/>
              <a:gd name="connsiteX52" fmla="*/ 215048 w 712732"/>
              <a:gd name="connsiteY52" fmla="*/ 92164 h 565270"/>
              <a:gd name="connsiteX53" fmla="*/ 682011 w 712732"/>
              <a:gd name="connsiteY53" fmla="*/ 92164 h 565270"/>
              <a:gd name="connsiteX54" fmla="*/ 682011 w 712732"/>
              <a:gd name="connsiteY54" fmla="*/ 362510 h 565270"/>
              <a:gd name="connsiteX55" fmla="*/ 215048 w 712732"/>
              <a:gd name="connsiteY55" fmla="*/ 362510 h 565270"/>
              <a:gd name="connsiteX56" fmla="*/ 215048 w 712732"/>
              <a:gd name="connsiteY56" fmla="*/ 153606 h 565270"/>
              <a:gd name="connsiteX57" fmla="*/ 215048 w 712732"/>
              <a:gd name="connsiteY57" fmla="*/ 104452 h 565270"/>
              <a:gd name="connsiteX58" fmla="*/ 215048 w 712732"/>
              <a:gd name="connsiteY58" fmla="*/ 92164 h 565270"/>
              <a:gd name="connsiteX59" fmla="*/ 92164 w 712732"/>
              <a:gd name="connsiteY59" fmla="*/ 116741 h 565270"/>
              <a:gd name="connsiteX60" fmla="*/ 190472 w 712732"/>
              <a:gd name="connsiteY60" fmla="*/ 116741 h 565270"/>
              <a:gd name="connsiteX61" fmla="*/ 190472 w 712732"/>
              <a:gd name="connsiteY61" fmla="*/ 141318 h 565270"/>
              <a:gd name="connsiteX62" fmla="*/ 92164 w 712732"/>
              <a:gd name="connsiteY62" fmla="*/ 141318 h 565270"/>
              <a:gd name="connsiteX63" fmla="*/ 92164 w 712732"/>
              <a:gd name="connsiteY63" fmla="*/ 116741 h 565270"/>
              <a:gd name="connsiteX64" fmla="*/ 90915 w 712732"/>
              <a:gd name="connsiteY64" fmla="*/ 301068 h 565270"/>
              <a:gd name="connsiteX65" fmla="*/ 79251 w 712732"/>
              <a:gd name="connsiteY65" fmla="*/ 313980 h 565270"/>
              <a:gd name="connsiteX66" fmla="*/ 92164 w 712732"/>
              <a:gd name="connsiteY66" fmla="*/ 325645 h 565270"/>
              <a:gd name="connsiteX67" fmla="*/ 116741 w 712732"/>
              <a:gd name="connsiteY67" fmla="*/ 325645 h 565270"/>
              <a:gd name="connsiteX68" fmla="*/ 129203 w 712732"/>
              <a:gd name="connsiteY68" fmla="*/ 313530 h 565270"/>
              <a:gd name="connsiteX69" fmla="*/ 117088 w 712732"/>
              <a:gd name="connsiteY69" fmla="*/ 301068 h 565270"/>
              <a:gd name="connsiteX70" fmla="*/ 116741 w 712732"/>
              <a:gd name="connsiteY70" fmla="*/ 301068 h 565270"/>
              <a:gd name="connsiteX71" fmla="*/ 92164 w 712732"/>
              <a:gd name="connsiteY71" fmla="*/ 301068 h 565270"/>
              <a:gd name="connsiteX72" fmla="*/ 90915 w 712732"/>
              <a:gd name="connsiteY72" fmla="*/ 301068 h 565270"/>
              <a:gd name="connsiteX73" fmla="*/ 141318 w 712732"/>
              <a:gd name="connsiteY73" fmla="*/ 362510 h 565270"/>
              <a:gd name="connsiteX74" fmla="*/ 104452 w 712732"/>
              <a:gd name="connsiteY74" fmla="*/ 399376 h 565270"/>
              <a:gd name="connsiteX75" fmla="*/ 141318 w 712732"/>
              <a:gd name="connsiteY75" fmla="*/ 436241 h 565270"/>
              <a:gd name="connsiteX76" fmla="*/ 178183 w 712732"/>
              <a:gd name="connsiteY76" fmla="*/ 399376 h 565270"/>
              <a:gd name="connsiteX77" fmla="*/ 141318 w 712732"/>
              <a:gd name="connsiteY77" fmla="*/ 362510 h 565270"/>
              <a:gd name="connsiteX78" fmla="*/ 141318 w 712732"/>
              <a:gd name="connsiteY78" fmla="*/ 387087 h 565270"/>
              <a:gd name="connsiteX79" fmla="*/ 153606 w 712732"/>
              <a:gd name="connsiteY79" fmla="*/ 399376 h 565270"/>
              <a:gd name="connsiteX80" fmla="*/ 141318 w 712732"/>
              <a:gd name="connsiteY80" fmla="*/ 411664 h 565270"/>
              <a:gd name="connsiteX81" fmla="*/ 129029 w 712732"/>
              <a:gd name="connsiteY81" fmla="*/ 399376 h 565270"/>
              <a:gd name="connsiteX82" fmla="*/ 141318 w 712732"/>
              <a:gd name="connsiteY82" fmla="*/ 387087 h 565270"/>
              <a:gd name="connsiteX83" fmla="*/ 215048 w 712732"/>
              <a:gd name="connsiteY83" fmla="*/ 387087 h 565270"/>
              <a:gd name="connsiteX84" fmla="*/ 682011 w 712732"/>
              <a:gd name="connsiteY84" fmla="*/ 387087 h 565270"/>
              <a:gd name="connsiteX85" fmla="*/ 682011 w 712732"/>
              <a:gd name="connsiteY85" fmla="*/ 411664 h 565270"/>
              <a:gd name="connsiteX86" fmla="*/ 215048 w 712732"/>
              <a:gd name="connsiteY86" fmla="*/ 411664 h 565270"/>
              <a:gd name="connsiteX87" fmla="*/ 215048 w 712732"/>
              <a:gd name="connsiteY87" fmla="*/ 387087 h 565270"/>
              <a:gd name="connsiteX88" fmla="*/ 432833 w 712732"/>
              <a:gd name="connsiteY88" fmla="*/ 436241 h 565270"/>
              <a:gd name="connsiteX89" fmla="*/ 464226 w 712732"/>
              <a:gd name="connsiteY89" fmla="*/ 436241 h 565270"/>
              <a:gd name="connsiteX90" fmla="*/ 480643 w 712732"/>
              <a:gd name="connsiteY90" fmla="*/ 485395 h 565270"/>
              <a:gd name="connsiteX91" fmla="*/ 416416 w 712732"/>
              <a:gd name="connsiteY91" fmla="*/ 485395 h 565270"/>
              <a:gd name="connsiteX92" fmla="*/ 432833 w 712732"/>
              <a:gd name="connsiteY92" fmla="*/ 436241 h 565270"/>
              <a:gd name="connsiteX93" fmla="*/ 43010 w 712732"/>
              <a:gd name="connsiteY93" fmla="*/ 509972 h 565270"/>
              <a:gd name="connsiteX94" fmla="*/ 239625 w 712732"/>
              <a:gd name="connsiteY94" fmla="*/ 509972 h 565270"/>
              <a:gd name="connsiteX95" fmla="*/ 239625 w 712732"/>
              <a:gd name="connsiteY95" fmla="*/ 534549 h 565270"/>
              <a:gd name="connsiteX96" fmla="*/ 43010 w 712732"/>
              <a:gd name="connsiteY96" fmla="*/ 534549 h 565270"/>
              <a:gd name="connsiteX97" fmla="*/ 43010 w 712732"/>
              <a:gd name="connsiteY97" fmla="*/ 509972 h 565270"/>
              <a:gd name="connsiteX98" fmla="*/ 387087 w 712732"/>
              <a:gd name="connsiteY98" fmla="*/ 509972 h 565270"/>
              <a:gd name="connsiteX99" fmla="*/ 399376 w 712732"/>
              <a:gd name="connsiteY99" fmla="*/ 509972 h 565270"/>
              <a:gd name="connsiteX100" fmla="*/ 497684 w 712732"/>
              <a:gd name="connsiteY100" fmla="*/ 509972 h 565270"/>
              <a:gd name="connsiteX101" fmla="*/ 509972 w 712732"/>
              <a:gd name="connsiteY101" fmla="*/ 509972 h 565270"/>
              <a:gd name="connsiteX102" fmla="*/ 541797 w 712732"/>
              <a:gd name="connsiteY102" fmla="*/ 534549 h 565270"/>
              <a:gd name="connsiteX103" fmla="*/ 355262 w 712732"/>
              <a:gd name="connsiteY103" fmla="*/ 534549 h 565270"/>
              <a:gd name="connsiteX104" fmla="*/ 387087 w 712732"/>
              <a:gd name="connsiteY104" fmla="*/ 509972 h 565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712732" h="565270">
                <a:moveTo>
                  <a:pt x="30721" y="18433"/>
                </a:moveTo>
                <a:cubicBezTo>
                  <a:pt x="23935" y="18433"/>
                  <a:pt x="18433" y="23935"/>
                  <a:pt x="18433" y="30721"/>
                </a:cubicBezTo>
                <a:lnTo>
                  <a:pt x="18433" y="497684"/>
                </a:lnTo>
                <a:lnTo>
                  <a:pt x="18433" y="546838"/>
                </a:lnTo>
                <a:cubicBezTo>
                  <a:pt x="18433" y="553624"/>
                  <a:pt x="23935" y="559126"/>
                  <a:pt x="30721" y="559126"/>
                </a:cubicBezTo>
                <a:lnTo>
                  <a:pt x="251914" y="559126"/>
                </a:lnTo>
                <a:cubicBezTo>
                  <a:pt x="258700" y="559126"/>
                  <a:pt x="264202" y="553624"/>
                  <a:pt x="264202" y="546838"/>
                </a:cubicBezTo>
                <a:lnTo>
                  <a:pt x="264202" y="497684"/>
                </a:lnTo>
                <a:lnTo>
                  <a:pt x="264202" y="436241"/>
                </a:lnTo>
                <a:lnTo>
                  <a:pt x="406912" y="436241"/>
                </a:lnTo>
                <a:lnTo>
                  <a:pt x="390495" y="485395"/>
                </a:lnTo>
                <a:lnTo>
                  <a:pt x="387087" y="485395"/>
                </a:lnTo>
                <a:cubicBezTo>
                  <a:pt x="353261" y="485395"/>
                  <a:pt x="325645" y="513011"/>
                  <a:pt x="325645" y="546838"/>
                </a:cubicBezTo>
                <a:cubicBezTo>
                  <a:pt x="325646" y="553624"/>
                  <a:pt x="331147" y="559126"/>
                  <a:pt x="337933" y="559126"/>
                </a:cubicBezTo>
                <a:lnTo>
                  <a:pt x="559126" y="559126"/>
                </a:lnTo>
                <a:cubicBezTo>
                  <a:pt x="565913" y="559126"/>
                  <a:pt x="571414" y="553624"/>
                  <a:pt x="571415" y="546838"/>
                </a:cubicBezTo>
                <a:cubicBezTo>
                  <a:pt x="571415" y="513011"/>
                  <a:pt x="543799" y="485395"/>
                  <a:pt x="509972" y="485395"/>
                </a:cubicBezTo>
                <a:lnTo>
                  <a:pt x="506564" y="485395"/>
                </a:lnTo>
                <a:lnTo>
                  <a:pt x="490147" y="436241"/>
                </a:lnTo>
                <a:lnTo>
                  <a:pt x="694299" y="436241"/>
                </a:lnTo>
                <a:cubicBezTo>
                  <a:pt x="701086" y="436241"/>
                  <a:pt x="706587" y="430739"/>
                  <a:pt x="706588" y="423953"/>
                </a:cubicBezTo>
                <a:lnTo>
                  <a:pt x="706588" y="374799"/>
                </a:lnTo>
                <a:lnTo>
                  <a:pt x="706588" y="79875"/>
                </a:lnTo>
                <a:cubicBezTo>
                  <a:pt x="706587" y="73089"/>
                  <a:pt x="701086" y="67587"/>
                  <a:pt x="694299" y="67587"/>
                </a:cubicBezTo>
                <a:lnTo>
                  <a:pt x="264202" y="67587"/>
                </a:lnTo>
                <a:lnTo>
                  <a:pt x="264202" y="30721"/>
                </a:lnTo>
                <a:cubicBezTo>
                  <a:pt x="264202" y="23935"/>
                  <a:pt x="258700" y="18433"/>
                  <a:pt x="251914" y="18433"/>
                </a:cubicBezTo>
                <a:lnTo>
                  <a:pt x="30721" y="18433"/>
                </a:lnTo>
                <a:close/>
                <a:moveTo>
                  <a:pt x="43010" y="43010"/>
                </a:moveTo>
                <a:lnTo>
                  <a:pt x="239625" y="43010"/>
                </a:lnTo>
                <a:lnTo>
                  <a:pt x="239625" y="67587"/>
                </a:lnTo>
                <a:lnTo>
                  <a:pt x="202760" y="67587"/>
                </a:lnTo>
                <a:cubicBezTo>
                  <a:pt x="195974" y="67587"/>
                  <a:pt x="190472" y="73089"/>
                  <a:pt x="190472" y="79875"/>
                </a:cubicBezTo>
                <a:lnTo>
                  <a:pt x="190472" y="92164"/>
                </a:lnTo>
                <a:lnTo>
                  <a:pt x="79875" y="92164"/>
                </a:lnTo>
                <a:cubicBezTo>
                  <a:pt x="73089" y="92164"/>
                  <a:pt x="67587" y="97666"/>
                  <a:pt x="67587" y="104452"/>
                </a:cubicBezTo>
                <a:lnTo>
                  <a:pt x="67587" y="153606"/>
                </a:lnTo>
                <a:cubicBezTo>
                  <a:pt x="67587" y="160392"/>
                  <a:pt x="73089" y="165895"/>
                  <a:pt x="79875" y="165895"/>
                </a:cubicBezTo>
                <a:lnTo>
                  <a:pt x="190472" y="165895"/>
                </a:lnTo>
                <a:lnTo>
                  <a:pt x="190472" y="301068"/>
                </a:lnTo>
                <a:lnTo>
                  <a:pt x="165895" y="301068"/>
                </a:lnTo>
                <a:cubicBezTo>
                  <a:pt x="159108" y="300972"/>
                  <a:pt x="153528" y="306396"/>
                  <a:pt x="153432" y="313182"/>
                </a:cubicBezTo>
                <a:cubicBezTo>
                  <a:pt x="153336" y="319969"/>
                  <a:pt x="158760" y="325549"/>
                  <a:pt x="165547" y="325645"/>
                </a:cubicBezTo>
                <a:cubicBezTo>
                  <a:pt x="165663" y="325648"/>
                  <a:pt x="165779" y="325648"/>
                  <a:pt x="165895" y="325645"/>
                </a:cubicBezTo>
                <a:lnTo>
                  <a:pt x="190472" y="325645"/>
                </a:lnTo>
                <a:lnTo>
                  <a:pt x="190472" y="374799"/>
                </a:lnTo>
                <a:lnTo>
                  <a:pt x="190472" y="423953"/>
                </a:lnTo>
                <a:cubicBezTo>
                  <a:pt x="190472" y="430739"/>
                  <a:pt x="195974" y="436241"/>
                  <a:pt x="202760" y="436241"/>
                </a:cubicBezTo>
                <a:lnTo>
                  <a:pt x="239625" y="436241"/>
                </a:lnTo>
                <a:lnTo>
                  <a:pt x="239625" y="485395"/>
                </a:lnTo>
                <a:lnTo>
                  <a:pt x="43010" y="485395"/>
                </a:lnTo>
                <a:lnTo>
                  <a:pt x="43010" y="43010"/>
                </a:lnTo>
                <a:close/>
                <a:moveTo>
                  <a:pt x="215048" y="92164"/>
                </a:moveTo>
                <a:lnTo>
                  <a:pt x="682011" y="92164"/>
                </a:lnTo>
                <a:lnTo>
                  <a:pt x="682011" y="362510"/>
                </a:lnTo>
                <a:lnTo>
                  <a:pt x="215048" y="362510"/>
                </a:lnTo>
                <a:lnTo>
                  <a:pt x="215048" y="153606"/>
                </a:lnTo>
                <a:lnTo>
                  <a:pt x="215048" y="104452"/>
                </a:lnTo>
                <a:lnTo>
                  <a:pt x="215048" y="92164"/>
                </a:lnTo>
                <a:close/>
                <a:moveTo>
                  <a:pt x="92164" y="116741"/>
                </a:moveTo>
                <a:lnTo>
                  <a:pt x="190472" y="116741"/>
                </a:lnTo>
                <a:lnTo>
                  <a:pt x="190472" y="141318"/>
                </a:lnTo>
                <a:lnTo>
                  <a:pt x="92164" y="141318"/>
                </a:lnTo>
                <a:lnTo>
                  <a:pt x="92164" y="116741"/>
                </a:lnTo>
                <a:close/>
                <a:moveTo>
                  <a:pt x="90915" y="301068"/>
                </a:moveTo>
                <a:cubicBezTo>
                  <a:pt x="84128" y="301413"/>
                  <a:pt x="78906" y="307194"/>
                  <a:pt x="79251" y="313980"/>
                </a:cubicBezTo>
                <a:cubicBezTo>
                  <a:pt x="79596" y="320767"/>
                  <a:pt x="85377" y="325990"/>
                  <a:pt x="92164" y="325645"/>
                </a:cubicBezTo>
                <a:lnTo>
                  <a:pt x="116741" y="325645"/>
                </a:lnTo>
                <a:cubicBezTo>
                  <a:pt x="123527" y="325741"/>
                  <a:pt x="129107" y="320317"/>
                  <a:pt x="129203" y="313530"/>
                </a:cubicBezTo>
                <a:cubicBezTo>
                  <a:pt x="129299" y="306744"/>
                  <a:pt x="123875" y="301164"/>
                  <a:pt x="117088" y="301068"/>
                </a:cubicBezTo>
                <a:cubicBezTo>
                  <a:pt x="116972" y="301065"/>
                  <a:pt x="116856" y="301065"/>
                  <a:pt x="116741" y="301068"/>
                </a:cubicBezTo>
                <a:lnTo>
                  <a:pt x="92164" y="301068"/>
                </a:lnTo>
                <a:cubicBezTo>
                  <a:pt x="91748" y="301047"/>
                  <a:pt x="91331" y="301047"/>
                  <a:pt x="90915" y="301068"/>
                </a:cubicBezTo>
                <a:close/>
                <a:moveTo>
                  <a:pt x="141318" y="362510"/>
                </a:moveTo>
                <a:cubicBezTo>
                  <a:pt x="121103" y="362510"/>
                  <a:pt x="104452" y="379161"/>
                  <a:pt x="104452" y="399376"/>
                </a:cubicBezTo>
                <a:cubicBezTo>
                  <a:pt x="104452" y="419591"/>
                  <a:pt x="121103" y="436241"/>
                  <a:pt x="141318" y="436241"/>
                </a:cubicBezTo>
                <a:cubicBezTo>
                  <a:pt x="161532" y="436241"/>
                  <a:pt x="178183" y="419591"/>
                  <a:pt x="178183" y="399376"/>
                </a:cubicBezTo>
                <a:cubicBezTo>
                  <a:pt x="178183" y="379161"/>
                  <a:pt x="161532" y="362510"/>
                  <a:pt x="141318" y="362510"/>
                </a:cubicBezTo>
                <a:close/>
                <a:moveTo>
                  <a:pt x="141318" y="387087"/>
                </a:moveTo>
                <a:cubicBezTo>
                  <a:pt x="148250" y="387087"/>
                  <a:pt x="153606" y="392446"/>
                  <a:pt x="153606" y="399376"/>
                </a:cubicBezTo>
                <a:cubicBezTo>
                  <a:pt x="153606" y="406309"/>
                  <a:pt x="148250" y="411664"/>
                  <a:pt x="141318" y="411664"/>
                </a:cubicBezTo>
                <a:cubicBezTo>
                  <a:pt x="134385" y="411664"/>
                  <a:pt x="129029" y="406309"/>
                  <a:pt x="129029" y="399376"/>
                </a:cubicBezTo>
                <a:cubicBezTo>
                  <a:pt x="129029" y="392446"/>
                  <a:pt x="134385" y="387087"/>
                  <a:pt x="141318" y="387087"/>
                </a:cubicBezTo>
                <a:close/>
                <a:moveTo>
                  <a:pt x="215048" y="387087"/>
                </a:moveTo>
                <a:lnTo>
                  <a:pt x="682011" y="387087"/>
                </a:lnTo>
                <a:lnTo>
                  <a:pt x="682011" y="411664"/>
                </a:lnTo>
                <a:lnTo>
                  <a:pt x="215048" y="411664"/>
                </a:lnTo>
                <a:lnTo>
                  <a:pt x="215048" y="387087"/>
                </a:lnTo>
                <a:close/>
                <a:moveTo>
                  <a:pt x="432833" y="436241"/>
                </a:moveTo>
                <a:lnTo>
                  <a:pt x="464226" y="436241"/>
                </a:lnTo>
                <a:lnTo>
                  <a:pt x="480643" y="485395"/>
                </a:lnTo>
                <a:lnTo>
                  <a:pt x="416416" y="485395"/>
                </a:lnTo>
                <a:lnTo>
                  <a:pt x="432833" y="436241"/>
                </a:lnTo>
                <a:close/>
                <a:moveTo>
                  <a:pt x="43010" y="509972"/>
                </a:moveTo>
                <a:lnTo>
                  <a:pt x="239625" y="509972"/>
                </a:lnTo>
                <a:lnTo>
                  <a:pt x="239625" y="534549"/>
                </a:lnTo>
                <a:lnTo>
                  <a:pt x="43010" y="534549"/>
                </a:lnTo>
                <a:lnTo>
                  <a:pt x="43010" y="509972"/>
                </a:lnTo>
                <a:close/>
                <a:moveTo>
                  <a:pt x="387087" y="509972"/>
                </a:moveTo>
                <a:lnTo>
                  <a:pt x="399376" y="509972"/>
                </a:lnTo>
                <a:lnTo>
                  <a:pt x="497684" y="509972"/>
                </a:lnTo>
                <a:lnTo>
                  <a:pt x="509972" y="509972"/>
                </a:lnTo>
                <a:cubicBezTo>
                  <a:pt x="525760" y="509972"/>
                  <a:pt x="536462" y="520845"/>
                  <a:pt x="541797" y="534549"/>
                </a:cubicBezTo>
                <a:lnTo>
                  <a:pt x="355262" y="534549"/>
                </a:lnTo>
                <a:cubicBezTo>
                  <a:pt x="360597" y="520845"/>
                  <a:pt x="371300" y="509972"/>
                  <a:pt x="387087" y="509972"/>
                </a:cubicBezTo>
                <a:close/>
              </a:path>
            </a:pathLst>
          </a:custGeom>
          <a:solidFill>
            <a:schemeClr val="accent1"/>
          </a:solidFill>
          <a:ln w="95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6D29E80-DAA8-411A-833A-3CC99A35A43C}"/>
              </a:ext>
            </a:extLst>
          </p:cNvPr>
          <p:cNvSpPr txBox="1"/>
          <p:nvPr/>
        </p:nvSpPr>
        <p:spPr>
          <a:xfrm>
            <a:off x="2151616" y="5566501"/>
            <a:ext cx="7888769" cy="733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Light</a:t>
            </a:r>
            <a:r>
              <a:rPr lang="zh-CN" altLang="en-US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，如使用特殊字体，建议将</a:t>
            </a:r>
            <a:r>
              <a:rPr lang="en-US" altLang="zh-CN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另存备份一份并将字体转为矢量。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B7AC2925-DA4C-490D-BB23-135A2BE5DE3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45608" y="-1585235"/>
            <a:ext cx="4440470" cy="4440470"/>
          </a:xfrm>
          <a:prstGeom prst="rect">
            <a:avLst/>
          </a:prstGeom>
        </p:spPr>
      </p:pic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BD12EFB6-3C36-4661-A33E-3213A42C49E5}"/>
              </a:ext>
            </a:extLst>
          </p:cNvPr>
          <p:cNvSpPr/>
          <p:nvPr/>
        </p:nvSpPr>
        <p:spPr>
          <a:xfrm rot="9000000">
            <a:off x="-3147317" y="186627"/>
            <a:ext cx="6858001" cy="3705286"/>
          </a:xfrm>
          <a:prstGeom prst="rect">
            <a:avLst/>
          </a:prstGeom>
          <a:blipFill dpi="0" rotWithShape="1">
            <a:blip r:embed="rId12" cstate="screen">
              <a:duotone>
                <a:prstClr val="black"/>
                <a:srgbClr val="6E66FD">
                  <a:tint val="45000"/>
                  <a:satMod val="400000"/>
                </a:srgbClr>
              </a:duotone>
              <a:alphaModFix amt="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0A398276-D059-42BE-BAB5-827B9E278F30}"/>
              </a:ext>
            </a:extLst>
          </p:cNvPr>
          <p:cNvCxnSpPr>
            <a:cxnSpLocks/>
          </p:cNvCxnSpPr>
          <p:nvPr/>
        </p:nvCxnSpPr>
        <p:spPr>
          <a:xfrm>
            <a:off x="5769429" y="1272790"/>
            <a:ext cx="653142" cy="0"/>
          </a:xfrm>
          <a:prstGeom prst="line">
            <a:avLst/>
          </a:prstGeom>
          <a:ln w="41275" cap="rnd">
            <a:solidFill>
              <a:srgbClr val="2FDB9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3575659E-02C8-4A5A-BA7E-A1C79761F522}"/>
              </a:ext>
            </a:extLst>
          </p:cNvPr>
          <p:cNvSpPr txBox="1"/>
          <p:nvPr/>
        </p:nvSpPr>
        <p:spPr>
          <a:xfrm>
            <a:off x="4587895" y="522153"/>
            <a:ext cx="3016210" cy="700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3600" b="1" spc="8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31F4D9DE-BF19-4310-8F10-96997302C3C0}"/>
              </a:ext>
            </a:extLst>
          </p:cNvPr>
          <p:cNvSpPr txBox="1"/>
          <p:nvPr/>
        </p:nvSpPr>
        <p:spPr>
          <a:xfrm>
            <a:off x="4651828" y="1342008"/>
            <a:ext cx="2888345" cy="279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  <a:spcAft>
                <a:spcPts val="600"/>
              </a:spcAft>
            </a:pPr>
            <a:r>
              <a:rPr lang="en-US" altLang="zh-CN" sz="1050" spc="8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TO ENTER TITLE</a:t>
            </a:r>
            <a:endParaRPr lang="zh-CN" altLang="en-US" sz="1050" spc="8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471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06D726BA-7299-48C3-AD8C-860560DD5AB2}"/>
              </a:ext>
            </a:extLst>
          </p:cNvPr>
          <p:cNvSpPr/>
          <p:nvPr/>
        </p:nvSpPr>
        <p:spPr>
          <a:xfrm rot="9000000">
            <a:off x="-3147317" y="186627"/>
            <a:ext cx="6858001" cy="3705286"/>
          </a:xfrm>
          <a:prstGeom prst="rect">
            <a:avLst/>
          </a:prstGeom>
          <a:blipFill dpi="0" rotWithShape="1">
            <a:blip r:embed="rId2" cstate="screen">
              <a:duotone>
                <a:prstClr val="black"/>
                <a:srgbClr val="6E66FD">
                  <a:tint val="45000"/>
                  <a:satMod val="400000"/>
                </a:srgbClr>
              </a:duotone>
              <a:alphaModFix amt="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="" xmlns:a16="http://schemas.microsoft.com/office/drawing/2014/main" id="{89F31883-0C50-4554-A757-B0D2D3FFD293}"/>
              </a:ext>
            </a:extLst>
          </p:cNvPr>
          <p:cNvSpPr/>
          <p:nvPr/>
        </p:nvSpPr>
        <p:spPr>
          <a:xfrm>
            <a:off x="0" y="2712080"/>
            <a:ext cx="12192000" cy="4145920"/>
          </a:xfrm>
          <a:custGeom>
            <a:avLst/>
            <a:gdLst>
              <a:gd name="connsiteX0" fmla="*/ 12192000 w 12192000"/>
              <a:gd name="connsiteY0" fmla="*/ 0 h 4145920"/>
              <a:gd name="connsiteX1" fmla="*/ 12192000 w 12192000"/>
              <a:gd name="connsiteY1" fmla="*/ 1651367 h 4145920"/>
              <a:gd name="connsiteX2" fmla="*/ 12192000 w 12192000"/>
              <a:gd name="connsiteY2" fmla="*/ 4145920 h 4145920"/>
              <a:gd name="connsiteX3" fmla="*/ 0 w 12192000"/>
              <a:gd name="connsiteY3" fmla="*/ 4145920 h 4145920"/>
              <a:gd name="connsiteX4" fmla="*/ 0 w 12192000"/>
              <a:gd name="connsiteY4" fmla="*/ 1162135 h 4145920"/>
              <a:gd name="connsiteX5" fmla="*/ 687037 w 12192000"/>
              <a:gd name="connsiteY5" fmla="*/ 1251459 h 4145920"/>
              <a:gd name="connsiteX6" fmla="*/ 12192000 w 12192000"/>
              <a:gd name="connsiteY6" fmla="*/ 0 h 41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145920">
                <a:moveTo>
                  <a:pt x="12192000" y="0"/>
                </a:moveTo>
                <a:lnTo>
                  <a:pt x="12192000" y="1651367"/>
                </a:lnTo>
                <a:lnTo>
                  <a:pt x="12192000" y="4145920"/>
                </a:lnTo>
                <a:lnTo>
                  <a:pt x="0" y="4145920"/>
                </a:lnTo>
                <a:lnTo>
                  <a:pt x="0" y="1162135"/>
                </a:lnTo>
                <a:lnTo>
                  <a:pt x="687037" y="1251459"/>
                </a:lnTo>
                <a:cubicBezTo>
                  <a:pt x="8102575" y="2187321"/>
                  <a:pt x="10741819" y="1680369"/>
                  <a:pt x="12192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4B42FC"/>
              </a:gs>
              <a:gs pos="100000">
                <a:srgbClr val="6E79FD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圆角矩形 21">
            <a:extLst>
              <a:ext uri="{FF2B5EF4-FFF2-40B4-BE49-F238E27FC236}">
                <a16:creationId xmlns="" xmlns:a16="http://schemas.microsoft.com/office/drawing/2014/main" id="{B1FF3DEB-5481-4B31-BCF1-AB9098D079EF}"/>
              </a:ext>
            </a:extLst>
          </p:cNvPr>
          <p:cNvSpPr/>
          <p:nvPr/>
        </p:nvSpPr>
        <p:spPr>
          <a:xfrm>
            <a:off x="1986126" y="2055701"/>
            <a:ext cx="3384891" cy="4249169"/>
          </a:xfrm>
          <a:prstGeom prst="roundRect">
            <a:avLst>
              <a:gd name="adj" fmla="val 2966"/>
            </a:avLst>
          </a:prstGeom>
          <a:solidFill>
            <a:srgbClr val="FFFFFF"/>
          </a:solidFill>
          <a:ln w="635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B749FFA6-241E-48C5-9500-391951E1A89D}"/>
              </a:ext>
            </a:extLst>
          </p:cNvPr>
          <p:cNvSpPr/>
          <p:nvPr/>
        </p:nvSpPr>
        <p:spPr>
          <a:xfrm>
            <a:off x="2231762" y="2353871"/>
            <a:ext cx="2893618" cy="1732253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87561470-1D89-41BE-AF4C-D7AC330E3803}"/>
              </a:ext>
            </a:extLst>
          </p:cNvPr>
          <p:cNvCxnSpPr/>
          <p:nvPr/>
        </p:nvCxnSpPr>
        <p:spPr>
          <a:xfrm>
            <a:off x="4355932" y="2063418"/>
            <a:ext cx="483946" cy="0"/>
          </a:xfrm>
          <a:prstGeom prst="line">
            <a:avLst/>
          </a:prstGeom>
          <a:noFill/>
          <a:ln w="31750" cap="rnd" cmpd="sng" algn="ctr">
            <a:solidFill>
              <a:srgbClr val="6E66FD"/>
            </a:solidFill>
            <a:prstDash val="solid"/>
            <a:miter lim="800000"/>
          </a:ln>
          <a:effectLst/>
        </p:spPr>
      </p:cxn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5624FF53-3405-46F9-8A4A-8DCC54BAC618}"/>
              </a:ext>
            </a:extLst>
          </p:cNvPr>
          <p:cNvSpPr/>
          <p:nvPr/>
        </p:nvSpPr>
        <p:spPr>
          <a:xfrm rot="10800000">
            <a:off x="5225488" y="6126183"/>
            <a:ext cx="217405" cy="209664"/>
          </a:xfrm>
          <a:prstGeom prst="ellipse">
            <a:avLst/>
          </a:prstGeom>
          <a:solidFill>
            <a:srgbClr val="2FDB9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7" name="任意多边形 13">
            <a:extLst>
              <a:ext uri="{FF2B5EF4-FFF2-40B4-BE49-F238E27FC236}">
                <a16:creationId xmlns="" xmlns:a16="http://schemas.microsoft.com/office/drawing/2014/main" id="{4AC68599-E272-43CD-89DD-ADFCF3A03D9D}"/>
              </a:ext>
            </a:extLst>
          </p:cNvPr>
          <p:cNvSpPr/>
          <p:nvPr/>
        </p:nvSpPr>
        <p:spPr>
          <a:xfrm rot="10800000">
            <a:off x="5287508" y="6200135"/>
            <a:ext cx="93246" cy="75884"/>
          </a:xfrm>
          <a:custGeom>
            <a:avLst/>
            <a:gdLst/>
            <a:ahLst/>
            <a:cxnLst/>
            <a:rect l="l" t="t" r="r" b="b"/>
            <a:pathLst>
              <a:path w="770005" h="712143">
                <a:moveTo>
                  <a:pt x="704725" y="0"/>
                </a:moveTo>
                <a:lnTo>
                  <a:pt x="770005" y="103854"/>
                </a:lnTo>
                <a:cubicBezTo>
                  <a:pt x="715605" y="126603"/>
                  <a:pt x="675547" y="160480"/>
                  <a:pt x="649831" y="205483"/>
                </a:cubicBezTo>
                <a:cubicBezTo>
                  <a:pt x="624114" y="250487"/>
                  <a:pt x="609773" y="316013"/>
                  <a:pt x="606805" y="402064"/>
                </a:cubicBezTo>
                <a:lnTo>
                  <a:pt x="746267" y="402064"/>
                </a:lnTo>
                <a:lnTo>
                  <a:pt x="746267" y="712143"/>
                </a:lnTo>
                <a:lnTo>
                  <a:pt x="459926" y="712143"/>
                </a:lnTo>
                <a:lnTo>
                  <a:pt x="459926" y="467344"/>
                </a:lnTo>
                <a:cubicBezTo>
                  <a:pt x="459926" y="334806"/>
                  <a:pt x="475751" y="238865"/>
                  <a:pt x="507402" y="179519"/>
                </a:cubicBezTo>
                <a:cubicBezTo>
                  <a:pt x="548944" y="100392"/>
                  <a:pt x="614718" y="40553"/>
                  <a:pt x="704725" y="0"/>
                </a:cubicBezTo>
                <a:close/>
                <a:moveTo>
                  <a:pt x="244799" y="0"/>
                </a:moveTo>
                <a:lnTo>
                  <a:pt x="310079" y="103854"/>
                </a:lnTo>
                <a:cubicBezTo>
                  <a:pt x="255679" y="126603"/>
                  <a:pt x="215621" y="160480"/>
                  <a:pt x="189905" y="205483"/>
                </a:cubicBezTo>
                <a:cubicBezTo>
                  <a:pt x="164189" y="250487"/>
                  <a:pt x="149847" y="316013"/>
                  <a:pt x="146880" y="402064"/>
                </a:cubicBezTo>
                <a:lnTo>
                  <a:pt x="286341" y="402064"/>
                </a:lnTo>
                <a:lnTo>
                  <a:pt x="286341" y="712143"/>
                </a:lnTo>
                <a:lnTo>
                  <a:pt x="0" y="712143"/>
                </a:lnTo>
                <a:lnTo>
                  <a:pt x="0" y="467344"/>
                </a:lnTo>
                <a:cubicBezTo>
                  <a:pt x="0" y="334806"/>
                  <a:pt x="15826" y="238865"/>
                  <a:pt x="47477" y="179519"/>
                </a:cubicBezTo>
                <a:cubicBezTo>
                  <a:pt x="89018" y="100392"/>
                  <a:pt x="154792" y="40553"/>
                  <a:pt x="24479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3900" b="0" i="0" u="none" strike="noStrike" kern="0" cap="none" spc="0" normalizeH="0" baseline="0" noProof="0" dirty="0">
              <a:ln>
                <a:noFill/>
              </a:ln>
              <a:solidFill>
                <a:srgbClr val="606060"/>
              </a:solidFill>
              <a:effectLst/>
              <a:uLnTx/>
              <a:uFillTx/>
              <a:latin typeface="Arial" panose="020B0604020202020204" pitchFamily="34" charset="0"/>
              <a:ea typeface="Adobe 宋体 Std L" panose="02020300000000000000" pitchFamily="18" charset="-122"/>
              <a:cs typeface="Arial" panose="020B0604020202020204" pitchFamily="34" charset="0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F7F04210-8C6D-4EB3-84FE-EE468A5C4B58}"/>
              </a:ext>
            </a:extLst>
          </p:cNvPr>
          <p:cNvSpPr/>
          <p:nvPr/>
        </p:nvSpPr>
        <p:spPr>
          <a:xfrm>
            <a:off x="1850238" y="1910799"/>
            <a:ext cx="281217" cy="276348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1000" sy="101000" algn="tl" rotWithShape="0">
              <a:srgbClr val="606060">
                <a:lumMod val="75000"/>
                <a:lumOff val="25000"/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5" name="任意多边形 13">
            <a:extLst>
              <a:ext uri="{FF2B5EF4-FFF2-40B4-BE49-F238E27FC236}">
                <a16:creationId xmlns="" xmlns:a16="http://schemas.microsoft.com/office/drawing/2014/main" id="{722F9B5D-6B1C-4C71-BA3C-7E2A4A5EC1F2}"/>
              </a:ext>
            </a:extLst>
          </p:cNvPr>
          <p:cNvSpPr/>
          <p:nvPr/>
        </p:nvSpPr>
        <p:spPr>
          <a:xfrm>
            <a:off x="1914250" y="1984742"/>
            <a:ext cx="153193" cy="128463"/>
          </a:xfrm>
          <a:custGeom>
            <a:avLst/>
            <a:gdLst/>
            <a:ahLst/>
            <a:cxnLst/>
            <a:rect l="l" t="t" r="r" b="b"/>
            <a:pathLst>
              <a:path w="770005" h="712143">
                <a:moveTo>
                  <a:pt x="704725" y="0"/>
                </a:moveTo>
                <a:lnTo>
                  <a:pt x="770005" y="103854"/>
                </a:lnTo>
                <a:cubicBezTo>
                  <a:pt x="715605" y="126603"/>
                  <a:pt x="675547" y="160480"/>
                  <a:pt x="649831" y="205483"/>
                </a:cubicBezTo>
                <a:cubicBezTo>
                  <a:pt x="624114" y="250487"/>
                  <a:pt x="609773" y="316013"/>
                  <a:pt x="606805" y="402064"/>
                </a:cubicBezTo>
                <a:lnTo>
                  <a:pt x="746267" y="402064"/>
                </a:lnTo>
                <a:lnTo>
                  <a:pt x="746267" y="712143"/>
                </a:lnTo>
                <a:lnTo>
                  <a:pt x="459926" y="712143"/>
                </a:lnTo>
                <a:lnTo>
                  <a:pt x="459926" y="467344"/>
                </a:lnTo>
                <a:cubicBezTo>
                  <a:pt x="459926" y="334806"/>
                  <a:pt x="475751" y="238865"/>
                  <a:pt x="507402" y="179519"/>
                </a:cubicBezTo>
                <a:cubicBezTo>
                  <a:pt x="548944" y="100392"/>
                  <a:pt x="614718" y="40553"/>
                  <a:pt x="704725" y="0"/>
                </a:cubicBezTo>
                <a:close/>
                <a:moveTo>
                  <a:pt x="244799" y="0"/>
                </a:moveTo>
                <a:lnTo>
                  <a:pt x="310079" y="103854"/>
                </a:lnTo>
                <a:cubicBezTo>
                  <a:pt x="255679" y="126603"/>
                  <a:pt x="215621" y="160480"/>
                  <a:pt x="189905" y="205483"/>
                </a:cubicBezTo>
                <a:cubicBezTo>
                  <a:pt x="164189" y="250487"/>
                  <a:pt x="149847" y="316013"/>
                  <a:pt x="146880" y="402064"/>
                </a:cubicBezTo>
                <a:lnTo>
                  <a:pt x="286341" y="402064"/>
                </a:lnTo>
                <a:lnTo>
                  <a:pt x="286341" y="712143"/>
                </a:lnTo>
                <a:lnTo>
                  <a:pt x="0" y="712143"/>
                </a:lnTo>
                <a:lnTo>
                  <a:pt x="0" y="467344"/>
                </a:lnTo>
                <a:cubicBezTo>
                  <a:pt x="0" y="334806"/>
                  <a:pt x="15826" y="238865"/>
                  <a:pt x="47477" y="179519"/>
                </a:cubicBezTo>
                <a:cubicBezTo>
                  <a:pt x="89018" y="100392"/>
                  <a:pt x="154792" y="40553"/>
                  <a:pt x="244799" y="0"/>
                </a:cubicBezTo>
                <a:close/>
              </a:path>
            </a:pathLst>
          </a:custGeom>
          <a:solidFill>
            <a:srgbClr val="6E66F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3900" b="0" i="0" u="none" strike="noStrike" kern="0" cap="none" spc="0" normalizeH="0" baseline="0" noProof="0" dirty="0">
              <a:ln>
                <a:noFill/>
              </a:ln>
              <a:solidFill>
                <a:srgbClr val="606060"/>
              </a:solidFill>
              <a:effectLst/>
              <a:uLnTx/>
              <a:uFillTx/>
              <a:latin typeface="Arial" panose="020B0604020202020204" pitchFamily="34" charset="0"/>
              <a:ea typeface="Adobe 宋体 Std L" panose="02020300000000000000" pitchFamily="18" charset="-122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3F60231-059E-47EB-8D92-CF24728CF0B7}"/>
              </a:ext>
            </a:extLst>
          </p:cNvPr>
          <p:cNvSpPr txBox="1"/>
          <p:nvPr/>
        </p:nvSpPr>
        <p:spPr>
          <a:xfrm>
            <a:off x="2773311" y="4322054"/>
            <a:ext cx="18145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6E66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单击添加标题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D15D8CF-F992-4F02-920F-416EFFA499AF}"/>
              </a:ext>
            </a:extLst>
          </p:cNvPr>
          <p:cNvSpPr txBox="1"/>
          <p:nvPr/>
        </p:nvSpPr>
        <p:spPr>
          <a:xfrm>
            <a:off x="2201744" y="4722164"/>
            <a:ext cx="2953655" cy="1108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z="1400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Light</a:t>
            </a:r>
            <a:r>
              <a:rPr lang="zh-CN" altLang="en-US" sz="1400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，如使用特殊字体，建议将</a:t>
            </a:r>
            <a:r>
              <a:rPr lang="en-US" altLang="zh-CN" sz="1400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400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另存备份一份并将字体转为矢量。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圆角矩形 21">
            <a:extLst>
              <a:ext uri="{FF2B5EF4-FFF2-40B4-BE49-F238E27FC236}">
                <a16:creationId xmlns="" xmlns:a16="http://schemas.microsoft.com/office/drawing/2014/main" id="{18B99BBD-B2A1-48D2-B75C-744C69EF021B}"/>
              </a:ext>
            </a:extLst>
          </p:cNvPr>
          <p:cNvSpPr/>
          <p:nvPr/>
        </p:nvSpPr>
        <p:spPr>
          <a:xfrm>
            <a:off x="6884995" y="2055701"/>
            <a:ext cx="3384891" cy="4249169"/>
          </a:xfrm>
          <a:prstGeom prst="roundRect">
            <a:avLst>
              <a:gd name="adj" fmla="val 2966"/>
            </a:avLst>
          </a:prstGeom>
          <a:solidFill>
            <a:srgbClr val="FFFFFF"/>
          </a:solidFill>
          <a:ln w="635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D48BB712-7843-47C4-BBAC-7FB5737E67F4}"/>
              </a:ext>
            </a:extLst>
          </p:cNvPr>
          <p:cNvCxnSpPr/>
          <p:nvPr/>
        </p:nvCxnSpPr>
        <p:spPr>
          <a:xfrm>
            <a:off x="9254801" y="2063418"/>
            <a:ext cx="483946" cy="0"/>
          </a:xfrm>
          <a:prstGeom prst="line">
            <a:avLst/>
          </a:prstGeom>
          <a:noFill/>
          <a:ln w="31750" cap="rnd" cmpd="sng" algn="ctr">
            <a:solidFill>
              <a:srgbClr val="6E66FD"/>
            </a:solidFill>
            <a:prstDash val="solid"/>
            <a:miter lim="800000"/>
          </a:ln>
          <a:effectLst/>
        </p:spPr>
      </p:cxn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224389E2-C581-404D-9FF0-CFB67F6B9D59}"/>
              </a:ext>
            </a:extLst>
          </p:cNvPr>
          <p:cNvSpPr/>
          <p:nvPr/>
        </p:nvSpPr>
        <p:spPr>
          <a:xfrm rot="10800000">
            <a:off x="10124357" y="6126183"/>
            <a:ext cx="217405" cy="209664"/>
          </a:xfrm>
          <a:prstGeom prst="ellipse">
            <a:avLst/>
          </a:prstGeom>
          <a:solidFill>
            <a:srgbClr val="2FDB9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6" name="任意多边形 13">
            <a:extLst>
              <a:ext uri="{FF2B5EF4-FFF2-40B4-BE49-F238E27FC236}">
                <a16:creationId xmlns="" xmlns:a16="http://schemas.microsoft.com/office/drawing/2014/main" id="{DB7F92EE-4685-4EC4-8477-6EE9050C7BA6}"/>
              </a:ext>
            </a:extLst>
          </p:cNvPr>
          <p:cNvSpPr/>
          <p:nvPr/>
        </p:nvSpPr>
        <p:spPr>
          <a:xfrm rot="10800000">
            <a:off x="10186377" y="6200135"/>
            <a:ext cx="93246" cy="75884"/>
          </a:xfrm>
          <a:custGeom>
            <a:avLst/>
            <a:gdLst/>
            <a:ahLst/>
            <a:cxnLst/>
            <a:rect l="l" t="t" r="r" b="b"/>
            <a:pathLst>
              <a:path w="770005" h="712143">
                <a:moveTo>
                  <a:pt x="704725" y="0"/>
                </a:moveTo>
                <a:lnTo>
                  <a:pt x="770005" y="103854"/>
                </a:lnTo>
                <a:cubicBezTo>
                  <a:pt x="715605" y="126603"/>
                  <a:pt x="675547" y="160480"/>
                  <a:pt x="649831" y="205483"/>
                </a:cubicBezTo>
                <a:cubicBezTo>
                  <a:pt x="624114" y="250487"/>
                  <a:pt x="609773" y="316013"/>
                  <a:pt x="606805" y="402064"/>
                </a:cubicBezTo>
                <a:lnTo>
                  <a:pt x="746267" y="402064"/>
                </a:lnTo>
                <a:lnTo>
                  <a:pt x="746267" y="712143"/>
                </a:lnTo>
                <a:lnTo>
                  <a:pt x="459926" y="712143"/>
                </a:lnTo>
                <a:lnTo>
                  <a:pt x="459926" y="467344"/>
                </a:lnTo>
                <a:cubicBezTo>
                  <a:pt x="459926" y="334806"/>
                  <a:pt x="475751" y="238865"/>
                  <a:pt x="507402" y="179519"/>
                </a:cubicBezTo>
                <a:cubicBezTo>
                  <a:pt x="548944" y="100392"/>
                  <a:pt x="614718" y="40553"/>
                  <a:pt x="704725" y="0"/>
                </a:cubicBezTo>
                <a:close/>
                <a:moveTo>
                  <a:pt x="244799" y="0"/>
                </a:moveTo>
                <a:lnTo>
                  <a:pt x="310079" y="103854"/>
                </a:lnTo>
                <a:cubicBezTo>
                  <a:pt x="255679" y="126603"/>
                  <a:pt x="215621" y="160480"/>
                  <a:pt x="189905" y="205483"/>
                </a:cubicBezTo>
                <a:cubicBezTo>
                  <a:pt x="164189" y="250487"/>
                  <a:pt x="149847" y="316013"/>
                  <a:pt x="146880" y="402064"/>
                </a:cubicBezTo>
                <a:lnTo>
                  <a:pt x="286341" y="402064"/>
                </a:lnTo>
                <a:lnTo>
                  <a:pt x="286341" y="712143"/>
                </a:lnTo>
                <a:lnTo>
                  <a:pt x="0" y="712143"/>
                </a:lnTo>
                <a:lnTo>
                  <a:pt x="0" y="467344"/>
                </a:lnTo>
                <a:cubicBezTo>
                  <a:pt x="0" y="334806"/>
                  <a:pt x="15826" y="238865"/>
                  <a:pt x="47477" y="179519"/>
                </a:cubicBezTo>
                <a:cubicBezTo>
                  <a:pt x="89018" y="100392"/>
                  <a:pt x="154792" y="40553"/>
                  <a:pt x="24479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3900" b="0" i="0" u="none" strike="noStrike" kern="0" cap="none" spc="0" normalizeH="0" baseline="0" noProof="0" dirty="0">
              <a:ln>
                <a:noFill/>
              </a:ln>
              <a:solidFill>
                <a:srgbClr val="606060"/>
              </a:solidFill>
              <a:effectLst/>
              <a:uLnTx/>
              <a:uFillTx/>
              <a:latin typeface="Arial" panose="020B0604020202020204" pitchFamily="34" charset="0"/>
              <a:ea typeface="Adobe 宋体 Std L" panose="02020300000000000000" pitchFamily="18" charset="-122"/>
              <a:cs typeface="Arial" panose="020B0604020202020204" pitchFamily="34" charset="0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8515F323-40AB-4563-A036-D2A7EA6C43A5}"/>
              </a:ext>
            </a:extLst>
          </p:cNvPr>
          <p:cNvSpPr/>
          <p:nvPr/>
        </p:nvSpPr>
        <p:spPr>
          <a:xfrm>
            <a:off x="6749107" y="1910799"/>
            <a:ext cx="281217" cy="276348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1000" sy="101000" algn="tl" rotWithShape="0">
              <a:srgbClr val="606060">
                <a:lumMod val="75000"/>
                <a:lumOff val="25000"/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4" name="任意多边形 13">
            <a:extLst>
              <a:ext uri="{FF2B5EF4-FFF2-40B4-BE49-F238E27FC236}">
                <a16:creationId xmlns="" xmlns:a16="http://schemas.microsoft.com/office/drawing/2014/main" id="{A50B6325-568E-41AA-BCB6-3A4903BA6AEA}"/>
              </a:ext>
            </a:extLst>
          </p:cNvPr>
          <p:cNvSpPr/>
          <p:nvPr/>
        </p:nvSpPr>
        <p:spPr>
          <a:xfrm>
            <a:off x="6813119" y="1984742"/>
            <a:ext cx="153193" cy="128463"/>
          </a:xfrm>
          <a:custGeom>
            <a:avLst/>
            <a:gdLst/>
            <a:ahLst/>
            <a:cxnLst/>
            <a:rect l="l" t="t" r="r" b="b"/>
            <a:pathLst>
              <a:path w="770005" h="712143">
                <a:moveTo>
                  <a:pt x="704725" y="0"/>
                </a:moveTo>
                <a:lnTo>
                  <a:pt x="770005" y="103854"/>
                </a:lnTo>
                <a:cubicBezTo>
                  <a:pt x="715605" y="126603"/>
                  <a:pt x="675547" y="160480"/>
                  <a:pt x="649831" y="205483"/>
                </a:cubicBezTo>
                <a:cubicBezTo>
                  <a:pt x="624114" y="250487"/>
                  <a:pt x="609773" y="316013"/>
                  <a:pt x="606805" y="402064"/>
                </a:cubicBezTo>
                <a:lnTo>
                  <a:pt x="746267" y="402064"/>
                </a:lnTo>
                <a:lnTo>
                  <a:pt x="746267" y="712143"/>
                </a:lnTo>
                <a:lnTo>
                  <a:pt x="459926" y="712143"/>
                </a:lnTo>
                <a:lnTo>
                  <a:pt x="459926" y="467344"/>
                </a:lnTo>
                <a:cubicBezTo>
                  <a:pt x="459926" y="334806"/>
                  <a:pt x="475751" y="238865"/>
                  <a:pt x="507402" y="179519"/>
                </a:cubicBezTo>
                <a:cubicBezTo>
                  <a:pt x="548944" y="100392"/>
                  <a:pt x="614718" y="40553"/>
                  <a:pt x="704725" y="0"/>
                </a:cubicBezTo>
                <a:close/>
                <a:moveTo>
                  <a:pt x="244799" y="0"/>
                </a:moveTo>
                <a:lnTo>
                  <a:pt x="310079" y="103854"/>
                </a:lnTo>
                <a:cubicBezTo>
                  <a:pt x="255679" y="126603"/>
                  <a:pt x="215621" y="160480"/>
                  <a:pt x="189905" y="205483"/>
                </a:cubicBezTo>
                <a:cubicBezTo>
                  <a:pt x="164189" y="250487"/>
                  <a:pt x="149847" y="316013"/>
                  <a:pt x="146880" y="402064"/>
                </a:cubicBezTo>
                <a:lnTo>
                  <a:pt x="286341" y="402064"/>
                </a:lnTo>
                <a:lnTo>
                  <a:pt x="286341" y="712143"/>
                </a:lnTo>
                <a:lnTo>
                  <a:pt x="0" y="712143"/>
                </a:lnTo>
                <a:lnTo>
                  <a:pt x="0" y="467344"/>
                </a:lnTo>
                <a:cubicBezTo>
                  <a:pt x="0" y="334806"/>
                  <a:pt x="15826" y="238865"/>
                  <a:pt x="47477" y="179519"/>
                </a:cubicBezTo>
                <a:cubicBezTo>
                  <a:pt x="89018" y="100392"/>
                  <a:pt x="154792" y="40553"/>
                  <a:pt x="244799" y="0"/>
                </a:cubicBezTo>
                <a:close/>
              </a:path>
            </a:pathLst>
          </a:custGeom>
          <a:solidFill>
            <a:srgbClr val="6E66F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3900" b="0" i="0" u="none" strike="noStrike" kern="0" cap="none" spc="0" normalizeH="0" baseline="0" noProof="0" dirty="0">
              <a:ln>
                <a:noFill/>
              </a:ln>
              <a:solidFill>
                <a:srgbClr val="606060"/>
              </a:solidFill>
              <a:effectLst/>
              <a:uLnTx/>
              <a:uFillTx/>
              <a:latin typeface="Arial" panose="020B0604020202020204" pitchFamily="34" charset="0"/>
              <a:ea typeface="Adobe 宋体 Std L" panose="02020300000000000000" pitchFamily="18" charset="-122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4BC1F632-6131-4C45-BD3C-A06DA7927F7D}"/>
              </a:ext>
            </a:extLst>
          </p:cNvPr>
          <p:cNvSpPr txBox="1"/>
          <p:nvPr/>
        </p:nvSpPr>
        <p:spPr>
          <a:xfrm>
            <a:off x="7388600" y="4322054"/>
            <a:ext cx="23136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6E66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单击添加标题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EE77474-98A9-41D1-A15E-EDB525C00CE8}"/>
              </a:ext>
            </a:extLst>
          </p:cNvPr>
          <p:cNvSpPr txBox="1"/>
          <p:nvPr/>
        </p:nvSpPr>
        <p:spPr>
          <a:xfrm>
            <a:off x="7100613" y="4722164"/>
            <a:ext cx="2953655" cy="1108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z="1400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Light</a:t>
            </a:r>
            <a:r>
              <a:rPr lang="zh-CN" altLang="en-US" sz="1400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，如使用特殊字体，建议将</a:t>
            </a:r>
            <a:r>
              <a:rPr lang="en-US" altLang="zh-CN" sz="1400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400" spc="1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另存备份一份并将字体转为矢量。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6DE67261-D457-41DA-B4E2-4B2C69CBEE56}"/>
              </a:ext>
            </a:extLst>
          </p:cNvPr>
          <p:cNvSpPr/>
          <p:nvPr/>
        </p:nvSpPr>
        <p:spPr>
          <a:xfrm>
            <a:off x="7094888" y="2353871"/>
            <a:ext cx="2901092" cy="173224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35D2FE45-A41F-42F2-846D-4101E863C7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45608" y="-1585235"/>
            <a:ext cx="4440470" cy="4440470"/>
          </a:xfrm>
          <a:prstGeom prst="rect">
            <a:avLst/>
          </a:prstGeom>
        </p:spPr>
      </p:pic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A80A475D-2EE8-4F7F-AC01-FF6AACFC39C5}"/>
              </a:ext>
            </a:extLst>
          </p:cNvPr>
          <p:cNvCxnSpPr>
            <a:cxnSpLocks/>
          </p:cNvCxnSpPr>
          <p:nvPr/>
        </p:nvCxnSpPr>
        <p:spPr>
          <a:xfrm>
            <a:off x="5769429" y="1272790"/>
            <a:ext cx="653142" cy="0"/>
          </a:xfrm>
          <a:prstGeom prst="line">
            <a:avLst/>
          </a:prstGeom>
          <a:ln w="41275" cap="rnd">
            <a:solidFill>
              <a:srgbClr val="2FDB9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6D784213-251F-4B8A-B282-C592226346CA}"/>
              </a:ext>
            </a:extLst>
          </p:cNvPr>
          <p:cNvSpPr txBox="1"/>
          <p:nvPr/>
        </p:nvSpPr>
        <p:spPr>
          <a:xfrm>
            <a:off x="4587895" y="522153"/>
            <a:ext cx="3016210" cy="700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3600" b="1" spc="8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5D498C86-2503-4D19-8549-373B06971D7B}"/>
              </a:ext>
            </a:extLst>
          </p:cNvPr>
          <p:cNvSpPr txBox="1"/>
          <p:nvPr/>
        </p:nvSpPr>
        <p:spPr>
          <a:xfrm>
            <a:off x="4651828" y="1342008"/>
            <a:ext cx="2888345" cy="279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  <a:spcAft>
                <a:spcPts val="600"/>
              </a:spcAft>
            </a:pPr>
            <a:r>
              <a:rPr lang="en-US" altLang="zh-CN" sz="1050" spc="8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TO ENTER TITLE</a:t>
            </a:r>
            <a:endParaRPr lang="zh-CN" altLang="en-US" sz="1050" spc="8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38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任意多边形: 形状 118">
            <a:extLst>
              <a:ext uri="{FF2B5EF4-FFF2-40B4-BE49-F238E27FC236}">
                <a16:creationId xmlns="" xmlns:a16="http://schemas.microsoft.com/office/drawing/2014/main" id="{8A4E2BEA-F2F6-441D-A9D8-4B692914002F}"/>
              </a:ext>
            </a:extLst>
          </p:cNvPr>
          <p:cNvSpPr/>
          <p:nvPr/>
        </p:nvSpPr>
        <p:spPr>
          <a:xfrm>
            <a:off x="0" y="6471853"/>
            <a:ext cx="12192000" cy="386147"/>
          </a:xfrm>
          <a:custGeom>
            <a:avLst/>
            <a:gdLst>
              <a:gd name="connsiteX0" fmla="*/ 0 w 12192000"/>
              <a:gd name="connsiteY0" fmla="*/ 0 h 386147"/>
              <a:gd name="connsiteX1" fmla="*/ 12192000 w 12192000"/>
              <a:gd name="connsiteY1" fmla="*/ 0 h 386147"/>
              <a:gd name="connsiteX2" fmla="*/ 12192000 w 12192000"/>
              <a:gd name="connsiteY2" fmla="*/ 386147 h 386147"/>
              <a:gd name="connsiteX3" fmla="*/ 0 w 12192000"/>
              <a:gd name="connsiteY3" fmla="*/ 386147 h 38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6147">
                <a:moveTo>
                  <a:pt x="0" y="0"/>
                </a:moveTo>
                <a:lnTo>
                  <a:pt x="12192000" y="0"/>
                </a:lnTo>
                <a:lnTo>
                  <a:pt x="12192000" y="386147"/>
                </a:lnTo>
                <a:lnTo>
                  <a:pt x="0" y="3861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6" name="组合 105">
            <a:extLst>
              <a:ext uri="{FF2B5EF4-FFF2-40B4-BE49-F238E27FC236}">
                <a16:creationId xmlns="" xmlns:a16="http://schemas.microsoft.com/office/drawing/2014/main" id="{DF49F0DB-A2C6-41CA-B408-105D076D8FF6}"/>
              </a:ext>
            </a:extLst>
          </p:cNvPr>
          <p:cNvGrpSpPr/>
          <p:nvPr/>
        </p:nvGrpSpPr>
        <p:grpSpPr>
          <a:xfrm>
            <a:off x="832523" y="2039270"/>
            <a:ext cx="2285411" cy="2298065"/>
            <a:chOff x="818395" y="2171247"/>
            <a:chExt cx="2285411" cy="2298065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57A2F75B-5C43-4A7B-BD44-0E58B65CF1F3}"/>
                </a:ext>
              </a:extLst>
            </p:cNvPr>
            <p:cNvSpPr/>
            <p:nvPr/>
          </p:nvSpPr>
          <p:spPr>
            <a:xfrm>
              <a:off x="1024495" y="2337954"/>
              <a:ext cx="1964650" cy="1964650"/>
            </a:xfrm>
            <a:prstGeom prst="ellipse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905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39B2056F-A204-429A-8B50-AE7FDC379E03}"/>
                </a:ext>
              </a:extLst>
            </p:cNvPr>
            <p:cNvGrpSpPr/>
            <p:nvPr/>
          </p:nvGrpSpPr>
          <p:grpSpPr>
            <a:xfrm>
              <a:off x="818395" y="2171247"/>
              <a:ext cx="2285411" cy="2298065"/>
              <a:chOff x="596106" y="1679406"/>
              <a:chExt cx="2421984" cy="2435394"/>
            </a:xfrm>
          </p:grpSpPr>
          <p:sp>
            <p:nvSpPr>
              <p:cNvPr id="7" name="弧形 6">
                <a:extLst>
                  <a:ext uri="{FF2B5EF4-FFF2-40B4-BE49-F238E27FC236}">
                    <a16:creationId xmlns="" xmlns:a16="http://schemas.microsoft.com/office/drawing/2014/main" id="{F651C465-2ED8-43D2-86F8-B940D7A80D3F}"/>
                  </a:ext>
                </a:extLst>
              </p:cNvPr>
              <p:cNvSpPr/>
              <p:nvPr/>
            </p:nvSpPr>
            <p:spPr>
              <a:xfrm>
                <a:off x="596106" y="1692817"/>
                <a:ext cx="2421984" cy="2421983"/>
              </a:xfrm>
              <a:prstGeom prst="arc">
                <a:avLst>
                  <a:gd name="adj1" fmla="val 14484038"/>
                  <a:gd name="adj2" fmla="val 21277717"/>
                </a:avLst>
              </a:prstGeom>
              <a:ln w="15875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5000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" name="弧形 7">
                <a:extLst>
                  <a:ext uri="{FF2B5EF4-FFF2-40B4-BE49-F238E27FC236}">
                    <a16:creationId xmlns="" xmlns:a16="http://schemas.microsoft.com/office/drawing/2014/main" id="{25B435D2-7233-4C85-9A78-4968CE1E9290}"/>
                  </a:ext>
                </a:extLst>
              </p:cNvPr>
              <p:cNvSpPr/>
              <p:nvPr/>
            </p:nvSpPr>
            <p:spPr>
              <a:xfrm>
                <a:off x="653036" y="1749747"/>
                <a:ext cx="2308124" cy="2308123"/>
              </a:xfrm>
              <a:prstGeom prst="arc">
                <a:avLst>
                  <a:gd name="adj1" fmla="val 17391435"/>
                  <a:gd name="adj2" fmla="val 3314641"/>
                </a:avLst>
              </a:prstGeom>
              <a:ln w="15875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5000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="" xmlns:a16="http://schemas.microsoft.com/office/drawing/2014/main" id="{AD3CC0DA-56F2-4ED8-ACDA-313CDE204B61}"/>
                  </a:ext>
                </a:extLst>
              </p:cNvPr>
              <p:cNvSpPr/>
              <p:nvPr/>
            </p:nvSpPr>
            <p:spPr>
              <a:xfrm>
                <a:off x="700169" y="1796879"/>
                <a:ext cx="2213858" cy="2213859"/>
              </a:xfrm>
              <a:prstGeom prst="arc">
                <a:avLst>
                  <a:gd name="adj1" fmla="val 2037800"/>
                  <a:gd name="adj2" fmla="val 12270250"/>
                </a:avLst>
              </a:prstGeom>
              <a:ln w="15875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89000">
                      <a:schemeClr val="accent1">
                        <a:alpha val="0"/>
                      </a:schemeClr>
                    </a:gs>
                    <a:gs pos="50000">
                      <a:schemeClr val="accent1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="" xmlns:a16="http://schemas.microsoft.com/office/drawing/2014/main" id="{67ED9E45-42A2-4892-A15B-BFAA8EA36155}"/>
                  </a:ext>
                </a:extLst>
              </p:cNvPr>
              <p:cNvSpPr/>
              <p:nvPr/>
            </p:nvSpPr>
            <p:spPr>
              <a:xfrm>
                <a:off x="1952242" y="1679406"/>
                <a:ext cx="44783" cy="44783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26ACDAB-DF5B-407B-AFB5-22000AF5A7A1}"/>
                  </a:ext>
                </a:extLst>
              </p:cNvPr>
              <p:cNvSpPr/>
              <p:nvPr/>
            </p:nvSpPr>
            <p:spPr>
              <a:xfrm>
                <a:off x="2929208" y="3016707"/>
                <a:ext cx="45115" cy="45115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C529604C-12A2-4926-B903-D5B5397C2E53}"/>
                  </a:ext>
                </a:extLst>
              </p:cNvPr>
              <p:cNvSpPr/>
              <p:nvPr/>
            </p:nvSpPr>
            <p:spPr>
              <a:xfrm>
                <a:off x="1558533" y="3966883"/>
                <a:ext cx="45115" cy="45115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105" name="组合 104">
            <a:extLst>
              <a:ext uri="{FF2B5EF4-FFF2-40B4-BE49-F238E27FC236}">
                <a16:creationId xmlns="" xmlns:a16="http://schemas.microsoft.com/office/drawing/2014/main" id="{457CC768-06BF-406C-AF3E-D4D4DB9B99D0}"/>
              </a:ext>
            </a:extLst>
          </p:cNvPr>
          <p:cNvGrpSpPr/>
          <p:nvPr/>
        </p:nvGrpSpPr>
        <p:grpSpPr>
          <a:xfrm>
            <a:off x="3574995" y="2039271"/>
            <a:ext cx="2285411" cy="2298065"/>
            <a:chOff x="3574995" y="2171248"/>
            <a:chExt cx="2285411" cy="2298065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90AF9617-7C76-42F5-A715-07AD453AB7A7}"/>
                </a:ext>
              </a:extLst>
            </p:cNvPr>
            <p:cNvSpPr/>
            <p:nvPr/>
          </p:nvSpPr>
          <p:spPr>
            <a:xfrm>
              <a:off x="3781095" y="2337955"/>
              <a:ext cx="1964650" cy="1964650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905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164F8739-1522-4252-B867-67DA08EAB921}"/>
                </a:ext>
              </a:extLst>
            </p:cNvPr>
            <p:cNvGrpSpPr/>
            <p:nvPr/>
          </p:nvGrpSpPr>
          <p:grpSpPr>
            <a:xfrm>
              <a:off x="3574995" y="2171248"/>
              <a:ext cx="2285411" cy="2298065"/>
              <a:chOff x="596106" y="1679406"/>
              <a:chExt cx="2421984" cy="2435394"/>
            </a:xfrm>
          </p:grpSpPr>
          <p:sp>
            <p:nvSpPr>
              <p:cNvPr id="18" name="弧形 17">
                <a:extLst>
                  <a:ext uri="{FF2B5EF4-FFF2-40B4-BE49-F238E27FC236}">
                    <a16:creationId xmlns="" xmlns:a16="http://schemas.microsoft.com/office/drawing/2014/main" id="{1C208F31-D431-4D12-803C-7D0B3306B574}"/>
                  </a:ext>
                </a:extLst>
              </p:cNvPr>
              <p:cNvSpPr/>
              <p:nvPr/>
            </p:nvSpPr>
            <p:spPr>
              <a:xfrm>
                <a:off x="596106" y="1692817"/>
                <a:ext cx="2421984" cy="2421983"/>
              </a:xfrm>
              <a:prstGeom prst="arc">
                <a:avLst>
                  <a:gd name="adj1" fmla="val 14484038"/>
                  <a:gd name="adj2" fmla="val 21277717"/>
                </a:avLst>
              </a:prstGeom>
              <a:ln w="15875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5000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9" name="弧形 18">
                <a:extLst>
                  <a:ext uri="{FF2B5EF4-FFF2-40B4-BE49-F238E27FC236}">
                    <a16:creationId xmlns="" xmlns:a16="http://schemas.microsoft.com/office/drawing/2014/main" id="{53AA595F-AFBC-40E2-8A7B-24CF33BFE1FC}"/>
                  </a:ext>
                </a:extLst>
              </p:cNvPr>
              <p:cNvSpPr/>
              <p:nvPr/>
            </p:nvSpPr>
            <p:spPr>
              <a:xfrm>
                <a:off x="653036" y="1749747"/>
                <a:ext cx="2308124" cy="2308123"/>
              </a:xfrm>
              <a:prstGeom prst="arc">
                <a:avLst>
                  <a:gd name="adj1" fmla="val 17391435"/>
                  <a:gd name="adj2" fmla="val 3314641"/>
                </a:avLst>
              </a:prstGeom>
              <a:ln w="15875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5000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20" name="弧形 19">
                <a:extLst>
                  <a:ext uri="{FF2B5EF4-FFF2-40B4-BE49-F238E27FC236}">
                    <a16:creationId xmlns="" xmlns:a16="http://schemas.microsoft.com/office/drawing/2014/main" id="{A1D40DC7-687A-4592-B2D6-57A86D5FD37F}"/>
                  </a:ext>
                </a:extLst>
              </p:cNvPr>
              <p:cNvSpPr/>
              <p:nvPr/>
            </p:nvSpPr>
            <p:spPr>
              <a:xfrm>
                <a:off x="700169" y="1796879"/>
                <a:ext cx="2213858" cy="2213859"/>
              </a:xfrm>
              <a:prstGeom prst="arc">
                <a:avLst>
                  <a:gd name="adj1" fmla="val 2037800"/>
                  <a:gd name="adj2" fmla="val 12270250"/>
                </a:avLst>
              </a:prstGeom>
              <a:ln w="15875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89000">
                      <a:schemeClr val="accent1">
                        <a:alpha val="0"/>
                      </a:schemeClr>
                    </a:gs>
                    <a:gs pos="50000">
                      <a:schemeClr val="accent1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="" xmlns:a16="http://schemas.microsoft.com/office/drawing/2014/main" id="{626C5853-F309-47D2-87F3-659CA9DFF642}"/>
                  </a:ext>
                </a:extLst>
              </p:cNvPr>
              <p:cNvSpPr/>
              <p:nvPr/>
            </p:nvSpPr>
            <p:spPr>
              <a:xfrm>
                <a:off x="1952242" y="1679406"/>
                <a:ext cx="44783" cy="44783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070E0162-C67E-4EB1-B6B5-88485450751F}"/>
                  </a:ext>
                </a:extLst>
              </p:cNvPr>
              <p:cNvSpPr/>
              <p:nvPr/>
            </p:nvSpPr>
            <p:spPr>
              <a:xfrm>
                <a:off x="2929208" y="3016707"/>
                <a:ext cx="45115" cy="45115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820B2308-54E6-4202-BAF7-A7454782E009}"/>
                  </a:ext>
                </a:extLst>
              </p:cNvPr>
              <p:cNvSpPr/>
              <p:nvPr/>
            </p:nvSpPr>
            <p:spPr>
              <a:xfrm>
                <a:off x="1558533" y="3966883"/>
                <a:ext cx="45115" cy="45115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1B4C2CED-A30F-4EFD-A93B-4CA0D5EC6929}"/>
              </a:ext>
            </a:extLst>
          </p:cNvPr>
          <p:cNvGrpSpPr/>
          <p:nvPr/>
        </p:nvGrpSpPr>
        <p:grpSpPr>
          <a:xfrm>
            <a:off x="3199085" y="3035072"/>
            <a:ext cx="306463" cy="306463"/>
            <a:chOff x="3344340" y="4666244"/>
            <a:chExt cx="306463" cy="306463"/>
          </a:xfrm>
        </p:grpSpPr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F73F8F62-ADAB-45EE-9088-BC629F01C4B1}"/>
                </a:ext>
              </a:extLst>
            </p:cNvPr>
            <p:cNvSpPr/>
            <p:nvPr/>
          </p:nvSpPr>
          <p:spPr>
            <a:xfrm flipH="1">
              <a:off x="3344340" y="4666244"/>
              <a:ext cx="306463" cy="3064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srgbClr val="4B42FC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48F36537-5192-4467-AB14-D7B654E01FC2}"/>
                </a:ext>
              </a:extLst>
            </p:cNvPr>
            <p:cNvGrpSpPr/>
            <p:nvPr/>
          </p:nvGrpSpPr>
          <p:grpSpPr>
            <a:xfrm rot="10800000" flipH="1">
              <a:off x="3472826" y="4764462"/>
              <a:ext cx="65822" cy="110027"/>
              <a:chOff x="3269117" y="540421"/>
              <a:chExt cx="652071" cy="1270117"/>
            </a:xfrm>
          </p:grpSpPr>
          <p:cxnSp>
            <p:nvCxnSpPr>
              <p:cNvPr id="57" name="直接连接符 56">
                <a:extLst>
                  <a:ext uri="{FF2B5EF4-FFF2-40B4-BE49-F238E27FC236}">
                    <a16:creationId xmlns="" xmlns:a16="http://schemas.microsoft.com/office/drawing/2014/main" id="{7ACFDDF8-4BB8-4C3B-8E64-AC3DA8149C9E}"/>
                  </a:ext>
                </a:extLst>
              </p:cNvPr>
              <p:cNvCxnSpPr/>
              <p:nvPr/>
            </p:nvCxnSpPr>
            <p:spPr>
              <a:xfrm>
                <a:off x="3269117" y="540421"/>
                <a:ext cx="652071" cy="721473"/>
              </a:xfrm>
              <a:prstGeom prst="line">
                <a:avLst/>
              </a:prstGeom>
              <a:ln w="19050">
                <a:solidFill>
                  <a:srgbClr val="2FDB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8E164C0C-1A1E-4E85-97E4-1789D2236CE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69117" y="1122061"/>
                <a:ext cx="652071" cy="688477"/>
              </a:xfrm>
              <a:prstGeom prst="line">
                <a:avLst/>
              </a:prstGeom>
              <a:ln w="19050">
                <a:solidFill>
                  <a:srgbClr val="2FDB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5A022AD4-293B-4E1C-9FF6-F1456B90F2CE}"/>
              </a:ext>
            </a:extLst>
          </p:cNvPr>
          <p:cNvGrpSpPr/>
          <p:nvPr/>
        </p:nvGrpSpPr>
        <p:grpSpPr>
          <a:xfrm>
            <a:off x="5983881" y="3035072"/>
            <a:ext cx="306463" cy="306463"/>
            <a:chOff x="3344340" y="4666244"/>
            <a:chExt cx="306463" cy="306463"/>
          </a:xfrm>
        </p:grpSpPr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2ADE6DA0-6E34-478A-A388-B48B6A52508F}"/>
                </a:ext>
              </a:extLst>
            </p:cNvPr>
            <p:cNvSpPr/>
            <p:nvPr/>
          </p:nvSpPr>
          <p:spPr>
            <a:xfrm flipH="1">
              <a:off x="3344340" y="4666244"/>
              <a:ext cx="306463" cy="3064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srgbClr val="4B42FC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="" xmlns:a16="http://schemas.microsoft.com/office/drawing/2014/main" id="{EB99FCAB-E33C-4B35-8D20-2A5DC3A234FD}"/>
                </a:ext>
              </a:extLst>
            </p:cNvPr>
            <p:cNvGrpSpPr/>
            <p:nvPr/>
          </p:nvGrpSpPr>
          <p:grpSpPr>
            <a:xfrm rot="10800000" flipH="1">
              <a:off x="3472826" y="4764462"/>
              <a:ext cx="65822" cy="110027"/>
              <a:chOff x="3269117" y="540421"/>
              <a:chExt cx="652071" cy="1270117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547C73C2-06A1-49B1-87E4-89F99CD8B77A}"/>
                  </a:ext>
                </a:extLst>
              </p:cNvPr>
              <p:cNvCxnSpPr/>
              <p:nvPr/>
            </p:nvCxnSpPr>
            <p:spPr>
              <a:xfrm>
                <a:off x="3269117" y="540421"/>
                <a:ext cx="652071" cy="721473"/>
              </a:xfrm>
              <a:prstGeom prst="line">
                <a:avLst/>
              </a:prstGeom>
              <a:ln w="19050">
                <a:solidFill>
                  <a:srgbClr val="2FDB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44965251-E33A-4C3D-9F95-762C5FA02DE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69117" y="1122061"/>
                <a:ext cx="652071" cy="688477"/>
              </a:xfrm>
              <a:prstGeom prst="line">
                <a:avLst/>
              </a:prstGeom>
              <a:ln w="19050">
                <a:solidFill>
                  <a:srgbClr val="2FDB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9215BA82-840C-4BA8-91C1-0B9CB142C363}"/>
              </a:ext>
            </a:extLst>
          </p:cNvPr>
          <p:cNvGrpSpPr/>
          <p:nvPr/>
        </p:nvGrpSpPr>
        <p:grpSpPr>
          <a:xfrm>
            <a:off x="8711152" y="3035072"/>
            <a:ext cx="306463" cy="306463"/>
            <a:chOff x="3344340" y="4666244"/>
            <a:chExt cx="306463" cy="306463"/>
          </a:xfrm>
        </p:grpSpPr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35F348C0-BC62-474B-9B7F-98F2FED9F074}"/>
                </a:ext>
              </a:extLst>
            </p:cNvPr>
            <p:cNvSpPr/>
            <p:nvPr/>
          </p:nvSpPr>
          <p:spPr>
            <a:xfrm flipH="1">
              <a:off x="3344340" y="4666244"/>
              <a:ext cx="306463" cy="3064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srgbClr val="4B42FC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41C8808D-CCF1-434C-AA17-615594B6B1EE}"/>
                </a:ext>
              </a:extLst>
            </p:cNvPr>
            <p:cNvGrpSpPr/>
            <p:nvPr/>
          </p:nvGrpSpPr>
          <p:grpSpPr>
            <a:xfrm rot="10800000" flipH="1">
              <a:off x="3472826" y="4764462"/>
              <a:ext cx="65822" cy="110027"/>
              <a:chOff x="3269117" y="540421"/>
              <a:chExt cx="652071" cy="1270117"/>
            </a:xfrm>
          </p:grpSpPr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DE4C638B-7FD6-4A92-8963-583369DB83EF}"/>
                  </a:ext>
                </a:extLst>
              </p:cNvPr>
              <p:cNvCxnSpPr/>
              <p:nvPr/>
            </p:nvCxnSpPr>
            <p:spPr>
              <a:xfrm>
                <a:off x="3269117" y="540421"/>
                <a:ext cx="652071" cy="721473"/>
              </a:xfrm>
              <a:prstGeom prst="line">
                <a:avLst/>
              </a:prstGeom>
              <a:ln w="19050">
                <a:solidFill>
                  <a:srgbClr val="2FDB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2E2D0A1C-84BA-4542-804E-DA12CBED760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69117" y="1122061"/>
                <a:ext cx="652071" cy="688477"/>
              </a:xfrm>
              <a:prstGeom prst="line">
                <a:avLst/>
              </a:prstGeom>
              <a:ln w="19050">
                <a:solidFill>
                  <a:srgbClr val="2FDB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7E5C4C52-8A65-425A-942B-CA3032161FE3}"/>
              </a:ext>
            </a:extLst>
          </p:cNvPr>
          <p:cNvSpPr/>
          <p:nvPr/>
        </p:nvSpPr>
        <p:spPr>
          <a:xfrm rot="9000000">
            <a:off x="-3147317" y="186627"/>
            <a:ext cx="6858001" cy="3705286"/>
          </a:xfrm>
          <a:prstGeom prst="rect">
            <a:avLst/>
          </a:prstGeom>
          <a:blipFill dpi="0" rotWithShape="1">
            <a:blip r:embed="rId4" cstate="screen">
              <a:duotone>
                <a:prstClr val="black"/>
                <a:srgbClr val="6E66FD">
                  <a:tint val="45000"/>
                  <a:satMod val="400000"/>
                </a:srgbClr>
              </a:duotone>
              <a:alphaModFix amt="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pic>
        <p:nvPicPr>
          <p:cNvPr id="73" name="图片 72">
            <a:extLst>
              <a:ext uri="{FF2B5EF4-FFF2-40B4-BE49-F238E27FC236}">
                <a16:creationId xmlns="" xmlns:a16="http://schemas.microsoft.com/office/drawing/2014/main" id="{D687B844-04D3-4C7C-99FE-EA644FD2DE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45608" y="-1585235"/>
            <a:ext cx="4440470" cy="4440470"/>
          </a:xfrm>
          <a:prstGeom prst="rect">
            <a:avLst/>
          </a:prstGeom>
        </p:spPr>
      </p:pic>
      <p:cxnSp>
        <p:nvCxnSpPr>
          <p:cNvPr id="74" name="直接连接符 73">
            <a:extLst>
              <a:ext uri="{FF2B5EF4-FFF2-40B4-BE49-F238E27FC236}">
                <a16:creationId xmlns="" xmlns:a16="http://schemas.microsoft.com/office/drawing/2014/main" id="{D765B52C-A6D9-4C55-A2E0-E52E0544324F}"/>
              </a:ext>
            </a:extLst>
          </p:cNvPr>
          <p:cNvCxnSpPr>
            <a:cxnSpLocks/>
          </p:cNvCxnSpPr>
          <p:nvPr/>
        </p:nvCxnSpPr>
        <p:spPr>
          <a:xfrm>
            <a:off x="5769429" y="1272790"/>
            <a:ext cx="653142" cy="0"/>
          </a:xfrm>
          <a:prstGeom prst="line">
            <a:avLst/>
          </a:prstGeom>
          <a:ln w="41275" cap="rnd">
            <a:solidFill>
              <a:srgbClr val="2FDB9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57754079-9E74-4C76-92FC-D1094CB7BE65}"/>
              </a:ext>
            </a:extLst>
          </p:cNvPr>
          <p:cNvSpPr txBox="1"/>
          <p:nvPr/>
        </p:nvSpPr>
        <p:spPr>
          <a:xfrm>
            <a:off x="4587895" y="522153"/>
            <a:ext cx="3016210" cy="700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3600" b="1" spc="8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34FC5007-52D9-4FA7-B174-AC92104E5C92}"/>
              </a:ext>
            </a:extLst>
          </p:cNvPr>
          <p:cNvSpPr txBox="1"/>
          <p:nvPr/>
        </p:nvSpPr>
        <p:spPr>
          <a:xfrm>
            <a:off x="4651828" y="1342008"/>
            <a:ext cx="2888345" cy="279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  <a:spcAft>
                <a:spcPts val="600"/>
              </a:spcAft>
            </a:pPr>
            <a:r>
              <a:rPr lang="en-US" altLang="zh-CN" sz="1050" spc="8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TO ENTER TITLE</a:t>
            </a:r>
            <a:endParaRPr lang="zh-CN" altLang="en-US" sz="1050" spc="8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="" xmlns:a16="http://schemas.microsoft.com/office/drawing/2014/main" id="{F9028378-9509-4A1A-A9DB-86A8F54AC8D3}"/>
              </a:ext>
            </a:extLst>
          </p:cNvPr>
          <p:cNvGrpSpPr/>
          <p:nvPr/>
        </p:nvGrpSpPr>
        <p:grpSpPr>
          <a:xfrm>
            <a:off x="6317467" y="2039271"/>
            <a:ext cx="2285411" cy="2298065"/>
            <a:chOff x="6331595" y="2171248"/>
            <a:chExt cx="2285411" cy="2298065"/>
          </a:xfrm>
        </p:grpSpPr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0E7B64D6-C02E-4F69-9DF2-61FC04A76E25}"/>
                </a:ext>
              </a:extLst>
            </p:cNvPr>
            <p:cNvGrpSpPr/>
            <p:nvPr/>
          </p:nvGrpSpPr>
          <p:grpSpPr>
            <a:xfrm>
              <a:off x="6331595" y="2171248"/>
              <a:ext cx="2285411" cy="2298065"/>
              <a:chOff x="596106" y="1679406"/>
              <a:chExt cx="2421984" cy="2435394"/>
            </a:xfrm>
          </p:grpSpPr>
          <p:sp>
            <p:nvSpPr>
              <p:cNvPr id="27" name="弧形 26">
                <a:extLst>
                  <a:ext uri="{FF2B5EF4-FFF2-40B4-BE49-F238E27FC236}">
                    <a16:creationId xmlns="" xmlns:a16="http://schemas.microsoft.com/office/drawing/2014/main" id="{6C3B0514-B047-4C6F-ADA7-64F3AAB1A58D}"/>
                  </a:ext>
                </a:extLst>
              </p:cNvPr>
              <p:cNvSpPr/>
              <p:nvPr/>
            </p:nvSpPr>
            <p:spPr>
              <a:xfrm>
                <a:off x="596106" y="1692817"/>
                <a:ext cx="2421984" cy="2421983"/>
              </a:xfrm>
              <a:prstGeom prst="arc">
                <a:avLst>
                  <a:gd name="adj1" fmla="val 14484038"/>
                  <a:gd name="adj2" fmla="val 21277717"/>
                </a:avLst>
              </a:prstGeom>
              <a:ln w="15875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5000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28" name="弧形 27">
                <a:extLst>
                  <a:ext uri="{FF2B5EF4-FFF2-40B4-BE49-F238E27FC236}">
                    <a16:creationId xmlns="" xmlns:a16="http://schemas.microsoft.com/office/drawing/2014/main" id="{E5A9D92B-1DDC-4CA1-A8C5-A691E121C461}"/>
                  </a:ext>
                </a:extLst>
              </p:cNvPr>
              <p:cNvSpPr/>
              <p:nvPr/>
            </p:nvSpPr>
            <p:spPr>
              <a:xfrm>
                <a:off x="653036" y="1749747"/>
                <a:ext cx="2308124" cy="2308123"/>
              </a:xfrm>
              <a:prstGeom prst="arc">
                <a:avLst>
                  <a:gd name="adj1" fmla="val 17391435"/>
                  <a:gd name="adj2" fmla="val 3314641"/>
                </a:avLst>
              </a:prstGeom>
              <a:ln w="15875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5000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29" name="弧形 28">
                <a:extLst>
                  <a:ext uri="{FF2B5EF4-FFF2-40B4-BE49-F238E27FC236}">
                    <a16:creationId xmlns="" xmlns:a16="http://schemas.microsoft.com/office/drawing/2014/main" id="{9E0A664A-04C9-4514-AF07-B516C78EA83B}"/>
                  </a:ext>
                </a:extLst>
              </p:cNvPr>
              <p:cNvSpPr/>
              <p:nvPr/>
            </p:nvSpPr>
            <p:spPr>
              <a:xfrm>
                <a:off x="700169" y="1796879"/>
                <a:ext cx="2213858" cy="2213859"/>
              </a:xfrm>
              <a:prstGeom prst="arc">
                <a:avLst>
                  <a:gd name="adj1" fmla="val 2037800"/>
                  <a:gd name="adj2" fmla="val 12270250"/>
                </a:avLst>
              </a:prstGeom>
              <a:ln w="15875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89000">
                      <a:schemeClr val="accent1">
                        <a:alpha val="0"/>
                      </a:schemeClr>
                    </a:gs>
                    <a:gs pos="50000">
                      <a:schemeClr val="accent1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80A521A8-C137-4063-B2FB-CF3B16E128B1}"/>
                  </a:ext>
                </a:extLst>
              </p:cNvPr>
              <p:cNvSpPr/>
              <p:nvPr/>
            </p:nvSpPr>
            <p:spPr>
              <a:xfrm>
                <a:off x="1952242" y="1679406"/>
                <a:ext cx="44783" cy="44783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="" xmlns:a16="http://schemas.microsoft.com/office/drawing/2014/main" id="{3285C75D-1924-4287-8295-1C8A2BE8A2FA}"/>
                  </a:ext>
                </a:extLst>
              </p:cNvPr>
              <p:cNvSpPr/>
              <p:nvPr/>
            </p:nvSpPr>
            <p:spPr>
              <a:xfrm>
                <a:off x="2929208" y="3016707"/>
                <a:ext cx="45115" cy="45115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="" xmlns:a16="http://schemas.microsoft.com/office/drawing/2014/main" id="{177D23DD-C18E-44F8-A30D-70AB93951CE0}"/>
                  </a:ext>
                </a:extLst>
              </p:cNvPr>
              <p:cNvSpPr/>
              <p:nvPr/>
            </p:nvSpPr>
            <p:spPr>
              <a:xfrm>
                <a:off x="1558533" y="3966883"/>
                <a:ext cx="45115" cy="45115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87" name="椭圆 86">
              <a:extLst>
                <a:ext uri="{FF2B5EF4-FFF2-40B4-BE49-F238E27FC236}">
                  <a16:creationId xmlns="" xmlns:a16="http://schemas.microsoft.com/office/drawing/2014/main" id="{241627CD-42A5-4C28-B9BA-39DCC5862B36}"/>
                </a:ext>
              </a:extLst>
            </p:cNvPr>
            <p:cNvSpPr/>
            <p:nvPr/>
          </p:nvSpPr>
          <p:spPr>
            <a:xfrm>
              <a:off x="6537695" y="2337955"/>
              <a:ext cx="1964650" cy="1964650"/>
            </a:xfrm>
            <a:prstGeom prst="ellips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905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="" xmlns:a16="http://schemas.microsoft.com/office/drawing/2014/main" id="{CC301E23-86F0-40E8-846E-D66F45DB2E4C}"/>
              </a:ext>
            </a:extLst>
          </p:cNvPr>
          <p:cNvGrpSpPr/>
          <p:nvPr/>
        </p:nvGrpSpPr>
        <p:grpSpPr>
          <a:xfrm>
            <a:off x="9088194" y="2039271"/>
            <a:ext cx="2285411" cy="2298065"/>
            <a:chOff x="9088194" y="2171248"/>
            <a:chExt cx="2285411" cy="2298065"/>
          </a:xfrm>
        </p:grpSpPr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2F0D3E3A-E2C5-496F-AEF8-613AC858E0C7}"/>
                </a:ext>
              </a:extLst>
            </p:cNvPr>
            <p:cNvGrpSpPr/>
            <p:nvPr/>
          </p:nvGrpSpPr>
          <p:grpSpPr>
            <a:xfrm>
              <a:off x="9088194" y="2171248"/>
              <a:ext cx="2285411" cy="2298065"/>
              <a:chOff x="596106" y="1679406"/>
              <a:chExt cx="2421984" cy="2435394"/>
            </a:xfrm>
          </p:grpSpPr>
          <p:sp>
            <p:nvSpPr>
              <p:cNvPr id="36" name="弧形 35">
                <a:extLst>
                  <a:ext uri="{FF2B5EF4-FFF2-40B4-BE49-F238E27FC236}">
                    <a16:creationId xmlns="" xmlns:a16="http://schemas.microsoft.com/office/drawing/2014/main" id="{2B6038EA-10E4-498A-94EA-AC825C62EB52}"/>
                  </a:ext>
                </a:extLst>
              </p:cNvPr>
              <p:cNvSpPr/>
              <p:nvPr/>
            </p:nvSpPr>
            <p:spPr>
              <a:xfrm>
                <a:off x="596106" y="1692817"/>
                <a:ext cx="2421984" cy="2421983"/>
              </a:xfrm>
              <a:prstGeom prst="arc">
                <a:avLst>
                  <a:gd name="adj1" fmla="val 14484038"/>
                  <a:gd name="adj2" fmla="val 21277717"/>
                </a:avLst>
              </a:prstGeom>
              <a:ln w="15875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5000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7" name="弧形 36">
                <a:extLst>
                  <a:ext uri="{FF2B5EF4-FFF2-40B4-BE49-F238E27FC236}">
                    <a16:creationId xmlns="" xmlns:a16="http://schemas.microsoft.com/office/drawing/2014/main" id="{3D7440CE-1A03-4C49-9A67-6D9C754A0B50}"/>
                  </a:ext>
                </a:extLst>
              </p:cNvPr>
              <p:cNvSpPr/>
              <p:nvPr/>
            </p:nvSpPr>
            <p:spPr>
              <a:xfrm>
                <a:off x="653036" y="1749747"/>
                <a:ext cx="2308124" cy="2308123"/>
              </a:xfrm>
              <a:prstGeom prst="arc">
                <a:avLst>
                  <a:gd name="adj1" fmla="val 17391435"/>
                  <a:gd name="adj2" fmla="val 3314641"/>
                </a:avLst>
              </a:prstGeom>
              <a:ln w="15875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5000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8" name="弧形 37">
                <a:extLst>
                  <a:ext uri="{FF2B5EF4-FFF2-40B4-BE49-F238E27FC236}">
                    <a16:creationId xmlns="" xmlns:a16="http://schemas.microsoft.com/office/drawing/2014/main" id="{63AD8154-E88F-48FD-8DED-D1FEBF6F9B57}"/>
                  </a:ext>
                </a:extLst>
              </p:cNvPr>
              <p:cNvSpPr/>
              <p:nvPr/>
            </p:nvSpPr>
            <p:spPr>
              <a:xfrm>
                <a:off x="700169" y="1796879"/>
                <a:ext cx="2213858" cy="2213859"/>
              </a:xfrm>
              <a:prstGeom prst="arc">
                <a:avLst>
                  <a:gd name="adj1" fmla="val 2037800"/>
                  <a:gd name="adj2" fmla="val 12270250"/>
                </a:avLst>
              </a:prstGeom>
              <a:ln w="15875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89000">
                      <a:schemeClr val="accent1">
                        <a:alpha val="0"/>
                      </a:schemeClr>
                    </a:gs>
                    <a:gs pos="50000">
                      <a:schemeClr val="accent1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94954689-6BC8-424C-B25A-A42169E168B5}"/>
                  </a:ext>
                </a:extLst>
              </p:cNvPr>
              <p:cNvSpPr/>
              <p:nvPr/>
            </p:nvSpPr>
            <p:spPr>
              <a:xfrm>
                <a:off x="1952242" y="1679406"/>
                <a:ext cx="44783" cy="44783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="" xmlns:a16="http://schemas.microsoft.com/office/drawing/2014/main" id="{E36A4F25-D66B-4211-B5C4-AC72116756EA}"/>
                  </a:ext>
                </a:extLst>
              </p:cNvPr>
              <p:cNvSpPr/>
              <p:nvPr/>
            </p:nvSpPr>
            <p:spPr>
              <a:xfrm>
                <a:off x="2929208" y="3016707"/>
                <a:ext cx="45115" cy="45115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="" xmlns:a16="http://schemas.microsoft.com/office/drawing/2014/main" id="{2BD83F01-9238-4F1F-B5BD-37B95F96C649}"/>
                  </a:ext>
                </a:extLst>
              </p:cNvPr>
              <p:cNvSpPr/>
              <p:nvPr/>
            </p:nvSpPr>
            <p:spPr>
              <a:xfrm>
                <a:off x="1558533" y="3966883"/>
                <a:ext cx="45115" cy="45115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>
                  <a:latin typeface="思源黑体 CN Light" panose="020B0300000000000000" pitchFamily="34" charset="-122"/>
                  <a:ea typeface="思源黑体 CN Regular" panose="020B0500000000000000" pitchFamily="34" charset="-122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88" name="椭圆 87">
              <a:extLst>
                <a:ext uri="{FF2B5EF4-FFF2-40B4-BE49-F238E27FC236}">
                  <a16:creationId xmlns="" xmlns:a16="http://schemas.microsoft.com/office/drawing/2014/main" id="{5E7BE91D-28F6-47AE-A03A-A90C12CA8F5C}"/>
                </a:ext>
              </a:extLst>
            </p:cNvPr>
            <p:cNvSpPr/>
            <p:nvPr/>
          </p:nvSpPr>
          <p:spPr>
            <a:xfrm>
              <a:off x="9294294" y="2337955"/>
              <a:ext cx="1964650" cy="1964650"/>
            </a:xfrm>
            <a:prstGeom prst="ellipse">
              <a:avLst/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905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2978AC4E-C453-4C61-94DE-9F8480113511}"/>
              </a:ext>
            </a:extLst>
          </p:cNvPr>
          <p:cNvGrpSpPr/>
          <p:nvPr/>
        </p:nvGrpSpPr>
        <p:grpSpPr>
          <a:xfrm>
            <a:off x="717475" y="4411940"/>
            <a:ext cx="2515506" cy="1305358"/>
            <a:chOff x="877888" y="4543917"/>
            <a:chExt cx="2515506" cy="1305358"/>
          </a:xfrm>
        </p:grpSpPr>
        <p:sp>
          <p:nvSpPr>
            <p:cNvPr id="90" name="文本框 89">
              <a:extLst>
                <a:ext uri="{FF2B5EF4-FFF2-40B4-BE49-F238E27FC236}">
                  <a16:creationId xmlns="" xmlns:a16="http://schemas.microsoft.com/office/drawing/2014/main" id="{ACDC5A7B-6475-44A2-A927-25C42CBDC657}"/>
                </a:ext>
              </a:extLst>
            </p:cNvPr>
            <p:cNvSpPr txBox="1"/>
            <p:nvPr/>
          </p:nvSpPr>
          <p:spPr>
            <a:xfrm>
              <a:off x="1230380" y="4543917"/>
              <a:ext cx="18145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6E66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Light" panose="020B0300000000000000" pitchFamily="34" charset="-122"/>
                </a:rPr>
                <a:t>单击添加标题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="" xmlns:a16="http://schemas.microsoft.com/office/drawing/2014/main" id="{78ABBE00-33EF-4034-B95B-0424367ACAD6}"/>
                </a:ext>
              </a:extLst>
            </p:cNvPr>
            <p:cNvSpPr txBox="1"/>
            <p:nvPr/>
          </p:nvSpPr>
          <p:spPr>
            <a:xfrm>
              <a:off x="877888" y="4944027"/>
              <a:ext cx="2515506" cy="905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B527831C-6A5D-4420-8E0F-8B3C40649378}"/>
              </a:ext>
            </a:extLst>
          </p:cNvPr>
          <p:cNvGrpSpPr/>
          <p:nvPr/>
        </p:nvGrpSpPr>
        <p:grpSpPr>
          <a:xfrm>
            <a:off x="3459947" y="4411940"/>
            <a:ext cx="2515506" cy="1305358"/>
            <a:chOff x="877888" y="4543917"/>
            <a:chExt cx="2515506" cy="1305358"/>
          </a:xfrm>
        </p:grpSpPr>
        <p:sp>
          <p:nvSpPr>
            <p:cNvPr id="95" name="文本框 94">
              <a:extLst>
                <a:ext uri="{FF2B5EF4-FFF2-40B4-BE49-F238E27FC236}">
                  <a16:creationId xmlns="" xmlns:a16="http://schemas.microsoft.com/office/drawing/2014/main" id="{B56A91EC-A2A2-45DB-AE0A-0954EB9F23FC}"/>
                </a:ext>
              </a:extLst>
            </p:cNvPr>
            <p:cNvSpPr txBox="1"/>
            <p:nvPr/>
          </p:nvSpPr>
          <p:spPr>
            <a:xfrm>
              <a:off x="1230380" y="4543917"/>
              <a:ext cx="18145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6E66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Light" panose="020B0300000000000000" pitchFamily="34" charset="-122"/>
                </a:rPr>
                <a:t>单击添加标题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="" xmlns:a16="http://schemas.microsoft.com/office/drawing/2014/main" id="{5A386BB7-EEBF-4C79-8541-A0DF9ED8C3A3}"/>
                </a:ext>
              </a:extLst>
            </p:cNvPr>
            <p:cNvSpPr txBox="1"/>
            <p:nvPr/>
          </p:nvSpPr>
          <p:spPr>
            <a:xfrm>
              <a:off x="877888" y="4944027"/>
              <a:ext cx="2515506" cy="905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F9CA79FB-742B-4241-96B7-1F66FBFA91B1}"/>
              </a:ext>
            </a:extLst>
          </p:cNvPr>
          <p:cNvGrpSpPr/>
          <p:nvPr/>
        </p:nvGrpSpPr>
        <p:grpSpPr>
          <a:xfrm>
            <a:off x="6202419" y="4411940"/>
            <a:ext cx="2515506" cy="1305358"/>
            <a:chOff x="877888" y="4543917"/>
            <a:chExt cx="2515506" cy="1305358"/>
          </a:xfrm>
        </p:grpSpPr>
        <p:sp>
          <p:nvSpPr>
            <p:cNvPr id="98" name="文本框 97">
              <a:extLst>
                <a:ext uri="{FF2B5EF4-FFF2-40B4-BE49-F238E27FC236}">
                  <a16:creationId xmlns="" xmlns:a16="http://schemas.microsoft.com/office/drawing/2014/main" id="{54776509-C7C7-4724-9B50-FC2577E7F63A}"/>
                </a:ext>
              </a:extLst>
            </p:cNvPr>
            <p:cNvSpPr txBox="1"/>
            <p:nvPr/>
          </p:nvSpPr>
          <p:spPr>
            <a:xfrm>
              <a:off x="1230380" y="4543917"/>
              <a:ext cx="18145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6E66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Light" panose="020B0300000000000000" pitchFamily="34" charset="-122"/>
                </a:rPr>
                <a:t>单击添加标题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="" xmlns:a16="http://schemas.microsoft.com/office/drawing/2014/main" id="{85859023-4418-4F0A-A84B-C53CF14903EC}"/>
                </a:ext>
              </a:extLst>
            </p:cNvPr>
            <p:cNvSpPr txBox="1"/>
            <p:nvPr/>
          </p:nvSpPr>
          <p:spPr>
            <a:xfrm>
              <a:off x="877888" y="4944027"/>
              <a:ext cx="2515506" cy="905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5B096D46-3E7E-45F6-A7B7-163F1B6EB8D8}"/>
              </a:ext>
            </a:extLst>
          </p:cNvPr>
          <p:cNvGrpSpPr/>
          <p:nvPr/>
        </p:nvGrpSpPr>
        <p:grpSpPr>
          <a:xfrm>
            <a:off x="8973146" y="4411940"/>
            <a:ext cx="2515506" cy="1305358"/>
            <a:chOff x="877888" y="4543917"/>
            <a:chExt cx="2515506" cy="1305358"/>
          </a:xfrm>
        </p:grpSpPr>
        <p:sp>
          <p:nvSpPr>
            <p:cNvPr id="101" name="文本框 100">
              <a:extLst>
                <a:ext uri="{FF2B5EF4-FFF2-40B4-BE49-F238E27FC236}">
                  <a16:creationId xmlns="" xmlns:a16="http://schemas.microsoft.com/office/drawing/2014/main" id="{F3AE03FE-41DE-4AE5-9727-04AFF4776B4A}"/>
                </a:ext>
              </a:extLst>
            </p:cNvPr>
            <p:cNvSpPr txBox="1"/>
            <p:nvPr/>
          </p:nvSpPr>
          <p:spPr>
            <a:xfrm>
              <a:off x="1230380" y="4543917"/>
              <a:ext cx="18145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6E66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Light" panose="020B0300000000000000" pitchFamily="34" charset="-122"/>
                </a:rPr>
                <a:t>单击添加标题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="" xmlns:a16="http://schemas.microsoft.com/office/drawing/2014/main" id="{FFBD82B9-07F2-4CCA-B61B-6C34F21D3FC0}"/>
                </a:ext>
              </a:extLst>
            </p:cNvPr>
            <p:cNvSpPr txBox="1"/>
            <p:nvPr/>
          </p:nvSpPr>
          <p:spPr>
            <a:xfrm>
              <a:off x="877888" y="4944027"/>
              <a:ext cx="2515506" cy="905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770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穿着西装笔挺的男子&#10;&#10;描述已自动生成">
            <a:extLst>
              <a:ext uri="{FF2B5EF4-FFF2-40B4-BE49-F238E27FC236}">
                <a16:creationId xmlns="" xmlns:a16="http://schemas.microsoft.com/office/drawing/2014/main" id="{174BA8C6-8E61-470F-BCB5-59F36432BF1E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9FBA501E-991D-40CD-99E6-F5855EFB51BF}"/>
              </a:ext>
            </a:extLst>
          </p:cNvPr>
          <p:cNvSpPr/>
          <p:nvPr/>
        </p:nvSpPr>
        <p:spPr>
          <a:xfrm>
            <a:off x="-2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24000"/>
                </a:schemeClr>
              </a:gs>
              <a:gs pos="26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14A5AA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Regular" panose="020B0500000000000000" pitchFamily="34" charset="-122"/>
              <a:cs typeface="+mn-cs"/>
              <a:sym typeface="思源黑体 CN Light" panose="020B03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3A7F48A-F93F-4859-A958-44047F727CE9}"/>
              </a:ext>
            </a:extLst>
          </p:cNvPr>
          <p:cNvSpPr/>
          <p:nvPr/>
        </p:nvSpPr>
        <p:spPr>
          <a:xfrm>
            <a:off x="1326974" y="3295405"/>
            <a:ext cx="6858001" cy="3705286"/>
          </a:xfrm>
          <a:prstGeom prst="rect">
            <a:avLst/>
          </a:prstGeom>
          <a:blipFill dpi="0" rotWithShape="1">
            <a:blip r:embed="rId4" cstate="screen">
              <a:duotone>
                <a:prstClr val="black"/>
                <a:srgbClr val="6E66FD">
                  <a:tint val="45000"/>
                  <a:satMod val="400000"/>
                </a:srgbClr>
              </a:duotone>
              <a:alphaModFix amt="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923DCBD5-5997-4C9B-897F-235D430FCD4F}"/>
              </a:ext>
            </a:extLst>
          </p:cNvPr>
          <p:cNvSpPr/>
          <p:nvPr/>
        </p:nvSpPr>
        <p:spPr>
          <a:xfrm>
            <a:off x="1326974" y="1132650"/>
            <a:ext cx="4036314" cy="3617682"/>
          </a:xfrm>
          <a:prstGeom prst="rect">
            <a:avLst/>
          </a:prstGeom>
          <a:noFill/>
          <a:ln w="50800">
            <a:gradFill>
              <a:gsLst>
                <a:gs pos="0">
                  <a:srgbClr val="6E79FD"/>
                </a:gs>
                <a:gs pos="100000">
                  <a:srgbClr val="6E66F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Regular" panose="020B0500000000000000" pitchFamily="34" charset="-122"/>
              <a:cs typeface="+mn-cs"/>
              <a:sym typeface="思源黑体 CN Light" panose="020B0300000000000000" pitchFamily="34" charset="-122"/>
            </a:endParaRPr>
          </a:p>
        </p:txBody>
      </p:sp>
      <p:sp>
        <p:nvSpPr>
          <p:cNvPr id="20" name="加号 19">
            <a:extLst>
              <a:ext uri="{FF2B5EF4-FFF2-40B4-BE49-F238E27FC236}">
                <a16:creationId xmlns="" xmlns:a16="http://schemas.microsoft.com/office/drawing/2014/main" id="{9D9585B1-D9F2-4ABE-925C-B1997F9579D6}"/>
              </a:ext>
            </a:extLst>
          </p:cNvPr>
          <p:cNvSpPr/>
          <p:nvPr/>
        </p:nvSpPr>
        <p:spPr>
          <a:xfrm>
            <a:off x="4378359" y="1275341"/>
            <a:ext cx="769708" cy="769708"/>
          </a:xfrm>
          <a:prstGeom prst="mathPlus">
            <a:avLst>
              <a:gd name="adj1" fmla="val 1802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Regular" panose="020B0500000000000000" pitchFamily="34" charset="-122"/>
              <a:cs typeface="+mn-cs"/>
              <a:sym typeface="思源黑体 CN Light" panose="020B0300000000000000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630643C7-FD2D-4C35-97AA-166949F688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26493" y="2772434"/>
            <a:ext cx="4440470" cy="444047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="" xmlns:a16="http://schemas.microsoft.com/office/drawing/2014/main" id="{F5646209-E34D-4BFB-BD78-14D4FA6B3968}"/>
              </a:ext>
            </a:extLst>
          </p:cNvPr>
          <p:cNvSpPr/>
          <p:nvPr/>
        </p:nvSpPr>
        <p:spPr>
          <a:xfrm>
            <a:off x="1133359" y="1660195"/>
            <a:ext cx="344557" cy="2162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Regular" panose="020B0500000000000000" pitchFamily="34" charset="-122"/>
              <a:cs typeface="+mn-cs"/>
              <a:sym typeface="思源黑体 CN Light" panose="020B03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DF46071-BC9E-4561-BAF9-95F880F63179}"/>
              </a:ext>
            </a:extLst>
          </p:cNvPr>
          <p:cNvSpPr txBox="1"/>
          <p:nvPr/>
        </p:nvSpPr>
        <p:spPr>
          <a:xfrm>
            <a:off x="1018685" y="2624756"/>
            <a:ext cx="387798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2FDB9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Light" panose="020B0300000000000000" pitchFamily="34" charset="-122"/>
              </a:rPr>
              <a:t>单击输入标题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54B7ED6-2AC3-4C9D-9B62-C1F5D9FE70A6}"/>
              </a:ext>
            </a:extLst>
          </p:cNvPr>
          <p:cNvSpPr txBox="1"/>
          <p:nvPr/>
        </p:nvSpPr>
        <p:spPr>
          <a:xfrm>
            <a:off x="1018685" y="1708483"/>
            <a:ext cx="1085554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2FDB9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Light" panose="020B0300000000000000" pitchFamily="34" charset="-122"/>
              </a:rPr>
              <a:t>02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2FDB9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C85C8C2-F9F3-4F2E-9132-995A42FC448A}"/>
              </a:ext>
            </a:extLst>
          </p:cNvPr>
          <p:cNvSpPr txBox="1"/>
          <p:nvPr/>
        </p:nvSpPr>
        <p:spPr>
          <a:xfrm>
            <a:off x="1018681" y="3398655"/>
            <a:ext cx="37445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思源黑体 CN Light" panose="020B0300000000000000" pitchFamily="34" charset="-122"/>
              </a:rPr>
              <a:t>CLICK TO ENTER TITLE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363636">
                  <a:lumMod val="60000"/>
                  <a:lumOff val="40000"/>
                </a:srgb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082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heme/theme1.xml><?xml version="1.0" encoding="utf-8"?>
<a:theme xmlns:a="http://schemas.openxmlformats.org/drawingml/2006/main" name="去吧皮卡丘">
  <a:themeElements>
    <a:clrScheme name="自定义 5">
      <a:dk1>
        <a:srgbClr val="363636"/>
      </a:dk1>
      <a:lt1>
        <a:srgbClr val="FFFFFF"/>
      </a:lt1>
      <a:dk2>
        <a:srgbClr val="243444"/>
      </a:dk2>
      <a:lt2>
        <a:srgbClr val="FFFFFF"/>
      </a:lt2>
      <a:accent1>
        <a:srgbClr val="6E66FD"/>
      </a:accent1>
      <a:accent2>
        <a:srgbClr val="6E79FD"/>
      </a:accent2>
      <a:accent3>
        <a:srgbClr val="2FDB98"/>
      </a:accent3>
      <a:accent4>
        <a:srgbClr val="0D94FD"/>
      </a:accent4>
      <a:accent5>
        <a:srgbClr val="06C8F4"/>
      </a:accent5>
      <a:accent6>
        <a:srgbClr val="0D94FD"/>
      </a:accent6>
      <a:hlink>
        <a:srgbClr val="F33B48"/>
      </a:hlink>
      <a:folHlink>
        <a:srgbClr val="FFC000"/>
      </a:folHlink>
    </a:clrScheme>
    <a:fontScheme name="自定义 4">
      <a:majorFont>
        <a:latin typeface="Calibri Light"/>
        <a:ea typeface="思源宋體 Heavy"/>
        <a:cs typeface=""/>
      </a:majorFont>
      <a:minorFont>
        <a:latin typeface="Calibri Light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>
          <a:solidFill>
            <a:schemeClr val="bg1">
              <a:lumMod val="75000"/>
            </a:schemeClr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spcAft>
            <a:spcPts val="600"/>
          </a:spcAft>
          <a:defRPr spc="8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去吧皮卡丘" id="{0EA83187-C3CF-46E5-B09F-1938C162113E}" vid="{71DEC85F-5DA2-4B63-83AA-21E7CF3291A2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1513</TotalTime>
  <Words>1328</Words>
  <Application>Microsoft Office PowerPoint</Application>
  <PresentationFormat>宽屏</PresentationFormat>
  <Paragraphs>140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Adobe 宋体 Std L</vt:lpstr>
      <vt:lpstr>等线</vt:lpstr>
      <vt:lpstr>思源黑体 CN Light</vt:lpstr>
      <vt:lpstr>思源黑体 CN Regular</vt:lpstr>
      <vt:lpstr>微软雅黑</vt:lpstr>
      <vt:lpstr>微软雅黑</vt:lpstr>
      <vt:lpstr>微软雅黑 Light</vt:lpstr>
      <vt:lpstr>Arial</vt:lpstr>
      <vt:lpstr>Calibri Light</vt:lpstr>
      <vt:lpstr>Segoe UI Light</vt:lpstr>
      <vt:lpstr>去吧皮卡丘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向天歌PPT</dc:creator>
  <cp:keywords>51PPT模板网</cp:keywords>
  <dc:description>www.51pp tmo ban.com</dc:description>
  <cp:lastModifiedBy>YANGs</cp:lastModifiedBy>
  <cp:revision>152</cp:revision>
  <dcterms:created xsi:type="dcterms:W3CDTF">2020-08-04T00:13:03Z</dcterms:created>
  <dcterms:modified xsi:type="dcterms:W3CDTF">2020-09-29T14:08:03Z</dcterms:modified>
</cp:coreProperties>
</file>