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ags/tag1.xml" ContentType="application/vnd.openxmlformats-officedocument.presentationml.tags+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ags/tag4.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68" r:id="rId3"/>
  </p:sldMasterIdLst>
  <p:notesMasterIdLst>
    <p:notesMasterId r:id="rId29"/>
  </p:notesMasterIdLst>
  <p:sldIdLst>
    <p:sldId id="257" r:id="rId4"/>
    <p:sldId id="261" r:id="rId5"/>
    <p:sldId id="262" r:id="rId6"/>
    <p:sldId id="263" r:id="rId7"/>
    <p:sldId id="331" r:id="rId8"/>
    <p:sldId id="332" r:id="rId9"/>
    <p:sldId id="259" r:id="rId10"/>
    <p:sldId id="334" r:id="rId11"/>
    <p:sldId id="335" r:id="rId12"/>
    <p:sldId id="336" r:id="rId13"/>
    <p:sldId id="342" r:id="rId14"/>
    <p:sldId id="343" r:id="rId15"/>
    <p:sldId id="260" r:id="rId16"/>
    <p:sldId id="344" r:id="rId17"/>
    <p:sldId id="339" r:id="rId18"/>
    <p:sldId id="345" r:id="rId19"/>
    <p:sldId id="340" r:id="rId20"/>
    <p:sldId id="341" r:id="rId21"/>
    <p:sldId id="338" r:id="rId22"/>
    <p:sldId id="258" r:id="rId23"/>
    <p:sldId id="264" r:id="rId24"/>
    <p:sldId id="330" r:id="rId25"/>
    <p:sldId id="310" r:id="rId26"/>
    <p:sldId id="300" r:id="rId27"/>
    <p:sldId id="346" r:id="rId2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主题页" id="{C979848D-6412-45D2-ACD7-D0BBCFABEDEE}">
          <p14:sldIdLst>
            <p14:sldId id="257"/>
            <p14:sldId id="261"/>
            <p14:sldId id="262"/>
            <p14:sldId id="263"/>
          </p14:sldIdLst>
        </p14:section>
        <p14:section name="纯文本" id="{17BEF9F2-9126-41A1-BCBB-EA33200F3F3F}">
          <p14:sldIdLst>
            <p14:sldId id="331"/>
            <p14:sldId id="332"/>
            <p14:sldId id="259"/>
            <p14:sldId id="334"/>
            <p14:sldId id="335"/>
            <p14:sldId id="336"/>
          </p14:sldIdLst>
        </p14:section>
        <p14:section name="图片排版" id="{5904132E-5639-4DDF-92B8-CE07C820DD41}">
          <p14:sldIdLst>
            <p14:sldId id="342"/>
            <p14:sldId id="343"/>
            <p14:sldId id="260"/>
            <p14:sldId id="344"/>
          </p14:sldIdLst>
        </p14:section>
        <p14:section name="逻辑页" id="{8F0DA87E-7D45-4832-BF22-18A69D47B92C}">
          <p14:sldIdLst>
            <p14:sldId id="339"/>
            <p14:sldId id="345"/>
            <p14:sldId id="340"/>
            <p14:sldId id="341"/>
          </p14:sldIdLst>
        </p14:section>
        <p14:section name="图表" id="{87E8A5E1-628F-4D4D-922D-8B9A4D3DD75F}">
          <p14:sldIdLst>
            <p14:sldId id="338"/>
            <p14:sldId id="258"/>
          </p14:sldIdLst>
        </p14:section>
        <p14:section name="模板使用说明" id="{6919994B-1AB1-404F-814E-FB63A7C5EA5D}">
          <p14:sldIdLst>
            <p14:sldId id="264"/>
            <p14:sldId id="330"/>
            <p14:sldId id="310"/>
            <p14:sldId id="300"/>
            <p14:sldId id="34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3F9FF"/>
    <a:srgbClr val="E6E6E6"/>
    <a:srgbClr val="E7F3FF"/>
    <a:srgbClr val="FBFDFF"/>
    <a:srgbClr val="E8F2FC"/>
    <a:srgbClr val="10559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85" autoAdjust="0"/>
    <p:restoredTop sz="94660"/>
  </p:normalViewPr>
  <p:slideViewPr>
    <p:cSldViewPr snapToGrid="0">
      <p:cViewPr>
        <p:scale>
          <a:sx n="75" d="100"/>
          <a:sy n="75" d="100"/>
        </p:scale>
        <p:origin x="1416" y="79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presProps" Target="presProps.xml"/><Relationship Id="rId8" Type="http://schemas.openxmlformats.org/officeDocument/2006/relationships/slide" Target="slides/slide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年龄占比</c:v>
                </c:pt>
              </c:strCache>
            </c:strRef>
          </c:tx>
          <c:spPr>
            <a:solidFill>
              <a:schemeClr val="accent1"/>
            </a:solidFill>
            <a:ln w="19050">
              <a:solidFill>
                <a:schemeClr val="lt1"/>
              </a:solidFill>
            </a:ln>
            <a:effectLst/>
          </c:spPr>
          <c:invertIfNegative val="0"/>
          <c:dPt>
            <c:idx val="0"/>
            <c:invertIfNegative val="0"/>
            <c:bubble3D val="0"/>
            <c:spPr>
              <a:solidFill>
                <a:schemeClr val="accent1"/>
              </a:solidFill>
              <a:ln w="19050">
                <a:noFill/>
              </a:ln>
              <a:effectLst>
                <a:outerShdw blurRad="254000" algn="ctr" rotWithShape="0">
                  <a:schemeClr val="accent1">
                    <a:alpha val="15000"/>
                  </a:schemeClr>
                </a:outerShdw>
              </a:effectLst>
            </c:spPr>
            <c:extLst xmlns:c16r2="http://schemas.microsoft.com/office/drawing/2015/06/chart">
              <c:ext xmlns:c16="http://schemas.microsoft.com/office/drawing/2014/chart" uri="{C3380CC4-5D6E-409C-BE32-E72D297353CC}">
                <c16:uniqueId val="{00000001-E502-4212-AD28-C9F5D01B96EE}"/>
              </c:ext>
            </c:extLst>
          </c:dPt>
          <c:dPt>
            <c:idx val="1"/>
            <c:invertIfNegative val="0"/>
            <c:bubble3D val="0"/>
            <c:spPr>
              <a:solidFill>
                <a:schemeClr val="accent1">
                  <a:lumMod val="60000"/>
                  <a:lumOff val="40000"/>
                </a:schemeClr>
              </a:solidFill>
              <a:ln w="19050">
                <a:noFill/>
              </a:ln>
              <a:effectLst>
                <a:outerShdw blurRad="254000" algn="ctr" rotWithShape="0">
                  <a:schemeClr val="accent1">
                    <a:lumMod val="60000"/>
                    <a:lumOff val="40000"/>
                    <a:alpha val="15000"/>
                  </a:schemeClr>
                </a:outerShdw>
              </a:effectLst>
            </c:spPr>
            <c:extLst xmlns:c16r2="http://schemas.microsoft.com/office/drawing/2015/06/chart">
              <c:ext xmlns:c16="http://schemas.microsoft.com/office/drawing/2014/chart" uri="{C3380CC4-5D6E-409C-BE32-E72D297353CC}">
                <c16:uniqueId val="{00000003-E502-4212-AD28-C9F5D01B96EE}"/>
              </c:ext>
            </c:extLst>
          </c:dPt>
          <c:dPt>
            <c:idx val="2"/>
            <c:invertIfNegative val="0"/>
            <c:bubble3D val="0"/>
            <c:spPr>
              <a:solidFill>
                <a:schemeClr val="accent1">
                  <a:lumMod val="40000"/>
                  <a:lumOff val="6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5-E502-4212-AD28-C9F5D01B96EE}"/>
              </c:ext>
            </c:extLst>
          </c:dPt>
          <c:dPt>
            <c:idx val="3"/>
            <c:invertIfNegative val="0"/>
            <c:bubble3D val="0"/>
            <c:spPr>
              <a:solidFill>
                <a:schemeClr val="accent1">
                  <a:lumMod val="20000"/>
                  <a:lumOff val="8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7-E502-4212-AD28-C9F5D01B96EE}"/>
              </c:ext>
            </c:extLst>
          </c:dPt>
          <c:dPt>
            <c:idx val="4"/>
            <c:invertIfNegative val="0"/>
            <c:bubble3D val="0"/>
            <c:spPr>
              <a:solidFill>
                <a:schemeClr val="bg1">
                  <a:lumMod val="85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9-E502-4212-AD28-C9F5D01B96EE}"/>
              </c:ext>
            </c:extLst>
          </c:dPt>
          <c:cat>
            <c:strRef>
              <c:f>Sheet1!$A$2:$A$6</c:f>
              <c:strCache>
                <c:ptCount val="5"/>
                <c:pt idx="0">
                  <c:v>19-24岁</c:v>
                </c:pt>
                <c:pt idx="1">
                  <c:v>25-35岁</c:v>
                </c:pt>
                <c:pt idx="2">
                  <c:v>10-16岁</c:v>
                </c:pt>
                <c:pt idx="3">
                  <c:v>36-45岁</c:v>
                </c:pt>
                <c:pt idx="4">
                  <c:v>45岁以上</c:v>
                </c:pt>
              </c:strCache>
            </c:strRef>
          </c:cat>
          <c:val>
            <c:numRef>
              <c:f>Sheet1!$B$2:$B$6</c:f>
              <c:numCache>
                <c:formatCode>0.00%</c:formatCode>
                <c:ptCount val="5"/>
                <c:pt idx="0">
                  <c:v>0.45700000000000002</c:v>
                </c:pt>
                <c:pt idx="1">
                  <c:v>0.41799999999999998</c:v>
                </c:pt>
                <c:pt idx="2">
                  <c:v>7.1999999999999995E-2</c:v>
                </c:pt>
                <c:pt idx="3">
                  <c:v>3.6999999999999998E-2</c:v>
                </c:pt>
                <c:pt idx="4">
                  <c:v>1.6E-2</c:v>
                </c:pt>
              </c:numCache>
            </c:numRef>
          </c:val>
          <c:extLst xmlns:c16r2="http://schemas.microsoft.com/office/drawing/2015/06/chart">
            <c:ext xmlns:c16="http://schemas.microsoft.com/office/drawing/2014/chart" uri="{C3380CC4-5D6E-409C-BE32-E72D297353CC}">
              <c16:uniqueId val="{0000000A-E502-4212-AD28-C9F5D01B96EE}"/>
            </c:ext>
          </c:extLst>
        </c:ser>
        <c:dLbls>
          <c:showLegendKey val="0"/>
          <c:showVal val="0"/>
          <c:showCatName val="0"/>
          <c:showSerName val="0"/>
          <c:showPercent val="0"/>
          <c:showBubbleSize val="0"/>
        </c:dLbls>
        <c:gapWidth val="100"/>
        <c:axId val="625286352"/>
        <c:axId val="625284720"/>
      </c:barChart>
      <c:catAx>
        <c:axId val="6252863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5284720"/>
        <c:crosses val="autoZero"/>
        <c:auto val="1"/>
        <c:lblAlgn val="ctr"/>
        <c:lblOffset val="100"/>
        <c:noMultiLvlLbl val="0"/>
      </c:catAx>
      <c:valAx>
        <c:axId val="625284720"/>
        <c:scaling>
          <c:orientation val="minMax"/>
          <c:max val="0.5"/>
        </c:scaling>
        <c:delete val="0"/>
        <c:axPos val="l"/>
        <c:numFmt formatCode="0.00%" sourceLinked="1"/>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625286352"/>
        <c:crosses val="autoZero"/>
        <c:crossBetween val="between"/>
        <c:majorUnit val="0.1"/>
        <c:minorUnit val="0.1"/>
      </c:valAx>
      <c:spPr>
        <a:noFill/>
        <a:ln>
          <a:noFill/>
        </a:ln>
        <a:effectLst/>
      </c:spPr>
    </c:plotArea>
    <c:legend>
      <c:legendPos val="r"/>
      <c:layout>
        <c:manualLayout>
          <c:xMode val="edge"/>
          <c:yMode val="edge"/>
          <c:x val="0.89295986804024963"/>
          <c:y val="0.15363267352840734"/>
          <c:w val="0.10639851488652734"/>
          <c:h val="0.56972540479458478"/>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42B276-DC02-4530-8DE5-4C943BAF9653}" type="datetimeFigureOut">
              <a:rPr lang="zh-CN" altLang="en-US" smtClean="0"/>
              <a:t>2020/9/29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8A5EEB9-7128-410B-BE98-21BB7FD0369E}" type="slidenum">
              <a:rPr lang="zh-CN" altLang="en-US" smtClean="0"/>
              <a:t>‹#›</a:t>
            </a:fld>
            <a:endParaRPr lang="zh-CN" altLang="en-US"/>
          </a:p>
        </p:txBody>
      </p:sp>
    </p:spTree>
    <p:extLst>
      <p:ext uri="{BB962C8B-B14F-4D97-AF65-F5344CB8AC3E}">
        <p14:creationId xmlns:p14="http://schemas.microsoft.com/office/powerpoint/2010/main" val="445146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a:t>
            </a:fld>
            <a:endParaRPr lang="zh-CN" altLang="en-US"/>
          </a:p>
        </p:txBody>
      </p:sp>
    </p:spTree>
    <p:extLst>
      <p:ext uri="{BB962C8B-B14F-4D97-AF65-F5344CB8AC3E}">
        <p14:creationId xmlns:p14="http://schemas.microsoft.com/office/powerpoint/2010/main" val="6593018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10</a:t>
            </a:fld>
            <a:endParaRPr lang="zh-CN" altLang="en-US"/>
          </a:p>
        </p:txBody>
      </p:sp>
    </p:spTree>
    <p:extLst>
      <p:ext uri="{BB962C8B-B14F-4D97-AF65-F5344CB8AC3E}">
        <p14:creationId xmlns:p14="http://schemas.microsoft.com/office/powerpoint/2010/main" val="12724421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11</a:t>
            </a:fld>
            <a:endParaRPr lang="zh-CN" altLang="en-US"/>
          </a:p>
        </p:txBody>
      </p:sp>
    </p:spTree>
    <p:extLst>
      <p:ext uri="{BB962C8B-B14F-4D97-AF65-F5344CB8AC3E}">
        <p14:creationId xmlns:p14="http://schemas.microsoft.com/office/powerpoint/2010/main" val="3238881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12</a:t>
            </a:fld>
            <a:endParaRPr lang="zh-CN" altLang="en-US"/>
          </a:p>
        </p:txBody>
      </p:sp>
    </p:spTree>
    <p:extLst>
      <p:ext uri="{BB962C8B-B14F-4D97-AF65-F5344CB8AC3E}">
        <p14:creationId xmlns:p14="http://schemas.microsoft.com/office/powerpoint/2010/main" val="2006512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13</a:t>
            </a:fld>
            <a:endParaRPr lang="zh-CN" altLang="en-US"/>
          </a:p>
        </p:txBody>
      </p:sp>
    </p:spTree>
    <p:extLst>
      <p:ext uri="{BB962C8B-B14F-4D97-AF65-F5344CB8AC3E}">
        <p14:creationId xmlns:p14="http://schemas.microsoft.com/office/powerpoint/2010/main" val="57464038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14</a:t>
            </a:fld>
            <a:endParaRPr lang="zh-CN" altLang="en-US"/>
          </a:p>
        </p:txBody>
      </p:sp>
    </p:spTree>
    <p:extLst>
      <p:ext uri="{BB962C8B-B14F-4D97-AF65-F5344CB8AC3E}">
        <p14:creationId xmlns:p14="http://schemas.microsoft.com/office/powerpoint/2010/main" val="3613391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15</a:t>
            </a:fld>
            <a:endParaRPr lang="zh-CN" altLang="en-US"/>
          </a:p>
        </p:txBody>
      </p:sp>
    </p:spTree>
    <p:extLst>
      <p:ext uri="{BB962C8B-B14F-4D97-AF65-F5344CB8AC3E}">
        <p14:creationId xmlns:p14="http://schemas.microsoft.com/office/powerpoint/2010/main" val="32049088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16</a:t>
            </a:fld>
            <a:endParaRPr lang="zh-CN" altLang="en-US"/>
          </a:p>
        </p:txBody>
      </p:sp>
    </p:spTree>
    <p:extLst>
      <p:ext uri="{BB962C8B-B14F-4D97-AF65-F5344CB8AC3E}">
        <p14:creationId xmlns:p14="http://schemas.microsoft.com/office/powerpoint/2010/main" val="175855450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17</a:t>
            </a:fld>
            <a:endParaRPr lang="zh-CN" altLang="en-US"/>
          </a:p>
        </p:txBody>
      </p:sp>
    </p:spTree>
    <p:extLst>
      <p:ext uri="{BB962C8B-B14F-4D97-AF65-F5344CB8AC3E}">
        <p14:creationId xmlns:p14="http://schemas.microsoft.com/office/powerpoint/2010/main" val="1411058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18</a:t>
            </a:fld>
            <a:endParaRPr lang="zh-CN" altLang="en-US"/>
          </a:p>
        </p:txBody>
      </p:sp>
    </p:spTree>
    <p:extLst>
      <p:ext uri="{BB962C8B-B14F-4D97-AF65-F5344CB8AC3E}">
        <p14:creationId xmlns:p14="http://schemas.microsoft.com/office/powerpoint/2010/main" val="1185412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19</a:t>
            </a:fld>
            <a:endParaRPr lang="zh-CN" altLang="en-US"/>
          </a:p>
        </p:txBody>
      </p:sp>
    </p:spTree>
    <p:extLst>
      <p:ext uri="{BB962C8B-B14F-4D97-AF65-F5344CB8AC3E}">
        <p14:creationId xmlns:p14="http://schemas.microsoft.com/office/powerpoint/2010/main" val="580670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2</a:t>
            </a:fld>
            <a:endParaRPr lang="zh-CN" altLang="en-US"/>
          </a:p>
        </p:txBody>
      </p:sp>
    </p:spTree>
    <p:extLst>
      <p:ext uri="{BB962C8B-B14F-4D97-AF65-F5344CB8AC3E}">
        <p14:creationId xmlns:p14="http://schemas.microsoft.com/office/powerpoint/2010/main" val="26249102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20</a:t>
            </a:fld>
            <a:endParaRPr lang="zh-CN" altLang="en-US"/>
          </a:p>
        </p:txBody>
      </p:sp>
    </p:spTree>
    <p:extLst>
      <p:ext uri="{BB962C8B-B14F-4D97-AF65-F5344CB8AC3E}">
        <p14:creationId xmlns:p14="http://schemas.microsoft.com/office/powerpoint/2010/main" val="296061068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B5FBF459-00BE-4F08-81AF-84A126621FC1}" type="slidenum">
              <a:rPr lang="zh-CN" altLang="en-US" smtClean="0"/>
              <a:t>21</a:t>
            </a:fld>
            <a:endParaRPr lang="zh-CN" altLang="en-US"/>
          </a:p>
        </p:txBody>
      </p:sp>
    </p:spTree>
    <p:extLst>
      <p:ext uri="{BB962C8B-B14F-4D97-AF65-F5344CB8AC3E}">
        <p14:creationId xmlns:p14="http://schemas.microsoft.com/office/powerpoint/2010/main" val="129077879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C6242C64-74CE-4A36-AF0A-559446BBFEFD}" type="slidenum">
              <a:rPr lang="zh-CN" altLang="en-US" smtClean="0"/>
              <a:t>22</a:t>
            </a:fld>
            <a:endParaRPr lang="zh-CN" altLang="en-US"/>
          </a:p>
        </p:txBody>
      </p:sp>
    </p:spTree>
    <p:extLst>
      <p:ext uri="{BB962C8B-B14F-4D97-AF65-F5344CB8AC3E}">
        <p14:creationId xmlns:p14="http://schemas.microsoft.com/office/powerpoint/2010/main" val="26733190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EA4D6-130F-48F5-97DA-B25FDFF56A98}"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4202826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3</a:t>
            </a:fld>
            <a:endParaRPr lang="zh-CN" altLang="en-US"/>
          </a:p>
        </p:txBody>
      </p:sp>
    </p:spTree>
    <p:extLst>
      <p:ext uri="{BB962C8B-B14F-4D97-AF65-F5344CB8AC3E}">
        <p14:creationId xmlns:p14="http://schemas.microsoft.com/office/powerpoint/2010/main" val="1066632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4</a:t>
            </a:fld>
            <a:endParaRPr lang="zh-CN" altLang="en-US"/>
          </a:p>
        </p:txBody>
      </p:sp>
    </p:spTree>
    <p:extLst>
      <p:ext uri="{BB962C8B-B14F-4D97-AF65-F5344CB8AC3E}">
        <p14:creationId xmlns:p14="http://schemas.microsoft.com/office/powerpoint/2010/main" val="11200356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5</a:t>
            </a:fld>
            <a:endParaRPr lang="zh-CN" altLang="en-US"/>
          </a:p>
        </p:txBody>
      </p:sp>
    </p:spTree>
    <p:extLst>
      <p:ext uri="{BB962C8B-B14F-4D97-AF65-F5344CB8AC3E}">
        <p14:creationId xmlns:p14="http://schemas.microsoft.com/office/powerpoint/2010/main" val="582086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6</a:t>
            </a:fld>
            <a:endParaRPr lang="zh-CN" altLang="en-US"/>
          </a:p>
        </p:txBody>
      </p:sp>
    </p:spTree>
    <p:extLst>
      <p:ext uri="{BB962C8B-B14F-4D97-AF65-F5344CB8AC3E}">
        <p14:creationId xmlns:p14="http://schemas.microsoft.com/office/powerpoint/2010/main" val="199049473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7</a:t>
            </a:fld>
            <a:endParaRPr lang="zh-CN" altLang="en-US"/>
          </a:p>
        </p:txBody>
      </p:sp>
    </p:spTree>
    <p:extLst>
      <p:ext uri="{BB962C8B-B14F-4D97-AF65-F5344CB8AC3E}">
        <p14:creationId xmlns:p14="http://schemas.microsoft.com/office/powerpoint/2010/main" val="11229921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8</a:t>
            </a:fld>
            <a:endParaRPr lang="zh-CN" altLang="en-US"/>
          </a:p>
        </p:txBody>
      </p:sp>
    </p:spTree>
    <p:extLst>
      <p:ext uri="{BB962C8B-B14F-4D97-AF65-F5344CB8AC3E}">
        <p14:creationId xmlns:p14="http://schemas.microsoft.com/office/powerpoint/2010/main" val="22695123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8A5EEB9-7128-410B-BE98-21BB7FD0369E}" type="slidenum">
              <a:rPr lang="zh-CN" altLang="en-US" smtClean="0"/>
              <a:t>9</a:t>
            </a:fld>
            <a:endParaRPr lang="zh-CN" altLang="en-US"/>
          </a:p>
        </p:txBody>
      </p:sp>
    </p:spTree>
    <p:extLst>
      <p:ext uri="{BB962C8B-B14F-4D97-AF65-F5344CB8AC3E}">
        <p14:creationId xmlns:p14="http://schemas.microsoft.com/office/powerpoint/2010/main" val="1655510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Master" Target="../slideMasters/slideMaster3.xml"/><Relationship Id="rId4" Type="http://schemas.openxmlformats.org/officeDocument/2006/relationships/image" Target="../media/image10.jp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3F9FF"/>
        </a:solidFill>
        <a:effectLst/>
      </p:bgPr>
    </p:bg>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441911F-D975-489F-B664-A5EE91579986}"/>
              </a:ext>
            </a:extLst>
          </p:cNvPr>
          <p:cNvSpPr>
            <a:spLocks noGrp="1"/>
          </p:cNvSpPr>
          <p:nvPr>
            <p:ph type="dt" sz="half" idx="10"/>
          </p:nvPr>
        </p:nvSpPr>
        <p:spPr/>
        <p:txBody>
          <a:bodyPr/>
          <a:lstStyle/>
          <a:p>
            <a:fld id="{F55EE6B9-05ED-41E1-B830-712430251FDC}" type="datetimeFigureOut">
              <a:rPr lang="zh-CN" altLang="en-US" smtClean="0"/>
              <a:t>2020/9/29</a:t>
            </a:fld>
            <a:endParaRPr lang="zh-CN" altLang="en-US"/>
          </a:p>
        </p:txBody>
      </p:sp>
      <p:sp>
        <p:nvSpPr>
          <p:cNvPr id="3" name="页脚占位符 2">
            <a:extLst>
              <a:ext uri="{FF2B5EF4-FFF2-40B4-BE49-F238E27FC236}">
                <a16:creationId xmlns:a16="http://schemas.microsoft.com/office/drawing/2014/main" xmlns="" id="{9CA9FAEB-C7C5-49BB-A3AE-9A30B15ED2E7}"/>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EACF3AFA-18FA-4576-8875-600C0575C8F1}"/>
              </a:ext>
            </a:extLst>
          </p:cNvPr>
          <p:cNvSpPr>
            <a:spLocks noGrp="1"/>
          </p:cNvSpPr>
          <p:nvPr>
            <p:ph type="sldNum" sz="quarter" idx="12"/>
          </p:nvPr>
        </p:nvSpPr>
        <p:spPr/>
        <p:txBody>
          <a:bodyPr/>
          <a:lstStyle/>
          <a:p>
            <a:fld id="{1FDE6F6E-6F32-46E5-BCE4-5BB0781396B8}" type="slidenum">
              <a:rPr lang="zh-CN" altLang="en-US" smtClean="0"/>
              <a:t>‹#›</a:t>
            </a:fld>
            <a:endParaRPr lang="zh-CN" altLang="en-US"/>
          </a:p>
        </p:txBody>
      </p:sp>
    </p:spTree>
    <p:extLst>
      <p:ext uri="{BB962C8B-B14F-4D97-AF65-F5344CB8AC3E}">
        <p14:creationId xmlns:p14="http://schemas.microsoft.com/office/powerpoint/2010/main" val="32160455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42611C-6EED-4D91-B3C1-4FCD7C526636}"/>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B92C350B-B1B2-4DA4-9393-E43237A18271}"/>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xmlns="" id="{AD93027E-FB2D-4AAB-9DF0-33130F204E0C}"/>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xmlns="" id="{DF753D93-DACA-4246-9B87-48DB16C03D52}"/>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6" name="页脚占位符 5">
            <a:extLst>
              <a:ext uri="{FF2B5EF4-FFF2-40B4-BE49-F238E27FC236}">
                <a16:creationId xmlns:a16="http://schemas.microsoft.com/office/drawing/2014/main" xmlns="" id="{8E529DBE-4DC2-497D-B572-9085FD1CAED8}"/>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77528324-AFF0-4122-8F42-E054FEF15D95}"/>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42233641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E535D4A-098E-40DB-9E26-DDB570623059}"/>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3918477A-4298-4697-AB50-F5E9B0FF719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xmlns="" id="{C792306A-112F-4351-BF29-8585F95A5927}"/>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xmlns="" id="{A26EE743-5406-4EBA-93A9-F07B00944A85}"/>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xmlns="" id="{A4928217-209E-4597-9EEB-5ECEE6491646}"/>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xmlns="" id="{85CA84DD-5719-4663-ADAF-CDCDB6A7F7EB}"/>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8" name="页脚占位符 7">
            <a:extLst>
              <a:ext uri="{FF2B5EF4-FFF2-40B4-BE49-F238E27FC236}">
                <a16:creationId xmlns:a16="http://schemas.microsoft.com/office/drawing/2014/main" xmlns="" id="{306449F8-0A3B-4FB0-B76A-D73528148460}"/>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A826FC91-1701-4E1C-87BD-519E7343F66A}"/>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45298592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5099B2-C43C-4E28-80B5-0BFA86651645}"/>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073EC2F1-FC30-46C0-B9B8-E580FDCA0B90}"/>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4" name="页脚占位符 3">
            <a:extLst>
              <a:ext uri="{FF2B5EF4-FFF2-40B4-BE49-F238E27FC236}">
                <a16:creationId xmlns:a16="http://schemas.microsoft.com/office/drawing/2014/main" xmlns="" id="{F1DAADD8-A7A8-497D-AD80-A46B1ACAACB9}"/>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35DCD5C5-7279-4594-8A27-1DDC0CCDDE41}"/>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991918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7FB38647-D526-4C2D-9CFA-A9E1D166984E}"/>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3" name="页脚占位符 2">
            <a:extLst>
              <a:ext uri="{FF2B5EF4-FFF2-40B4-BE49-F238E27FC236}">
                <a16:creationId xmlns:a16="http://schemas.microsoft.com/office/drawing/2014/main" xmlns="" id="{9AE6C333-457B-40D6-BCF7-342A1CB75409}"/>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707DCF0-F418-4390-BF35-6005A5AA6468}"/>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266109166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A949674-26F8-4B7C-BAB5-48EC8D084E3C}"/>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6DB73248-00B6-4FA4-B40D-8A1DF5C46E71}"/>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xmlns="" id="{FEA930FE-467A-48C3-B62A-713B7B609D2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D0C0CF24-5034-479B-9E88-F099A6E6F71C}"/>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6" name="页脚占位符 5">
            <a:extLst>
              <a:ext uri="{FF2B5EF4-FFF2-40B4-BE49-F238E27FC236}">
                <a16:creationId xmlns:a16="http://schemas.microsoft.com/office/drawing/2014/main" xmlns="" id="{08A579B0-EE9A-4049-A7E8-A73DEE612DE1}"/>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7F405E3-F09D-4A40-AA76-49C7721C44D4}"/>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319313672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209341C5-37A3-45F9-9999-BD863BC240A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5C33BDD-C99D-4515-9BF6-391AED7769F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DD7304D4-E041-461B-988E-FC58E0FA2B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xmlns="" id="{6B747E8E-6100-4C2B-B746-55BEA433A2AE}"/>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6" name="页脚占位符 5">
            <a:extLst>
              <a:ext uri="{FF2B5EF4-FFF2-40B4-BE49-F238E27FC236}">
                <a16:creationId xmlns:a16="http://schemas.microsoft.com/office/drawing/2014/main" xmlns="" id="{5A8F4E81-F58A-4B64-B343-B4746A62E73C}"/>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18028B7C-19D6-4722-9EFF-8CEA54A2BB6C}"/>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25443474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00449BB-2C4B-4F40-9193-B77CC874A37C}"/>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2414057D-EF7E-44E2-AE67-CC9BAB14742D}"/>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62046B51-E64B-4374-B596-F6A59C046D8B}"/>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C62EF007-EFD3-4F32-9B74-E5877F471CE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5804FB5-49A4-4E07-B96F-7104227AF156}"/>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190694094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456F4D9B-6FAF-4BD7-853E-20F02DDA9DD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AC35521A-38D1-4FB8-8386-CE2FF368CEF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3B8BE909-12E3-4FDB-AD1B-77C5DC759BEC}"/>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C91BED75-1650-4DDD-926B-2AE2DFBE346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CEDE7981-B2DD-4DA3-A59D-BD820491D114}"/>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842809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内容页背景">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11" name="图片 10" descr="图片包含 动物, 爬行动物, 龟&#10;&#10;描述已自动生成" hidden="1">
            <a:extLst>
              <a:ext uri="{FF2B5EF4-FFF2-40B4-BE49-F238E27FC236}">
                <a16:creationId xmlns:a16="http://schemas.microsoft.com/office/drawing/2014/main" xmlns="" id="{39D962AB-4FF4-487D-AF54-F997752CCCCA}"/>
              </a:ext>
            </a:extLst>
          </p:cNvPr>
          <p:cNvPicPr>
            <a:picLocks noChangeAspect="1"/>
          </p:cNvPicPr>
          <p:nvPr userDrawn="1"/>
        </p:nvPicPr>
        <p:blipFill rotWithShape="1">
          <a:blip r:embed="rId3">
            <a:extLst>
              <a:ext uri="{28A0092B-C50C-407E-A947-70E740481C1C}">
                <a14:useLocalDpi xmlns:a14="http://schemas.microsoft.com/office/drawing/2010/main" val="0"/>
              </a:ext>
            </a:extLst>
          </a:blip>
          <a:srcRect l="12500" r="12500"/>
          <a:stretch/>
        </p:blipFill>
        <p:spPr>
          <a:xfrm>
            <a:off x="75" y="266"/>
            <a:ext cx="12191850" cy="6857469"/>
          </a:xfrm>
          <a:prstGeom prst="rect">
            <a:avLst/>
          </a:prstGeom>
        </p:spPr>
      </p:pic>
      <p:pic>
        <p:nvPicPr>
          <p:cNvPr id="15" name="图片 14" hidden="1">
            <a:extLst>
              <a:ext uri="{FF2B5EF4-FFF2-40B4-BE49-F238E27FC236}">
                <a16:creationId xmlns:a16="http://schemas.microsoft.com/office/drawing/2014/main" xmlns="" id="{7AA53963-2BA6-4BD7-8389-8A9245A83307}"/>
              </a:ext>
            </a:extLst>
          </p:cNvPr>
          <p:cNvPicPr>
            <a:picLocks noChangeAspect="1"/>
          </p:cNvPicPr>
          <p:nvPr userDrawn="1"/>
        </p:nvPicPr>
        <p:blipFill rotWithShape="1">
          <a:blip r:embed="rId4">
            <a:extLst>
              <a:ext uri="{28A0092B-C50C-407E-A947-70E740481C1C}">
                <a14:useLocalDpi xmlns:a14="http://schemas.microsoft.com/office/drawing/2010/main" val="0"/>
              </a:ext>
            </a:extLst>
          </a:blip>
          <a:srcRect t="7810" b="7810"/>
          <a:stretch/>
        </p:blipFill>
        <p:spPr>
          <a:xfrm>
            <a:off x="-1" y="0"/>
            <a:ext cx="12192001" cy="6858000"/>
          </a:xfrm>
          <a:prstGeom prst="rect">
            <a:avLst/>
          </a:prstGeom>
        </p:spPr>
      </p:pic>
    </p:spTree>
    <p:extLst>
      <p:ext uri="{BB962C8B-B14F-4D97-AF65-F5344CB8AC3E}">
        <p14:creationId xmlns:p14="http://schemas.microsoft.com/office/powerpoint/2010/main" val="173791265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F7F1FA8-4A08-414F-891A-30383E75B5C1}"/>
              </a:ext>
            </a:extLst>
          </p:cNvPr>
          <p:cNvSpPr>
            <a:spLocks noGrp="1"/>
          </p:cNvSpPr>
          <p:nvPr>
            <p:ph type="dt" sz="half" idx="10"/>
          </p:nvPr>
        </p:nvSpPr>
        <p:spPr/>
        <p:txBody>
          <a:bodyPr/>
          <a:lstStyle/>
          <a:p>
            <a:fld id="{48C739D1-AC6F-4A93-BBCE-DCC3CE72AE27}" type="datetimeFigureOut">
              <a:rPr lang="zh-CN" altLang="en-US" smtClean="0"/>
              <a:t>2020/9/29</a:t>
            </a:fld>
            <a:endParaRPr lang="zh-CN" altLang="en-US"/>
          </a:p>
        </p:txBody>
      </p:sp>
      <p:sp>
        <p:nvSpPr>
          <p:cNvPr id="3" name="页脚占位符 2">
            <a:extLst>
              <a:ext uri="{FF2B5EF4-FFF2-40B4-BE49-F238E27FC236}">
                <a16:creationId xmlns:a16="http://schemas.microsoft.com/office/drawing/2014/main" xmlns="" id="{13A9F0AF-82D5-4D6D-B419-BB323A25F213}"/>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0E98E7A1-9153-4A64-BFD3-7BAFA44A54A9}"/>
              </a:ext>
            </a:extLst>
          </p:cNvPr>
          <p:cNvSpPr>
            <a:spLocks noGrp="1"/>
          </p:cNvSpPr>
          <p:nvPr>
            <p:ph type="sldNum" sz="quarter" idx="12"/>
          </p:nvPr>
        </p:nvSpPr>
        <p:spPr/>
        <p:txBody>
          <a:bodyPr/>
          <a:lstStyle/>
          <a:p>
            <a:fld id="{269B8964-42A7-4105-8887-3A12494AC49D}" type="slidenum">
              <a:rPr lang="zh-CN" altLang="en-US" smtClean="0"/>
              <a:t>‹#›</a:t>
            </a:fld>
            <a:endParaRPr lang="zh-CN" altLang="en-US"/>
          </a:p>
        </p:txBody>
      </p:sp>
      <p:pic>
        <p:nvPicPr>
          <p:cNvPr id="5" name="图片 4">
            <a:extLst>
              <a:ext uri="{FF2B5EF4-FFF2-40B4-BE49-F238E27FC236}">
                <a16:creationId xmlns:a16="http://schemas.microsoft.com/office/drawing/2014/main" xmlns="" id="{034BF393-6DE0-463E-A032-5D7E73C75A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1600" y="-114301"/>
            <a:ext cx="12395200" cy="6972301"/>
          </a:xfrm>
          <a:prstGeom prst="rect">
            <a:avLst/>
          </a:prstGeom>
        </p:spPr>
      </p:pic>
      <p:grpSp>
        <p:nvGrpSpPr>
          <p:cNvPr id="6" name="组合 5">
            <a:extLst>
              <a:ext uri="{FF2B5EF4-FFF2-40B4-BE49-F238E27FC236}">
                <a16:creationId xmlns:a16="http://schemas.microsoft.com/office/drawing/2014/main" xmlns="" id="{9657FFFD-6998-47BD-85E8-D18761220D59}"/>
              </a:ext>
            </a:extLst>
          </p:cNvPr>
          <p:cNvGrpSpPr/>
          <p:nvPr userDrawn="1"/>
        </p:nvGrpSpPr>
        <p:grpSpPr>
          <a:xfrm>
            <a:off x="-153498" y="459630"/>
            <a:ext cx="808816" cy="410631"/>
            <a:chOff x="-172528" y="440767"/>
            <a:chExt cx="513032" cy="260463"/>
          </a:xfrm>
        </p:grpSpPr>
        <p:sp>
          <p:nvSpPr>
            <p:cNvPr id="7" name="梯形 6">
              <a:extLst>
                <a:ext uri="{FF2B5EF4-FFF2-40B4-BE49-F238E27FC236}">
                  <a16:creationId xmlns:a16="http://schemas.microsoft.com/office/drawing/2014/main" xmlns="" id="{624B44F9-92B5-4E50-BEBA-8D13B9F721E8}"/>
                </a:ext>
              </a:extLst>
            </p:cNvPr>
            <p:cNvSpPr/>
            <p:nvPr/>
          </p:nvSpPr>
          <p:spPr>
            <a:xfrm rot="16200000">
              <a:off x="-35226" y="303465"/>
              <a:ext cx="238427" cy="513032"/>
            </a:xfrm>
            <a:prstGeom prst="trapezoid">
              <a:avLst>
                <a:gd name="adj" fmla="val 7230"/>
              </a:avLst>
            </a:prstGeom>
            <a:gradFill flip="none" rotWithShape="0">
              <a:gsLst>
                <a:gs pos="100000">
                  <a:srgbClr val="32FFFF">
                    <a:alpha val="70000"/>
                  </a:srgbClr>
                </a:gs>
                <a:gs pos="0">
                  <a:srgbClr val="00B0F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Light"/>
                <a:ea typeface="微软雅黑 Light"/>
                <a:cs typeface="+mn-cs"/>
              </a:endParaRPr>
            </a:p>
          </p:txBody>
        </p:sp>
        <p:sp>
          <p:nvSpPr>
            <p:cNvPr id="8" name="梯形 7">
              <a:extLst>
                <a:ext uri="{FF2B5EF4-FFF2-40B4-BE49-F238E27FC236}">
                  <a16:creationId xmlns:a16="http://schemas.microsoft.com/office/drawing/2014/main" xmlns="" id="{7BBB13AC-771B-40E0-B7D1-76F956F1DA4F}"/>
                </a:ext>
              </a:extLst>
            </p:cNvPr>
            <p:cNvSpPr/>
            <p:nvPr/>
          </p:nvSpPr>
          <p:spPr>
            <a:xfrm rot="16200000">
              <a:off x="-44898" y="404080"/>
              <a:ext cx="169520" cy="424779"/>
            </a:xfrm>
            <a:prstGeom prst="trapezoid">
              <a:avLst>
                <a:gd name="adj" fmla="val 7230"/>
              </a:avLst>
            </a:prstGeom>
            <a:gradFill flip="none" rotWithShape="0">
              <a:gsLst>
                <a:gs pos="100000">
                  <a:srgbClr val="32FFFF">
                    <a:alpha val="70000"/>
                  </a:srgbClr>
                </a:gs>
                <a:gs pos="0">
                  <a:srgbClr val="00B0F0">
                    <a:alpha val="0"/>
                  </a:srgb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DIN Light"/>
                <a:ea typeface="微软雅黑 Light"/>
                <a:cs typeface="+mn-cs"/>
              </a:endParaRPr>
            </a:p>
          </p:txBody>
        </p:sp>
      </p:grpSp>
      <p:sp>
        <p:nvSpPr>
          <p:cNvPr id="10" name="标题 9">
            <a:extLst>
              <a:ext uri="{FF2B5EF4-FFF2-40B4-BE49-F238E27FC236}">
                <a16:creationId xmlns:a16="http://schemas.microsoft.com/office/drawing/2014/main" xmlns="" id="{4940BFE7-C092-4199-ADF1-06D1BE1B4BD3}"/>
              </a:ext>
            </a:extLst>
          </p:cNvPr>
          <p:cNvSpPr>
            <a:spLocks noGrp="1"/>
          </p:cNvSpPr>
          <p:nvPr>
            <p:ph type="title"/>
          </p:nvPr>
        </p:nvSpPr>
        <p:spPr>
          <a:xfrm>
            <a:off x="838200" y="364615"/>
            <a:ext cx="10515600" cy="584775"/>
          </a:xfrm>
          <a:noFill/>
        </p:spPr>
        <p:txBody>
          <a:bodyPr wrap="square" rtlCol="0">
            <a:spAutoFit/>
          </a:bodyPr>
          <a:lstStyle>
            <a:lvl1pPr>
              <a:defRPr lang="zh-CN" altLang="en-US" sz="3200" b="1" spc="300">
                <a:gradFill>
                  <a:gsLst>
                    <a:gs pos="0">
                      <a:schemeClr val="bg1"/>
                    </a:gs>
                    <a:gs pos="100000">
                      <a:schemeClr val="accent2"/>
                    </a:gs>
                  </a:gsLst>
                  <a:lin ang="4800000" scaled="0"/>
                </a:gradFill>
                <a:latin typeface="+mj-ea"/>
                <a:cs typeface="+mn-cs"/>
              </a:defRPr>
            </a:lvl1pPr>
          </a:lstStyle>
          <a:p>
            <a:pPr marL="0" marR="0" lvl="0" indent="0" fontAlgn="auto">
              <a:lnSpc>
                <a:spcPct val="100000"/>
              </a:lnSpc>
              <a:spcBef>
                <a:spcPts val="0"/>
              </a:spcBef>
              <a:spcAft>
                <a:spcPts val="0"/>
              </a:spcAft>
              <a:buClrTx/>
              <a:buSzTx/>
              <a:buFontTx/>
              <a:tabLst/>
            </a:pPr>
            <a:r>
              <a:rPr lang="zh-CN" altLang="en-US" dirty="0"/>
              <a:t>单击此处编辑母版标题样式</a:t>
            </a:r>
          </a:p>
        </p:txBody>
      </p:sp>
    </p:spTree>
    <p:extLst>
      <p:ext uri="{BB962C8B-B14F-4D97-AF65-F5344CB8AC3E}">
        <p14:creationId xmlns:p14="http://schemas.microsoft.com/office/powerpoint/2010/main" val="33106235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6" name="椭圆 5">
            <a:extLst>
              <a:ext uri="{FF2B5EF4-FFF2-40B4-BE49-F238E27FC236}">
                <a16:creationId xmlns:a16="http://schemas.microsoft.com/office/drawing/2014/main" xmlns="" id="{63F39432-BDD6-4D60-8A31-9B34580F194B}"/>
              </a:ext>
            </a:extLst>
          </p:cNvPr>
          <p:cNvSpPr/>
          <p:nvPr userDrawn="1"/>
        </p:nvSpPr>
        <p:spPr>
          <a:xfrm>
            <a:off x="-5490073" y="-2886766"/>
            <a:ext cx="23172147" cy="9753600"/>
          </a:xfrm>
          <a:prstGeom prst="ellips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a16="http://schemas.microsoft.com/office/drawing/2014/main" xmlns="" id="{DFBDEB1C-C4BD-469D-B0A8-698B47EBE64F}"/>
              </a:ext>
            </a:extLst>
          </p:cNvPr>
          <p:cNvSpPr/>
          <p:nvPr userDrawn="1"/>
        </p:nvSpPr>
        <p:spPr>
          <a:xfrm>
            <a:off x="-3924368" y="-2886766"/>
            <a:ext cx="20040737" cy="9753600"/>
          </a:xfrm>
          <a:prstGeom prst="ellipse">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ïṩḷïḓê">
            <a:extLst>
              <a:ext uri="{FF2B5EF4-FFF2-40B4-BE49-F238E27FC236}">
                <a16:creationId xmlns:a16="http://schemas.microsoft.com/office/drawing/2014/main" xmlns="" id="{78AB0BF3-4AE1-4EAE-92E4-3F4BCB2294DB}"/>
              </a:ext>
            </a:extLst>
          </p:cNvPr>
          <p:cNvSpPr/>
          <p:nvPr userDrawn="1"/>
        </p:nvSpPr>
        <p:spPr bwMode="auto">
          <a:xfrm>
            <a:off x="-129642" y="-4848945"/>
            <a:ext cx="12451284" cy="16555890"/>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alpha val="1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ïṩḷïḓê">
            <a:extLst>
              <a:ext uri="{FF2B5EF4-FFF2-40B4-BE49-F238E27FC236}">
                <a16:creationId xmlns:a16="http://schemas.microsoft.com/office/drawing/2014/main" xmlns="" id="{510E4672-9730-401C-84CF-168D2E75E90D}"/>
              </a:ext>
            </a:extLst>
          </p:cNvPr>
          <p:cNvSpPr/>
          <p:nvPr userDrawn="1"/>
        </p:nvSpPr>
        <p:spPr bwMode="auto">
          <a:xfrm>
            <a:off x="891735" y="-3479041"/>
            <a:ext cx="10408531" cy="13839737"/>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15000"/>
            </a:schemeClr>
          </a:solidFill>
          <a:ln>
            <a:noFill/>
          </a:ln>
          <a:effectLst/>
        </p:spPr>
        <p:txBody>
          <a:bodyPr vert="horz" wrap="square" lIns="91440" tIns="45720" rIns="91440" bIns="45720" numCol="1" anchor="t" anchorCtr="0" compatLnSpc="1">
            <a:prstTxWarp prst="textNoShape">
              <a:avLst/>
            </a:prstTxWarp>
          </a:bodyPr>
          <a:lstStyle/>
          <a:p>
            <a:endParaRPr lang="zh-CN" altLang="en-US" sz="1800">
              <a:solidFill>
                <a:schemeClr val="tx1">
                  <a:lumMod val="100000"/>
                </a:schemeClr>
              </a:solidFill>
            </a:endParaRPr>
          </a:p>
        </p:txBody>
      </p:sp>
      <p:sp>
        <p:nvSpPr>
          <p:cNvPr id="16" name="ïṩḷïḓê">
            <a:extLst>
              <a:ext uri="{FF2B5EF4-FFF2-40B4-BE49-F238E27FC236}">
                <a16:creationId xmlns:a16="http://schemas.microsoft.com/office/drawing/2014/main" xmlns="" id="{C72A8319-CF30-4C64-8259-91124C944B4D}"/>
              </a:ext>
            </a:extLst>
          </p:cNvPr>
          <p:cNvSpPr/>
          <p:nvPr userDrawn="1"/>
        </p:nvSpPr>
        <p:spPr bwMode="auto">
          <a:xfrm>
            <a:off x="1913111" y="-2109136"/>
            <a:ext cx="8365778" cy="11123584"/>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15000"/>
            </a:schemeClr>
          </a:solidFill>
          <a:ln>
            <a:noFill/>
          </a:ln>
          <a:effectLst/>
        </p:spPr>
        <p:txBody>
          <a:bodyPr vert="horz" wrap="square" lIns="91440" tIns="45720" rIns="91440" bIns="45720" numCol="1" anchor="t" anchorCtr="0" compatLnSpc="1">
            <a:prstTxWarp prst="textNoShape">
              <a:avLst/>
            </a:prstTxWarp>
          </a:bodyPr>
          <a:lstStyle/>
          <a:p>
            <a:endParaRPr lang="zh-CN" altLang="en-US" sz="1800">
              <a:solidFill>
                <a:schemeClr val="tx1">
                  <a:lumMod val="100000"/>
                </a:schemeClr>
              </a:solidFill>
            </a:endParaRPr>
          </a:p>
        </p:txBody>
      </p:sp>
      <p:sp>
        <p:nvSpPr>
          <p:cNvPr id="14" name="ïṩḷïḓê">
            <a:extLst>
              <a:ext uri="{FF2B5EF4-FFF2-40B4-BE49-F238E27FC236}">
                <a16:creationId xmlns:a16="http://schemas.microsoft.com/office/drawing/2014/main" xmlns="" id="{C18AED24-2A49-4C6E-A882-B01AC0BB43E0}"/>
              </a:ext>
            </a:extLst>
          </p:cNvPr>
          <p:cNvSpPr/>
          <p:nvPr userDrawn="1"/>
        </p:nvSpPr>
        <p:spPr bwMode="auto">
          <a:xfrm>
            <a:off x="2934488" y="-739232"/>
            <a:ext cx="6323024" cy="8407430"/>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alpha val="15000"/>
            </a:schemeClr>
          </a:solidFill>
          <a:ln>
            <a:gradFill>
              <a:gsLst>
                <a:gs pos="0">
                  <a:schemeClr val="bg1">
                    <a:alpha val="50000"/>
                  </a:schemeClr>
                </a:gs>
                <a:gs pos="100000">
                  <a:schemeClr val="bg1">
                    <a:alpha val="0"/>
                  </a:schemeClr>
                </a:gs>
              </a:gsLst>
              <a:lin ang="5400000" scaled="1"/>
            </a:gradFill>
          </a:ln>
          <a:effectLst>
            <a:outerShdw blurRad="63500" algn="ctr" rotWithShape="0">
              <a:schemeClr val="accent1">
                <a:lumMod val="75000"/>
                <a:alpha val="40000"/>
              </a:scheme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23" name="00af9f93-1f09-4e59-810f-672bdc25b45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5A18431C-473A-453E-B003-DEFB42BA1DD5}"/>
              </a:ext>
            </a:extLst>
          </p:cNvPr>
          <p:cNvGrpSpPr>
            <a:grpSpLocks noChangeAspect="1"/>
          </p:cNvGrpSpPr>
          <p:nvPr userDrawn="1">
            <p:custDataLst>
              <p:tags r:id="rId1"/>
            </p:custDataLst>
          </p:nvPr>
        </p:nvGrpSpPr>
        <p:grpSpPr>
          <a:xfrm>
            <a:off x="3834894" y="4549474"/>
            <a:ext cx="4522213" cy="3366634"/>
            <a:chOff x="3170258" y="1250885"/>
            <a:chExt cx="5851484" cy="4356231"/>
          </a:xfrm>
        </p:grpSpPr>
        <p:sp>
          <p:nvSpPr>
            <p:cNvPr id="24" name="íŝḷïḓé">
              <a:extLst>
                <a:ext uri="{FF2B5EF4-FFF2-40B4-BE49-F238E27FC236}">
                  <a16:creationId xmlns:a16="http://schemas.microsoft.com/office/drawing/2014/main" xmlns="" id="{EC22663F-B145-4D6C-81A2-FA8183DB5CFB}"/>
                </a:ext>
              </a:extLst>
            </p:cNvPr>
            <p:cNvSpPr/>
            <p:nvPr/>
          </p:nvSpPr>
          <p:spPr bwMode="auto">
            <a:xfrm>
              <a:off x="3170258" y="5080538"/>
              <a:ext cx="5851484"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íṧľîḑé">
              <a:extLst>
                <a:ext uri="{FF2B5EF4-FFF2-40B4-BE49-F238E27FC236}">
                  <a16:creationId xmlns:a16="http://schemas.microsoft.com/office/drawing/2014/main" xmlns="" id="{B84BD7A3-A0E2-4F1E-90EC-5DE86542DF76}"/>
                </a:ext>
              </a:extLst>
            </p:cNvPr>
            <p:cNvSpPr/>
            <p:nvPr/>
          </p:nvSpPr>
          <p:spPr bwMode="auto">
            <a:xfrm>
              <a:off x="3170258" y="5080538"/>
              <a:ext cx="5851484" cy="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îSḷîḓé">
              <a:extLst>
                <a:ext uri="{FF2B5EF4-FFF2-40B4-BE49-F238E27FC236}">
                  <a16:creationId xmlns:a16="http://schemas.microsoft.com/office/drawing/2014/main" xmlns="" id="{BA9A5EC0-A8D2-40C6-906E-5BD1C4C9A4D0}"/>
                </a:ext>
              </a:extLst>
            </p:cNvPr>
            <p:cNvSpPr/>
            <p:nvPr/>
          </p:nvSpPr>
          <p:spPr bwMode="auto">
            <a:xfrm>
              <a:off x="7201249" y="5226966"/>
              <a:ext cx="123901"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7" name="îś1ïďè">
              <a:extLst>
                <a:ext uri="{FF2B5EF4-FFF2-40B4-BE49-F238E27FC236}">
                  <a16:creationId xmlns:a16="http://schemas.microsoft.com/office/drawing/2014/main" xmlns="" id="{5E80732C-0D81-4C2C-A315-9B98FB86FC4F}"/>
                </a:ext>
              </a:extLst>
            </p:cNvPr>
            <p:cNvSpPr/>
            <p:nvPr/>
          </p:nvSpPr>
          <p:spPr bwMode="auto">
            <a:xfrm>
              <a:off x="3930557" y="5150936"/>
              <a:ext cx="116861"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ïŝḻïḋê">
              <a:extLst>
                <a:ext uri="{FF2B5EF4-FFF2-40B4-BE49-F238E27FC236}">
                  <a16:creationId xmlns:a16="http://schemas.microsoft.com/office/drawing/2014/main" xmlns="" id="{3DCFD2DE-423B-4439-AE51-78F8503D2B05}"/>
                </a:ext>
              </a:extLst>
            </p:cNvPr>
            <p:cNvSpPr/>
            <p:nvPr/>
          </p:nvSpPr>
          <p:spPr bwMode="auto">
            <a:xfrm>
              <a:off x="4966816" y="5226966"/>
              <a:ext cx="356214"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íšḷïḑê">
              <a:extLst>
                <a:ext uri="{FF2B5EF4-FFF2-40B4-BE49-F238E27FC236}">
                  <a16:creationId xmlns:a16="http://schemas.microsoft.com/office/drawing/2014/main" xmlns="" id="{13E1A05B-7068-46D6-B6CB-ED5D83F59374}"/>
                </a:ext>
              </a:extLst>
            </p:cNvPr>
            <p:cNvSpPr/>
            <p:nvPr/>
          </p:nvSpPr>
          <p:spPr bwMode="auto">
            <a:xfrm>
              <a:off x="5677836" y="5159384"/>
              <a:ext cx="230906"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0" name="ïṣ1ïḑê">
              <a:extLst>
                <a:ext uri="{FF2B5EF4-FFF2-40B4-BE49-F238E27FC236}">
                  <a16:creationId xmlns:a16="http://schemas.microsoft.com/office/drawing/2014/main" xmlns="" id="{4726AF8B-A26C-4455-B3FA-F770B60A076C}"/>
                </a:ext>
              </a:extLst>
            </p:cNvPr>
            <p:cNvSpPr/>
            <p:nvPr/>
          </p:nvSpPr>
          <p:spPr bwMode="auto">
            <a:xfrm>
              <a:off x="7585622" y="5177688"/>
              <a:ext cx="611055"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ïšḷíḍe">
              <a:extLst>
                <a:ext uri="{FF2B5EF4-FFF2-40B4-BE49-F238E27FC236}">
                  <a16:creationId xmlns:a16="http://schemas.microsoft.com/office/drawing/2014/main" xmlns="" id="{B73E0748-4BFB-475A-97F1-4B67D3AFE330}"/>
                </a:ext>
              </a:extLst>
            </p:cNvPr>
            <p:cNvSpPr/>
            <p:nvPr/>
          </p:nvSpPr>
          <p:spPr bwMode="auto">
            <a:xfrm>
              <a:off x="4106552" y="5150936"/>
              <a:ext cx="502642"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2" name="ïšlíďè">
              <a:extLst>
                <a:ext uri="{FF2B5EF4-FFF2-40B4-BE49-F238E27FC236}">
                  <a16:creationId xmlns:a16="http://schemas.microsoft.com/office/drawing/2014/main" xmlns="" id="{77D3D947-5FF4-4020-8D1C-C2D63CBB01A2}"/>
                </a:ext>
              </a:extLst>
            </p:cNvPr>
            <p:cNvSpPr/>
            <p:nvPr/>
          </p:nvSpPr>
          <p:spPr bwMode="auto">
            <a:xfrm>
              <a:off x="8267075" y="5180503"/>
              <a:ext cx="192891"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3" name="íṡḻíde">
              <a:extLst>
                <a:ext uri="{FF2B5EF4-FFF2-40B4-BE49-F238E27FC236}">
                  <a16:creationId xmlns:a16="http://schemas.microsoft.com/office/drawing/2014/main" xmlns="" id="{C044D8ED-A08F-4820-BEF3-AB96AC86AAA6}"/>
                </a:ext>
              </a:extLst>
            </p:cNvPr>
            <p:cNvSpPr/>
            <p:nvPr/>
          </p:nvSpPr>
          <p:spPr bwMode="auto">
            <a:xfrm>
              <a:off x="3617989" y="1250885"/>
              <a:ext cx="2393533" cy="3305892"/>
            </a:xfrm>
            <a:custGeom>
              <a:avLst/>
              <a:gdLst>
                <a:gd name="T0" fmla="*/ 795 w 818"/>
                <a:gd name="T1" fmla="*/ 1131 h 1131"/>
                <a:gd name="T2" fmla="*/ 23 w 818"/>
                <a:gd name="T3" fmla="*/ 1131 h 1131"/>
                <a:gd name="T4" fmla="*/ 0 w 818"/>
                <a:gd name="T5" fmla="*/ 1108 h 1131"/>
                <a:gd name="T6" fmla="*/ 0 w 818"/>
                <a:gd name="T7" fmla="*/ 23 h 1131"/>
                <a:gd name="T8" fmla="*/ 23 w 818"/>
                <a:gd name="T9" fmla="*/ 0 h 1131"/>
                <a:gd name="T10" fmla="*/ 795 w 818"/>
                <a:gd name="T11" fmla="*/ 0 h 1131"/>
                <a:gd name="T12" fmla="*/ 818 w 818"/>
                <a:gd name="T13" fmla="*/ 23 h 1131"/>
                <a:gd name="T14" fmla="*/ 818 w 818"/>
                <a:gd name="T15" fmla="*/ 1108 h 1131"/>
                <a:gd name="T16" fmla="*/ 795 w 818"/>
                <a:gd name="T17" fmla="*/ 1131 h 1131"/>
                <a:gd name="T18" fmla="*/ 23 w 818"/>
                <a:gd name="T19" fmla="*/ 1 h 1131"/>
                <a:gd name="T20" fmla="*/ 1 w 818"/>
                <a:gd name="T21" fmla="*/ 23 h 1131"/>
                <a:gd name="T22" fmla="*/ 1 w 818"/>
                <a:gd name="T23" fmla="*/ 1108 h 1131"/>
                <a:gd name="T24" fmla="*/ 23 w 818"/>
                <a:gd name="T25" fmla="*/ 1130 h 1131"/>
                <a:gd name="T26" fmla="*/ 795 w 818"/>
                <a:gd name="T27" fmla="*/ 1130 h 1131"/>
                <a:gd name="T28" fmla="*/ 817 w 818"/>
                <a:gd name="T29" fmla="*/ 1108 h 1131"/>
                <a:gd name="T30" fmla="*/ 817 w 818"/>
                <a:gd name="T31" fmla="*/ 23 h 1131"/>
                <a:gd name="T32" fmla="*/ 795 w 818"/>
                <a:gd name="T33" fmla="*/ 1 h 1131"/>
                <a:gd name="T34" fmla="*/ 23 w 818"/>
                <a:gd name="T35" fmla="*/ 1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8" h="1131">
                  <a:moveTo>
                    <a:pt x="795" y="1131"/>
                  </a:moveTo>
                  <a:cubicBezTo>
                    <a:pt x="23" y="1131"/>
                    <a:pt x="23" y="1131"/>
                    <a:pt x="23" y="1131"/>
                  </a:cubicBezTo>
                  <a:cubicBezTo>
                    <a:pt x="10" y="1131"/>
                    <a:pt x="0" y="1121"/>
                    <a:pt x="0" y="1108"/>
                  </a:cubicBezTo>
                  <a:cubicBezTo>
                    <a:pt x="0" y="23"/>
                    <a:pt x="0" y="23"/>
                    <a:pt x="0" y="23"/>
                  </a:cubicBezTo>
                  <a:cubicBezTo>
                    <a:pt x="0" y="10"/>
                    <a:pt x="10" y="0"/>
                    <a:pt x="23" y="0"/>
                  </a:cubicBezTo>
                  <a:cubicBezTo>
                    <a:pt x="795" y="0"/>
                    <a:pt x="795" y="0"/>
                    <a:pt x="795" y="0"/>
                  </a:cubicBezTo>
                  <a:cubicBezTo>
                    <a:pt x="808" y="0"/>
                    <a:pt x="818" y="10"/>
                    <a:pt x="818" y="23"/>
                  </a:cubicBezTo>
                  <a:cubicBezTo>
                    <a:pt x="818" y="1108"/>
                    <a:pt x="818" y="1108"/>
                    <a:pt x="818" y="1108"/>
                  </a:cubicBezTo>
                  <a:cubicBezTo>
                    <a:pt x="818" y="1121"/>
                    <a:pt x="808" y="1131"/>
                    <a:pt x="795" y="1131"/>
                  </a:cubicBezTo>
                  <a:moveTo>
                    <a:pt x="23" y="1"/>
                  </a:moveTo>
                  <a:cubicBezTo>
                    <a:pt x="11" y="1"/>
                    <a:pt x="1" y="11"/>
                    <a:pt x="1" y="23"/>
                  </a:cubicBezTo>
                  <a:cubicBezTo>
                    <a:pt x="1" y="1108"/>
                    <a:pt x="1" y="1108"/>
                    <a:pt x="1" y="1108"/>
                  </a:cubicBezTo>
                  <a:cubicBezTo>
                    <a:pt x="1" y="1120"/>
                    <a:pt x="11" y="1130"/>
                    <a:pt x="23" y="1130"/>
                  </a:cubicBezTo>
                  <a:cubicBezTo>
                    <a:pt x="795" y="1130"/>
                    <a:pt x="795" y="1130"/>
                    <a:pt x="795" y="1130"/>
                  </a:cubicBezTo>
                  <a:cubicBezTo>
                    <a:pt x="807" y="1130"/>
                    <a:pt x="817" y="1120"/>
                    <a:pt x="817" y="1108"/>
                  </a:cubicBezTo>
                  <a:cubicBezTo>
                    <a:pt x="817" y="23"/>
                    <a:pt x="817" y="23"/>
                    <a:pt x="817" y="23"/>
                  </a:cubicBezTo>
                  <a:cubicBezTo>
                    <a:pt x="817" y="11"/>
                    <a:pt x="807" y="1"/>
                    <a:pt x="795" y="1"/>
                  </a:cubicBezTo>
                  <a:cubicBezTo>
                    <a:pt x="23" y="1"/>
                    <a:pt x="23" y="1"/>
                    <a:pt x="23" y="1"/>
                  </a:cubicBezTo>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îṥļíḋé">
              <a:extLst>
                <a:ext uri="{FF2B5EF4-FFF2-40B4-BE49-F238E27FC236}">
                  <a16:creationId xmlns:a16="http://schemas.microsoft.com/office/drawing/2014/main" xmlns="" id="{CD72DA8D-DC56-4C9C-895C-699C08909004}"/>
                </a:ext>
              </a:extLst>
            </p:cNvPr>
            <p:cNvSpPr/>
            <p:nvPr/>
          </p:nvSpPr>
          <p:spPr bwMode="auto">
            <a:xfrm>
              <a:off x="6148095" y="1250885"/>
              <a:ext cx="2393533" cy="3305892"/>
            </a:xfrm>
            <a:custGeom>
              <a:avLst/>
              <a:gdLst>
                <a:gd name="T0" fmla="*/ 795 w 818"/>
                <a:gd name="T1" fmla="*/ 1131 h 1131"/>
                <a:gd name="T2" fmla="*/ 23 w 818"/>
                <a:gd name="T3" fmla="*/ 1131 h 1131"/>
                <a:gd name="T4" fmla="*/ 0 w 818"/>
                <a:gd name="T5" fmla="*/ 1108 h 1131"/>
                <a:gd name="T6" fmla="*/ 0 w 818"/>
                <a:gd name="T7" fmla="*/ 23 h 1131"/>
                <a:gd name="T8" fmla="*/ 23 w 818"/>
                <a:gd name="T9" fmla="*/ 0 h 1131"/>
                <a:gd name="T10" fmla="*/ 795 w 818"/>
                <a:gd name="T11" fmla="*/ 0 h 1131"/>
                <a:gd name="T12" fmla="*/ 818 w 818"/>
                <a:gd name="T13" fmla="*/ 23 h 1131"/>
                <a:gd name="T14" fmla="*/ 818 w 818"/>
                <a:gd name="T15" fmla="*/ 1108 h 1131"/>
                <a:gd name="T16" fmla="*/ 795 w 818"/>
                <a:gd name="T17" fmla="*/ 1131 h 1131"/>
                <a:gd name="T18" fmla="*/ 23 w 818"/>
                <a:gd name="T19" fmla="*/ 1 h 1131"/>
                <a:gd name="T20" fmla="*/ 1 w 818"/>
                <a:gd name="T21" fmla="*/ 23 h 1131"/>
                <a:gd name="T22" fmla="*/ 1 w 818"/>
                <a:gd name="T23" fmla="*/ 1108 h 1131"/>
                <a:gd name="T24" fmla="*/ 23 w 818"/>
                <a:gd name="T25" fmla="*/ 1130 h 1131"/>
                <a:gd name="T26" fmla="*/ 795 w 818"/>
                <a:gd name="T27" fmla="*/ 1130 h 1131"/>
                <a:gd name="T28" fmla="*/ 817 w 818"/>
                <a:gd name="T29" fmla="*/ 1108 h 1131"/>
                <a:gd name="T30" fmla="*/ 817 w 818"/>
                <a:gd name="T31" fmla="*/ 23 h 1131"/>
                <a:gd name="T32" fmla="*/ 795 w 818"/>
                <a:gd name="T33" fmla="*/ 1 h 1131"/>
                <a:gd name="T34" fmla="*/ 23 w 818"/>
                <a:gd name="T35" fmla="*/ 1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8" h="1131">
                  <a:moveTo>
                    <a:pt x="795" y="1131"/>
                  </a:moveTo>
                  <a:cubicBezTo>
                    <a:pt x="23" y="1131"/>
                    <a:pt x="23" y="1131"/>
                    <a:pt x="23" y="1131"/>
                  </a:cubicBezTo>
                  <a:cubicBezTo>
                    <a:pt x="10" y="1131"/>
                    <a:pt x="0" y="1121"/>
                    <a:pt x="0" y="1108"/>
                  </a:cubicBezTo>
                  <a:cubicBezTo>
                    <a:pt x="0" y="23"/>
                    <a:pt x="0" y="23"/>
                    <a:pt x="0" y="23"/>
                  </a:cubicBezTo>
                  <a:cubicBezTo>
                    <a:pt x="0" y="10"/>
                    <a:pt x="10" y="0"/>
                    <a:pt x="23" y="0"/>
                  </a:cubicBezTo>
                  <a:cubicBezTo>
                    <a:pt x="795" y="0"/>
                    <a:pt x="795" y="0"/>
                    <a:pt x="795" y="0"/>
                  </a:cubicBezTo>
                  <a:cubicBezTo>
                    <a:pt x="808" y="0"/>
                    <a:pt x="818" y="10"/>
                    <a:pt x="818" y="23"/>
                  </a:cubicBezTo>
                  <a:cubicBezTo>
                    <a:pt x="818" y="1108"/>
                    <a:pt x="818" y="1108"/>
                    <a:pt x="818" y="1108"/>
                  </a:cubicBezTo>
                  <a:cubicBezTo>
                    <a:pt x="818" y="1121"/>
                    <a:pt x="808" y="1131"/>
                    <a:pt x="795" y="1131"/>
                  </a:cubicBezTo>
                  <a:moveTo>
                    <a:pt x="23" y="1"/>
                  </a:moveTo>
                  <a:cubicBezTo>
                    <a:pt x="11" y="1"/>
                    <a:pt x="1" y="11"/>
                    <a:pt x="1" y="23"/>
                  </a:cubicBezTo>
                  <a:cubicBezTo>
                    <a:pt x="1" y="1108"/>
                    <a:pt x="1" y="1108"/>
                    <a:pt x="1" y="1108"/>
                  </a:cubicBezTo>
                  <a:cubicBezTo>
                    <a:pt x="1" y="1120"/>
                    <a:pt x="11" y="1130"/>
                    <a:pt x="23" y="1130"/>
                  </a:cubicBezTo>
                  <a:cubicBezTo>
                    <a:pt x="795" y="1130"/>
                    <a:pt x="795" y="1130"/>
                    <a:pt x="795" y="1130"/>
                  </a:cubicBezTo>
                  <a:cubicBezTo>
                    <a:pt x="807" y="1130"/>
                    <a:pt x="817" y="1120"/>
                    <a:pt x="817" y="1108"/>
                  </a:cubicBezTo>
                  <a:cubicBezTo>
                    <a:pt x="817" y="23"/>
                    <a:pt x="817" y="23"/>
                    <a:pt x="817" y="23"/>
                  </a:cubicBezTo>
                  <a:cubicBezTo>
                    <a:pt x="817" y="11"/>
                    <a:pt x="807" y="1"/>
                    <a:pt x="795" y="1"/>
                  </a:cubicBezTo>
                  <a:cubicBezTo>
                    <a:pt x="23" y="1"/>
                    <a:pt x="23" y="1"/>
                    <a:pt x="23" y="1"/>
                  </a:cubicBezTo>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5" name="ïṧļîďe">
              <a:extLst>
                <a:ext uri="{FF2B5EF4-FFF2-40B4-BE49-F238E27FC236}">
                  <a16:creationId xmlns:a16="http://schemas.microsoft.com/office/drawing/2014/main" xmlns="" id="{099F3FCA-B62F-4E6F-8C2A-9EAB8E8E271D}"/>
                </a:ext>
              </a:extLst>
            </p:cNvPr>
            <p:cNvSpPr/>
            <p:nvPr/>
          </p:nvSpPr>
          <p:spPr bwMode="auto">
            <a:xfrm>
              <a:off x="7947469" y="4376558"/>
              <a:ext cx="322423" cy="703980"/>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îšḷíde">
              <a:extLst>
                <a:ext uri="{FF2B5EF4-FFF2-40B4-BE49-F238E27FC236}">
                  <a16:creationId xmlns:a16="http://schemas.microsoft.com/office/drawing/2014/main" xmlns="" id="{48BD1700-89B2-419B-8B4A-C95C4F762A12}"/>
                </a:ext>
              </a:extLst>
            </p:cNvPr>
            <p:cNvSpPr/>
            <p:nvPr/>
          </p:nvSpPr>
          <p:spPr bwMode="auto">
            <a:xfrm>
              <a:off x="8147399" y="4905951"/>
              <a:ext cx="122493" cy="174587"/>
            </a:xfrm>
            <a:custGeom>
              <a:avLst/>
              <a:gdLst>
                <a:gd name="T0" fmla="*/ 45 w 87"/>
                <a:gd name="T1" fmla="*/ 124 h 124"/>
                <a:gd name="T2" fmla="*/ 87 w 87"/>
                <a:gd name="T3" fmla="*/ 124 h 124"/>
                <a:gd name="T4" fmla="*/ 87 w 87"/>
                <a:gd name="T5" fmla="*/ 0 h 124"/>
                <a:gd name="T6" fmla="*/ 0 w 87"/>
                <a:gd name="T7" fmla="*/ 0 h 124"/>
                <a:gd name="T8" fmla="*/ 45 w 87"/>
                <a:gd name="T9" fmla="*/ 124 h 124"/>
              </a:gdLst>
              <a:ahLst/>
              <a:cxnLst>
                <a:cxn ang="0">
                  <a:pos x="T0" y="T1"/>
                </a:cxn>
                <a:cxn ang="0">
                  <a:pos x="T2" y="T3"/>
                </a:cxn>
                <a:cxn ang="0">
                  <a:pos x="T4" y="T5"/>
                </a:cxn>
                <a:cxn ang="0">
                  <a:pos x="T6" y="T7"/>
                </a:cxn>
                <a:cxn ang="0">
                  <a:pos x="T8" y="T9"/>
                </a:cxn>
              </a:cxnLst>
              <a:rect l="0" t="0" r="r" b="b"/>
              <a:pathLst>
                <a:path w="87" h="124">
                  <a:moveTo>
                    <a:pt x="45" y="124"/>
                  </a:moveTo>
                  <a:lnTo>
                    <a:pt x="87" y="124"/>
                  </a:lnTo>
                  <a:lnTo>
                    <a:pt x="87" y="0"/>
                  </a:lnTo>
                  <a:lnTo>
                    <a:pt x="0" y="0"/>
                  </a:lnTo>
                  <a:lnTo>
                    <a:pt x="45" y="124"/>
                  </a:ln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7" name="îṩlïďè">
              <a:extLst>
                <a:ext uri="{FF2B5EF4-FFF2-40B4-BE49-F238E27FC236}">
                  <a16:creationId xmlns:a16="http://schemas.microsoft.com/office/drawing/2014/main" xmlns="" id="{8811B82C-FA34-4553-BB20-556E69D3E6B5}"/>
                </a:ext>
              </a:extLst>
            </p:cNvPr>
            <p:cNvSpPr/>
            <p:nvPr/>
          </p:nvSpPr>
          <p:spPr bwMode="auto">
            <a:xfrm>
              <a:off x="6112896" y="4376558"/>
              <a:ext cx="322423" cy="703980"/>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îSḻíḍe">
              <a:extLst>
                <a:ext uri="{FF2B5EF4-FFF2-40B4-BE49-F238E27FC236}">
                  <a16:creationId xmlns:a16="http://schemas.microsoft.com/office/drawing/2014/main" xmlns="" id="{FB1238B1-7ED8-493C-9A20-3C8070065F04}"/>
                </a:ext>
              </a:extLst>
            </p:cNvPr>
            <p:cNvSpPr/>
            <p:nvPr/>
          </p:nvSpPr>
          <p:spPr bwMode="auto">
            <a:xfrm>
              <a:off x="6112896" y="4376558"/>
              <a:ext cx="322423" cy="70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iṥļïdê">
              <a:extLst>
                <a:ext uri="{FF2B5EF4-FFF2-40B4-BE49-F238E27FC236}">
                  <a16:creationId xmlns:a16="http://schemas.microsoft.com/office/drawing/2014/main" xmlns="" id="{4A3C41EA-FD12-4202-AC99-8A56DED51711}"/>
                </a:ext>
              </a:extLst>
            </p:cNvPr>
            <p:cNvSpPr/>
            <p:nvPr/>
          </p:nvSpPr>
          <p:spPr bwMode="auto">
            <a:xfrm>
              <a:off x="6383224" y="4376558"/>
              <a:ext cx="1886667" cy="595568"/>
            </a:xfrm>
            <a:prstGeom prst="rect">
              <a:avLst/>
            </a:prstGeom>
            <a:solidFill>
              <a:srgbClr val="EEF9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íśļiḑé">
              <a:extLst>
                <a:ext uri="{FF2B5EF4-FFF2-40B4-BE49-F238E27FC236}">
                  <a16:creationId xmlns:a16="http://schemas.microsoft.com/office/drawing/2014/main" xmlns="" id="{BE9ACFBB-9C89-4281-8570-E91B39C5E317}"/>
                </a:ext>
              </a:extLst>
            </p:cNvPr>
            <p:cNvSpPr/>
            <p:nvPr/>
          </p:nvSpPr>
          <p:spPr bwMode="auto">
            <a:xfrm>
              <a:off x="6383224" y="4376558"/>
              <a:ext cx="1886667" cy="59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îś1iḓe">
              <a:extLst>
                <a:ext uri="{FF2B5EF4-FFF2-40B4-BE49-F238E27FC236}">
                  <a16:creationId xmlns:a16="http://schemas.microsoft.com/office/drawing/2014/main" xmlns="" id="{2B77F873-B3DA-4EB7-ACE7-1FCB0FA88A4A}"/>
                </a:ext>
              </a:extLst>
            </p:cNvPr>
            <p:cNvSpPr/>
            <p:nvPr/>
          </p:nvSpPr>
          <p:spPr bwMode="auto">
            <a:xfrm>
              <a:off x="6443767" y="4434284"/>
              <a:ext cx="558961" cy="322423"/>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îşlïḑé">
              <a:extLst>
                <a:ext uri="{FF2B5EF4-FFF2-40B4-BE49-F238E27FC236}">
                  <a16:creationId xmlns:a16="http://schemas.microsoft.com/office/drawing/2014/main" xmlns="" id="{ED0098B0-5F09-4DB0-80E8-E7381714C6CC}"/>
                </a:ext>
              </a:extLst>
            </p:cNvPr>
            <p:cNvSpPr/>
            <p:nvPr/>
          </p:nvSpPr>
          <p:spPr bwMode="auto">
            <a:xfrm>
              <a:off x="6443767" y="4434284"/>
              <a:ext cx="558961" cy="3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3" name="ïṧļiḓe">
              <a:extLst>
                <a:ext uri="{FF2B5EF4-FFF2-40B4-BE49-F238E27FC236}">
                  <a16:creationId xmlns:a16="http://schemas.microsoft.com/office/drawing/2014/main" xmlns="" id="{781A8DB3-53CA-43AF-B794-6B698F6F7D0C}"/>
                </a:ext>
              </a:extLst>
            </p:cNvPr>
            <p:cNvSpPr/>
            <p:nvPr/>
          </p:nvSpPr>
          <p:spPr bwMode="auto">
            <a:xfrm>
              <a:off x="6540916" y="4428653"/>
              <a:ext cx="366070" cy="56318"/>
            </a:xfrm>
            <a:custGeom>
              <a:avLst/>
              <a:gdLst>
                <a:gd name="T0" fmla="*/ 82 w 125"/>
                <a:gd name="T1" fmla="*/ 19 h 19"/>
                <a:gd name="T2" fmla="*/ 44 w 125"/>
                <a:gd name="T3" fmla="*/ 19 h 19"/>
                <a:gd name="T4" fmla="*/ 0 w 125"/>
                <a:gd name="T5" fmla="*/ 0 h 19"/>
                <a:gd name="T6" fmla="*/ 125 w 125"/>
                <a:gd name="T7" fmla="*/ 0 h 19"/>
                <a:gd name="T8" fmla="*/ 82 w 125"/>
                <a:gd name="T9" fmla="*/ 19 h 19"/>
              </a:gdLst>
              <a:ahLst/>
              <a:cxnLst>
                <a:cxn ang="0">
                  <a:pos x="T0" y="T1"/>
                </a:cxn>
                <a:cxn ang="0">
                  <a:pos x="T2" y="T3"/>
                </a:cxn>
                <a:cxn ang="0">
                  <a:pos x="T4" y="T5"/>
                </a:cxn>
                <a:cxn ang="0">
                  <a:pos x="T6" y="T7"/>
                </a:cxn>
                <a:cxn ang="0">
                  <a:pos x="T8" y="T9"/>
                </a:cxn>
              </a:cxnLst>
              <a:rect l="0" t="0" r="r" b="b"/>
              <a:pathLst>
                <a:path w="125" h="19">
                  <a:moveTo>
                    <a:pt x="82" y="19"/>
                  </a:moveTo>
                  <a:cubicBezTo>
                    <a:pt x="44" y="19"/>
                    <a:pt x="44" y="19"/>
                    <a:pt x="44" y="19"/>
                  </a:cubicBezTo>
                  <a:cubicBezTo>
                    <a:pt x="27" y="19"/>
                    <a:pt x="12" y="12"/>
                    <a:pt x="0" y="0"/>
                  </a:cubicBezTo>
                  <a:cubicBezTo>
                    <a:pt x="125" y="0"/>
                    <a:pt x="125" y="0"/>
                    <a:pt x="125" y="0"/>
                  </a:cubicBezTo>
                  <a:cubicBezTo>
                    <a:pt x="114" y="12"/>
                    <a:pt x="98" y="19"/>
                    <a:pt x="82" y="19"/>
                  </a:cubicBezTo>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ṡľíḑè">
              <a:extLst>
                <a:ext uri="{FF2B5EF4-FFF2-40B4-BE49-F238E27FC236}">
                  <a16:creationId xmlns:a16="http://schemas.microsoft.com/office/drawing/2014/main" xmlns="" id="{57E88585-F7FE-4148-A851-D1DE0487659B}"/>
                </a:ext>
              </a:extLst>
            </p:cNvPr>
            <p:cNvSpPr/>
            <p:nvPr/>
          </p:nvSpPr>
          <p:spPr bwMode="auto">
            <a:xfrm>
              <a:off x="7046374" y="4434284"/>
              <a:ext cx="558961" cy="322423"/>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5" name="íṥḷïdê">
              <a:extLst>
                <a:ext uri="{FF2B5EF4-FFF2-40B4-BE49-F238E27FC236}">
                  <a16:creationId xmlns:a16="http://schemas.microsoft.com/office/drawing/2014/main" xmlns="" id="{31B027CD-265B-4AE8-953C-00EFF4B7F67E}"/>
                </a:ext>
              </a:extLst>
            </p:cNvPr>
            <p:cNvSpPr/>
            <p:nvPr/>
          </p:nvSpPr>
          <p:spPr bwMode="auto">
            <a:xfrm>
              <a:off x="7046374" y="4434284"/>
              <a:ext cx="558961" cy="3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íṥḻîḍé">
              <a:extLst>
                <a:ext uri="{FF2B5EF4-FFF2-40B4-BE49-F238E27FC236}">
                  <a16:creationId xmlns:a16="http://schemas.microsoft.com/office/drawing/2014/main" xmlns="" id="{D8B689CF-721B-4C93-A649-154E513107CA}"/>
                </a:ext>
              </a:extLst>
            </p:cNvPr>
            <p:cNvSpPr/>
            <p:nvPr/>
          </p:nvSpPr>
          <p:spPr bwMode="auto">
            <a:xfrm>
              <a:off x="7149154" y="4428653"/>
              <a:ext cx="366070" cy="56318"/>
            </a:xfrm>
            <a:custGeom>
              <a:avLst/>
              <a:gdLst>
                <a:gd name="T0" fmla="*/ 81 w 125"/>
                <a:gd name="T1" fmla="*/ 19 h 19"/>
                <a:gd name="T2" fmla="*/ 43 w 125"/>
                <a:gd name="T3" fmla="*/ 19 h 19"/>
                <a:gd name="T4" fmla="*/ 0 w 125"/>
                <a:gd name="T5" fmla="*/ 0 h 19"/>
                <a:gd name="T6" fmla="*/ 125 w 125"/>
                <a:gd name="T7" fmla="*/ 0 h 19"/>
                <a:gd name="T8" fmla="*/ 81 w 125"/>
                <a:gd name="T9" fmla="*/ 19 h 19"/>
              </a:gdLst>
              <a:ahLst/>
              <a:cxnLst>
                <a:cxn ang="0">
                  <a:pos x="T0" y="T1"/>
                </a:cxn>
                <a:cxn ang="0">
                  <a:pos x="T2" y="T3"/>
                </a:cxn>
                <a:cxn ang="0">
                  <a:pos x="T4" y="T5"/>
                </a:cxn>
                <a:cxn ang="0">
                  <a:pos x="T6" y="T7"/>
                </a:cxn>
                <a:cxn ang="0">
                  <a:pos x="T8" y="T9"/>
                </a:cxn>
              </a:cxnLst>
              <a:rect l="0" t="0" r="r" b="b"/>
              <a:pathLst>
                <a:path w="125" h="19">
                  <a:moveTo>
                    <a:pt x="81" y="19"/>
                  </a:moveTo>
                  <a:cubicBezTo>
                    <a:pt x="43" y="19"/>
                    <a:pt x="43" y="19"/>
                    <a:pt x="43" y="19"/>
                  </a:cubicBezTo>
                  <a:cubicBezTo>
                    <a:pt x="27" y="19"/>
                    <a:pt x="11" y="12"/>
                    <a:pt x="0" y="0"/>
                  </a:cubicBezTo>
                  <a:cubicBezTo>
                    <a:pt x="125" y="0"/>
                    <a:pt x="125" y="0"/>
                    <a:pt x="125" y="0"/>
                  </a:cubicBezTo>
                  <a:cubicBezTo>
                    <a:pt x="114" y="12"/>
                    <a:pt x="98" y="19"/>
                    <a:pt x="81" y="19"/>
                  </a:cubicBez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ṣlïďè">
              <a:extLst>
                <a:ext uri="{FF2B5EF4-FFF2-40B4-BE49-F238E27FC236}">
                  <a16:creationId xmlns:a16="http://schemas.microsoft.com/office/drawing/2014/main" xmlns="" id="{BC05B3BE-8869-4910-BCEA-7131127F619D}"/>
                </a:ext>
              </a:extLst>
            </p:cNvPr>
            <p:cNvSpPr/>
            <p:nvPr/>
          </p:nvSpPr>
          <p:spPr bwMode="auto">
            <a:xfrm>
              <a:off x="7648981" y="4434284"/>
              <a:ext cx="558961" cy="322423"/>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8" name="ï$ḻiḋe">
              <a:extLst>
                <a:ext uri="{FF2B5EF4-FFF2-40B4-BE49-F238E27FC236}">
                  <a16:creationId xmlns:a16="http://schemas.microsoft.com/office/drawing/2014/main" xmlns="" id="{5965989C-C706-4BBD-A992-814837231243}"/>
                </a:ext>
              </a:extLst>
            </p:cNvPr>
            <p:cNvSpPr/>
            <p:nvPr/>
          </p:nvSpPr>
          <p:spPr bwMode="auto">
            <a:xfrm>
              <a:off x="7751762" y="4428653"/>
              <a:ext cx="366070" cy="56318"/>
            </a:xfrm>
            <a:custGeom>
              <a:avLst/>
              <a:gdLst>
                <a:gd name="T0" fmla="*/ 81 w 125"/>
                <a:gd name="T1" fmla="*/ 19 h 19"/>
                <a:gd name="T2" fmla="*/ 43 w 125"/>
                <a:gd name="T3" fmla="*/ 19 h 19"/>
                <a:gd name="T4" fmla="*/ 0 w 125"/>
                <a:gd name="T5" fmla="*/ 0 h 19"/>
                <a:gd name="T6" fmla="*/ 125 w 125"/>
                <a:gd name="T7" fmla="*/ 0 h 19"/>
                <a:gd name="T8" fmla="*/ 81 w 125"/>
                <a:gd name="T9" fmla="*/ 19 h 19"/>
              </a:gdLst>
              <a:ahLst/>
              <a:cxnLst>
                <a:cxn ang="0">
                  <a:pos x="T0" y="T1"/>
                </a:cxn>
                <a:cxn ang="0">
                  <a:pos x="T2" y="T3"/>
                </a:cxn>
                <a:cxn ang="0">
                  <a:pos x="T4" y="T5"/>
                </a:cxn>
                <a:cxn ang="0">
                  <a:pos x="T6" y="T7"/>
                </a:cxn>
                <a:cxn ang="0">
                  <a:pos x="T8" y="T9"/>
                </a:cxn>
              </a:cxnLst>
              <a:rect l="0" t="0" r="r" b="b"/>
              <a:pathLst>
                <a:path w="125" h="19">
                  <a:moveTo>
                    <a:pt x="81" y="19"/>
                  </a:moveTo>
                  <a:cubicBezTo>
                    <a:pt x="43" y="19"/>
                    <a:pt x="43" y="19"/>
                    <a:pt x="43" y="19"/>
                  </a:cubicBezTo>
                  <a:cubicBezTo>
                    <a:pt x="27" y="19"/>
                    <a:pt x="11" y="12"/>
                    <a:pt x="0" y="0"/>
                  </a:cubicBezTo>
                  <a:cubicBezTo>
                    <a:pt x="125" y="0"/>
                    <a:pt x="125" y="0"/>
                    <a:pt x="125" y="0"/>
                  </a:cubicBezTo>
                  <a:cubicBezTo>
                    <a:pt x="113" y="12"/>
                    <a:pt x="98" y="19"/>
                    <a:pt x="81" y="19"/>
                  </a:cubicBez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í$ļîḍe">
              <a:extLst>
                <a:ext uri="{FF2B5EF4-FFF2-40B4-BE49-F238E27FC236}">
                  <a16:creationId xmlns:a16="http://schemas.microsoft.com/office/drawing/2014/main" xmlns="" id="{EBE91886-ECE9-4387-8854-37BB0DDE257B}"/>
                </a:ext>
              </a:extLst>
            </p:cNvPr>
            <p:cNvSpPr/>
            <p:nvPr/>
          </p:nvSpPr>
          <p:spPr bwMode="auto">
            <a:xfrm>
              <a:off x="6383224" y="4905951"/>
              <a:ext cx="122493" cy="174587"/>
            </a:xfrm>
            <a:custGeom>
              <a:avLst/>
              <a:gdLst>
                <a:gd name="T0" fmla="*/ 41 w 87"/>
                <a:gd name="T1" fmla="*/ 124 h 124"/>
                <a:gd name="T2" fmla="*/ 0 w 87"/>
                <a:gd name="T3" fmla="*/ 124 h 124"/>
                <a:gd name="T4" fmla="*/ 0 w 87"/>
                <a:gd name="T5" fmla="*/ 0 h 124"/>
                <a:gd name="T6" fmla="*/ 87 w 87"/>
                <a:gd name="T7" fmla="*/ 0 h 124"/>
                <a:gd name="T8" fmla="*/ 41 w 87"/>
                <a:gd name="T9" fmla="*/ 124 h 124"/>
              </a:gdLst>
              <a:ahLst/>
              <a:cxnLst>
                <a:cxn ang="0">
                  <a:pos x="T0" y="T1"/>
                </a:cxn>
                <a:cxn ang="0">
                  <a:pos x="T2" y="T3"/>
                </a:cxn>
                <a:cxn ang="0">
                  <a:pos x="T4" y="T5"/>
                </a:cxn>
                <a:cxn ang="0">
                  <a:pos x="T6" y="T7"/>
                </a:cxn>
                <a:cxn ang="0">
                  <a:pos x="T8" y="T9"/>
                </a:cxn>
              </a:cxnLst>
              <a:rect l="0" t="0" r="r" b="b"/>
              <a:pathLst>
                <a:path w="87" h="124">
                  <a:moveTo>
                    <a:pt x="41" y="124"/>
                  </a:moveTo>
                  <a:lnTo>
                    <a:pt x="0" y="124"/>
                  </a:lnTo>
                  <a:lnTo>
                    <a:pt x="0" y="0"/>
                  </a:lnTo>
                  <a:lnTo>
                    <a:pt x="87" y="0"/>
                  </a:lnTo>
                  <a:lnTo>
                    <a:pt x="41" y="124"/>
                  </a:ln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ísļîḓe">
              <a:extLst>
                <a:ext uri="{FF2B5EF4-FFF2-40B4-BE49-F238E27FC236}">
                  <a16:creationId xmlns:a16="http://schemas.microsoft.com/office/drawing/2014/main" xmlns="" id="{0850804B-51E0-4A58-801D-6AFD75251B51}"/>
                </a:ext>
              </a:extLst>
            </p:cNvPr>
            <p:cNvSpPr/>
            <p:nvPr/>
          </p:nvSpPr>
          <p:spPr bwMode="auto">
            <a:xfrm>
              <a:off x="6383224" y="4905951"/>
              <a:ext cx="122493" cy="174587"/>
            </a:xfrm>
            <a:custGeom>
              <a:avLst/>
              <a:gdLst>
                <a:gd name="T0" fmla="*/ 41 w 87"/>
                <a:gd name="T1" fmla="*/ 124 h 124"/>
                <a:gd name="T2" fmla="*/ 0 w 87"/>
                <a:gd name="T3" fmla="*/ 124 h 124"/>
                <a:gd name="T4" fmla="*/ 0 w 87"/>
                <a:gd name="T5" fmla="*/ 0 h 124"/>
                <a:gd name="T6" fmla="*/ 87 w 87"/>
                <a:gd name="T7" fmla="*/ 0 h 124"/>
                <a:gd name="T8" fmla="*/ 41 w 87"/>
                <a:gd name="T9" fmla="*/ 124 h 124"/>
              </a:gdLst>
              <a:ahLst/>
              <a:cxnLst>
                <a:cxn ang="0">
                  <a:pos x="T0" y="T1"/>
                </a:cxn>
                <a:cxn ang="0">
                  <a:pos x="T2" y="T3"/>
                </a:cxn>
                <a:cxn ang="0">
                  <a:pos x="T4" y="T5"/>
                </a:cxn>
                <a:cxn ang="0">
                  <a:pos x="T6" y="T7"/>
                </a:cxn>
                <a:cxn ang="0">
                  <a:pos x="T8" y="T9"/>
                </a:cxn>
              </a:cxnLst>
              <a:rect l="0" t="0" r="r" b="b"/>
              <a:pathLst>
                <a:path w="87" h="124">
                  <a:moveTo>
                    <a:pt x="41" y="124"/>
                  </a:moveTo>
                  <a:lnTo>
                    <a:pt x="0" y="124"/>
                  </a:lnTo>
                  <a:lnTo>
                    <a:pt x="0" y="0"/>
                  </a:lnTo>
                  <a:lnTo>
                    <a:pt x="87" y="0"/>
                  </a:lnTo>
                  <a:lnTo>
                    <a:pt x="41" y="1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íṧḻîḑe">
              <a:extLst>
                <a:ext uri="{FF2B5EF4-FFF2-40B4-BE49-F238E27FC236}">
                  <a16:creationId xmlns:a16="http://schemas.microsoft.com/office/drawing/2014/main" xmlns="" id="{A2A21C51-F5D1-40F1-A7F1-B35391AD80AE}"/>
                </a:ext>
              </a:extLst>
            </p:cNvPr>
            <p:cNvSpPr/>
            <p:nvPr/>
          </p:nvSpPr>
          <p:spPr bwMode="auto">
            <a:xfrm>
              <a:off x="3905213" y="1473343"/>
              <a:ext cx="2875055" cy="1548757"/>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2" name="î$ľiḓe">
              <a:extLst>
                <a:ext uri="{FF2B5EF4-FFF2-40B4-BE49-F238E27FC236}">
                  <a16:creationId xmlns:a16="http://schemas.microsoft.com/office/drawing/2014/main" xmlns="" id="{12C79C5F-C2AF-4359-ADCB-1ABFB9DBBB52}"/>
                </a:ext>
              </a:extLst>
            </p:cNvPr>
            <p:cNvSpPr/>
            <p:nvPr/>
          </p:nvSpPr>
          <p:spPr bwMode="auto">
            <a:xfrm>
              <a:off x="3905213" y="1473343"/>
              <a:ext cx="2875055" cy="154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ïşľïḑè">
              <a:extLst>
                <a:ext uri="{FF2B5EF4-FFF2-40B4-BE49-F238E27FC236}">
                  <a16:creationId xmlns:a16="http://schemas.microsoft.com/office/drawing/2014/main" xmlns="" id="{A84AC3CF-4778-4BA0-9E83-7BBD8E7AFF72}"/>
                </a:ext>
              </a:extLst>
            </p:cNvPr>
            <p:cNvSpPr/>
            <p:nvPr/>
          </p:nvSpPr>
          <p:spPr bwMode="auto">
            <a:xfrm>
              <a:off x="3933373" y="1473343"/>
              <a:ext cx="2906031" cy="1548757"/>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íśľîḍê">
              <a:extLst>
                <a:ext uri="{FF2B5EF4-FFF2-40B4-BE49-F238E27FC236}">
                  <a16:creationId xmlns:a16="http://schemas.microsoft.com/office/drawing/2014/main" xmlns="" id="{806C5099-C879-48F1-90A8-69689C87B972}"/>
                </a:ext>
              </a:extLst>
            </p:cNvPr>
            <p:cNvSpPr/>
            <p:nvPr/>
          </p:nvSpPr>
          <p:spPr bwMode="auto">
            <a:xfrm>
              <a:off x="3933373" y="1473343"/>
              <a:ext cx="2906031" cy="154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iṧ1îḍè">
              <a:extLst>
                <a:ext uri="{FF2B5EF4-FFF2-40B4-BE49-F238E27FC236}">
                  <a16:creationId xmlns:a16="http://schemas.microsoft.com/office/drawing/2014/main" xmlns="" id="{1AB65858-0C14-4116-98B1-E9FBDC947AB5}"/>
                </a:ext>
              </a:extLst>
            </p:cNvPr>
            <p:cNvSpPr/>
            <p:nvPr/>
          </p:nvSpPr>
          <p:spPr bwMode="auto">
            <a:xfrm>
              <a:off x="3905213" y="3022099"/>
              <a:ext cx="2875055" cy="111229"/>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6" name="iŝḻiḍe">
              <a:extLst>
                <a:ext uri="{FF2B5EF4-FFF2-40B4-BE49-F238E27FC236}">
                  <a16:creationId xmlns:a16="http://schemas.microsoft.com/office/drawing/2014/main" xmlns="" id="{614F3BFD-AE14-4556-8194-38D50ED4E3BD}"/>
                </a:ext>
              </a:extLst>
            </p:cNvPr>
            <p:cNvSpPr/>
            <p:nvPr/>
          </p:nvSpPr>
          <p:spPr bwMode="auto">
            <a:xfrm>
              <a:off x="4033338" y="3022099"/>
              <a:ext cx="2904623" cy="111229"/>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î$ḷïḑê">
              <a:extLst>
                <a:ext uri="{FF2B5EF4-FFF2-40B4-BE49-F238E27FC236}">
                  <a16:creationId xmlns:a16="http://schemas.microsoft.com/office/drawing/2014/main" xmlns="" id="{BB025222-3C5C-4927-B583-2D5D4AA5D4F8}"/>
                </a:ext>
              </a:extLst>
            </p:cNvPr>
            <p:cNvSpPr/>
            <p:nvPr/>
          </p:nvSpPr>
          <p:spPr bwMode="auto">
            <a:xfrm>
              <a:off x="4016443" y="1555004"/>
              <a:ext cx="2737075" cy="1382617"/>
            </a:xfrm>
            <a:prstGeom prst="rect">
              <a:avLst/>
            </a:prstGeom>
            <a:solidFill>
              <a:srgbClr val="F5FC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ïśļîḑè">
              <a:extLst>
                <a:ext uri="{FF2B5EF4-FFF2-40B4-BE49-F238E27FC236}">
                  <a16:creationId xmlns:a16="http://schemas.microsoft.com/office/drawing/2014/main" xmlns="" id="{62CE0A98-3C6F-4E49-B5B6-D7155F5FD5E5}"/>
                </a:ext>
              </a:extLst>
            </p:cNvPr>
            <p:cNvSpPr/>
            <p:nvPr/>
          </p:nvSpPr>
          <p:spPr bwMode="auto">
            <a:xfrm>
              <a:off x="4016443" y="1555004"/>
              <a:ext cx="2737075" cy="138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îśļiḋè">
              <a:extLst>
                <a:ext uri="{FF2B5EF4-FFF2-40B4-BE49-F238E27FC236}">
                  <a16:creationId xmlns:a16="http://schemas.microsoft.com/office/drawing/2014/main" xmlns="" id="{45330A1F-7C54-47CF-B774-37FF895F52BA}"/>
                </a:ext>
              </a:extLst>
            </p:cNvPr>
            <p:cNvSpPr/>
            <p:nvPr/>
          </p:nvSpPr>
          <p:spPr bwMode="auto">
            <a:xfrm>
              <a:off x="4176950" y="1555004"/>
              <a:ext cx="719468" cy="1382617"/>
            </a:xfrm>
            <a:custGeom>
              <a:avLst/>
              <a:gdLst>
                <a:gd name="T0" fmla="*/ 0 w 511"/>
                <a:gd name="T1" fmla="*/ 982 h 982"/>
                <a:gd name="T2" fmla="*/ 347 w 511"/>
                <a:gd name="T3" fmla="*/ 0 h 982"/>
                <a:gd name="T4" fmla="*/ 511 w 511"/>
                <a:gd name="T5" fmla="*/ 0 h 982"/>
                <a:gd name="T6" fmla="*/ 164 w 511"/>
                <a:gd name="T7" fmla="*/ 982 h 982"/>
                <a:gd name="T8" fmla="*/ 0 w 511"/>
                <a:gd name="T9" fmla="*/ 982 h 982"/>
              </a:gdLst>
              <a:ahLst/>
              <a:cxnLst>
                <a:cxn ang="0">
                  <a:pos x="T0" y="T1"/>
                </a:cxn>
                <a:cxn ang="0">
                  <a:pos x="T2" y="T3"/>
                </a:cxn>
                <a:cxn ang="0">
                  <a:pos x="T4" y="T5"/>
                </a:cxn>
                <a:cxn ang="0">
                  <a:pos x="T6" y="T7"/>
                </a:cxn>
                <a:cxn ang="0">
                  <a:pos x="T8" y="T9"/>
                </a:cxn>
              </a:cxnLst>
              <a:rect l="0" t="0" r="r" b="b"/>
              <a:pathLst>
                <a:path w="511" h="982">
                  <a:moveTo>
                    <a:pt x="0" y="982"/>
                  </a:moveTo>
                  <a:lnTo>
                    <a:pt x="347" y="0"/>
                  </a:lnTo>
                  <a:lnTo>
                    <a:pt x="511" y="0"/>
                  </a:lnTo>
                  <a:lnTo>
                    <a:pt x="164" y="982"/>
                  </a:lnTo>
                  <a:lnTo>
                    <a:pt x="0" y="9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ïŝľiḍé">
              <a:extLst>
                <a:ext uri="{FF2B5EF4-FFF2-40B4-BE49-F238E27FC236}">
                  <a16:creationId xmlns:a16="http://schemas.microsoft.com/office/drawing/2014/main" xmlns="" id="{4150153A-F64C-4711-9CA2-A553465AAED9}"/>
                </a:ext>
              </a:extLst>
            </p:cNvPr>
            <p:cNvSpPr/>
            <p:nvPr/>
          </p:nvSpPr>
          <p:spPr bwMode="auto">
            <a:xfrm>
              <a:off x="4047418" y="1604284"/>
              <a:ext cx="15488" cy="865896"/>
            </a:xfrm>
            <a:custGeom>
              <a:avLst/>
              <a:gdLst>
                <a:gd name="T0" fmla="*/ 3 w 5"/>
                <a:gd name="T1" fmla="*/ 296 h 296"/>
                <a:gd name="T2" fmla="*/ 0 w 5"/>
                <a:gd name="T3" fmla="*/ 294 h 296"/>
                <a:gd name="T4" fmla="*/ 0 w 5"/>
                <a:gd name="T5" fmla="*/ 2 h 296"/>
                <a:gd name="T6" fmla="*/ 3 w 5"/>
                <a:gd name="T7" fmla="*/ 0 h 296"/>
                <a:gd name="T8" fmla="*/ 5 w 5"/>
                <a:gd name="T9" fmla="*/ 2 h 296"/>
                <a:gd name="T10" fmla="*/ 5 w 5"/>
                <a:gd name="T11" fmla="*/ 294 h 296"/>
                <a:gd name="T12" fmla="*/ 3 w 5"/>
                <a:gd name="T13" fmla="*/ 296 h 296"/>
              </a:gdLst>
              <a:ahLst/>
              <a:cxnLst>
                <a:cxn ang="0">
                  <a:pos x="T0" y="T1"/>
                </a:cxn>
                <a:cxn ang="0">
                  <a:pos x="T2" y="T3"/>
                </a:cxn>
                <a:cxn ang="0">
                  <a:pos x="T4" y="T5"/>
                </a:cxn>
                <a:cxn ang="0">
                  <a:pos x="T6" y="T7"/>
                </a:cxn>
                <a:cxn ang="0">
                  <a:pos x="T8" y="T9"/>
                </a:cxn>
                <a:cxn ang="0">
                  <a:pos x="T10" y="T11"/>
                </a:cxn>
                <a:cxn ang="0">
                  <a:pos x="T12" y="T13"/>
                </a:cxn>
              </a:cxnLst>
              <a:rect l="0" t="0" r="r" b="b"/>
              <a:pathLst>
                <a:path w="5" h="296">
                  <a:moveTo>
                    <a:pt x="3" y="296"/>
                  </a:moveTo>
                  <a:cubicBezTo>
                    <a:pt x="1" y="296"/>
                    <a:pt x="0" y="295"/>
                    <a:pt x="0" y="294"/>
                  </a:cubicBezTo>
                  <a:cubicBezTo>
                    <a:pt x="0" y="2"/>
                    <a:pt x="0" y="2"/>
                    <a:pt x="0" y="2"/>
                  </a:cubicBezTo>
                  <a:cubicBezTo>
                    <a:pt x="0" y="1"/>
                    <a:pt x="1" y="0"/>
                    <a:pt x="3" y="0"/>
                  </a:cubicBezTo>
                  <a:cubicBezTo>
                    <a:pt x="4" y="0"/>
                    <a:pt x="5" y="1"/>
                    <a:pt x="5" y="2"/>
                  </a:cubicBezTo>
                  <a:cubicBezTo>
                    <a:pt x="5" y="294"/>
                    <a:pt x="5" y="294"/>
                    <a:pt x="5" y="294"/>
                  </a:cubicBezTo>
                  <a:cubicBezTo>
                    <a:pt x="5" y="295"/>
                    <a:pt x="4" y="296"/>
                    <a:pt x="3" y="296"/>
                  </a:cubicBezTo>
                  <a:close/>
                </a:path>
              </a:pathLst>
            </a:custGeom>
            <a:solidFill>
              <a:srgbClr val="E2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1" name="ïšḻidê">
              <a:extLst>
                <a:ext uri="{FF2B5EF4-FFF2-40B4-BE49-F238E27FC236}">
                  <a16:creationId xmlns:a16="http://schemas.microsoft.com/office/drawing/2014/main" xmlns="" id="{35B52B5B-C45B-4DAE-9ACE-557814B3E25E}"/>
                </a:ext>
              </a:extLst>
            </p:cNvPr>
            <p:cNvSpPr/>
            <p:nvPr/>
          </p:nvSpPr>
          <p:spPr bwMode="auto">
            <a:xfrm>
              <a:off x="4457134" y="1555004"/>
              <a:ext cx="577264" cy="1382617"/>
            </a:xfrm>
            <a:custGeom>
              <a:avLst/>
              <a:gdLst>
                <a:gd name="T0" fmla="*/ 0 w 410"/>
                <a:gd name="T1" fmla="*/ 982 h 982"/>
                <a:gd name="T2" fmla="*/ 345 w 410"/>
                <a:gd name="T3" fmla="*/ 0 h 982"/>
                <a:gd name="T4" fmla="*/ 410 w 410"/>
                <a:gd name="T5" fmla="*/ 0 h 982"/>
                <a:gd name="T6" fmla="*/ 63 w 410"/>
                <a:gd name="T7" fmla="*/ 982 h 982"/>
                <a:gd name="T8" fmla="*/ 0 w 410"/>
                <a:gd name="T9" fmla="*/ 982 h 982"/>
              </a:gdLst>
              <a:ahLst/>
              <a:cxnLst>
                <a:cxn ang="0">
                  <a:pos x="T0" y="T1"/>
                </a:cxn>
                <a:cxn ang="0">
                  <a:pos x="T2" y="T3"/>
                </a:cxn>
                <a:cxn ang="0">
                  <a:pos x="T4" y="T5"/>
                </a:cxn>
                <a:cxn ang="0">
                  <a:pos x="T6" y="T7"/>
                </a:cxn>
                <a:cxn ang="0">
                  <a:pos x="T8" y="T9"/>
                </a:cxn>
              </a:cxnLst>
              <a:rect l="0" t="0" r="r" b="b"/>
              <a:pathLst>
                <a:path w="410" h="982">
                  <a:moveTo>
                    <a:pt x="0" y="982"/>
                  </a:moveTo>
                  <a:lnTo>
                    <a:pt x="345" y="0"/>
                  </a:lnTo>
                  <a:lnTo>
                    <a:pt x="410" y="0"/>
                  </a:lnTo>
                  <a:lnTo>
                    <a:pt x="63" y="982"/>
                  </a:lnTo>
                  <a:lnTo>
                    <a:pt x="0" y="9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2" name="íšļíḍè">
              <a:extLst>
                <a:ext uri="{FF2B5EF4-FFF2-40B4-BE49-F238E27FC236}">
                  <a16:creationId xmlns:a16="http://schemas.microsoft.com/office/drawing/2014/main" xmlns="" id="{7B913838-946F-47B6-B271-2F89C9313C2F}"/>
                </a:ext>
              </a:extLst>
            </p:cNvPr>
            <p:cNvSpPr/>
            <p:nvPr/>
          </p:nvSpPr>
          <p:spPr bwMode="auto">
            <a:xfrm>
              <a:off x="6745070" y="1555004"/>
              <a:ext cx="8448" cy="1382617"/>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3" name="ïṥḷíḓe">
              <a:extLst>
                <a:ext uri="{FF2B5EF4-FFF2-40B4-BE49-F238E27FC236}">
                  <a16:creationId xmlns:a16="http://schemas.microsoft.com/office/drawing/2014/main" xmlns="" id="{C66187EB-F31D-4339-9A9A-C9D79255887C}"/>
                </a:ext>
              </a:extLst>
            </p:cNvPr>
            <p:cNvSpPr/>
            <p:nvPr/>
          </p:nvSpPr>
          <p:spPr bwMode="auto">
            <a:xfrm>
              <a:off x="3978427" y="1587388"/>
              <a:ext cx="2880687" cy="76030"/>
            </a:xfrm>
            <a:custGeom>
              <a:avLst/>
              <a:gdLst>
                <a:gd name="T0" fmla="*/ 2046 w 2046"/>
                <a:gd name="T1" fmla="*/ 54 h 54"/>
                <a:gd name="T2" fmla="*/ 6 w 2046"/>
                <a:gd name="T3" fmla="*/ 54 h 54"/>
                <a:gd name="T4" fmla="*/ 0 w 2046"/>
                <a:gd name="T5" fmla="*/ 0 h 54"/>
                <a:gd name="T6" fmla="*/ 2040 w 2046"/>
                <a:gd name="T7" fmla="*/ 0 h 54"/>
                <a:gd name="T8" fmla="*/ 2046 w 2046"/>
                <a:gd name="T9" fmla="*/ 54 h 54"/>
              </a:gdLst>
              <a:ahLst/>
              <a:cxnLst>
                <a:cxn ang="0">
                  <a:pos x="T0" y="T1"/>
                </a:cxn>
                <a:cxn ang="0">
                  <a:pos x="T2" y="T3"/>
                </a:cxn>
                <a:cxn ang="0">
                  <a:pos x="T4" y="T5"/>
                </a:cxn>
                <a:cxn ang="0">
                  <a:pos x="T6" y="T7"/>
                </a:cxn>
                <a:cxn ang="0">
                  <a:pos x="T8" y="T9"/>
                </a:cxn>
              </a:cxnLst>
              <a:rect l="0" t="0" r="r" b="b"/>
              <a:pathLst>
                <a:path w="2046" h="54">
                  <a:moveTo>
                    <a:pt x="2046" y="54"/>
                  </a:moveTo>
                  <a:lnTo>
                    <a:pt x="6" y="54"/>
                  </a:lnTo>
                  <a:lnTo>
                    <a:pt x="0" y="0"/>
                  </a:lnTo>
                  <a:lnTo>
                    <a:pt x="2040" y="0"/>
                  </a:lnTo>
                  <a:lnTo>
                    <a:pt x="2046" y="54"/>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íṣlïďe">
              <a:extLst>
                <a:ext uri="{FF2B5EF4-FFF2-40B4-BE49-F238E27FC236}">
                  <a16:creationId xmlns:a16="http://schemas.microsoft.com/office/drawing/2014/main" xmlns="" id="{214A51E0-BA5F-40AF-9310-CCF7C758A003}"/>
                </a:ext>
              </a:extLst>
            </p:cNvPr>
            <p:cNvSpPr/>
            <p:nvPr/>
          </p:nvSpPr>
          <p:spPr bwMode="auto">
            <a:xfrm>
              <a:off x="3978427" y="1642298"/>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5" name="îšľídé">
              <a:extLst>
                <a:ext uri="{FF2B5EF4-FFF2-40B4-BE49-F238E27FC236}">
                  <a16:creationId xmlns:a16="http://schemas.microsoft.com/office/drawing/2014/main" xmlns="" id="{4BAED3C3-5DBC-4897-AE9B-399211121DBA}"/>
                </a:ext>
              </a:extLst>
            </p:cNvPr>
            <p:cNvSpPr/>
            <p:nvPr/>
          </p:nvSpPr>
          <p:spPr bwMode="auto">
            <a:xfrm>
              <a:off x="3978427" y="1707064"/>
              <a:ext cx="2880687" cy="76030"/>
            </a:xfrm>
            <a:custGeom>
              <a:avLst/>
              <a:gdLst>
                <a:gd name="T0" fmla="*/ 2046 w 2046"/>
                <a:gd name="T1" fmla="*/ 54 h 54"/>
                <a:gd name="T2" fmla="*/ 6 w 2046"/>
                <a:gd name="T3" fmla="*/ 54 h 54"/>
                <a:gd name="T4" fmla="*/ 0 w 2046"/>
                <a:gd name="T5" fmla="*/ 0 h 54"/>
                <a:gd name="T6" fmla="*/ 2040 w 2046"/>
                <a:gd name="T7" fmla="*/ 0 h 54"/>
                <a:gd name="T8" fmla="*/ 2046 w 2046"/>
                <a:gd name="T9" fmla="*/ 54 h 54"/>
              </a:gdLst>
              <a:ahLst/>
              <a:cxnLst>
                <a:cxn ang="0">
                  <a:pos x="T0" y="T1"/>
                </a:cxn>
                <a:cxn ang="0">
                  <a:pos x="T2" y="T3"/>
                </a:cxn>
                <a:cxn ang="0">
                  <a:pos x="T4" y="T5"/>
                </a:cxn>
                <a:cxn ang="0">
                  <a:pos x="T6" y="T7"/>
                </a:cxn>
                <a:cxn ang="0">
                  <a:pos x="T8" y="T9"/>
                </a:cxn>
              </a:cxnLst>
              <a:rect l="0" t="0" r="r" b="b"/>
              <a:pathLst>
                <a:path w="2046" h="54">
                  <a:moveTo>
                    <a:pt x="2046" y="54"/>
                  </a:moveTo>
                  <a:lnTo>
                    <a:pt x="6" y="54"/>
                  </a:lnTo>
                  <a:lnTo>
                    <a:pt x="0" y="0"/>
                  </a:lnTo>
                  <a:lnTo>
                    <a:pt x="2040" y="0"/>
                  </a:lnTo>
                  <a:lnTo>
                    <a:pt x="2046" y="54"/>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6" name="ïṩḷïďé">
              <a:extLst>
                <a:ext uri="{FF2B5EF4-FFF2-40B4-BE49-F238E27FC236}">
                  <a16:creationId xmlns:a16="http://schemas.microsoft.com/office/drawing/2014/main" xmlns="" id="{408C052D-E434-48B0-80C6-C1F24A373369}"/>
                </a:ext>
              </a:extLst>
            </p:cNvPr>
            <p:cNvSpPr/>
            <p:nvPr/>
          </p:nvSpPr>
          <p:spPr bwMode="auto">
            <a:xfrm>
              <a:off x="3978427" y="1780278"/>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7" name="iŝlîḋê">
              <a:extLst>
                <a:ext uri="{FF2B5EF4-FFF2-40B4-BE49-F238E27FC236}">
                  <a16:creationId xmlns:a16="http://schemas.microsoft.com/office/drawing/2014/main" xmlns="" id="{63462700-2474-4FD1-AD2E-699A1689864C}"/>
                </a:ext>
              </a:extLst>
            </p:cNvPr>
            <p:cNvSpPr/>
            <p:nvPr/>
          </p:nvSpPr>
          <p:spPr bwMode="auto">
            <a:xfrm>
              <a:off x="3978427" y="1867572"/>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8" name="ïṡḻíḍé">
              <a:extLst>
                <a:ext uri="{FF2B5EF4-FFF2-40B4-BE49-F238E27FC236}">
                  <a16:creationId xmlns:a16="http://schemas.microsoft.com/office/drawing/2014/main" xmlns="" id="{C1C11C01-7C58-4F96-805C-E7007681D2FD}"/>
                </a:ext>
              </a:extLst>
            </p:cNvPr>
            <p:cNvSpPr/>
            <p:nvPr/>
          </p:nvSpPr>
          <p:spPr bwMode="auto">
            <a:xfrm>
              <a:off x="3978427" y="1964721"/>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9" name="ïṩ1iḓê">
              <a:extLst>
                <a:ext uri="{FF2B5EF4-FFF2-40B4-BE49-F238E27FC236}">
                  <a16:creationId xmlns:a16="http://schemas.microsoft.com/office/drawing/2014/main" xmlns="" id="{471CA83D-18EF-4D37-9813-16ED0FAE640E}"/>
                </a:ext>
              </a:extLst>
            </p:cNvPr>
            <p:cNvSpPr/>
            <p:nvPr/>
          </p:nvSpPr>
          <p:spPr bwMode="auto">
            <a:xfrm>
              <a:off x="7175906" y="2128045"/>
              <a:ext cx="399861" cy="461811"/>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0" name="ísḻïḍe">
              <a:extLst>
                <a:ext uri="{FF2B5EF4-FFF2-40B4-BE49-F238E27FC236}">
                  <a16:creationId xmlns:a16="http://schemas.microsoft.com/office/drawing/2014/main" xmlns="" id="{5149203E-2EC5-459D-97F6-FC489AD14A0F}"/>
                </a:ext>
              </a:extLst>
            </p:cNvPr>
            <p:cNvSpPr/>
            <p:nvPr/>
          </p:nvSpPr>
          <p:spPr bwMode="auto">
            <a:xfrm>
              <a:off x="7222368" y="2128045"/>
              <a:ext cx="436468" cy="461811"/>
            </a:xfrm>
            <a:prstGeom prst="rect">
              <a:avLst/>
            </a:prstGeom>
            <a:solidFill>
              <a:srgbClr val="F3F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1" name="íšḷïḑê">
              <a:extLst>
                <a:ext uri="{FF2B5EF4-FFF2-40B4-BE49-F238E27FC236}">
                  <a16:creationId xmlns:a16="http://schemas.microsoft.com/office/drawing/2014/main" xmlns="" id="{F560B5D3-06FF-4BA3-8BDF-E83E3198611F}"/>
                </a:ext>
              </a:extLst>
            </p:cNvPr>
            <p:cNvSpPr/>
            <p:nvPr/>
          </p:nvSpPr>
          <p:spPr bwMode="auto">
            <a:xfrm>
              <a:off x="7260384" y="2163243"/>
              <a:ext cx="360438" cy="3885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íṧḷiḋe">
              <a:extLst>
                <a:ext uri="{FF2B5EF4-FFF2-40B4-BE49-F238E27FC236}">
                  <a16:creationId xmlns:a16="http://schemas.microsoft.com/office/drawing/2014/main" xmlns="" id="{7164E07A-0564-4B79-82E1-918EB97A0517}"/>
                </a:ext>
              </a:extLst>
            </p:cNvPr>
            <p:cNvSpPr/>
            <p:nvPr/>
          </p:nvSpPr>
          <p:spPr bwMode="auto">
            <a:xfrm>
              <a:off x="7347677" y="2258985"/>
              <a:ext cx="184443" cy="199930"/>
            </a:xfrm>
            <a:custGeom>
              <a:avLst/>
              <a:gdLst>
                <a:gd name="T0" fmla="*/ 0 w 63"/>
                <a:gd name="T1" fmla="*/ 57 h 68"/>
                <a:gd name="T2" fmla="*/ 0 w 63"/>
                <a:gd name="T3" fmla="*/ 11 h 68"/>
                <a:gd name="T4" fmla="*/ 11 w 63"/>
                <a:gd name="T5" fmla="*/ 0 h 68"/>
                <a:gd name="T6" fmla="*/ 52 w 63"/>
                <a:gd name="T7" fmla="*/ 0 h 68"/>
                <a:gd name="T8" fmla="*/ 63 w 63"/>
                <a:gd name="T9" fmla="*/ 11 h 68"/>
                <a:gd name="T10" fmla="*/ 63 w 63"/>
                <a:gd name="T11" fmla="*/ 57 h 68"/>
                <a:gd name="T12" fmla="*/ 52 w 63"/>
                <a:gd name="T13" fmla="*/ 68 h 68"/>
                <a:gd name="T14" fmla="*/ 11 w 63"/>
                <a:gd name="T15" fmla="*/ 68 h 68"/>
                <a:gd name="T16" fmla="*/ 0 w 63"/>
                <a:gd name="T1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8">
                  <a:moveTo>
                    <a:pt x="0" y="57"/>
                  </a:moveTo>
                  <a:cubicBezTo>
                    <a:pt x="0" y="11"/>
                    <a:pt x="0" y="11"/>
                    <a:pt x="0" y="11"/>
                  </a:cubicBezTo>
                  <a:cubicBezTo>
                    <a:pt x="0" y="5"/>
                    <a:pt x="4" y="0"/>
                    <a:pt x="11" y="0"/>
                  </a:cubicBezTo>
                  <a:cubicBezTo>
                    <a:pt x="52" y="0"/>
                    <a:pt x="52" y="0"/>
                    <a:pt x="52" y="0"/>
                  </a:cubicBezTo>
                  <a:cubicBezTo>
                    <a:pt x="58" y="0"/>
                    <a:pt x="63" y="5"/>
                    <a:pt x="63" y="11"/>
                  </a:cubicBezTo>
                  <a:cubicBezTo>
                    <a:pt x="63" y="57"/>
                    <a:pt x="63" y="57"/>
                    <a:pt x="63" y="57"/>
                  </a:cubicBezTo>
                  <a:cubicBezTo>
                    <a:pt x="63" y="63"/>
                    <a:pt x="58" y="68"/>
                    <a:pt x="52" y="68"/>
                  </a:cubicBezTo>
                  <a:cubicBezTo>
                    <a:pt x="11" y="68"/>
                    <a:pt x="11" y="68"/>
                    <a:pt x="11" y="68"/>
                  </a:cubicBezTo>
                  <a:cubicBezTo>
                    <a:pt x="4" y="68"/>
                    <a:pt x="0" y="63"/>
                    <a:pt x="0" y="57"/>
                  </a:cubicBez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3" name="ïŝľíďé">
              <a:extLst>
                <a:ext uri="{FF2B5EF4-FFF2-40B4-BE49-F238E27FC236}">
                  <a16:creationId xmlns:a16="http://schemas.microsoft.com/office/drawing/2014/main" xmlns="" id="{1B8EDE37-4742-456D-8752-309DE5785790}"/>
                </a:ext>
              </a:extLst>
            </p:cNvPr>
            <p:cNvSpPr/>
            <p:nvPr/>
          </p:nvSpPr>
          <p:spPr bwMode="auto">
            <a:xfrm>
              <a:off x="7781329" y="1926706"/>
              <a:ext cx="401269" cy="458995"/>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4" name="iṡļïḑé">
              <a:extLst>
                <a:ext uri="{FF2B5EF4-FFF2-40B4-BE49-F238E27FC236}">
                  <a16:creationId xmlns:a16="http://schemas.microsoft.com/office/drawing/2014/main" xmlns="" id="{055885FB-117E-47A2-B701-E3C035A2ECB1}"/>
                </a:ext>
              </a:extLst>
            </p:cNvPr>
            <p:cNvSpPr/>
            <p:nvPr/>
          </p:nvSpPr>
          <p:spPr bwMode="auto">
            <a:xfrm>
              <a:off x="7827791" y="1926706"/>
              <a:ext cx="433652" cy="458995"/>
            </a:xfrm>
            <a:prstGeom prst="rect">
              <a:avLst/>
            </a:prstGeom>
            <a:solidFill>
              <a:srgbClr val="F3F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5" name="îṣḷïḍé">
              <a:extLst>
                <a:ext uri="{FF2B5EF4-FFF2-40B4-BE49-F238E27FC236}">
                  <a16:creationId xmlns:a16="http://schemas.microsoft.com/office/drawing/2014/main" xmlns="" id="{D3568896-680F-4C6C-AA5A-0CF0CDF389F2}"/>
                </a:ext>
              </a:extLst>
            </p:cNvPr>
            <p:cNvSpPr/>
            <p:nvPr/>
          </p:nvSpPr>
          <p:spPr bwMode="auto">
            <a:xfrm>
              <a:off x="7862991" y="1961906"/>
              <a:ext cx="363254" cy="3885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6" name="îślidè">
              <a:extLst>
                <a:ext uri="{FF2B5EF4-FFF2-40B4-BE49-F238E27FC236}">
                  <a16:creationId xmlns:a16="http://schemas.microsoft.com/office/drawing/2014/main" xmlns="" id="{F5FA7138-0A69-4BEE-A37A-24F7A9EE0574}"/>
                </a:ext>
              </a:extLst>
            </p:cNvPr>
            <p:cNvSpPr/>
            <p:nvPr/>
          </p:nvSpPr>
          <p:spPr bwMode="auto">
            <a:xfrm>
              <a:off x="7950284" y="2054831"/>
              <a:ext cx="187259" cy="201339"/>
            </a:xfrm>
            <a:custGeom>
              <a:avLst/>
              <a:gdLst>
                <a:gd name="T0" fmla="*/ 0 w 64"/>
                <a:gd name="T1" fmla="*/ 58 h 69"/>
                <a:gd name="T2" fmla="*/ 0 w 64"/>
                <a:gd name="T3" fmla="*/ 11 h 69"/>
                <a:gd name="T4" fmla="*/ 11 w 64"/>
                <a:gd name="T5" fmla="*/ 0 h 69"/>
                <a:gd name="T6" fmla="*/ 53 w 64"/>
                <a:gd name="T7" fmla="*/ 0 h 69"/>
                <a:gd name="T8" fmla="*/ 64 w 64"/>
                <a:gd name="T9" fmla="*/ 11 h 69"/>
                <a:gd name="T10" fmla="*/ 64 w 64"/>
                <a:gd name="T11" fmla="*/ 58 h 69"/>
                <a:gd name="T12" fmla="*/ 53 w 64"/>
                <a:gd name="T13" fmla="*/ 69 h 69"/>
                <a:gd name="T14" fmla="*/ 11 w 64"/>
                <a:gd name="T15" fmla="*/ 69 h 69"/>
                <a:gd name="T16" fmla="*/ 0 w 64"/>
                <a:gd name="T17" fmla="*/ 5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9">
                  <a:moveTo>
                    <a:pt x="0" y="58"/>
                  </a:moveTo>
                  <a:cubicBezTo>
                    <a:pt x="0" y="11"/>
                    <a:pt x="0" y="11"/>
                    <a:pt x="0" y="11"/>
                  </a:cubicBezTo>
                  <a:cubicBezTo>
                    <a:pt x="0" y="5"/>
                    <a:pt x="5" y="0"/>
                    <a:pt x="11" y="0"/>
                  </a:cubicBezTo>
                  <a:cubicBezTo>
                    <a:pt x="53" y="0"/>
                    <a:pt x="53" y="0"/>
                    <a:pt x="53" y="0"/>
                  </a:cubicBezTo>
                  <a:cubicBezTo>
                    <a:pt x="59" y="0"/>
                    <a:pt x="64" y="5"/>
                    <a:pt x="64" y="11"/>
                  </a:cubicBezTo>
                  <a:cubicBezTo>
                    <a:pt x="64" y="58"/>
                    <a:pt x="64" y="58"/>
                    <a:pt x="64" y="58"/>
                  </a:cubicBezTo>
                  <a:cubicBezTo>
                    <a:pt x="64" y="64"/>
                    <a:pt x="59" y="69"/>
                    <a:pt x="53" y="69"/>
                  </a:cubicBezTo>
                  <a:cubicBezTo>
                    <a:pt x="11" y="69"/>
                    <a:pt x="11" y="69"/>
                    <a:pt x="11" y="69"/>
                  </a:cubicBezTo>
                  <a:cubicBezTo>
                    <a:pt x="5" y="69"/>
                    <a:pt x="0" y="64"/>
                    <a:pt x="0" y="58"/>
                  </a:cubicBez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iSḻïḓé">
              <a:extLst>
                <a:ext uri="{FF2B5EF4-FFF2-40B4-BE49-F238E27FC236}">
                  <a16:creationId xmlns:a16="http://schemas.microsoft.com/office/drawing/2014/main" xmlns="" id="{C56B3AC1-D1F0-4B28-B2BD-CFDCE94313E3}"/>
                </a:ext>
              </a:extLst>
            </p:cNvPr>
            <p:cNvSpPr/>
            <p:nvPr/>
          </p:nvSpPr>
          <p:spPr bwMode="auto">
            <a:xfrm>
              <a:off x="5566607" y="3714816"/>
              <a:ext cx="649070" cy="1365722"/>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8" name="ïŝlïḋê">
              <a:extLst>
                <a:ext uri="{FF2B5EF4-FFF2-40B4-BE49-F238E27FC236}">
                  <a16:creationId xmlns:a16="http://schemas.microsoft.com/office/drawing/2014/main" xmlns="" id="{015ED5B7-5100-4826-8709-9E7F485C68E5}"/>
                </a:ext>
              </a:extLst>
            </p:cNvPr>
            <p:cNvSpPr/>
            <p:nvPr/>
          </p:nvSpPr>
          <p:spPr bwMode="auto">
            <a:xfrm>
              <a:off x="5566607" y="3714816"/>
              <a:ext cx="649070" cy="13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9" name="íS1íḑe">
              <a:extLst>
                <a:ext uri="{FF2B5EF4-FFF2-40B4-BE49-F238E27FC236}">
                  <a16:creationId xmlns:a16="http://schemas.microsoft.com/office/drawing/2014/main" xmlns="" id="{2806DB3A-19D1-4D60-B1BA-2C910F25746E}"/>
                </a:ext>
              </a:extLst>
            </p:cNvPr>
            <p:cNvSpPr/>
            <p:nvPr/>
          </p:nvSpPr>
          <p:spPr bwMode="auto">
            <a:xfrm>
              <a:off x="6084736" y="4893280"/>
              <a:ext cx="130941" cy="187259"/>
            </a:xfrm>
            <a:custGeom>
              <a:avLst/>
              <a:gdLst>
                <a:gd name="T0" fmla="*/ 47 w 93"/>
                <a:gd name="T1" fmla="*/ 133 h 133"/>
                <a:gd name="T2" fmla="*/ 93 w 93"/>
                <a:gd name="T3" fmla="*/ 133 h 133"/>
                <a:gd name="T4" fmla="*/ 93 w 93"/>
                <a:gd name="T5" fmla="*/ 0 h 133"/>
                <a:gd name="T6" fmla="*/ 0 w 93"/>
                <a:gd name="T7" fmla="*/ 0 h 133"/>
                <a:gd name="T8" fmla="*/ 47 w 93"/>
                <a:gd name="T9" fmla="*/ 133 h 133"/>
              </a:gdLst>
              <a:ahLst/>
              <a:cxnLst>
                <a:cxn ang="0">
                  <a:pos x="T0" y="T1"/>
                </a:cxn>
                <a:cxn ang="0">
                  <a:pos x="T2" y="T3"/>
                </a:cxn>
                <a:cxn ang="0">
                  <a:pos x="T4" y="T5"/>
                </a:cxn>
                <a:cxn ang="0">
                  <a:pos x="T6" y="T7"/>
                </a:cxn>
                <a:cxn ang="0">
                  <a:pos x="T8" y="T9"/>
                </a:cxn>
              </a:cxnLst>
              <a:rect l="0" t="0" r="r" b="b"/>
              <a:pathLst>
                <a:path w="93" h="133">
                  <a:moveTo>
                    <a:pt x="47" y="133"/>
                  </a:moveTo>
                  <a:lnTo>
                    <a:pt x="93" y="133"/>
                  </a:lnTo>
                  <a:lnTo>
                    <a:pt x="93" y="0"/>
                  </a:lnTo>
                  <a:lnTo>
                    <a:pt x="0" y="0"/>
                  </a:lnTo>
                  <a:lnTo>
                    <a:pt x="47" y="133"/>
                  </a:ln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îṣlidê">
              <a:extLst>
                <a:ext uri="{FF2B5EF4-FFF2-40B4-BE49-F238E27FC236}">
                  <a16:creationId xmlns:a16="http://schemas.microsoft.com/office/drawing/2014/main" xmlns="" id="{37DE1546-B556-45FF-923C-3688CE64D3B0}"/>
                </a:ext>
              </a:extLst>
            </p:cNvPr>
            <p:cNvSpPr/>
            <p:nvPr/>
          </p:nvSpPr>
          <p:spPr bwMode="auto">
            <a:xfrm>
              <a:off x="6084736" y="4893280"/>
              <a:ext cx="130941" cy="187259"/>
            </a:xfrm>
            <a:custGeom>
              <a:avLst/>
              <a:gdLst>
                <a:gd name="T0" fmla="*/ 47 w 93"/>
                <a:gd name="T1" fmla="*/ 133 h 133"/>
                <a:gd name="T2" fmla="*/ 93 w 93"/>
                <a:gd name="T3" fmla="*/ 133 h 133"/>
                <a:gd name="T4" fmla="*/ 93 w 93"/>
                <a:gd name="T5" fmla="*/ 0 h 133"/>
                <a:gd name="T6" fmla="*/ 0 w 93"/>
                <a:gd name="T7" fmla="*/ 0 h 133"/>
                <a:gd name="T8" fmla="*/ 47 w 93"/>
                <a:gd name="T9" fmla="*/ 133 h 133"/>
              </a:gdLst>
              <a:ahLst/>
              <a:cxnLst>
                <a:cxn ang="0">
                  <a:pos x="T0" y="T1"/>
                </a:cxn>
                <a:cxn ang="0">
                  <a:pos x="T2" y="T3"/>
                </a:cxn>
                <a:cxn ang="0">
                  <a:pos x="T4" y="T5"/>
                </a:cxn>
                <a:cxn ang="0">
                  <a:pos x="T6" y="T7"/>
                </a:cxn>
                <a:cxn ang="0">
                  <a:pos x="T8" y="T9"/>
                </a:cxn>
              </a:cxnLst>
              <a:rect l="0" t="0" r="r" b="b"/>
              <a:pathLst>
                <a:path w="93" h="133">
                  <a:moveTo>
                    <a:pt x="47" y="133"/>
                  </a:moveTo>
                  <a:lnTo>
                    <a:pt x="93" y="133"/>
                  </a:lnTo>
                  <a:lnTo>
                    <a:pt x="93" y="0"/>
                  </a:lnTo>
                  <a:lnTo>
                    <a:pt x="0" y="0"/>
                  </a:lnTo>
                  <a:lnTo>
                    <a:pt x="47" y="1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iṩľïḍê">
              <a:extLst>
                <a:ext uri="{FF2B5EF4-FFF2-40B4-BE49-F238E27FC236}">
                  <a16:creationId xmlns:a16="http://schemas.microsoft.com/office/drawing/2014/main" xmlns="" id="{35DAD180-2313-4349-8FBC-9C9815F5E887}"/>
                </a:ext>
              </a:extLst>
            </p:cNvPr>
            <p:cNvSpPr/>
            <p:nvPr/>
          </p:nvSpPr>
          <p:spPr bwMode="auto">
            <a:xfrm>
              <a:off x="3965756" y="3714816"/>
              <a:ext cx="653294" cy="1365722"/>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2" name="ïṧļiḍê">
              <a:extLst>
                <a:ext uri="{FF2B5EF4-FFF2-40B4-BE49-F238E27FC236}">
                  <a16:creationId xmlns:a16="http://schemas.microsoft.com/office/drawing/2014/main" xmlns="" id="{993E9DDF-D3FE-41AA-8496-BEF87645F5E4}"/>
                </a:ext>
              </a:extLst>
            </p:cNvPr>
            <p:cNvSpPr/>
            <p:nvPr/>
          </p:nvSpPr>
          <p:spPr bwMode="auto">
            <a:xfrm>
              <a:off x="4559915" y="3714816"/>
              <a:ext cx="1655762" cy="1251677"/>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3" name="îśļiḓê">
              <a:extLst>
                <a:ext uri="{FF2B5EF4-FFF2-40B4-BE49-F238E27FC236}">
                  <a16:creationId xmlns:a16="http://schemas.microsoft.com/office/drawing/2014/main" xmlns="" id="{8F938035-76AB-474F-A805-AAA27F419CD0}"/>
                </a:ext>
              </a:extLst>
            </p:cNvPr>
            <p:cNvSpPr/>
            <p:nvPr/>
          </p:nvSpPr>
          <p:spPr bwMode="auto">
            <a:xfrm>
              <a:off x="4559915" y="3714816"/>
              <a:ext cx="1655762" cy="125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4" name="íŝlïḑè">
              <a:extLst>
                <a:ext uri="{FF2B5EF4-FFF2-40B4-BE49-F238E27FC236}">
                  <a16:creationId xmlns:a16="http://schemas.microsoft.com/office/drawing/2014/main" xmlns="" id="{1125A5E5-E679-4DEA-975A-CD5B3FD61F30}"/>
                </a:ext>
              </a:extLst>
            </p:cNvPr>
            <p:cNvSpPr/>
            <p:nvPr/>
          </p:nvSpPr>
          <p:spPr bwMode="auto">
            <a:xfrm>
              <a:off x="4609194" y="3771134"/>
              <a:ext cx="1557204" cy="342135"/>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5" name="îśḷiḑé">
              <a:extLst>
                <a:ext uri="{FF2B5EF4-FFF2-40B4-BE49-F238E27FC236}">
                  <a16:creationId xmlns:a16="http://schemas.microsoft.com/office/drawing/2014/main" xmlns="" id="{6101BC55-B701-4242-88D5-6C3AE26D7185}"/>
                </a:ext>
              </a:extLst>
            </p:cNvPr>
            <p:cNvSpPr/>
            <p:nvPr/>
          </p:nvSpPr>
          <p:spPr bwMode="auto">
            <a:xfrm>
              <a:off x="4609194" y="3771134"/>
              <a:ext cx="1557204" cy="34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6" name="işḻïḓè">
              <a:extLst>
                <a:ext uri="{FF2B5EF4-FFF2-40B4-BE49-F238E27FC236}">
                  <a16:creationId xmlns:a16="http://schemas.microsoft.com/office/drawing/2014/main" xmlns="" id="{B4891E06-ED32-43AC-B390-2D4562F16417}"/>
                </a:ext>
              </a:extLst>
            </p:cNvPr>
            <p:cNvSpPr/>
            <p:nvPr/>
          </p:nvSpPr>
          <p:spPr bwMode="auto">
            <a:xfrm>
              <a:off x="5145627" y="3759871"/>
              <a:ext cx="485747" cy="116861"/>
            </a:xfrm>
            <a:custGeom>
              <a:avLst/>
              <a:gdLst>
                <a:gd name="T0" fmla="*/ 108 w 166"/>
                <a:gd name="T1" fmla="*/ 40 h 40"/>
                <a:gd name="T2" fmla="*/ 58 w 166"/>
                <a:gd name="T3" fmla="*/ 40 h 40"/>
                <a:gd name="T4" fmla="*/ 0 w 166"/>
                <a:gd name="T5" fmla="*/ 0 h 40"/>
                <a:gd name="T6" fmla="*/ 166 w 166"/>
                <a:gd name="T7" fmla="*/ 0 h 40"/>
                <a:gd name="T8" fmla="*/ 108 w 166"/>
                <a:gd name="T9" fmla="*/ 40 h 40"/>
              </a:gdLst>
              <a:ahLst/>
              <a:cxnLst>
                <a:cxn ang="0">
                  <a:pos x="T0" y="T1"/>
                </a:cxn>
                <a:cxn ang="0">
                  <a:pos x="T2" y="T3"/>
                </a:cxn>
                <a:cxn ang="0">
                  <a:pos x="T4" y="T5"/>
                </a:cxn>
                <a:cxn ang="0">
                  <a:pos x="T6" y="T7"/>
                </a:cxn>
                <a:cxn ang="0">
                  <a:pos x="T8" y="T9"/>
                </a:cxn>
              </a:cxnLst>
              <a:rect l="0" t="0" r="r" b="b"/>
              <a:pathLst>
                <a:path w="166" h="40">
                  <a:moveTo>
                    <a:pt x="108" y="40"/>
                  </a:moveTo>
                  <a:cubicBezTo>
                    <a:pt x="58" y="40"/>
                    <a:pt x="58" y="40"/>
                    <a:pt x="58" y="40"/>
                  </a:cubicBezTo>
                  <a:cubicBezTo>
                    <a:pt x="36" y="40"/>
                    <a:pt x="15" y="26"/>
                    <a:pt x="0" y="0"/>
                  </a:cubicBezTo>
                  <a:cubicBezTo>
                    <a:pt x="166" y="0"/>
                    <a:pt x="166" y="0"/>
                    <a:pt x="166" y="0"/>
                  </a:cubicBezTo>
                  <a:cubicBezTo>
                    <a:pt x="151" y="26"/>
                    <a:pt x="130" y="40"/>
                    <a:pt x="108" y="40"/>
                  </a:cubicBez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iSlíḋé">
              <a:extLst>
                <a:ext uri="{FF2B5EF4-FFF2-40B4-BE49-F238E27FC236}">
                  <a16:creationId xmlns:a16="http://schemas.microsoft.com/office/drawing/2014/main" xmlns="" id="{40EC86CA-5640-4BAB-9755-86D8A65330FC}"/>
                </a:ext>
              </a:extLst>
            </p:cNvPr>
            <p:cNvSpPr/>
            <p:nvPr/>
          </p:nvSpPr>
          <p:spPr bwMode="auto">
            <a:xfrm>
              <a:off x="4559915" y="4893280"/>
              <a:ext cx="135164" cy="187259"/>
            </a:xfrm>
            <a:custGeom>
              <a:avLst/>
              <a:gdLst>
                <a:gd name="T0" fmla="*/ 46 w 96"/>
                <a:gd name="T1" fmla="*/ 133 h 133"/>
                <a:gd name="T2" fmla="*/ 0 w 96"/>
                <a:gd name="T3" fmla="*/ 133 h 133"/>
                <a:gd name="T4" fmla="*/ 0 w 96"/>
                <a:gd name="T5" fmla="*/ 0 h 133"/>
                <a:gd name="T6" fmla="*/ 96 w 96"/>
                <a:gd name="T7" fmla="*/ 0 h 133"/>
                <a:gd name="T8" fmla="*/ 46 w 96"/>
                <a:gd name="T9" fmla="*/ 133 h 133"/>
              </a:gdLst>
              <a:ahLst/>
              <a:cxnLst>
                <a:cxn ang="0">
                  <a:pos x="T0" y="T1"/>
                </a:cxn>
                <a:cxn ang="0">
                  <a:pos x="T2" y="T3"/>
                </a:cxn>
                <a:cxn ang="0">
                  <a:pos x="T4" y="T5"/>
                </a:cxn>
                <a:cxn ang="0">
                  <a:pos x="T6" y="T7"/>
                </a:cxn>
                <a:cxn ang="0">
                  <a:pos x="T8" y="T9"/>
                </a:cxn>
              </a:cxnLst>
              <a:rect l="0" t="0" r="r" b="b"/>
              <a:pathLst>
                <a:path w="96" h="133">
                  <a:moveTo>
                    <a:pt x="46" y="133"/>
                  </a:moveTo>
                  <a:lnTo>
                    <a:pt x="0" y="133"/>
                  </a:lnTo>
                  <a:lnTo>
                    <a:pt x="0" y="0"/>
                  </a:lnTo>
                  <a:lnTo>
                    <a:pt x="96" y="0"/>
                  </a:lnTo>
                  <a:lnTo>
                    <a:pt x="46" y="133"/>
                  </a:ln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śļiḓè">
              <a:extLst>
                <a:ext uri="{FF2B5EF4-FFF2-40B4-BE49-F238E27FC236}">
                  <a16:creationId xmlns:a16="http://schemas.microsoft.com/office/drawing/2014/main" xmlns="" id="{79039106-C45B-4C17-A9F2-40B261EB0981}"/>
                </a:ext>
              </a:extLst>
            </p:cNvPr>
            <p:cNvSpPr/>
            <p:nvPr/>
          </p:nvSpPr>
          <p:spPr bwMode="auto">
            <a:xfrm>
              <a:off x="4609194" y="4168179"/>
              <a:ext cx="1557204" cy="342135"/>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9" name="îṥḷíḑè">
              <a:extLst>
                <a:ext uri="{FF2B5EF4-FFF2-40B4-BE49-F238E27FC236}">
                  <a16:creationId xmlns:a16="http://schemas.microsoft.com/office/drawing/2014/main" xmlns="" id="{B5EE3F55-81EE-49FE-80F0-04A761FEA321}"/>
                </a:ext>
              </a:extLst>
            </p:cNvPr>
            <p:cNvSpPr/>
            <p:nvPr/>
          </p:nvSpPr>
          <p:spPr bwMode="auto">
            <a:xfrm>
              <a:off x="4609194" y="4168179"/>
              <a:ext cx="1557204" cy="34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0" name="îśḻïḍe">
              <a:extLst>
                <a:ext uri="{FF2B5EF4-FFF2-40B4-BE49-F238E27FC236}">
                  <a16:creationId xmlns:a16="http://schemas.microsoft.com/office/drawing/2014/main" xmlns="" id="{345A3F9E-B739-4DFC-A363-0E2D65A904DB}"/>
                </a:ext>
              </a:extLst>
            </p:cNvPr>
            <p:cNvSpPr/>
            <p:nvPr/>
          </p:nvSpPr>
          <p:spPr bwMode="auto">
            <a:xfrm>
              <a:off x="5145627" y="4156916"/>
              <a:ext cx="485747" cy="116861"/>
            </a:xfrm>
            <a:custGeom>
              <a:avLst/>
              <a:gdLst>
                <a:gd name="T0" fmla="*/ 108 w 166"/>
                <a:gd name="T1" fmla="*/ 40 h 40"/>
                <a:gd name="T2" fmla="*/ 58 w 166"/>
                <a:gd name="T3" fmla="*/ 40 h 40"/>
                <a:gd name="T4" fmla="*/ 0 w 166"/>
                <a:gd name="T5" fmla="*/ 0 h 40"/>
                <a:gd name="T6" fmla="*/ 166 w 166"/>
                <a:gd name="T7" fmla="*/ 0 h 40"/>
                <a:gd name="T8" fmla="*/ 108 w 166"/>
                <a:gd name="T9" fmla="*/ 40 h 40"/>
              </a:gdLst>
              <a:ahLst/>
              <a:cxnLst>
                <a:cxn ang="0">
                  <a:pos x="T0" y="T1"/>
                </a:cxn>
                <a:cxn ang="0">
                  <a:pos x="T2" y="T3"/>
                </a:cxn>
                <a:cxn ang="0">
                  <a:pos x="T4" y="T5"/>
                </a:cxn>
                <a:cxn ang="0">
                  <a:pos x="T6" y="T7"/>
                </a:cxn>
                <a:cxn ang="0">
                  <a:pos x="T8" y="T9"/>
                </a:cxn>
              </a:cxnLst>
              <a:rect l="0" t="0" r="r" b="b"/>
              <a:pathLst>
                <a:path w="166" h="40">
                  <a:moveTo>
                    <a:pt x="108" y="40"/>
                  </a:moveTo>
                  <a:cubicBezTo>
                    <a:pt x="58" y="40"/>
                    <a:pt x="58" y="40"/>
                    <a:pt x="58" y="40"/>
                  </a:cubicBezTo>
                  <a:cubicBezTo>
                    <a:pt x="36" y="40"/>
                    <a:pt x="15" y="26"/>
                    <a:pt x="0" y="0"/>
                  </a:cubicBezTo>
                  <a:cubicBezTo>
                    <a:pt x="166" y="0"/>
                    <a:pt x="166" y="0"/>
                    <a:pt x="166" y="0"/>
                  </a:cubicBezTo>
                  <a:cubicBezTo>
                    <a:pt x="151" y="26"/>
                    <a:pt x="130" y="40"/>
                    <a:pt x="108" y="40"/>
                  </a:cubicBez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iṣlidè">
              <a:extLst>
                <a:ext uri="{FF2B5EF4-FFF2-40B4-BE49-F238E27FC236}">
                  <a16:creationId xmlns:a16="http://schemas.microsoft.com/office/drawing/2014/main" xmlns="" id="{911C70F7-35A7-4D74-8E4A-61FEDC902A37}"/>
                </a:ext>
              </a:extLst>
            </p:cNvPr>
            <p:cNvSpPr/>
            <p:nvPr/>
          </p:nvSpPr>
          <p:spPr bwMode="auto">
            <a:xfrm>
              <a:off x="4609194" y="4566633"/>
              <a:ext cx="1557204" cy="344951"/>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2" name="iṧļiďê">
              <a:extLst>
                <a:ext uri="{FF2B5EF4-FFF2-40B4-BE49-F238E27FC236}">
                  <a16:creationId xmlns:a16="http://schemas.microsoft.com/office/drawing/2014/main" xmlns="" id="{F4A3AF9A-EFD7-4223-A5DC-F4F0B68DCAAE}"/>
                </a:ext>
              </a:extLst>
            </p:cNvPr>
            <p:cNvSpPr/>
            <p:nvPr/>
          </p:nvSpPr>
          <p:spPr bwMode="auto">
            <a:xfrm>
              <a:off x="4609194" y="4566633"/>
              <a:ext cx="1557204" cy="344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3" name="î$ļïḑè">
              <a:extLst>
                <a:ext uri="{FF2B5EF4-FFF2-40B4-BE49-F238E27FC236}">
                  <a16:creationId xmlns:a16="http://schemas.microsoft.com/office/drawing/2014/main" xmlns="" id="{42B95E16-65AF-41EF-AA89-B2A3F06B6D8B}"/>
                </a:ext>
              </a:extLst>
            </p:cNvPr>
            <p:cNvSpPr/>
            <p:nvPr/>
          </p:nvSpPr>
          <p:spPr bwMode="auto">
            <a:xfrm>
              <a:off x="5145627" y="4556777"/>
              <a:ext cx="485747" cy="118269"/>
            </a:xfrm>
            <a:custGeom>
              <a:avLst/>
              <a:gdLst>
                <a:gd name="T0" fmla="*/ 108 w 166"/>
                <a:gd name="T1" fmla="*/ 40 h 40"/>
                <a:gd name="T2" fmla="*/ 58 w 166"/>
                <a:gd name="T3" fmla="*/ 40 h 40"/>
                <a:gd name="T4" fmla="*/ 0 w 166"/>
                <a:gd name="T5" fmla="*/ 0 h 40"/>
                <a:gd name="T6" fmla="*/ 166 w 166"/>
                <a:gd name="T7" fmla="*/ 0 h 40"/>
                <a:gd name="T8" fmla="*/ 108 w 166"/>
                <a:gd name="T9" fmla="*/ 40 h 40"/>
              </a:gdLst>
              <a:ahLst/>
              <a:cxnLst>
                <a:cxn ang="0">
                  <a:pos x="T0" y="T1"/>
                </a:cxn>
                <a:cxn ang="0">
                  <a:pos x="T2" y="T3"/>
                </a:cxn>
                <a:cxn ang="0">
                  <a:pos x="T4" y="T5"/>
                </a:cxn>
                <a:cxn ang="0">
                  <a:pos x="T6" y="T7"/>
                </a:cxn>
                <a:cxn ang="0">
                  <a:pos x="T8" y="T9"/>
                </a:cxn>
              </a:cxnLst>
              <a:rect l="0" t="0" r="r" b="b"/>
              <a:pathLst>
                <a:path w="166" h="40">
                  <a:moveTo>
                    <a:pt x="108" y="40"/>
                  </a:moveTo>
                  <a:cubicBezTo>
                    <a:pt x="58" y="40"/>
                    <a:pt x="58" y="40"/>
                    <a:pt x="58" y="40"/>
                  </a:cubicBezTo>
                  <a:cubicBezTo>
                    <a:pt x="36" y="40"/>
                    <a:pt x="15" y="25"/>
                    <a:pt x="0" y="0"/>
                  </a:cubicBezTo>
                  <a:cubicBezTo>
                    <a:pt x="166" y="0"/>
                    <a:pt x="166" y="0"/>
                    <a:pt x="166" y="0"/>
                  </a:cubicBezTo>
                  <a:cubicBezTo>
                    <a:pt x="151" y="25"/>
                    <a:pt x="130" y="40"/>
                    <a:pt x="108" y="40"/>
                  </a:cubicBez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ïṡļíḑe">
              <a:extLst>
                <a:ext uri="{FF2B5EF4-FFF2-40B4-BE49-F238E27FC236}">
                  <a16:creationId xmlns:a16="http://schemas.microsoft.com/office/drawing/2014/main" xmlns="" id="{A5DEDFD9-9E73-4299-954D-F59C75D8BB25}"/>
                </a:ext>
              </a:extLst>
            </p:cNvPr>
            <p:cNvSpPr/>
            <p:nvPr/>
          </p:nvSpPr>
          <p:spPr bwMode="auto">
            <a:xfrm>
              <a:off x="7602518" y="3431816"/>
              <a:ext cx="76030" cy="818026"/>
            </a:xfrm>
            <a:custGeom>
              <a:avLst/>
              <a:gdLst>
                <a:gd name="T0" fmla="*/ 15 w 26"/>
                <a:gd name="T1" fmla="*/ 280 h 280"/>
                <a:gd name="T2" fmla="*/ 22 w 26"/>
                <a:gd name="T3" fmla="*/ 280 h 280"/>
                <a:gd name="T4" fmla="*/ 22 w 26"/>
                <a:gd name="T5" fmla="*/ 153 h 280"/>
                <a:gd name="T6" fmla="*/ 26 w 26"/>
                <a:gd name="T7" fmla="*/ 0 h 280"/>
                <a:gd name="T8" fmla="*/ 10 w 26"/>
                <a:gd name="T9" fmla="*/ 66 h 280"/>
                <a:gd name="T10" fmla="*/ 15 w 26"/>
                <a:gd name="T11" fmla="*/ 280 h 280"/>
              </a:gdLst>
              <a:ahLst/>
              <a:cxnLst>
                <a:cxn ang="0">
                  <a:pos x="T0" y="T1"/>
                </a:cxn>
                <a:cxn ang="0">
                  <a:pos x="T2" y="T3"/>
                </a:cxn>
                <a:cxn ang="0">
                  <a:pos x="T4" y="T5"/>
                </a:cxn>
                <a:cxn ang="0">
                  <a:pos x="T6" y="T7"/>
                </a:cxn>
                <a:cxn ang="0">
                  <a:pos x="T8" y="T9"/>
                </a:cxn>
                <a:cxn ang="0">
                  <a:pos x="T10" y="T11"/>
                </a:cxn>
              </a:cxnLst>
              <a:rect l="0" t="0" r="r" b="b"/>
              <a:pathLst>
                <a:path w="26" h="280">
                  <a:moveTo>
                    <a:pt x="15" y="280"/>
                  </a:moveTo>
                  <a:cubicBezTo>
                    <a:pt x="22" y="280"/>
                    <a:pt x="22" y="280"/>
                    <a:pt x="22" y="280"/>
                  </a:cubicBezTo>
                  <a:cubicBezTo>
                    <a:pt x="22" y="267"/>
                    <a:pt x="22" y="232"/>
                    <a:pt x="22" y="153"/>
                  </a:cubicBezTo>
                  <a:cubicBezTo>
                    <a:pt x="24" y="9"/>
                    <a:pt x="26" y="0"/>
                    <a:pt x="26" y="0"/>
                  </a:cubicBezTo>
                  <a:cubicBezTo>
                    <a:pt x="10" y="66"/>
                    <a:pt x="10" y="66"/>
                    <a:pt x="10" y="66"/>
                  </a:cubicBezTo>
                  <a:cubicBezTo>
                    <a:pt x="0" y="140"/>
                    <a:pt x="13" y="214"/>
                    <a:pt x="15" y="280"/>
                  </a:cubicBez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îŝľîḋé">
              <a:extLst>
                <a:ext uri="{FF2B5EF4-FFF2-40B4-BE49-F238E27FC236}">
                  <a16:creationId xmlns:a16="http://schemas.microsoft.com/office/drawing/2014/main" xmlns="" id="{C9752991-042D-420E-A8A5-2B7DC45A23C6}"/>
                </a:ext>
              </a:extLst>
            </p:cNvPr>
            <p:cNvSpPr/>
            <p:nvPr/>
          </p:nvSpPr>
          <p:spPr bwMode="auto">
            <a:xfrm>
              <a:off x="6978792" y="3429000"/>
              <a:ext cx="685677" cy="473075"/>
            </a:xfrm>
            <a:custGeom>
              <a:avLst/>
              <a:gdLst>
                <a:gd name="T0" fmla="*/ 199 w 234"/>
                <a:gd name="T1" fmla="*/ 43 h 162"/>
                <a:gd name="T2" fmla="*/ 27 w 234"/>
                <a:gd name="T3" fmla="*/ 1 h 162"/>
                <a:gd name="T4" fmla="*/ 155 w 234"/>
                <a:gd name="T5" fmla="*/ 91 h 162"/>
                <a:gd name="T6" fmla="*/ 233 w 234"/>
                <a:gd name="T7" fmla="*/ 162 h 162"/>
                <a:gd name="T8" fmla="*/ 199 w 234"/>
                <a:gd name="T9" fmla="*/ 43 h 162"/>
              </a:gdLst>
              <a:ahLst/>
              <a:cxnLst>
                <a:cxn ang="0">
                  <a:pos x="T0" y="T1"/>
                </a:cxn>
                <a:cxn ang="0">
                  <a:pos x="T2" y="T3"/>
                </a:cxn>
                <a:cxn ang="0">
                  <a:pos x="T4" y="T5"/>
                </a:cxn>
                <a:cxn ang="0">
                  <a:pos x="T6" y="T7"/>
                </a:cxn>
                <a:cxn ang="0">
                  <a:pos x="T8" y="T9"/>
                </a:cxn>
              </a:cxnLst>
              <a:rect l="0" t="0" r="r" b="b"/>
              <a:pathLst>
                <a:path w="234" h="162">
                  <a:moveTo>
                    <a:pt x="199" y="43"/>
                  </a:moveTo>
                  <a:cubicBezTo>
                    <a:pt x="164" y="8"/>
                    <a:pt x="96" y="4"/>
                    <a:pt x="27" y="1"/>
                  </a:cubicBezTo>
                  <a:cubicBezTo>
                    <a:pt x="0" y="0"/>
                    <a:pt x="103" y="52"/>
                    <a:pt x="155" y="91"/>
                  </a:cubicBezTo>
                  <a:cubicBezTo>
                    <a:pt x="195" y="122"/>
                    <a:pt x="219" y="129"/>
                    <a:pt x="233" y="162"/>
                  </a:cubicBezTo>
                  <a:cubicBezTo>
                    <a:pt x="234" y="119"/>
                    <a:pt x="229" y="72"/>
                    <a:pt x="199" y="43"/>
                  </a:cubicBezTo>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í$ļidé">
              <a:extLst>
                <a:ext uri="{FF2B5EF4-FFF2-40B4-BE49-F238E27FC236}">
                  <a16:creationId xmlns:a16="http://schemas.microsoft.com/office/drawing/2014/main" xmlns="" id="{A548E190-A096-4092-8D46-EEF1E672B797}"/>
                </a:ext>
              </a:extLst>
            </p:cNvPr>
            <p:cNvSpPr/>
            <p:nvPr/>
          </p:nvSpPr>
          <p:spPr bwMode="auto">
            <a:xfrm>
              <a:off x="7602518" y="3016468"/>
              <a:ext cx="582896" cy="822249"/>
            </a:xfrm>
            <a:custGeom>
              <a:avLst/>
              <a:gdLst>
                <a:gd name="T0" fmla="*/ 24 w 199"/>
                <a:gd name="T1" fmla="*/ 109 h 281"/>
                <a:gd name="T2" fmla="*/ 173 w 199"/>
                <a:gd name="T3" fmla="*/ 6 h 281"/>
                <a:gd name="T4" fmla="*/ 80 w 199"/>
                <a:gd name="T5" fmla="*/ 146 h 281"/>
                <a:gd name="T6" fmla="*/ 15 w 199"/>
                <a:gd name="T7" fmla="*/ 281 h 281"/>
                <a:gd name="T8" fmla="*/ 24 w 199"/>
                <a:gd name="T9" fmla="*/ 109 h 281"/>
              </a:gdLst>
              <a:ahLst/>
              <a:cxnLst>
                <a:cxn ang="0">
                  <a:pos x="T0" y="T1"/>
                </a:cxn>
                <a:cxn ang="0">
                  <a:pos x="T2" y="T3"/>
                </a:cxn>
                <a:cxn ang="0">
                  <a:pos x="T4" y="T5"/>
                </a:cxn>
                <a:cxn ang="0">
                  <a:pos x="T6" y="T7"/>
                </a:cxn>
                <a:cxn ang="0">
                  <a:pos x="T8" y="T9"/>
                </a:cxn>
              </a:cxnLst>
              <a:rect l="0" t="0" r="r" b="b"/>
              <a:pathLst>
                <a:path w="199" h="281">
                  <a:moveTo>
                    <a:pt x="24" y="109"/>
                  </a:moveTo>
                  <a:cubicBezTo>
                    <a:pt x="47" y="64"/>
                    <a:pt x="107" y="22"/>
                    <a:pt x="173" y="6"/>
                  </a:cubicBezTo>
                  <a:cubicBezTo>
                    <a:pt x="199" y="0"/>
                    <a:pt x="113" y="89"/>
                    <a:pt x="80" y="146"/>
                  </a:cubicBezTo>
                  <a:cubicBezTo>
                    <a:pt x="54" y="191"/>
                    <a:pt x="20" y="243"/>
                    <a:pt x="15" y="281"/>
                  </a:cubicBezTo>
                  <a:cubicBezTo>
                    <a:pt x="7" y="206"/>
                    <a:pt x="0" y="154"/>
                    <a:pt x="24" y="109"/>
                  </a:cubicBez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7" name="íślidê">
              <a:extLst>
                <a:ext uri="{FF2B5EF4-FFF2-40B4-BE49-F238E27FC236}">
                  <a16:creationId xmlns:a16="http://schemas.microsoft.com/office/drawing/2014/main" xmlns="" id="{29A2D304-A4C5-4AF3-A298-83454EEA65E5}"/>
                </a:ext>
              </a:extLst>
            </p:cNvPr>
            <p:cNvSpPr/>
            <p:nvPr/>
          </p:nvSpPr>
          <p:spPr bwMode="auto">
            <a:xfrm>
              <a:off x="7523672" y="4142836"/>
              <a:ext cx="277369" cy="233721"/>
            </a:xfrm>
            <a:custGeom>
              <a:avLst/>
              <a:gdLst>
                <a:gd name="T0" fmla="*/ 48 w 95"/>
                <a:gd name="T1" fmla="*/ 80 h 80"/>
                <a:gd name="T2" fmla="*/ 48 w 95"/>
                <a:gd name="T3" fmla="*/ 80 h 80"/>
                <a:gd name="T4" fmla="*/ 4 w 95"/>
                <a:gd name="T5" fmla="*/ 39 h 80"/>
                <a:gd name="T6" fmla="*/ 0 w 95"/>
                <a:gd name="T7" fmla="*/ 0 h 80"/>
                <a:gd name="T8" fmla="*/ 95 w 95"/>
                <a:gd name="T9" fmla="*/ 0 h 80"/>
                <a:gd name="T10" fmla="*/ 92 w 95"/>
                <a:gd name="T11" fmla="*/ 39 h 80"/>
                <a:gd name="T12" fmla="*/ 48 w 95"/>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95" h="80">
                  <a:moveTo>
                    <a:pt x="48" y="80"/>
                  </a:moveTo>
                  <a:cubicBezTo>
                    <a:pt x="48" y="80"/>
                    <a:pt x="48" y="80"/>
                    <a:pt x="48" y="80"/>
                  </a:cubicBezTo>
                  <a:cubicBezTo>
                    <a:pt x="25" y="80"/>
                    <a:pt x="6" y="62"/>
                    <a:pt x="4" y="39"/>
                  </a:cubicBezTo>
                  <a:cubicBezTo>
                    <a:pt x="0" y="0"/>
                    <a:pt x="0" y="0"/>
                    <a:pt x="0" y="0"/>
                  </a:cubicBezTo>
                  <a:cubicBezTo>
                    <a:pt x="95" y="0"/>
                    <a:pt x="95" y="0"/>
                    <a:pt x="95" y="0"/>
                  </a:cubicBezTo>
                  <a:cubicBezTo>
                    <a:pt x="92" y="39"/>
                    <a:pt x="92" y="39"/>
                    <a:pt x="92" y="39"/>
                  </a:cubicBezTo>
                  <a:cubicBezTo>
                    <a:pt x="90" y="62"/>
                    <a:pt x="71" y="80"/>
                    <a:pt x="48" y="80"/>
                  </a:cubicBez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ïṩḷïḓè">
              <a:extLst>
                <a:ext uri="{FF2B5EF4-FFF2-40B4-BE49-F238E27FC236}">
                  <a16:creationId xmlns:a16="http://schemas.microsoft.com/office/drawing/2014/main" xmlns="" id="{2F749BA3-E55E-4FE4-9E05-02203F16A5C2}"/>
                </a:ext>
              </a:extLst>
            </p:cNvPr>
            <p:cNvSpPr/>
            <p:nvPr/>
          </p:nvSpPr>
          <p:spPr bwMode="auto">
            <a:xfrm>
              <a:off x="7496921" y="4056951"/>
              <a:ext cx="333687" cy="129532"/>
            </a:xfrm>
            <a:custGeom>
              <a:avLst/>
              <a:gdLst>
                <a:gd name="T0" fmla="*/ 231 w 237"/>
                <a:gd name="T1" fmla="*/ 92 h 92"/>
                <a:gd name="T2" fmla="*/ 7 w 237"/>
                <a:gd name="T3" fmla="*/ 92 h 92"/>
                <a:gd name="T4" fmla="*/ 0 w 237"/>
                <a:gd name="T5" fmla="*/ 0 h 92"/>
                <a:gd name="T6" fmla="*/ 237 w 237"/>
                <a:gd name="T7" fmla="*/ 0 h 92"/>
                <a:gd name="T8" fmla="*/ 231 w 237"/>
                <a:gd name="T9" fmla="*/ 92 h 92"/>
              </a:gdLst>
              <a:ahLst/>
              <a:cxnLst>
                <a:cxn ang="0">
                  <a:pos x="T0" y="T1"/>
                </a:cxn>
                <a:cxn ang="0">
                  <a:pos x="T2" y="T3"/>
                </a:cxn>
                <a:cxn ang="0">
                  <a:pos x="T4" y="T5"/>
                </a:cxn>
                <a:cxn ang="0">
                  <a:pos x="T6" y="T7"/>
                </a:cxn>
                <a:cxn ang="0">
                  <a:pos x="T8" y="T9"/>
                </a:cxn>
              </a:cxnLst>
              <a:rect l="0" t="0" r="r" b="b"/>
              <a:pathLst>
                <a:path w="237" h="92">
                  <a:moveTo>
                    <a:pt x="231" y="92"/>
                  </a:moveTo>
                  <a:lnTo>
                    <a:pt x="7" y="92"/>
                  </a:lnTo>
                  <a:lnTo>
                    <a:pt x="0" y="0"/>
                  </a:lnTo>
                  <a:lnTo>
                    <a:pt x="237" y="0"/>
                  </a:lnTo>
                  <a:lnTo>
                    <a:pt x="231" y="92"/>
                  </a:ln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ïšḷîde">
              <a:extLst>
                <a:ext uri="{FF2B5EF4-FFF2-40B4-BE49-F238E27FC236}">
                  <a16:creationId xmlns:a16="http://schemas.microsoft.com/office/drawing/2014/main" xmlns="" id="{DB87324B-587B-4590-BE0A-E0FBF1171943}"/>
                </a:ext>
              </a:extLst>
            </p:cNvPr>
            <p:cNvSpPr/>
            <p:nvPr/>
          </p:nvSpPr>
          <p:spPr bwMode="auto">
            <a:xfrm>
              <a:off x="3824960" y="5343827"/>
              <a:ext cx="4540673" cy="263289"/>
            </a:xfrm>
            <a:prstGeom prst="ellipse">
              <a:avLst/>
            </a:prstGeom>
            <a:solidFill>
              <a:srgbClr val="F0F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íṧ1iḋè">
              <a:extLst>
                <a:ext uri="{FF2B5EF4-FFF2-40B4-BE49-F238E27FC236}">
                  <a16:creationId xmlns:a16="http://schemas.microsoft.com/office/drawing/2014/main" xmlns="" id="{C7279B86-6516-4AEE-88B3-77B96B9BBF8C}"/>
                </a:ext>
              </a:extLst>
            </p:cNvPr>
            <p:cNvSpPr/>
            <p:nvPr/>
          </p:nvSpPr>
          <p:spPr bwMode="auto">
            <a:xfrm>
              <a:off x="5323030" y="2996756"/>
              <a:ext cx="1904971" cy="2409021"/>
            </a:xfrm>
            <a:custGeom>
              <a:avLst/>
              <a:gdLst>
                <a:gd name="T0" fmla="*/ 603 w 651"/>
                <a:gd name="T1" fmla="*/ 0 h 824"/>
                <a:gd name="T2" fmla="*/ 48 w 651"/>
                <a:gd name="T3" fmla="*/ 0 h 824"/>
                <a:gd name="T4" fmla="*/ 0 w 651"/>
                <a:gd name="T5" fmla="*/ 48 h 824"/>
                <a:gd name="T6" fmla="*/ 0 w 651"/>
                <a:gd name="T7" fmla="*/ 776 h 824"/>
                <a:gd name="T8" fmla="*/ 48 w 651"/>
                <a:gd name="T9" fmla="*/ 824 h 824"/>
                <a:gd name="T10" fmla="*/ 603 w 651"/>
                <a:gd name="T11" fmla="*/ 824 h 824"/>
                <a:gd name="T12" fmla="*/ 651 w 651"/>
                <a:gd name="T13" fmla="*/ 776 h 824"/>
                <a:gd name="T14" fmla="*/ 651 w 651"/>
                <a:gd name="T15" fmla="*/ 48 h 824"/>
                <a:gd name="T16" fmla="*/ 603 w 651"/>
                <a:gd name="T1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824">
                  <a:moveTo>
                    <a:pt x="603" y="0"/>
                  </a:moveTo>
                  <a:cubicBezTo>
                    <a:pt x="48" y="0"/>
                    <a:pt x="48" y="0"/>
                    <a:pt x="48" y="0"/>
                  </a:cubicBezTo>
                  <a:cubicBezTo>
                    <a:pt x="22" y="0"/>
                    <a:pt x="0" y="22"/>
                    <a:pt x="0" y="48"/>
                  </a:cubicBezTo>
                  <a:cubicBezTo>
                    <a:pt x="0" y="776"/>
                    <a:pt x="0" y="776"/>
                    <a:pt x="0" y="776"/>
                  </a:cubicBezTo>
                  <a:cubicBezTo>
                    <a:pt x="0" y="802"/>
                    <a:pt x="22" y="824"/>
                    <a:pt x="48" y="824"/>
                  </a:cubicBezTo>
                  <a:cubicBezTo>
                    <a:pt x="603" y="824"/>
                    <a:pt x="603" y="824"/>
                    <a:pt x="603" y="824"/>
                  </a:cubicBezTo>
                  <a:cubicBezTo>
                    <a:pt x="629" y="824"/>
                    <a:pt x="651" y="802"/>
                    <a:pt x="651" y="776"/>
                  </a:cubicBezTo>
                  <a:cubicBezTo>
                    <a:pt x="651" y="48"/>
                    <a:pt x="651" y="48"/>
                    <a:pt x="651" y="48"/>
                  </a:cubicBezTo>
                  <a:cubicBezTo>
                    <a:pt x="651" y="22"/>
                    <a:pt x="629" y="0"/>
                    <a:pt x="603" y="0"/>
                  </a:cubicBezTo>
                </a:path>
              </a:pathLst>
            </a:custGeom>
            <a:solidFill>
              <a:srgbClr val="1436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iṥlîḑe">
              <a:extLst>
                <a:ext uri="{FF2B5EF4-FFF2-40B4-BE49-F238E27FC236}">
                  <a16:creationId xmlns:a16="http://schemas.microsoft.com/office/drawing/2014/main" xmlns="" id="{EEA8B6BC-DB20-427C-915C-6EFBB7CE7033}"/>
                </a:ext>
              </a:extLst>
            </p:cNvPr>
            <p:cNvSpPr/>
            <p:nvPr/>
          </p:nvSpPr>
          <p:spPr bwMode="auto">
            <a:xfrm>
              <a:off x="5431443" y="2996756"/>
              <a:ext cx="1904971" cy="2409021"/>
            </a:xfrm>
            <a:custGeom>
              <a:avLst/>
              <a:gdLst>
                <a:gd name="T0" fmla="*/ 603 w 651"/>
                <a:gd name="T1" fmla="*/ 0 h 824"/>
                <a:gd name="T2" fmla="*/ 48 w 651"/>
                <a:gd name="T3" fmla="*/ 0 h 824"/>
                <a:gd name="T4" fmla="*/ 0 w 651"/>
                <a:gd name="T5" fmla="*/ 48 h 824"/>
                <a:gd name="T6" fmla="*/ 0 w 651"/>
                <a:gd name="T7" fmla="*/ 776 h 824"/>
                <a:gd name="T8" fmla="*/ 48 w 651"/>
                <a:gd name="T9" fmla="*/ 824 h 824"/>
                <a:gd name="T10" fmla="*/ 603 w 651"/>
                <a:gd name="T11" fmla="*/ 824 h 824"/>
                <a:gd name="T12" fmla="*/ 651 w 651"/>
                <a:gd name="T13" fmla="*/ 776 h 824"/>
                <a:gd name="T14" fmla="*/ 651 w 651"/>
                <a:gd name="T15" fmla="*/ 48 h 824"/>
                <a:gd name="T16" fmla="*/ 603 w 651"/>
                <a:gd name="T1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824">
                  <a:moveTo>
                    <a:pt x="603" y="0"/>
                  </a:moveTo>
                  <a:cubicBezTo>
                    <a:pt x="48" y="0"/>
                    <a:pt x="48" y="0"/>
                    <a:pt x="48" y="0"/>
                  </a:cubicBezTo>
                  <a:cubicBezTo>
                    <a:pt x="22" y="0"/>
                    <a:pt x="0" y="22"/>
                    <a:pt x="0" y="48"/>
                  </a:cubicBezTo>
                  <a:cubicBezTo>
                    <a:pt x="0" y="776"/>
                    <a:pt x="0" y="776"/>
                    <a:pt x="0" y="776"/>
                  </a:cubicBezTo>
                  <a:cubicBezTo>
                    <a:pt x="0" y="802"/>
                    <a:pt x="22" y="824"/>
                    <a:pt x="48" y="824"/>
                  </a:cubicBezTo>
                  <a:cubicBezTo>
                    <a:pt x="603" y="824"/>
                    <a:pt x="603" y="824"/>
                    <a:pt x="603" y="824"/>
                  </a:cubicBezTo>
                  <a:cubicBezTo>
                    <a:pt x="629" y="824"/>
                    <a:pt x="651" y="802"/>
                    <a:pt x="651" y="776"/>
                  </a:cubicBezTo>
                  <a:cubicBezTo>
                    <a:pt x="651" y="48"/>
                    <a:pt x="651" y="48"/>
                    <a:pt x="651" y="48"/>
                  </a:cubicBezTo>
                  <a:cubicBezTo>
                    <a:pt x="651" y="22"/>
                    <a:pt x="629" y="0"/>
                    <a:pt x="603" y="0"/>
                  </a:cubicBezTo>
                </a:path>
              </a:pathLst>
            </a:custGeom>
            <a:gradFill flip="none" rotWithShape="1">
              <a:gsLst>
                <a:gs pos="0">
                  <a:schemeClr val="accent1"/>
                </a:gs>
                <a:gs pos="100000">
                  <a:schemeClr val="accent1">
                    <a:lumMod val="7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ṧḻïḓè">
              <a:extLst>
                <a:ext uri="{FF2B5EF4-FFF2-40B4-BE49-F238E27FC236}">
                  <a16:creationId xmlns:a16="http://schemas.microsoft.com/office/drawing/2014/main" xmlns="" id="{676CBA49-99F2-4DEA-9650-7976E146F24A}"/>
                </a:ext>
              </a:extLst>
            </p:cNvPr>
            <p:cNvSpPr/>
            <p:nvPr/>
          </p:nvSpPr>
          <p:spPr bwMode="auto">
            <a:xfrm>
              <a:off x="5710219" y="3274125"/>
              <a:ext cx="1348826" cy="1852876"/>
            </a:xfrm>
            <a:custGeom>
              <a:avLst/>
              <a:gdLst>
                <a:gd name="T0" fmla="*/ 19 w 461"/>
                <a:gd name="T1" fmla="*/ 632 h 634"/>
                <a:gd name="T2" fmla="*/ 2 w 461"/>
                <a:gd name="T3" fmla="*/ 616 h 634"/>
                <a:gd name="T4" fmla="*/ 2 w 461"/>
                <a:gd name="T5" fmla="*/ 19 h 634"/>
                <a:gd name="T6" fmla="*/ 19 w 461"/>
                <a:gd name="T7" fmla="*/ 2 h 634"/>
                <a:gd name="T8" fmla="*/ 443 w 461"/>
                <a:gd name="T9" fmla="*/ 2 h 634"/>
                <a:gd name="T10" fmla="*/ 459 w 461"/>
                <a:gd name="T11" fmla="*/ 19 h 634"/>
                <a:gd name="T12" fmla="*/ 459 w 461"/>
                <a:gd name="T13" fmla="*/ 616 h 634"/>
                <a:gd name="T14" fmla="*/ 443 w 461"/>
                <a:gd name="T15" fmla="*/ 632 h 634"/>
                <a:gd name="T16" fmla="*/ 19 w 461"/>
                <a:gd name="T17" fmla="*/ 632 h 634"/>
                <a:gd name="T18" fmla="*/ 443 w 461"/>
                <a:gd name="T19" fmla="*/ 0 h 634"/>
                <a:gd name="T20" fmla="*/ 19 w 461"/>
                <a:gd name="T21" fmla="*/ 0 h 634"/>
                <a:gd name="T22" fmla="*/ 0 w 461"/>
                <a:gd name="T23" fmla="*/ 19 h 634"/>
                <a:gd name="T24" fmla="*/ 0 w 461"/>
                <a:gd name="T25" fmla="*/ 616 h 634"/>
                <a:gd name="T26" fmla="*/ 19 w 461"/>
                <a:gd name="T27" fmla="*/ 634 h 634"/>
                <a:gd name="T28" fmla="*/ 443 w 461"/>
                <a:gd name="T29" fmla="*/ 634 h 634"/>
                <a:gd name="T30" fmla="*/ 461 w 461"/>
                <a:gd name="T31" fmla="*/ 616 h 634"/>
                <a:gd name="T32" fmla="*/ 461 w 461"/>
                <a:gd name="T33" fmla="*/ 19 h 634"/>
                <a:gd name="T34" fmla="*/ 443 w 461"/>
                <a:gd name="T3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634">
                  <a:moveTo>
                    <a:pt x="19" y="632"/>
                  </a:moveTo>
                  <a:cubicBezTo>
                    <a:pt x="10" y="632"/>
                    <a:pt x="2" y="625"/>
                    <a:pt x="2" y="616"/>
                  </a:cubicBezTo>
                  <a:cubicBezTo>
                    <a:pt x="2" y="19"/>
                    <a:pt x="2" y="19"/>
                    <a:pt x="2" y="19"/>
                  </a:cubicBezTo>
                  <a:cubicBezTo>
                    <a:pt x="2" y="10"/>
                    <a:pt x="10" y="2"/>
                    <a:pt x="19" y="2"/>
                  </a:cubicBezTo>
                  <a:cubicBezTo>
                    <a:pt x="443" y="2"/>
                    <a:pt x="443" y="2"/>
                    <a:pt x="443" y="2"/>
                  </a:cubicBezTo>
                  <a:cubicBezTo>
                    <a:pt x="452" y="2"/>
                    <a:pt x="459" y="10"/>
                    <a:pt x="459" y="19"/>
                  </a:cubicBezTo>
                  <a:cubicBezTo>
                    <a:pt x="459" y="616"/>
                    <a:pt x="459" y="616"/>
                    <a:pt x="459" y="616"/>
                  </a:cubicBezTo>
                  <a:cubicBezTo>
                    <a:pt x="459" y="625"/>
                    <a:pt x="452" y="632"/>
                    <a:pt x="443" y="632"/>
                  </a:cubicBezTo>
                  <a:cubicBezTo>
                    <a:pt x="19" y="632"/>
                    <a:pt x="19" y="632"/>
                    <a:pt x="19" y="632"/>
                  </a:cubicBezTo>
                  <a:moveTo>
                    <a:pt x="443" y="0"/>
                  </a:moveTo>
                  <a:cubicBezTo>
                    <a:pt x="19" y="0"/>
                    <a:pt x="19" y="0"/>
                    <a:pt x="19" y="0"/>
                  </a:cubicBezTo>
                  <a:cubicBezTo>
                    <a:pt x="9" y="0"/>
                    <a:pt x="0" y="9"/>
                    <a:pt x="0" y="19"/>
                  </a:cubicBezTo>
                  <a:cubicBezTo>
                    <a:pt x="0" y="616"/>
                    <a:pt x="0" y="616"/>
                    <a:pt x="0" y="616"/>
                  </a:cubicBezTo>
                  <a:cubicBezTo>
                    <a:pt x="0" y="626"/>
                    <a:pt x="9" y="634"/>
                    <a:pt x="19" y="634"/>
                  </a:cubicBezTo>
                  <a:cubicBezTo>
                    <a:pt x="443" y="634"/>
                    <a:pt x="443" y="634"/>
                    <a:pt x="443" y="634"/>
                  </a:cubicBezTo>
                  <a:cubicBezTo>
                    <a:pt x="453" y="634"/>
                    <a:pt x="461" y="626"/>
                    <a:pt x="461" y="616"/>
                  </a:cubicBezTo>
                  <a:cubicBezTo>
                    <a:pt x="461" y="19"/>
                    <a:pt x="461" y="19"/>
                    <a:pt x="461" y="19"/>
                  </a:cubicBezTo>
                  <a:cubicBezTo>
                    <a:pt x="461" y="9"/>
                    <a:pt x="453" y="0"/>
                    <a:pt x="443"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ïṧ1îḓe">
              <a:extLst>
                <a:ext uri="{FF2B5EF4-FFF2-40B4-BE49-F238E27FC236}">
                  <a16:creationId xmlns:a16="http://schemas.microsoft.com/office/drawing/2014/main" xmlns="" id="{8FEE7BF2-0518-4441-8F9D-52A3D39A58FF}"/>
                </a:ext>
              </a:extLst>
            </p:cNvPr>
            <p:cNvSpPr/>
            <p:nvPr/>
          </p:nvSpPr>
          <p:spPr bwMode="auto">
            <a:xfrm>
              <a:off x="5735562" y="3300876"/>
              <a:ext cx="1296732" cy="1800782"/>
            </a:xfrm>
            <a:custGeom>
              <a:avLst/>
              <a:gdLst>
                <a:gd name="T0" fmla="*/ 222 w 443"/>
                <a:gd name="T1" fmla="*/ 456 h 616"/>
                <a:gd name="T2" fmla="*/ 85 w 443"/>
                <a:gd name="T3" fmla="*/ 320 h 616"/>
                <a:gd name="T4" fmla="*/ 222 w 443"/>
                <a:gd name="T5" fmla="*/ 183 h 616"/>
                <a:gd name="T6" fmla="*/ 358 w 443"/>
                <a:gd name="T7" fmla="*/ 320 h 616"/>
                <a:gd name="T8" fmla="*/ 222 w 443"/>
                <a:gd name="T9" fmla="*/ 456 h 616"/>
                <a:gd name="T10" fmla="*/ 434 w 443"/>
                <a:gd name="T11" fmla="*/ 0 h 616"/>
                <a:gd name="T12" fmla="*/ 10 w 443"/>
                <a:gd name="T13" fmla="*/ 0 h 616"/>
                <a:gd name="T14" fmla="*/ 0 w 443"/>
                <a:gd name="T15" fmla="*/ 10 h 616"/>
                <a:gd name="T16" fmla="*/ 0 w 443"/>
                <a:gd name="T17" fmla="*/ 607 h 616"/>
                <a:gd name="T18" fmla="*/ 10 w 443"/>
                <a:gd name="T19" fmla="*/ 616 h 616"/>
                <a:gd name="T20" fmla="*/ 434 w 443"/>
                <a:gd name="T21" fmla="*/ 616 h 616"/>
                <a:gd name="T22" fmla="*/ 443 w 443"/>
                <a:gd name="T23" fmla="*/ 607 h 616"/>
                <a:gd name="T24" fmla="*/ 443 w 443"/>
                <a:gd name="T25" fmla="*/ 10 h 616"/>
                <a:gd name="T26" fmla="*/ 434 w 443"/>
                <a:gd name="T2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3" h="616">
                  <a:moveTo>
                    <a:pt x="222" y="456"/>
                  </a:moveTo>
                  <a:cubicBezTo>
                    <a:pt x="146" y="456"/>
                    <a:pt x="85" y="395"/>
                    <a:pt x="85" y="320"/>
                  </a:cubicBezTo>
                  <a:cubicBezTo>
                    <a:pt x="85" y="244"/>
                    <a:pt x="146" y="183"/>
                    <a:pt x="222" y="183"/>
                  </a:cubicBezTo>
                  <a:cubicBezTo>
                    <a:pt x="297" y="183"/>
                    <a:pt x="358" y="244"/>
                    <a:pt x="358" y="320"/>
                  </a:cubicBezTo>
                  <a:cubicBezTo>
                    <a:pt x="358" y="395"/>
                    <a:pt x="297" y="456"/>
                    <a:pt x="222" y="456"/>
                  </a:cubicBezTo>
                  <a:moveTo>
                    <a:pt x="434" y="0"/>
                  </a:moveTo>
                  <a:cubicBezTo>
                    <a:pt x="10" y="0"/>
                    <a:pt x="10" y="0"/>
                    <a:pt x="10" y="0"/>
                  </a:cubicBezTo>
                  <a:cubicBezTo>
                    <a:pt x="5" y="0"/>
                    <a:pt x="0" y="5"/>
                    <a:pt x="0" y="10"/>
                  </a:cubicBezTo>
                  <a:cubicBezTo>
                    <a:pt x="0" y="607"/>
                    <a:pt x="0" y="607"/>
                    <a:pt x="0" y="607"/>
                  </a:cubicBezTo>
                  <a:cubicBezTo>
                    <a:pt x="0" y="612"/>
                    <a:pt x="5" y="616"/>
                    <a:pt x="10" y="616"/>
                  </a:cubicBezTo>
                  <a:cubicBezTo>
                    <a:pt x="434" y="616"/>
                    <a:pt x="434" y="616"/>
                    <a:pt x="434" y="616"/>
                  </a:cubicBezTo>
                  <a:cubicBezTo>
                    <a:pt x="439" y="616"/>
                    <a:pt x="443" y="612"/>
                    <a:pt x="443" y="607"/>
                  </a:cubicBezTo>
                  <a:cubicBezTo>
                    <a:pt x="443" y="10"/>
                    <a:pt x="443" y="10"/>
                    <a:pt x="443" y="10"/>
                  </a:cubicBezTo>
                  <a:cubicBezTo>
                    <a:pt x="443" y="5"/>
                    <a:pt x="439" y="0"/>
                    <a:pt x="434" y="0"/>
                  </a:cubicBezTo>
                </a:path>
              </a:pathLst>
            </a:custGeom>
            <a:gradFill flip="none" rotWithShape="1">
              <a:gsLst>
                <a:gs pos="0">
                  <a:schemeClr val="accent1">
                    <a:lumMod val="60000"/>
                    <a:lumOff val="40000"/>
                  </a:schemeClr>
                </a:gs>
                <a:gs pos="100000">
                  <a:schemeClr val="accent1"/>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í$ḻïdé">
              <a:extLst>
                <a:ext uri="{FF2B5EF4-FFF2-40B4-BE49-F238E27FC236}">
                  <a16:creationId xmlns:a16="http://schemas.microsoft.com/office/drawing/2014/main" xmlns="" id="{3033933D-62E6-4E3A-8DAE-527D54DBA13D}"/>
                </a:ext>
              </a:extLst>
            </p:cNvPr>
            <p:cNvSpPr/>
            <p:nvPr/>
          </p:nvSpPr>
          <p:spPr bwMode="auto">
            <a:xfrm>
              <a:off x="5598990" y="5405777"/>
              <a:ext cx="174587" cy="43647"/>
            </a:xfrm>
            <a:custGeom>
              <a:avLst/>
              <a:gdLst>
                <a:gd name="T0" fmla="*/ 57 w 60"/>
                <a:gd name="T1" fmla="*/ 15 h 15"/>
                <a:gd name="T2" fmla="*/ 3 w 60"/>
                <a:gd name="T3" fmla="*/ 15 h 15"/>
                <a:gd name="T4" fmla="*/ 0 w 60"/>
                <a:gd name="T5" fmla="*/ 12 h 15"/>
                <a:gd name="T6" fmla="*/ 0 w 60"/>
                <a:gd name="T7" fmla="*/ 3 h 15"/>
                <a:gd name="T8" fmla="*/ 3 w 60"/>
                <a:gd name="T9" fmla="*/ 0 h 15"/>
                <a:gd name="T10" fmla="*/ 57 w 60"/>
                <a:gd name="T11" fmla="*/ 0 h 15"/>
                <a:gd name="T12" fmla="*/ 60 w 60"/>
                <a:gd name="T13" fmla="*/ 3 h 15"/>
                <a:gd name="T14" fmla="*/ 60 w 60"/>
                <a:gd name="T15" fmla="*/ 12 h 15"/>
                <a:gd name="T16" fmla="*/ 57 w 6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5">
                  <a:moveTo>
                    <a:pt x="57" y="15"/>
                  </a:moveTo>
                  <a:cubicBezTo>
                    <a:pt x="3" y="15"/>
                    <a:pt x="3" y="15"/>
                    <a:pt x="3" y="15"/>
                  </a:cubicBezTo>
                  <a:cubicBezTo>
                    <a:pt x="1" y="15"/>
                    <a:pt x="0" y="13"/>
                    <a:pt x="0" y="12"/>
                  </a:cubicBezTo>
                  <a:cubicBezTo>
                    <a:pt x="0" y="3"/>
                    <a:pt x="0" y="3"/>
                    <a:pt x="0" y="3"/>
                  </a:cubicBezTo>
                  <a:cubicBezTo>
                    <a:pt x="0" y="1"/>
                    <a:pt x="1" y="0"/>
                    <a:pt x="3" y="0"/>
                  </a:cubicBezTo>
                  <a:cubicBezTo>
                    <a:pt x="57" y="0"/>
                    <a:pt x="57" y="0"/>
                    <a:pt x="57" y="0"/>
                  </a:cubicBezTo>
                  <a:cubicBezTo>
                    <a:pt x="59" y="0"/>
                    <a:pt x="60" y="1"/>
                    <a:pt x="60" y="3"/>
                  </a:cubicBezTo>
                  <a:cubicBezTo>
                    <a:pt x="60" y="12"/>
                    <a:pt x="60" y="12"/>
                    <a:pt x="60" y="12"/>
                  </a:cubicBezTo>
                  <a:cubicBezTo>
                    <a:pt x="60" y="13"/>
                    <a:pt x="59" y="15"/>
                    <a:pt x="57" y="15"/>
                  </a:cubicBezTo>
                  <a:close/>
                </a:path>
              </a:pathLst>
            </a:custGeom>
            <a:solidFill>
              <a:srgbClr val="1436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íṧḷiḓè">
              <a:extLst>
                <a:ext uri="{FF2B5EF4-FFF2-40B4-BE49-F238E27FC236}">
                  <a16:creationId xmlns:a16="http://schemas.microsoft.com/office/drawing/2014/main" xmlns="" id="{50AFD833-8F75-4A65-847C-C1332AC6AA36}"/>
                </a:ext>
              </a:extLst>
            </p:cNvPr>
            <p:cNvSpPr/>
            <p:nvPr/>
          </p:nvSpPr>
          <p:spPr bwMode="auto">
            <a:xfrm>
              <a:off x="6994279" y="5405777"/>
              <a:ext cx="175996" cy="43647"/>
            </a:xfrm>
            <a:custGeom>
              <a:avLst/>
              <a:gdLst>
                <a:gd name="T0" fmla="*/ 57 w 60"/>
                <a:gd name="T1" fmla="*/ 15 h 15"/>
                <a:gd name="T2" fmla="*/ 3 w 60"/>
                <a:gd name="T3" fmla="*/ 15 h 15"/>
                <a:gd name="T4" fmla="*/ 0 w 60"/>
                <a:gd name="T5" fmla="*/ 12 h 15"/>
                <a:gd name="T6" fmla="*/ 0 w 60"/>
                <a:gd name="T7" fmla="*/ 3 h 15"/>
                <a:gd name="T8" fmla="*/ 3 w 60"/>
                <a:gd name="T9" fmla="*/ 0 h 15"/>
                <a:gd name="T10" fmla="*/ 57 w 60"/>
                <a:gd name="T11" fmla="*/ 0 h 15"/>
                <a:gd name="T12" fmla="*/ 60 w 60"/>
                <a:gd name="T13" fmla="*/ 3 h 15"/>
                <a:gd name="T14" fmla="*/ 60 w 60"/>
                <a:gd name="T15" fmla="*/ 12 h 15"/>
                <a:gd name="T16" fmla="*/ 57 w 6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5">
                  <a:moveTo>
                    <a:pt x="57" y="15"/>
                  </a:moveTo>
                  <a:cubicBezTo>
                    <a:pt x="3" y="15"/>
                    <a:pt x="3" y="15"/>
                    <a:pt x="3" y="15"/>
                  </a:cubicBezTo>
                  <a:cubicBezTo>
                    <a:pt x="2" y="15"/>
                    <a:pt x="0" y="13"/>
                    <a:pt x="0" y="12"/>
                  </a:cubicBezTo>
                  <a:cubicBezTo>
                    <a:pt x="0" y="3"/>
                    <a:pt x="0" y="3"/>
                    <a:pt x="0" y="3"/>
                  </a:cubicBezTo>
                  <a:cubicBezTo>
                    <a:pt x="0" y="1"/>
                    <a:pt x="2" y="0"/>
                    <a:pt x="3" y="0"/>
                  </a:cubicBezTo>
                  <a:cubicBezTo>
                    <a:pt x="57" y="0"/>
                    <a:pt x="57" y="0"/>
                    <a:pt x="57" y="0"/>
                  </a:cubicBezTo>
                  <a:cubicBezTo>
                    <a:pt x="59" y="0"/>
                    <a:pt x="60" y="1"/>
                    <a:pt x="60" y="3"/>
                  </a:cubicBezTo>
                  <a:cubicBezTo>
                    <a:pt x="60" y="12"/>
                    <a:pt x="60" y="12"/>
                    <a:pt x="60" y="12"/>
                  </a:cubicBezTo>
                  <a:cubicBezTo>
                    <a:pt x="60" y="13"/>
                    <a:pt x="59" y="15"/>
                    <a:pt x="57" y="15"/>
                  </a:cubicBezTo>
                  <a:close/>
                </a:path>
              </a:pathLst>
            </a:custGeom>
            <a:solidFill>
              <a:srgbClr val="1436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íšľîḑé">
              <a:extLst>
                <a:ext uri="{FF2B5EF4-FFF2-40B4-BE49-F238E27FC236}">
                  <a16:creationId xmlns:a16="http://schemas.microsoft.com/office/drawing/2014/main" xmlns="" id="{01B2A6DA-106E-475F-90D7-B398B669F872}"/>
                </a:ext>
              </a:extLst>
            </p:cNvPr>
            <p:cNvSpPr/>
            <p:nvPr/>
          </p:nvSpPr>
          <p:spPr bwMode="auto">
            <a:xfrm>
              <a:off x="5675020" y="3531781"/>
              <a:ext cx="78846" cy="271737"/>
            </a:xfrm>
            <a:custGeom>
              <a:avLst/>
              <a:gdLst>
                <a:gd name="T0" fmla="*/ 21 w 27"/>
                <a:gd name="T1" fmla="*/ 93 h 93"/>
                <a:gd name="T2" fmla="*/ 6 w 27"/>
                <a:gd name="T3" fmla="*/ 93 h 93"/>
                <a:gd name="T4" fmla="*/ 0 w 27"/>
                <a:gd name="T5" fmla="*/ 87 h 93"/>
                <a:gd name="T6" fmla="*/ 0 w 27"/>
                <a:gd name="T7" fmla="*/ 6 h 93"/>
                <a:gd name="T8" fmla="*/ 6 w 27"/>
                <a:gd name="T9" fmla="*/ 0 h 93"/>
                <a:gd name="T10" fmla="*/ 21 w 27"/>
                <a:gd name="T11" fmla="*/ 0 h 93"/>
                <a:gd name="T12" fmla="*/ 27 w 27"/>
                <a:gd name="T13" fmla="*/ 6 h 93"/>
                <a:gd name="T14" fmla="*/ 27 w 27"/>
                <a:gd name="T15" fmla="*/ 87 h 93"/>
                <a:gd name="T16" fmla="*/ 21 w 27"/>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3">
                  <a:moveTo>
                    <a:pt x="21" y="93"/>
                  </a:moveTo>
                  <a:cubicBezTo>
                    <a:pt x="6" y="93"/>
                    <a:pt x="6" y="93"/>
                    <a:pt x="6" y="93"/>
                  </a:cubicBezTo>
                  <a:cubicBezTo>
                    <a:pt x="3" y="93"/>
                    <a:pt x="0" y="90"/>
                    <a:pt x="0" y="87"/>
                  </a:cubicBezTo>
                  <a:cubicBezTo>
                    <a:pt x="0" y="6"/>
                    <a:pt x="0" y="6"/>
                    <a:pt x="0" y="6"/>
                  </a:cubicBezTo>
                  <a:cubicBezTo>
                    <a:pt x="0" y="2"/>
                    <a:pt x="3" y="0"/>
                    <a:pt x="6" y="0"/>
                  </a:cubicBezTo>
                  <a:cubicBezTo>
                    <a:pt x="21" y="0"/>
                    <a:pt x="21" y="0"/>
                    <a:pt x="21" y="0"/>
                  </a:cubicBezTo>
                  <a:cubicBezTo>
                    <a:pt x="24" y="0"/>
                    <a:pt x="27" y="2"/>
                    <a:pt x="27" y="6"/>
                  </a:cubicBezTo>
                  <a:cubicBezTo>
                    <a:pt x="27" y="87"/>
                    <a:pt x="27" y="87"/>
                    <a:pt x="27" y="87"/>
                  </a:cubicBezTo>
                  <a:cubicBezTo>
                    <a:pt x="27" y="90"/>
                    <a:pt x="24" y="93"/>
                    <a:pt x="21" y="93"/>
                  </a:cubicBezTo>
                  <a:close/>
                </a:path>
              </a:pathLst>
            </a:custGeom>
            <a:gradFill>
              <a:gsLst>
                <a:gs pos="0">
                  <a:schemeClr val="accent1">
                    <a:lumMod val="40000"/>
                    <a:lumOff val="60000"/>
                  </a:schemeClr>
                </a:gs>
                <a:gs pos="100000">
                  <a:schemeClr val="accent1">
                    <a:lumMod val="60000"/>
                    <a:lumOff val="40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ïŝliďé">
              <a:extLst>
                <a:ext uri="{FF2B5EF4-FFF2-40B4-BE49-F238E27FC236}">
                  <a16:creationId xmlns:a16="http://schemas.microsoft.com/office/drawing/2014/main" xmlns="" id="{94F2712F-D1E3-4FD0-B0EA-69AEF99D62B2}"/>
                </a:ext>
              </a:extLst>
            </p:cNvPr>
            <p:cNvSpPr/>
            <p:nvPr/>
          </p:nvSpPr>
          <p:spPr bwMode="auto">
            <a:xfrm>
              <a:off x="5675020" y="4601831"/>
              <a:ext cx="78846" cy="271737"/>
            </a:xfrm>
            <a:custGeom>
              <a:avLst/>
              <a:gdLst>
                <a:gd name="T0" fmla="*/ 21 w 27"/>
                <a:gd name="T1" fmla="*/ 93 h 93"/>
                <a:gd name="T2" fmla="*/ 6 w 27"/>
                <a:gd name="T3" fmla="*/ 93 h 93"/>
                <a:gd name="T4" fmla="*/ 0 w 27"/>
                <a:gd name="T5" fmla="*/ 87 h 93"/>
                <a:gd name="T6" fmla="*/ 0 w 27"/>
                <a:gd name="T7" fmla="*/ 5 h 93"/>
                <a:gd name="T8" fmla="*/ 6 w 27"/>
                <a:gd name="T9" fmla="*/ 0 h 93"/>
                <a:gd name="T10" fmla="*/ 21 w 27"/>
                <a:gd name="T11" fmla="*/ 0 h 93"/>
                <a:gd name="T12" fmla="*/ 27 w 27"/>
                <a:gd name="T13" fmla="*/ 5 h 93"/>
                <a:gd name="T14" fmla="*/ 27 w 27"/>
                <a:gd name="T15" fmla="*/ 87 h 93"/>
                <a:gd name="T16" fmla="*/ 21 w 27"/>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3">
                  <a:moveTo>
                    <a:pt x="21" y="93"/>
                  </a:moveTo>
                  <a:cubicBezTo>
                    <a:pt x="6" y="93"/>
                    <a:pt x="6" y="93"/>
                    <a:pt x="6" y="93"/>
                  </a:cubicBezTo>
                  <a:cubicBezTo>
                    <a:pt x="3" y="93"/>
                    <a:pt x="0" y="90"/>
                    <a:pt x="0" y="87"/>
                  </a:cubicBezTo>
                  <a:cubicBezTo>
                    <a:pt x="0" y="5"/>
                    <a:pt x="0" y="5"/>
                    <a:pt x="0" y="5"/>
                  </a:cubicBezTo>
                  <a:cubicBezTo>
                    <a:pt x="0" y="2"/>
                    <a:pt x="3" y="0"/>
                    <a:pt x="6" y="0"/>
                  </a:cubicBezTo>
                  <a:cubicBezTo>
                    <a:pt x="21" y="0"/>
                    <a:pt x="21" y="0"/>
                    <a:pt x="21" y="0"/>
                  </a:cubicBezTo>
                  <a:cubicBezTo>
                    <a:pt x="24" y="0"/>
                    <a:pt x="27" y="2"/>
                    <a:pt x="27" y="5"/>
                  </a:cubicBezTo>
                  <a:cubicBezTo>
                    <a:pt x="27" y="87"/>
                    <a:pt x="27" y="87"/>
                    <a:pt x="27" y="87"/>
                  </a:cubicBezTo>
                  <a:cubicBezTo>
                    <a:pt x="27" y="90"/>
                    <a:pt x="24" y="93"/>
                    <a:pt x="21" y="93"/>
                  </a:cubicBezTo>
                  <a:close/>
                </a:path>
              </a:pathLst>
            </a:custGeom>
            <a:gradFill>
              <a:gsLst>
                <a:gs pos="0">
                  <a:schemeClr val="accent1">
                    <a:lumMod val="40000"/>
                    <a:lumOff val="60000"/>
                  </a:schemeClr>
                </a:gs>
                <a:gs pos="100000">
                  <a:schemeClr val="accent1">
                    <a:lumMod val="60000"/>
                    <a:lumOff val="40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ísḷíḋê">
              <a:extLst>
                <a:ext uri="{FF2B5EF4-FFF2-40B4-BE49-F238E27FC236}">
                  <a16:creationId xmlns:a16="http://schemas.microsoft.com/office/drawing/2014/main" xmlns="" id="{033A5DE3-6F81-43E6-AF63-85BB113F79CC}"/>
                </a:ext>
              </a:extLst>
            </p:cNvPr>
            <p:cNvSpPr/>
            <p:nvPr/>
          </p:nvSpPr>
          <p:spPr bwMode="auto">
            <a:xfrm>
              <a:off x="5984772" y="3835901"/>
              <a:ext cx="798313" cy="79690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îṣḷïḑè">
              <a:extLst>
                <a:ext uri="{FF2B5EF4-FFF2-40B4-BE49-F238E27FC236}">
                  <a16:creationId xmlns:a16="http://schemas.microsoft.com/office/drawing/2014/main" xmlns="" id="{9EA7F262-CB1B-4D3F-B3CF-3A17D8B51316}"/>
                </a:ext>
              </a:extLst>
            </p:cNvPr>
            <p:cNvSpPr/>
            <p:nvPr/>
          </p:nvSpPr>
          <p:spPr bwMode="auto">
            <a:xfrm>
              <a:off x="5984772" y="3803518"/>
              <a:ext cx="798313" cy="798313"/>
            </a:xfrm>
            <a:prstGeom prst="ellipse">
              <a:avLst/>
            </a:pr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sľîḍê">
              <a:extLst>
                <a:ext uri="{FF2B5EF4-FFF2-40B4-BE49-F238E27FC236}">
                  <a16:creationId xmlns:a16="http://schemas.microsoft.com/office/drawing/2014/main" xmlns="" id="{72D701A4-171D-4BE5-8D6A-00A7E3C94D7B}"/>
                </a:ext>
              </a:extLst>
            </p:cNvPr>
            <p:cNvSpPr/>
            <p:nvPr/>
          </p:nvSpPr>
          <p:spPr bwMode="auto">
            <a:xfrm>
              <a:off x="6286075" y="3450119"/>
              <a:ext cx="195707" cy="192891"/>
            </a:xfrm>
            <a:prstGeom prst="ellipse">
              <a:avLst/>
            </a:prstGeom>
            <a:gradFill>
              <a:gsLst>
                <a:gs pos="0">
                  <a:schemeClr val="accent1">
                    <a:lumMod val="40000"/>
                    <a:lumOff val="60000"/>
                  </a:schemeClr>
                </a:gs>
                <a:gs pos="100000">
                  <a:schemeClr val="accent1">
                    <a:lumMod val="60000"/>
                    <a:lumOff val="40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í$1îḑê">
              <a:extLst>
                <a:ext uri="{FF2B5EF4-FFF2-40B4-BE49-F238E27FC236}">
                  <a16:creationId xmlns:a16="http://schemas.microsoft.com/office/drawing/2014/main" xmlns="" id="{5AE47B1F-F616-4C27-9975-298F00F3DAED}"/>
                </a:ext>
              </a:extLst>
            </p:cNvPr>
            <p:cNvSpPr/>
            <p:nvPr/>
          </p:nvSpPr>
          <p:spPr bwMode="auto">
            <a:xfrm>
              <a:off x="6307194" y="3469831"/>
              <a:ext cx="154876" cy="152060"/>
            </a:xfrm>
            <a:custGeom>
              <a:avLst/>
              <a:gdLst>
                <a:gd name="T0" fmla="*/ 27 w 53"/>
                <a:gd name="T1" fmla="*/ 52 h 52"/>
                <a:gd name="T2" fmla="*/ 0 w 53"/>
                <a:gd name="T3" fmla="*/ 26 h 52"/>
                <a:gd name="T4" fmla="*/ 27 w 53"/>
                <a:gd name="T5" fmla="*/ 0 h 52"/>
                <a:gd name="T6" fmla="*/ 53 w 53"/>
                <a:gd name="T7" fmla="*/ 26 h 52"/>
                <a:gd name="T8" fmla="*/ 27 w 53"/>
                <a:gd name="T9" fmla="*/ 52 h 52"/>
                <a:gd name="T10" fmla="*/ 27 w 53"/>
                <a:gd name="T11" fmla="*/ 2 h 52"/>
                <a:gd name="T12" fmla="*/ 2 w 53"/>
                <a:gd name="T13" fmla="*/ 26 h 52"/>
                <a:gd name="T14" fmla="*/ 27 w 53"/>
                <a:gd name="T15" fmla="*/ 50 h 52"/>
                <a:gd name="T16" fmla="*/ 51 w 53"/>
                <a:gd name="T17" fmla="*/ 26 h 52"/>
                <a:gd name="T18" fmla="*/ 27 w 53"/>
                <a:gd name="T1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27" y="52"/>
                  </a:moveTo>
                  <a:cubicBezTo>
                    <a:pt x="12" y="52"/>
                    <a:pt x="0" y="40"/>
                    <a:pt x="0" y="26"/>
                  </a:cubicBezTo>
                  <a:cubicBezTo>
                    <a:pt x="0" y="11"/>
                    <a:pt x="12" y="0"/>
                    <a:pt x="27" y="0"/>
                  </a:cubicBezTo>
                  <a:cubicBezTo>
                    <a:pt x="41" y="0"/>
                    <a:pt x="53" y="11"/>
                    <a:pt x="53" y="26"/>
                  </a:cubicBezTo>
                  <a:cubicBezTo>
                    <a:pt x="53" y="40"/>
                    <a:pt x="41" y="52"/>
                    <a:pt x="27" y="52"/>
                  </a:cubicBezTo>
                  <a:close/>
                  <a:moveTo>
                    <a:pt x="27" y="2"/>
                  </a:moveTo>
                  <a:cubicBezTo>
                    <a:pt x="13" y="2"/>
                    <a:pt x="2" y="13"/>
                    <a:pt x="2" y="26"/>
                  </a:cubicBezTo>
                  <a:cubicBezTo>
                    <a:pt x="2" y="39"/>
                    <a:pt x="13" y="50"/>
                    <a:pt x="27" y="50"/>
                  </a:cubicBezTo>
                  <a:cubicBezTo>
                    <a:pt x="40" y="50"/>
                    <a:pt x="51" y="39"/>
                    <a:pt x="51" y="26"/>
                  </a:cubicBezTo>
                  <a:cubicBezTo>
                    <a:pt x="51" y="13"/>
                    <a:pt x="40" y="2"/>
                    <a:pt x="27" y="2"/>
                  </a:cubicBezTo>
                  <a:close/>
                </a:path>
              </a:pathLst>
            </a:custGeom>
            <a:solidFill>
              <a:srgbClr val="0053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ś1íḓe">
              <a:extLst>
                <a:ext uri="{FF2B5EF4-FFF2-40B4-BE49-F238E27FC236}">
                  <a16:creationId xmlns:a16="http://schemas.microsoft.com/office/drawing/2014/main" xmlns="" id="{694CC0A9-8D23-4DA1-9BE8-A79015AC2E41}"/>
                </a:ext>
              </a:extLst>
            </p:cNvPr>
            <p:cNvSpPr/>
            <p:nvPr/>
          </p:nvSpPr>
          <p:spPr bwMode="auto">
            <a:xfrm>
              <a:off x="6081920" y="3899259"/>
              <a:ext cx="605423" cy="605423"/>
            </a:xfrm>
            <a:custGeom>
              <a:avLst/>
              <a:gdLst>
                <a:gd name="T0" fmla="*/ 104 w 207"/>
                <a:gd name="T1" fmla="*/ 207 h 207"/>
                <a:gd name="T2" fmla="*/ 0 w 207"/>
                <a:gd name="T3" fmla="*/ 103 h 207"/>
                <a:gd name="T4" fmla="*/ 104 w 207"/>
                <a:gd name="T5" fmla="*/ 0 h 207"/>
                <a:gd name="T6" fmla="*/ 207 w 207"/>
                <a:gd name="T7" fmla="*/ 103 h 207"/>
                <a:gd name="T8" fmla="*/ 104 w 207"/>
                <a:gd name="T9" fmla="*/ 207 h 207"/>
                <a:gd name="T10" fmla="*/ 104 w 207"/>
                <a:gd name="T11" fmla="*/ 8 h 207"/>
                <a:gd name="T12" fmla="*/ 8 w 207"/>
                <a:gd name="T13" fmla="*/ 103 h 207"/>
                <a:gd name="T14" fmla="*/ 104 w 207"/>
                <a:gd name="T15" fmla="*/ 199 h 207"/>
                <a:gd name="T16" fmla="*/ 199 w 207"/>
                <a:gd name="T17" fmla="*/ 103 h 207"/>
                <a:gd name="T18" fmla="*/ 104 w 207"/>
                <a:gd name="T19" fmla="*/ 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7">
                  <a:moveTo>
                    <a:pt x="104" y="207"/>
                  </a:moveTo>
                  <a:cubicBezTo>
                    <a:pt x="47" y="207"/>
                    <a:pt x="0" y="160"/>
                    <a:pt x="0" y="103"/>
                  </a:cubicBezTo>
                  <a:cubicBezTo>
                    <a:pt x="0" y="46"/>
                    <a:pt x="47" y="0"/>
                    <a:pt x="104" y="0"/>
                  </a:cubicBezTo>
                  <a:cubicBezTo>
                    <a:pt x="161" y="0"/>
                    <a:pt x="207" y="46"/>
                    <a:pt x="207" y="103"/>
                  </a:cubicBezTo>
                  <a:cubicBezTo>
                    <a:pt x="207" y="160"/>
                    <a:pt x="161" y="207"/>
                    <a:pt x="104" y="207"/>
                  </a:cubicBezTo>
                  <a:close/>
                  <a:moveTo>
                    <a:pt x="104" y="8"/>
                  </a:moveTo>
                  <a:cubicBezTo>
                    <a:pt x="51" y="8"/>
                    <a:pt x="8" y="50"/>
                    <a:pt x="8" y="103"/>
                  </a:cubicBezTo>
                  <a:cubicBezTo>
                    <a:pt x="8" y="156"/>
                    <a:pt x="51" y="199"/>
                    <a:pt x="104" y="199"/>
                  </a:cubicBezTo>
                  <a:cubicBezTo>
                    <a:pt x="156" y="199"/>
                    <a:pt x="199" y="156"/>
                    <a:pt x="199" y="103"/>
                  </a:cubicBezTo>
                  <a:cubicBezTo>
                    <a:pt x="199" y="50"/>
                    <a:pt x="156" y="8"/>
                    <a:pt x="104" y="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ïşľîḑe">
              <a:extLst>
                <a:ext uri="{FF2B5EF4-FFF2-40B4-BE49-F238E27FC236}">
                  <a16:creationId xmlns:a16="http://schemas.microsoft.com/office/drawing/2014/main" xmlns="" id="{84625D95-0241-43A6-A2B8-C995C61C127A}"/>
                </a:ext>
              </a:extLst>
            </p:cNvPr>
            <p:cNvSpPr/>
            <p:nvPr/>
          </p:nvSpPr>
          <p:spPr bwMode="auto">
            <a:xfrm>
              <a:off x="6172030" y="3987960"/>
              <a:ext cx="426612" cy="426613"/>
            </a:xfrm>
            <a:custGeom>
              <a:avLst/>
              <a:gdLst>
                <a:gd name="T0" fmla="*/ 10 w 303"/>
                <a:gd name="T1" fmla="*/ 303 h 303"/>
                <a:gd name="T2" fmla="*/ 0 w 303"/>
                <a:gd name="T3" fmla="*/ 292 h 303"/>
                <a:gd name="T4" fmla="*/ 291 w 303"/>
                <a:gd name="T5" fmla="*/ 0 h 303"/>
                <a:gd name="T6" fmla="*/ 303 w 303"/>
                <a:gd name="T7" fmla="*/ 12 h 303"/>
                <a:gd name="T8" fmla="*/ 10 w 303"/>
                <a:gd name="T9" fmla="*/ 303 h 303"/>
              </a:gdLst>
              <a:ahLst/>
              <a:cxnLst>
                <a:cxn ang="0">
                  <a:pos x="T0" y="T1"/>
                </a:cxn>
                <a:cxn ang="0">
                  <a:pos x="T2" y="T3"/>
                </a:cxn>
                <a:cxn ang="0">
                  <a:pos x="T4" y="T5"/>
                </a:cxn>
                <a:cxn ang="0">
                  <a:pos x="T6" y="T7"/>
                </a:cxn>
                <a:cxn ang="0">
                  <a:pos x="T8" y="T9"/>
                </a:cxn>
              </a:cxnLst>
              <a:rect l="0" t="0" r="r" b="b"/>
              <a:pathLst>
                <a:path w="303" h="303">
                  <a:moveTo>
                    <a:pt x="10" y="303"/>
                  </a:moveTo>
                  <a:lnTo>
                    <a:pt x="0" y="292"/>
                  </a:lnTo>
                  <a:lnTo>
                    <a:pt x="291" y="0"/>
                  </a:lnTo>
                  <a:lnTo>
                    <a:pt x="303" y="12"/>
                  </a:lnTo>
                  <a:lnTo>
                    <a:pt x="10" y="30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114" name="îśliḋè">
              <a:extLst>
                <a:ext uri="{FF2B5EF4-FFF2-40B4-BE49-F238E27FC236}">
                  <a16:creationId xmlns:a16="http://schemas.microsoft.com/office/drawing/2014/main" xmlns="" id="{C2FB2E10-E36D-4ABD-A13E-0C315DFFA7D7}"/>
                </a:ext>
              </a:extLst>
            </p:cNvPr>
            <p:cNvSpPr/>
            <p:nvPr/>
          </p:nvSpPr>
          <p:spPr bwMode="auto">
            <a:xfrm>
              <a:off x="6172030" y="3987960"/>
              <a:ext cx="426612" cy="426613"/>
            </a:xfrm>
            <a:custGeom>
              <a:avLst/>
              <a:gdLst>
                <a:gd name="T0" fmla="*/ 291 w 303"/>
                <a:gd name="T1" fmla="*/ 303 h 303"/>
                <a:gd name="T2" fmla="*/ 0 w 303"/>
                <a:gd name="T3" fmla="*/ 12 h 303"/>
                <a:gd name="T4" fmla="*/ 10 w 303"/>
                <a:gd name="T5" fmla="*/ 0 h 303"/>
                <a:gd name="T6" fmla="*/ 303 w 303"/>
                <a:gd name="T7" fmla="*/ 292 h 303"/>
                <a:gd name="T8" fmla="*/ 291 w 303"/>
                <a:gd name="T9" fmla="*/ 303 h 303"/>
              </a:gdLst>
              <a:ahLst/>
              <a:cxnLst>
                <a:cxn ang="0">
                  <a:pos x="T0" y="T1"/>
                </a:cxn>
                <a:cxn ang="0">
                  <a:pos x="T2" y="T3"/>
                </a:cxn>
                <a:cxn ang="0">
                  <a:pos x="T4" y="T5"/>
                </a:cxn>
                <a:cxn ang="0">
                  <a:pos x="T6" y="T7"/>
                </a:cxn>
                <a:cxn ang="0">
                  <a:pos x="T8" y="T9"/>
                </a:cxn>
              </a:cxnLst>
              <a:rect l="0" t="0" r="r" b="b"/>
              <a:pathLst>
                <a:path w="303" h="303">
                  <a:moveTo>
                    <a:pt x="291" y="303"/>
                  </a:moveTo>
                  <a:lnTo>
                    <a:pt x="0" y="12"/>
                  </a:lnTo>
                  <a:lnTo>
                    <a:pt x="10" y="0"/>
                  </a:lnTo>
                  <a:lnTo>
                    <a:pt x="303" y="292"/>
                  </a:lnTo>
                  <a:lnTo>
                    <a:pt x="291" y="30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i$líḑé">
              <a:extLst>
                <a:ext uri="{FF2B5EF4-FFF2-40B4-BE49-F238E27FC236}">
                  <a16:creationId xmlns:a16="http://schemas.microsoft.com/office/drawing/2014/main" xmlns="" id="{85D871CA-8957-4ADC-8BDD-1E85411938C5}"/>
                </a:ext>
              </a:extLst>
            </p:cNvPr>
            <p:cNvSpPr/>
            <p:nvPr/>
          </p:nvSpPr>
          <p:spPr bwMode="auto">
            <a:xfrm>
              <a:off x="4752806" y="5134040"/>
              <a:ext cx="202746" cy="198523"/>
            </a:xfrm>
            <a:custGeom>
              <a:avLst/>
              <a:gdLst>
                <a:gd name="T0" fmla="*/ 0 w 144"/>
                <a:gd name="T1" fmla="*/ 97 h 141"/>
                <a:gd name="T2" fmla="*/ 50 w 144"/>
                <a:gd name="T3" fmla="*/ 141 h 141"/>
                <a:gd name="T4" fmla="*/ 144 w 144"/>
                <a:gd name="T5" fmla="*/ 43 h 141"/>
                <a:gd name="T6" fmla="*/ 94 w 144"/>
                <a:gd name="T7" fmla="*/ 0 h 141"/>
                <a:gd name="T8" fmla="*/ 0 w 144"/>
                <a:gd name="T9" fmla="*/ 97 h 141"/>
              </a:gdLst>
              <a:ahLst/>
              <a:cxnLst>
                <a:cxn ang="0">
                  <a:pos x="T0" y="T1"/>
                </a:cxn>
                <a:cxn ang="0">
                  <a:pos x="T2" y="T3"/>
                </a:cxn>
                <a:cxn ang="0">
                  <a:pos x="T4" y="T5"/>
                </a:cxn>
                <a:cxn ang="0">
                  <a:pos x="T6" y="T7"/>
                </a:cxn>
                <a:cxn ang="0">
                  <a:pos x="T8" y="T9"/>
                </a:cxn>
              </a:cxnLst>
              <a:rect l="0" t="0" r="r" b="b"/>
              <a:pathLst>
                <a:path w="144" h="141">
                  <a:moveTo>
                    <a:pt x="0" y="97"/>
                  </a:moveTo>
                  <a:lnTo>
                    <a:pt x="50" y="141"/>
                  </a:lnTo>
                  <a:lnTo>
                    <a:pt x="144" y="43"/>
                  </a:lnTo>
                  <a:lnTo>
                    <a:pt x="94" y="0"/>
                  </a:lnTo>
                  <a:lnTo>
                    <a:pt x="0" y="97"/>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îŝļïḍe">
              <a:extLst>
                <a:ext uri="{FF2B5EF4-FFF2-40B4-BE49-F238E27FC236}">
                  <a16:creationId xmlns:a16="http://schemas.microsoft.com/office/drawing/2014/main" xmlns="" id="{1EF61B44-9A10-427E-8E5F-983CC1696141}"/>
                </a:ext>
              </a:extLst>
            </p:cNvPr>
            <p:cNvSpPr/>
            <p:nvPr/>
          </p:nvSpPr>
          <p:spPr bwMode="auto">
            <a:xfrm>
              <a:off x="4989343" y="5197399"/>
              <a:ext cx="97150" cy="198523"/>
            </a:xfrm>
            <a:custGeom>
              <a:avLst/>
              <a:gdLst>
                <a:gd name="T0" fmla="*/ 0 w 69"/>
                <a:gd name="T1" fmla="*/ 141 h 141"/>
                <a:gd name="T2" fmla="*/ 61 w 69"/>
                <a:gd name="T3" fmla="*/ 141 h 141"/>
                <a:gd name="T4" fmla="*/ 69 w 69"/>
                <a:gd name="T5" fmla="*/ 0 h 141"/>
                <a:gd name="T6" fmla="*/ 9 w 69"/>
                <a:gd name="T7" fmla="*/ 0 h 141"/>
                <a:gd name="T8" fmla="*/ 0 w 69"/>
                <a:gd name="T9" fmla="*/ 141 h 141"/>
              </a:gdLst>
              <a:ahLst/>
              <a:cxnLst>
                <a:cxn ang="0">
                  <a:pos x="T0" y="T1"/>
                </a:cxn>
                <a:cxn ang="0">
                  <a:pos x="T2" y="T3"/>
                </a:cxn>
                <a:cxn ang="0">
                  <a:pos x="T4" y="T5"/>
                </a:cxn>
                <a:cxn ang="0">
                  <a:pos x="T6" y="T7"/>
                </a:cxn>
                <a:cxn ang="0">
                  <a:pos x="T8" y="T9"/>
                </a:cxn>
              </a:cxnLst>
              <a:rect l="0" t="0" r="r" b="b"/>
              <a:pathLst>
                <a:path w="69" h="141">
                  <a:moveTo>
                    <a:pt x="0" y="141"/>
                  </a:moveTo>
                  <a:lnTo>
                    <a:pt x="61" y="141"/>
                  </a:lnTo>
                  <a:lnTo>
                    <a:pt x="69" y="0"/>
                  </a:lnTo>
                  <a:lnTo>
                    <a:pt x="9" y="0"/>
                  </a:lnTo>
                  <a:lnTo>
                    <a:pt x="0" y="141"/>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Sḻîďe">
              <a:extLst>
                <a:ext uri="{FF2B5EF4-FFF2-40B4-BE49-F238E27FC236}">
                  <a16:creationId xmlns:a16="http://schemas.microsoft.com/office/drawing/2014/main" xmlns="" id="{68246BCF-ACA5-4A88-9895-D3D60209758F}"/>
                </a:ext>
              </a:extLst>
            </p:cNvPr>
            <p:cNvSpPr/>
            <p:nvPr/>
          </p:nvSpPr>
          <p:spPr bwMode="auto">
            <a:xfrm>
              <a:off x="4972447" y="5387473"/>
              <a:ext cx="319607" cy="99966"/>
            </a:xfrm>
            <a:custGeom>
              <a:avLst/>
              <a:gdLst>
                <a:gd name="T0" fmla="*/ 37 w 109"/>
                <a:gd name="T1" fmla="*/ 0 h 34"/>
                <a:gd name="T2" fmla="*/ 4 w 109"/>
                <a:gd name="T3" fmla="*/ 0 h 34"/>
                <a:gd name="T4" fmla="*/ 1 w 109"/>
                <a:gd name="T5" fmla="*/ 2 h 34"/>
                <a:gd name="T6" fmla="*/ 0 w 109"/>
                <a:gd name="T7" fmla="*/ 28 h 34"/>
                <a:gd name="T8" fmla="*/ 5 w 109"/>
                <a:gd name="T9" fmla="*/ 34 h 34"/>
                <a:gd name="T10" fmla="*/ 37 w 109"/>
                <a:gd name="T11" fmla="*/ 33 h 34"/>
                <a:gd name="T12" fmla="*/ 97 w 109"/>
                <a:gd name="T13" fmla="*/ 34 h 34"/>
                <a:gd name="T14" fmla="*/ 103 w 109"/>
                <a:gd name="T15" fmla="*/ 20 h 34"/>
                <a:gd name="T16" fmla="*/ 42 w 109"/>
                <a:gd name="T17" fmla="*/ 2 h 34"/>
                <a:gd name="T18" fmla="*/ 37 w 109"/>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34">
                  <a:moveTo>
                    <a:pt x="37" y="0"/>
                  </a:moveTo>
                  <a:cubicBezTo>
                    <a:pt x="4" y="0"/>
                    <a:pt x="4" y="0"/>
                    <a:pt x="4" y="0"/>
                  </a:cubicBezTo>
                  <a:cubicBezTo>
                    <a:pt x="2" y="0"/>
                    <a:pt x="2" y="1"/>
                    <a:pt x="1" y="2"/>
                  </a:cubicBezTo>
                  <a:cubicBezTo>
                    <a:pt x="0" y="28"/>
                    <a:pt x="0" y="28"/>
                    <a:pt x="0" y="28"/>
                  </a:cubicBezTo>
                  <a:cubicBezTo>
                    <a:pt x="0" y="31"/>
                    <a:pt x="2" y="34"/>
                    <a:pt x="5" y="34"/>
                  </a:cubicBezTo>
                  <a:cubicBezTo>
                    <a:pt x="17" y="33"/>
                    <a:pt x="22" y="33"/>
                    <a:pt x="37" y="33"/>
                  </a:cubicBezTo>
                  <a:cubicBezTo>
                    <a:pt x="46" y="33"/>
                    <a:pt x="84" y="34"/>
                    <a:pt x="97" y="34"/>
                  </a:cubicBezTo>
                  <a:cubicBezTo>
                    <a:pt x="109" y="34"/>
                    <a:pt x="109" y="21"/>
                    <a:pt x="103" y="20"/>
                  </a:cubicBezTo>
                  <a:cubicBezTo>
                    <a:pt x="80" y="15"/>
                    <a:pt x="50" y="8"/>
                    <a:pt x="42" y="2"/>
                  </a:cubicBezTo>
                  <a:cubicBezTo>
                    <a:pt x="41" y="1"/>
                    <a:pt x="39" y="0"/>
                    <a:pt x="37" y="0"/>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ïšḷíḓè">
              <a:extLst>
                <a:ext uri="{FF2B5EF4-FFF2-40B4-BE49-F238E27FC236}">
                  <a16:creationId xmlns:a16="http://schemas.microsoft.com/office/drawing/2014/main" xmlns="" id="{7D94C9EB-E524-4541-8338-C99A2030BB89}"/>
                </a:ext>
              </a:extLst>
            </p:cNvPr>
            <p:cNvSpPr/>
            <p:nvPr/>
          </p:nvSpPr>
          <p:spPr bwMode="auto">
            <a:xfrm>
              <a:off x="4679592" y="5246677"/>
              <a:ext cx="325239" cy="240762"/>
            </a:xfrm>
            <a:custGeom>
              <a:avLst/>
              <a:gdLst>
                <a:gd name="T0" fmla="*/ 55 w 111"/>
                <a:gd name="T1" fmla="*/ 20 h 82"/>
                <a:gd name="T2" fmla="*/ 27 w 111"/>
                <a:gd name="T3" fmla="*/ 1 h 82"/>
                <a:gd name="T4" fmla="*/ 23 w 111"/>
                <a:gd name="T5" fmla="*/ 1 h 82"/>
                <a:gd name="T6" fmla="*/ 2 w 111"/>
                <a:gd name="T7" fmla="*/ 23 h 82"/>
                <a:gd name="T8" fmla="*/ 3 w 111"/>
                <a:gd name="T9" fmla="*/ 30 h 82"/>
                <a:gd name="T10" fmla="*/ 44 w 111"/>
                <a:gd name="T11" fmla="*/ 66 h 82"/>
                <a:gd name="T12" fmla="*/ 91 w 111"/>
                <a:gd name="T13" fmla="*/ 82 h 82"/>
                <a:gd name="T14" fmla="*/ 106 w 111"/>
                <a:gd name="T15" fmla="*/ 69 h 82"/>
                <a:gd name="T16" fmla="*/ 60 w 111"/>
                <a:gd name="T17" fmla="*/ 26 h 82"/>
                <a:gd name="T18" fmla="*/ 55 w 111"/>
                <a:gd name="T19"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2">
                  <a:moveTo>
                    <a:pt x="55" y="20"/>
                  </a:moveTo>
                  <a:cubicBezTo>
                    <a:pt x="27" y="1"/>
                    <a:pt x="27" y="1"/>
                    <a:pt x="27" y="1"/>
                  </a:cubicBezTo>
                  <a:cubicBezTo>
                    <a:pt x="26" y="0"/>
                    <a:pt x="24" y="0"/>
                    <a:pt x="23" y="1"/>
                  </a:cubicBezTo>
                  <a:cubicBezTo>
                    <a:pt x="2" y="23"/>
                    <a:pt x="2" y="23"/>
                    <a:pt x="2" y="23"/>
                  </a:cubicBezTo>
                  <a:cubicBezTo>
                    <a:pt x="0" y="25"/>
                    <a:pt x="0" y="28"/>
                    <a:pt x="3" y="30"/>
                  </a:cubicBezTo>
                  <a:cubicBezTo>
                    <a:pt x="21" y="44"/>
                    <a:pt x="34" y="54"/>
                    <a:pt x="44" y="66"/>
                  </a:cubicBezTo>
                  <a:cubicBezTo>
                    <a:pt x="57" y="80"/>
                    <a:pt x="63" y="82"/>
                    <a:pt x="91" y="82"/>
                  </a:cubicBezTo>
                  <a:cubicBezTo>
                    <a:pt x="104" y="82"/>
                    <a:pt x="111" y="71"/>
                    <a:pt x="106" y="69"/>
                  </a:cubicBezTo>
                  <a:cubicBezTo>
                    <a:pt x="59" y="54"/>
                    <a:pt x="72" y="48"/>
                    <a:pt x="60" y="26"/>
                  </a:cubicBezTo>
                  <a:cubicBezTo>
                    <a:pt x="59" y="24"/>
                    <a:pt x="58" y="22"/>
                    <a:pt x="55" y="20"/>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íŝļïdè">
              <a:extLst>
                <a:ext uri="{FF2B5EF4-FFF2-40B4-BE49-F238E27FC236}">
                  <a16:creationId xmlns:a16="http://schemas.microsoft.com/office/drawing/2014/main" xmlns="" id="{1508CC1E-BDAD-4EA2-9B54-C1BF0C72DC27}"/>
                </a:ext>
              </a:extLst>
            </p:cNvPr>
            <p:cNvSpPr/>
            <p:nvPr/>
          </p:nvSpPr>
          <p:spPr bwMode="auto">
            <a:xfrm>
              <a:off x="5285015" y="2511010"/>
              <a:ext cx="640622" cy="575856"/>
            </a:xfrm>
            <a:custGeom>
              <a:avLst/>
              <a:gdLst>
                <a:gd name="T0" fmla="*/ 41 w 219"/>
                <a:gd name="T1" fmla="*/ 0 h 197"/>
                <a:gd name="T2" fmla="*/ 71 w 219"/>
                <a:gd name="T3" fmla="*/ 67 h 197"/>
                <a:gd name="T4" fmla="*/ 102 w 219"/>
                <a:gd name="T5" fmla="*/ 133 h 197"/>
                <a:gd name="T6" fmla="*/ 111 w 219"/>
                <a:gd name="T7" fmla="*/ 149 h 197"/>
                <a:gd name="T8" fmla="*/ 113 w 219"/>
                <a:gd name="T9" fmla="*/ 152 h 197"/>
                <a:gd name="T10" fmla="*/ 114 w 219"/>
                <a:gd name="T11" fmla="*/ 154 h 197"/>
                <a:gd name="T12" fmla="*/ 114 w 219"/>
                <a:gd name="T13" fmla="*/ 154 h 197"/>
                <a:gd name="T14" fmla="*/ 115 w 219"/>
                <a:gd name="T15" fmla="*/ 155 h 197"/>
                <a:gd name="T16" fmla="*/ 126 w 219"/>
                <a:gd name="T17" fmla="*/ 159 h 197"/>
                <a:gd name="T18" fmla="*/ 142 w 219"/>
                <a:gd name="T19" fmla="*/ 161 h 197"/>
                <a:gd name="T20" fmla="*/ 178 w 219"/>
                <a:gd name="T21" fmla="*/ 161 h 197"/>
                <a:gd name="T22" fmla="*/ 196 w 219"/>
                <a:gd name="T23" fmla="*/ 160 h 197"/>
                <a:gd name="T24" fmla="*/ 214 w 219"/>
                <a:gd name="T25" fmla="*/ 159 h 197"/>
                <a:gd name="T26" fmla="*/ 219 w 219"/>
                <a:gd name="T27" fmla="*/ 181 h 197"/>
                <a:gd name="T28" fmla="*/ 142 w 219"/>
                <a:gd name="T29" fmla="*/ 196 h 197"/>
                <a:gd name="T30" fmla="*/ 121 w 219"/>
                <a:gd name="T31" fmla="*/ 196 h 197"/>
                <a:gd name="T32" fmla="*/ 97 w 219"/>
                <a:gd name="T33" fmla="*/ 190 h 197"/>
                <a:gd name="T34" fmla="*/ 83 w 219"/>
                <a:gd name="T35" fmla="*/ 181 h 197"/>
                <a:gd name="T36" fmla="*/ 80 w 219"/>
                <a:gd name="T37" fmla="*/ 176 h 197"/>
                <a:gd name="T38" fmla="*/ 79 w 219"/>
                <a:gd name="T39" fmla="*/ 174 h 197"/>
                <a:gd name="T40" fmla="*/ 76 w 219"/>
                <a:gd name="T41" fmla="*/ 170 h 197"/>
                <a:gd name="T42" fmla="*/ 65 w 219"/>
                <a:gd name="T43" fmla="*/ 154 h 197"/>
                <a:gd name="T44" fmla="*/ 30 w 219"/>
                <a:gd name="T45" fmla="*/ 86 h 197"/>
                <a:gd name="T46" fmla="*/ 0 w 219"/>
                <a:gd name="T47" fmla="*/ 17 h 197"/>
                <a:gd name="T48" fmla="*/ 41 w 219"/>
                <a:gd name="T4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9" h="197">
                  <a:moveTo>
                    <a:pt x="41" y="0"/>
                  </a:moveTo>
                  <a:cubicBezTo>
                    <a:pt x="51" y="22"/>
                    <a:pt x="61" y="45"/>
                    <a:pt x="71" y="67"/>
                  </a:cubicBezTo>
                  <a:cubicBezTo>
                    <a:pt x="81" y="90"/>
                    <a:pt x="91" y="112"/>
                    <a:pt x="102" y="133"/>
                  </a:cubicBezTo>
                  <a:cubicBezTo>
                    <a:pt x="105" y="138"/>
                    <a:pt x="108" y="144"/>
                    <a:pt x="111" y="149"/>
                  </a:cubicBezTo>
                  <a:cubicBezTo>
                    <a:pt x="113" y="152"/>
                    <a:pt x="113" y="152"/>
                    <a:pt x="113" y="152"/>
                  </a:cubicBezTo>
                  <a:cubicBezTo>
                    <a:pt x="114" y="154"/>
                    <a:pt x="114" y="154"/>
                    <a:pt x="114" y="154"/>
                  </a:cubicBezTo>
                  <a:cubicBezTo>
                    <a:pt x="114" y="154"/>
                    <a:pt x="114" y="154"/>
                    <a:pt x="114" y="154"/>
                  </a:cubicBezTo>
                  <a:cubicBezTo>
                    <a:pt x="113" y="154"/>
                    <a:pt x="113" y="154"/>
                    <a:pt x="115" y="155"/>
                  </a:cubicBezTo>
                  <a:cubicBezTo>
                    <a:pt x="117" y="156"/>
                    <a:pt x="121" y="158"/>
                    <a:pt x="126" y="159"/>
                  </a:cubicBezTo>
                  <a:cubicBezTo>
                    <a:pt x="131" y="160"/>
                    <a:pt x="137" y="160"/>
                    <a:pt x="142" y="161"/>
                  </a:cubicBezTo>
                  <a:cubicBezTo>
                    <a:pt x="154" y="162"/>
                    <a:pt x="166" y="162"/>
                    <a:pt x="178" y="161"/>
                  </a:cubicBezTo>
                  <a:cubicBezTo>
                    <a:pt x="196" y="160"/>
                    <a:pt x="196" y="160"/>
                    <a:pt x="196" y="160"/>
                  </a:cubicBezTo>
                  <a:cubicBezTo>
                    <a:pt x="214" y="159"/>
                    <a:pt x="214" y="159"/>
                    <a:pt x="214" y="159"/>
                  </a:cubicBezTo>
                  <a:cubicBezTo>
                    <a:pt x="219" y="181"/>
                    <a:pt x="219" y="181"/>
                    <a:pt x="219" y="181"/>
                  </a:cubicBezTo>
                  <a:cubicBezTo>
                    <a:pt x="194" y="189"/>
                    <a:pt x="169" y="195"/>
                    <a:pt x="142" y="196"/>
                  </a:cubicBezTo>
                  <a:cubicBezTo>
                    <a:pt x="136" y="197"/>
                    <a:pt x="129" y="197"/>
                    <a:pt x="121" y="196"/>
                  </a:cubicBezTo>
                  <a:cubicBezTo>
                    <a:pt x="114" y="195"/>
                    <a:pt x="106" y="194"/>
                    <a:pt x="97" y="190"/>
                  </a:cubicBezTo>
                  <a:cubicBezTo>
                    <a:pt x="93" y="188"/>
                    <a:pt x="88" y="186"/>
                    <a:pt x="83" y="181"/>
                  </a:cubicBezTo>
                  <a:cubicBezTo>
                    <a:pt x="82" y="179"/>
                    <a:pt x="81" y="178"/>
                    <a:pt x="80" y="176"/>
                  </a:cubicBezTo>
                  <a:cubicBezTo>
                    <a:pt x="79" y="174"/>
                    <a:pt x="79" y="174"/>
                    <a:pt x="79" y="174"/>
                  </a:cubicBezTo>
                  <a:cubicBezTo>
                    <a:pt x="76" y="170"/>
                    <a:pt x="76" y="170"/>
                    <a:pt x="76" y="170"/>
                  </a:cubicBezTo>
                  <a:cubicBezTo>
                    <a:pt x="72" y="165"/>
                    <a:pt x="69" y="159"/>
                    <a:pt x="65" y="154"/>
                  </a:cubicBezTo>
                  <a:cubicBezTo>
                    <a:pt x="53" y="131"/>
                    <a:pt x="41" y="109"/>
                    <a:pt x="30" y="86"/>
                  </a:cubicBezTo>
                  <a:cubicBezTo>
                    <a:pt x="19" y="64"/>
                    <a:pt x="9" y="41"/>
                    <a:pt x="0" y="17"/>
                  </a:cubicBezTo>
                  <a:lnTo>
                    <a:pt x="41" y="0"/>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ŝḻîḋé">
              <a:extLst>
                <a:ext uri="{FF2B5EF4-FFF2-40B4-BE49-F238E27FC236}">
                  <a16:creationId xmlns:a16="http://schemas.microsoft.com/office/drawing/2014/main" xmlns="" id="{6876C408-9E2B-41FE-8945-4E58403B46BD}"/>
                </a:ext>
              </a:extLst>
            </p:cNvPr>
            <p:cNvSpPr/>
            <p:nvPr/>
          </p:nvSpPr>
          <p:spPr bwMode="auto">
            <a:xfrm>
              <a:off x="5224473" y="2418085"/>
              <a:ext cx="304119" cy="391413"/>
            </a:xfrm>
            <a:custGeom>
              <a:avLst/>
              <a:gdLst>
                <a:gd name="T0" fmla="*/ 9 w 104"/>
                <a:gd name="T1" fmla="*/ 29 h 134"/>
                <a:gd name="T2" fmla="*/ 53 w 104"/>
                <a:gd name="T3" fmla="*/ 134 h 134"/>
                <a:gd name="T4" fmla="*/ 104 w 104"/>
                <a:gd name="T5" fmla="*/ 105 h 134"/>
                <a:gd name="T6" fmla="*/ 74 w 104"/>
                <a:gd name="T7" fmla="*/ 34 h 134"/>
                <a:gd name="T8" fmla="*/ 9 w 104"/>
                <a:gd name="T9" fmla="*/ 29 h 134"/>
              </a:gdLst>
              <a:ahLst/>
              <a:cxnLst>
                <a:cxn ang="0">
                  <a:pos x="T0" y="T1"/>
                </a:cxn>
                <a:cxn ang="0">
                  <a:pos x="T2" y="T3"/>
                </a:cxn>
                <a:cxn ang="0">
                  <a:pos x="T4" y="T5"/>
                </a:cxn>
                <a:cxn ang="0">
                  <a:pos x="T6" y="T7"/>
                </a:cxn>
                <a:cxn ang="0">
                  <a:pos x="T8" y="T9"/>
                </a:cxn>
              </a:cxnLst>
              <a:rect l="0" t="0" r="r" b="b"/>
              <a:pathLst>
                <a:path w="104" h="134">
                  <a:moveTo>
                    <a:pt x="9" y="29"/>
                  </a:moveTo>
                  <a:cubicBezTo>
                    <a:pt x="0" y="56"/>
                    <a:pt x="53" y="134"/>
                    <a:pt x="53" y="134"/>
                  </a:cubicBezTo>
                  <a:cubicBezTo>
                    <a:pt x="104" y="105"/>
                    <a:pt x="104" y="105"/>
                    <a:pt x="104" y="105"/>
                  </a:cubicBezTo>
                  <a:cubicBezTo>
                    <a:pt x="104" y="105"/>
                    <a:pt x="90" y="66"/>
                    <a:pt x="74" y="34"/>
                  </a:cubicBezTo>
                  <a:cubicBezTo>
                    <a:pt x="56" y="0"/>
                    <a:pt x="19" y="0"/>
                    <a:pt x="9" y="29"/>
                  </a:cubicBezTo>
                  <a:close/>
                </a:path>
              </a:pathLst>
            </a:custGeom>
            <a:gradFill flip="none" rotWithShape="1">
              <a:gsLst>
                <a:gs pos="0">
                  <a:schemeClr val="accent1">
                    <a:lumMod val="40000"/>
                    <a:lumOff val="60000"/>
                  </a:schemeClr>
                </a:gs>
                <a:gs pos="100000">
                  <a:schemeClr val="accent1">
                    <a:lumMod val="60000"/>
                    <a:lumOff val="40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ïŝḻîďé">
              <a:extLst>
                <a:ext uri="{FF2B5EF4-FFF2-40B4-BE49-F238E27FC236}">
                  <a16:creationId xmlns:a16="http://schemas.microsoft.com/office/drawing/2014/main" xmlns="" id="{15FDF18D-0786-4428-81F2-810C1849692A}"/>
                </a:ext>
              </a:extLst>
            </p:cNvPr>
            <p:cNvSpPr/>
            <p:nvPr/>
          </p:nvSpPr>
          <p:spPr bwMode="auto">
            <a:xfrm>
              <a:off x="5235737" y="2496931"/>
              <a:ext cx="204155" cy="312567"/>
            </a:xfrm>
            <a:custGeom>
              <a:avLst/>
              <a:gdLst>
                <a:gd name="T0" fmla="*/ 4 w 70"/>
                <a:gd name="T1" fmla="*/ 5 h 107"/>
                <a:gd name="T2" fmla="*/ 43 w 70"/>
                <a:gd name="T3" fmla="*/ 26 h 107"/>
                <a:gd name="T4" fmla="*/ 70 w 70"/>
                <a:gd name="T5" fmla="*/ 95 h 107"/>
                <a:gd name="T6" fmla="*/ 49 w 70"/>
                <a:gd name="T7" fmla="*/ 107 h 107"/>
                <a:gd name="T8" fmla="*/ 4 w 70"/>
                <a:gd name="T9" fmla="*/ 5 h 107"/>
              </a:gdLst>
              <a:ahLst/>
              <a:cxnLst>
                <a:cxn ang="0">
                  <a:pos x="T0" y="T1"/>
                </a:cxn>
                <a:cxn ang="0">
                  <a:pos x="T2" y="T3"/>
                </a:cxn>
                <a:cxn ang="0">
                  <a:pos x="T4" y="T5"/>
                </a:cxn>
                <a:cxn ang="0">
                  <a:pos x="T6" y="T7"/>
                </a:cxn>
                <a:cxn ang="0">
                  <a:pos x="T8" y="T9"/>
                </a:cxn>
              </a:cxnLst>
              <a:rect l="0" t="0" r="r" b="b"/>
              <a:pathLst>
                <a:path w="70" h="107">
                  <a:moveTo>
                    <a:pt x="4" y="5"/>
                  </a:moveTo>
                  <a:cubicBezTo>
                    <a:pt x="16" y="0"/>
                    <a:pt x="29" y="4"/>
                    <a:pt x="43" y="26"/>
                  </a:cubicBezTo>
                  <a:cubicBezTo>
                    <a:pt x="56" y="48"/>
                    <a:pt x="68" y="85"/>
                    <a:pt x="70" y="95"/>
                  </a:cubicBezTo>
                  <a:cubicBezTo>
                    <a:pt x="49" y="107"/>
                    <a:pt x="49" y="107"/>
                    <a:pt x="49" y="107"/>
                  </a:cubicBezTo>
                  <a:cubicBezTo>
                    <a:pt x="49" y="107"/>
                    <a:pt x="0" y="34"/>
                    <a:pt x="4" y="5"/>
                  </a:cubicBezTo>
                  <a:close/>
                </a:path>
              </a:pathLst>
            </a:custGeom>
            <a:solidFill>
              <a:srgbClr val="77B3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íṧļíďè">
              <a:extLst>
                <a:ext uri="{FF2B5EF4-FFF2-40B4-BE49-F238E27FC236}">
                  <a16:creationId xmlns:a16="http://schemas.microsoft.com/office/drawing/2014/main" xmlns="" id="{7836502E-DB71-4E8A-BA1B-9FC68A05FB48}"/>
                </a:ext>
              </a:extLst>
            </p:cNvPr>
            <p:cNvSpPr/>
            <p:nvPr/>
          </p:nvSpPr>
          <p:spPr bwMode="auto">
            <a:xfrm>
              <a:off x="5887622" y="2948885"/>
              <a:ext cx="102782" cy="108413"/>
            </a:xfrm>
            <a:custGeom>
              <a:avLst/>
              <a:gdLst>
                <a:gd name="T0" fmla="*/ 2 w 35"/>
                <a:gd name="T1" fmla="*/ 11 h 37"/>
                <a:gd name="T2" fmla="*/ 29 w 35"/>
                <a:gd name="T3" fmla="*/ 0 h 37"/>
                <a:gd name="T4" fmla="*/ 35 w 35"/>
                <a:gd name="T5" fmla="*/ 28 h 37"/>
                <a:gd name="T6" fmla="*/ 0 w 35"/>
                <a:gd name="T7" fmla="*/ 28 h 37"/>
                <a:gd name="T8" fmla="*/ 2 w 35"/>
                <a:gd name="T9" fmla="*/ 11 h 37"/>
              </a:gdLst>
              <a:ahLst/>
              <a:cxnLst>
                <a:cxn ang="0">
                  <a:pos x="T0" y="T1"/>
                </a:cxn>
                <a:cxn ang="0">
                  <a:pos x="T2" y="T3"/>
                </a:cxn>
                <a:cxn ang="0">
                  <a:pos x="T4" y="T5"/>
                </a:cxn>
                <a:cxn ang="0">
                  <a:pos x="T6" y="T7"/>
                </a:cxn>
                <a:cxn ang="0">
                  <a:pos x="T8" y="T9"/>
                </a:cxn>
              </a:cxnLst>
              <a:rect l="0" t="0" r="r" b="b"/>
              <a:pathLst>
                <a:path w="35" h="37">
                  <a:moveTo>
                    <a:pt x="2" y="11"/>
                  </a:moveTo>
                  <a:cubicBezTo>
                    <a:pt x="29" y="0"/>
                    <a:pt x="29" y="0"/>
                    <a:pt x="29" y="0"/>
                  </a:cubicBezTo>
                  <a:cubicBezTo>
                    <a:pt x="35" y="28"/>
                    <a:pt x="35" y="28"/>
                    <a:pt x="35" y="28"/>
                  </a:cubicBezTo>
                  <a:cubicBezTo>
                    <a:pt x="35" y="28"/>
                    <a:pt x="4" y="37"/>
                    <a:pt x="0" y="28"/>
                  </a:cubicBezTo>
                  <a:lnTo>
                    <a:pt x="2" y="11"/>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işľiḋè">
              <a:extLst>
                <a:ext uri="{FF2B5EF4-FFF2-40B4-BE49-F238E27FC236}">
                  <a16:creationId xmlns:a16="http://schemas.microsoft.com/office/drawing/2014/main" xmlns="" id="{B5C87F0B-D075-49B0-B97A-367B2D39EADA}"/>
                </a:ext>
              </a:extLst>
            </p:cNvPr>
            <p:cNvSpPr/>
            <p:nvPr/>
          </p:nvSpPr>
          <p:spPr bwMode="auto">
            <a:xfrm>
              <a:off x="5973508" y="2948885"/>
              <a:ext cx="90109" cy="83070"/>
            </a:xfrm>
            <a:custGeom>
              <a:avLst/>
              <a:gdLst>
                <a:gd name="T0" fmla="*/ 47 w 64"/>
                <a:gd name="T1" fmla="*/ 13 h 59"/>
                <a:gd name="T2" fmla="*/ 64 w 64"/>
                <a:gd name="T3" fmla="*/ 44 h 59"/>
                <a:gd name="T4" fmla="*/ 12 w 64"/>
                <a:gd name="T5" fmla="*/ 59 h 59"/>
                <a:gd name="T6" fmla="*/ 0 w 64"/>
                <a:gd name="T7" fmla="*/ 0 h 59"/>
                <a:gd name="T8" fmla="*/ 47 w 64"/>
                <a:gd name="T9" fmla="*/ 13 h 59"/>
              </a:gdLst>
              <a:ahLst/>
              <a:cxnLst>
                <a:cxn ang="0">
                  <a:pos x="T0" y="T1"/>
                </a:cxn>
                <a:cxn ang="0">
                  <a:pos x="T2" y="T3"/>
                </a:cxn>
                <a:cxn ang="0">
                  <a:pos x="T4" y="T5"/>
                </a:cxn>
                <a:cxn ang="0">
                  <a:pos x="T6" y="T7"/>
                </a:cxn>
                <a:cxn ang="0">
                  <a:pos x="T8" y="T9"/>
                </a:cxn>
              </a:cxnLst>
              <a:rect l="0" t="0" r="r" b="b"/>
              <a:pathLst>
                <a:path w="64" h="59">
                  <a:moveTo>
                    <a:pt x="47" y="13"/>
                  </a:moveTo>
                  <a:lnTo>
                    <a:pt x="64" y="44"/>
                  </a:lnTo>
                  <a:lnTo>
                    <a:pt x="12" y="59"/>
                  </a:lnTo>
                  <a:lnTo>
                    <a:pt x="0" y="0"/>
                  </a:lnTo>
                  <a:lnTo>
                    <a:pt x="47" y="13"/>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ṧľîďê">
              <a:extLst>
                <a:ext uri="{FF2B5EF4-FFF2-40B4-BE49-F238E27FC236}">
                  <a16:creationId xmlns:a16="http://schemas.microsoft.com/office/drawing/2014/main" xmlns="" id="{A98FDC31-DF36-4154-9639-28DF88E98FAA}"/>
                </a:ext>
              </a:extLst>
            </p:cNvPr>
            <p:cNvSpPr/>
            <p:nvPr/>
          </p:nvSpPr>
          <p:spPr bwMode="auto">
            <a:xfrm>
              <a:off x="4817572" y="5134040"/>
              <a:ext cx="133757" cy="130941"/>
            </a:xfrm>
            <a:custGeom>
              <a:avLst/>
              <a:gdLst>
                <a:gd name="T0" fmla="*/ 95 w 95"/>
                <a:gd name="T1" fmla="*/ 43 h 93"/>
                <a:gd name="T2" fmla="*/ 48 w 95"/>
                <a:gd name="T3" fmla="*/ 93 h 93"/>
                <a:gd name="T4" fmla="*/ 0 w 95"/>
                <a:gd name="T5" fmla="*/ 49 h 93"/>
                <a:gd name="T6" fmla="*/ 48 w 95"/>
                <a:gd name="T7" fmla="*/ 0 h 93"/>
                <a:gd name="T8" fmla="*/ 95 w 95"/>
                <a:gd name="T9" fmla="*/ 43 h 93"/>
              </a:gdLst>
              <a:ahLst/>
              <a:cxnLst>
                <a:cxn ang="0">
                  <a:pos x="T0" y="T1"/>
                </a:cxn>
                <a:cxn ang="0">
                  <a:pos x="T2" y="T3"/>
                </a:cxn>
                <a:cxn ang="0">
                  <a:pos x="T4" y="T5"/>
                </a:cxn>
                <a:cxn ang="0">
                  <a:pos x="T6" y="T7"/>
                </a:cxn>
                <a:cxn ang="0">
                  <a:pos x="T8" y="T9"/>
                </a:cxn>
              </a:cxnLst>
              <a:rect l="0" t="0" r="r" b="b"/>
              <a:pathLst>
                <a:path w="95" h="93">
                  <a:moveTo>
                    <a:pt x="95" y="43"/>
                  </a:moveTo>
                  <a:lnTo>
                    <a:pt x="48" y="93"/>
                  </a:lnTo>
                  <a:lnTo>
                    <a:pt x="0" y="49"/>
                  </a:lnTo>
                  <a:lnTo>
                    <a:pt x="48" y="0"/>
                  </a:lnTo>
                  <a:lnTo>
                    <a:pt x="95" y="43"/>
                  </a:lnTo>
                  <a:close/>
                </a:path>
              </a:pathLst>
            </a:custGeom>
            <a:solidFill>
              <a:srgbClr val="5E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ïṣļiḍé">
              <a:extLst>
                <a:ext uri="{FF2B5EF4-FFF2-40B4-BE49-F238E27FC236}">
                  <a16:creationId xmlns:a16="http://schemas.microsoft.com/office/drawing/2014/main" xmlns="" id="{3FAD9003-A599-4FE8-B2BB-C447065203B1}"/>
                </a:ext>
              </a:extLst>
            </p:cNvPr>
            <p:cNvSpPr/>
            <p:nvPr/>
          </p:nvSpPr>
          <p:spPr bwMode="auto">
            <a:xfrm>
              <a:off x="4996383" y="5197399"/>
              <a:ext cx="90109" cy="102782"/>
            </a:xfrm>
            <a:custGeom>
              <a:avLst/>
              <a:gdLst>
                <a:gd name="T0" fmla="*/ 4 w 64"/>
                <a:gd name="T1" fmla="*/ 0 h 73"/>
                <a:gd name="T2" fmla="*/ 64 w 64"/>
                <a:gd name="T3" fmla="*/ 0 h 73"/>
                <a:gd name="T4" fmla="*/ 60 w 64"/>
                <a:gd name="T5" fmla="*/ 73 h 73"/>
                <a:gd name="T6" fmla="*/ 0 w 64"/>
                <a:gd name="T7" fmla="*/ 73 h 73"/>
                <a:gd name="T8" fmla="*/ 4 w 64"/>
                <a:gd name="T9" fmla="*/ 0 h 73"/>
              </a:gdLst>
              <a:ahLst/>
              <a:cxnLst>
                <a:cxn ang="0">
                  <a:pos x="T0" y="T1"/>
                </a:cxn>
                <a:cxn ang="0">
                  <a:pos x="T2" y="T3"/>
                </a:cxn>
                <a:cxn ang="0">
                  <a:pos x="T4" y="T5"/>
                </a:cxn>
                <a:cxn ang="0">
                  <a:pos x="T6" y="T7"/>
                </a:cxn>
                <a:cxn ang="0">
                  <a:pos x="T8" y="T9"/>
                </a:cxn>
              </a:cxnLst>
              <a:rect l="0" t="0" r="r" b="b"/>
              <a:pathLst>
                <a:path w="64" h="73">
                  <a:moveTo>
                    <a:pt x="4" y="0"/>
                  </a:moveTo>
                  <a:lnTo>
                    <a:pt x="64" y="0"/>
                  </a:lnTo>
                  <a:lnTo>
                    <a:pt x="60" y="73"/>
                  </a:lnTo>
                  <a:lnTo>
                    <a:pt x="0" y="73"/>
                  </a:lnTo>
                  <a:lnTo>
                    <a:pt x="4" y="0"/>
                  </a:lnTo>
                  <a:close/>
                </a:path>
              </a:pathLst>
            </a:custGeom>
            <a:solidFill>
              <a:srgbClr val="5E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isḷíḓè">
              <a:extLst>
                <a:ext uri="{FF2B5EF4-FFF2-40B4-BE49-F238E27FC236}">
                  <a16:creationId xmlns:a16="http://schemas.microsoft.com/office/drawing/2014/main" xmlns="" id="{596F74FE-02AC-4F1C-B764-EF37D2B88E0F}"/>
                </a:ext>
              </a:extLst>
            </p:cNvPr>
            <p:cNvSpPr/>
            <p:nvPr/>
          </p:nvSpPr>
          <p:spPr bwMode="auto">
            <a:xfrm>
              <a:off x="4864035" y="2415269"/>
              <a:ext cx="596975" cy="777194"/>
            </a:xfrm>
            <a:custGeom>
              <a:avLst/>
              <a:gdLst>
                <a:gd name="T0" fmla="*/ 166 w 204"/>
                <a:gd name="T1" fmla="*/ 10 h 266"/>
                <a:gd name="T2" fmla="*/ 177 w 204"/>
                <a:gd name="T3" fmla="*/ 266 h 266"/>
                <a:gd name="T4" fmla="*/ 18 w 204"/>
                <a:gd name="T5" fmla="*/ 266 h 266"/>
                <a:gd name="T6" fmla="*/ 0 w 204"/>
                <a:gd name="T7" fmla="*/ 8 h 266"/>
                <a:gd name="T8" fmla="*/ 53 w 204"/>
                <a:gd name="T9" fmla="*/ 1 h 266"/>
                <a:gd name="T10" fmla="*/ 120 w 204"/>
                <a:gd name="T11" fmla="*/ 1 h 266"/>
                <a:gd name="T12" fmla="*/ 166 w 204"/>
                <a:gd name="T13" fmla="*/ 10 h 266"/>
              </a:gdLst>
              <a:ahLst/>
              <a:cxnLst>
                <a:cxn ang="0">
                  <a:pos x="T0" y="T1"/>
                </a:cxn>
                <a:cxn ang="0">
                  <a:pos x="T2" y="T3"/>
                </a:cxn>
                <a:cxn ang="0">
                  <a:pos x="T4" y="T5"/>
                </a:cxn>
                <a:cxn ang="0">
                  <a:pos x="T6" y="T7"/>
                </a:cxn>
                <a:cxn ang="0">
                  <a:pos x="T8" y="T9"/>
                </a:cxn>
                <a:cxn ang="0">
                  <a:pos x="T10" y="T11"/>
                </a:cxn>
                <a:cxn ang="0">
                  <a:pos x="T12" y="T13"/>
                </a:cxn>
              </a:cxnLst>
              <a:rect l="0" t="0" r="r" b="b"/>
              <a:pathLst>
                <a:path w="204" h="266">
                  <a:moveTo>
                    <a:pt x="166" y="10"/>
                  </a:moveTo>
                  <a:cubicBezTo>
                    <a:pt x="166" y="10"/>
                    <a:pt x="204" y="99"/>
                    <a:pt x="177" y="266"/>
                  </a:cubicBezTo>
                  <a:cubicBezTo>
                    <a:pt x="129" y="266"/>
                    <a:pt x="42" y="266"/>
                    <a:pt x="18" y="266"/>
                  </a:cubicBezTo>
                  <a:cubicBezTo>
                    <a:pt x="16" y="242"/>
                    <a:pt x="28" y="123"/>
                    <a:pt x="0" y="8"/>
                  </a:cubicBezTo>
                  <a:cubicBezTo>
                    <a:pt x="0" y="8"/>
                    <a:pt x="27" y="3"/>
                    <a:pt x="53" y="1"/>
                  </a:cubicBezTo>
                  <a:cubicBezTo>
                    <a:pt x="73" y="0"/>
                    <a:pt x="103" y="0"/>
                    <a:pt x="120" y="1"/>
                  </a:cubicBezTo>
                  <a:cubicBezTo>
                    <a:pt x="144" y="4"/>
                    <a:pt x="166" y="10"/>
                    <a:pt x="166" y="10"/>
                  </a:cubicBezTo>
                  <a:close/>
                </a:path>
              </a:pathLst>
            </a:custGeom>
            <a:gradFill flip="none" rotWithShape="1">
              <a:gsLst>
                <a:gs pos="0">
                  <a:schemeClr val="accent1">
                    <a:lumMod val="40000"/>
                    <a:lumOff val="60000"/>
                  </a:schemeClr>
                </a:gs>
                <a:gs pos="100000">
                  <a:schemeClr val="accent1">
                    <a:lumMod val="60000"/>
                    <a:lumOff val="40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í$1iďê">
              <a:extLst>
                <a:ext uri="{FF2B5EF4-FFF2-40B4-BE49-F238E27FC236}">
                  <a16:creationId xmlns:a16="http://schemas.microsoft.com/office/drawing/2014/main" xmlns="" id="{4E729241-92D8-41AA-B911-253D01D1AEA6}"/>
                </a:ext>
              </a:extLst>
            </p:cNvPr>
            <p:cNvSpPr/>
            <p:nvPr/>
          </p:nvSpPr>
          <p:spPr bwMode="auto">
            <a:xfrm>
              <a:off x="5080861" y="2613791"/>
              <a:ext cx="49279" cy="54911"/>
            </a:xfrm>
            <a:custGeom>
              <a:avLst/>
              <a:gdLst>
                <a:gd name="T0" fmla="*/ 17 w 17"/>
                <a:gd name="T1" fmla="*/ 10 h 19"/>
                <a:gd name="T2" fmla="*/ 10 w 17"/>
                <a:gd name="T3" fmla="*/ 19 h 19"/>
                <a:gd name="T4" fmla="*/ 1 w 17"/>
                <a:gd name="T5" fmla="*/ 10 h 19"/>
                <a:gd name="T6" fmla="*/ 8 w 17"/>
                <a:gd name="T7" fmla="*/ 0 h 19"/>
                <a:gd name="T8" fmla="*/ 17 w 17"/>
                <a:gd name="T9" fmla="*/ 10 h 19"/>
              </a:gdLst>
              <a:ahLst/>
              <a:cxnLst>
                <a:cxn ang="0">
                  <a:pos x="T0" y="T1"/>
                </a:cxn>
                <a:cxn ang="0">
                  <a:pos x="T2" y="T3"/>
                </a:cxn>
                <a:cxn ang="0">
                  <a:pos x="T4" y="T5"/>
                </a:cxn>
                <a:cxn ang="0">
                  <a:pos x="T6" y="T7"/>
                </a:cxn>
                <a:cxn ang="0">
                  <a:pos x="T8" y="T9"/>
                </a:cxn>
              </a:cxnLst>
              <a:rect l="0" t="0" r="r" b="b"/>
              <a:pathLst>
                <a:path w="17" h="19">
                  <a:moveTo>
                    <a:pt x="17" y="10"/>
                  </a:moveTo>
                  <a:cubicBezTo>
                    <a:pt x="17" y="15"/>
                    <a:pt x="14" y="19"/>
                    <a:pt x="10" y="19"/>
                  </a:cubicBezTo>
                  <a:cubicBezTo>
                    <a:pt x="5" y="19"/>
                    <a:pt x="1" y="15"/>
                    <a:pt x="1" y="10"/>
                  </a:cubicBezTo>
                  <a:cubicBezTo>
                    <a:pt x="0" y="5"/>
                    <a:pt x="4" y="1"/>
                    <a:pt x="8" y="0"/>
                  </a:cubicBezTo>
                  <a:cubicBezTo>
                    <a:pt x="13" y="0"/>
                    <a:pt x="17" y="4"/>
                    <a:pt x="17" y="10"/>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ïšḻiḓe">
              <a:extLst>
                <a:ext uri="{FF2B5EF4-FFF2-40B4-BE49-F238E27FC236}">
                  <a16:creationId xmlns:a16="http://schemas.microsoft.com/office/drawing/2014/main" xmlns="" id="{F015FA69-C1ED-41C1-B635-8E30ABABA609}"/>
                </a:ext>
              </a:extLst>
            </p:cNvPr>
            <p:cNvSpPr/>
            <p:nvPr/>
          </p:nvSpPr>
          <p:spPr bwMode="auto">
            <a:xfrm>
              <a:off x="5162523" y="2613791"/>
              <a:ext cx="52095" cy="54911"/>
            </a:xfrm>
            <a:custGeom>
              <a:avLst/>
              <a:gdLst>
                <a:gd name="T0" fmla="*/ 17 w 18"/>
                <a:gd name="T1" fmla="*/ 9 h 19"/>
                <a:gd name="T2" fmla="*/ 10 w 18"/>
                <a:gd name="T3" fmla="*/ 19 h 19"/>
                <a:gd name="T4" fmla="*/ 1 w 18"/>
                <a:gd name="T5" fmla="*/ 9 h 19"/>
                <a:gd name="T6" fmla="*/ 8 w 18"/>
                <a:gd name="T7" fmla="*/ 0 h 19"/>
                <a:gd name="T8" fmla="*/ 17 w 18"/>
                <a:gd name="T9" fmla="*/ 9 h 19"/>
              </a:gdLst>
              <a:ahLst/>
              <a:cxnLst>
                <a:cxn ang="0">
                  <a:pos x="T0" y="T1"/>
                </a:cxn>
                <a:cxn ang="0">
                  <a:pos x="T2" y="T3"/>
                </a:cxn>
                <a:cxn ang="0">
                  <a:pos x="T4" y="T5"/>
                </a:cxn>
                <a:cxn ang="0">
                  <a:pos x="T6" y="T7"/>
                </a:cxn>
                <a:cxn ang="0">
                  <a:pos x="T8" y="T9"/>
                </a:cxn>
              </a:cxnLst>
              <a:rect l="0" t="0" r="r" b="b"/>
              <a:pathLst>
                <a:path w="18" h="19">
                  <a:moveTo>
                    <a:pt x="17" y="9"/>
                  </a:moveTo>
                  <a:cubicBezTo>
                    <a:pt x="18" y="14"/>
                    <a:pt x="14" y="19"/>
                    <a:pt x="10" y="19"/>
                  </a:cubicBezTo>
                  <a:cubicBezTo>
                    <a:pt x="5" y="19"/>
                    <a:pt x="1" y="15"/>
                    <a:pt x="1" y="9"/>
                  </a:cubicBezTo>
                  <a:cubicBezTo>
                    <a:pt x="0" y="4"/>
                    <a:pt x="4" y="0"/>
                    <a:pt x="8" y="0"/>
                  </a:cubicBezTo>
                  <a:cubicBezTo>
                    <a:pt x="13" y="0"/>
                    <a:pt x="17" y="4"/>
                    <a:pt x="17" y="9"/>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ïṡľîďé">
              <a:extLst>
                <a:ext uri="{FF2B5EF4-FFF2-40B4-BE49-F238E27FC236}">
                  <a16:creationId xmlns:a16="http://schemas.microsoft.com/office/drawing/2014/main" xmlns="" id="{BDFEBCAA-8309-49B3-A8DA-711970C36EFD}"/>
                </a:ext>
              </a:extLst>
            </p:cNvPr>
            <p:cNvSpPr/>
            <p:nvPr/>
          </p:nvSpPr>
          <p:spPr bwMode="auto">
            <a:xfrm>
              <a:off x="5247000" y="2610975"/>
              <a:ext cx="50687" cy="54911"/>
            </a:xfrm>
            <a:custGeom>
              <a:avLst/>
              <a:gdLst>
                <a:gd name="T0" fmla="*/ 17 w 17"/>
                <a:gd name="T1" fmla="*/ 9 h 19"/>
                <a:gd name="T2" fmla="*/ 9 w 17"/>
                <a:gd name="T3" fmla="*/ 19 h 19"/>
                <a:gd name="T4" fmla="*/ 0 w 17"/>
                <a:gd name="T5" fmla="*/ 10 h 19"/>
                <a:gd name="T6" fmla="*/ 8 w 17"/>
                <a:gd name="T7" fmla="*/ 0 h 19"/>
                <a:gd name="T8" fmla="*/ 17 w 17"/>
                <a:gd name="T9" fmla="*/ 9 h 19"/>
              </a:gdLst>
              <a:ahLst/>
              <a:cxnLst>
                <a:cxn ang="0">
                  <a:pos x="T0" y="T1"/>
                </a:cxn>
                <a:cxn ang="0">
                  <a:pos x="T2" y="T3"/>
                </a:cxn>
                <a:cxn ang="0">
                  <a:pos x="T4" y="T5"/>
                </a:cxn>
                <a:cxn ang="0">
                  <a:pos x="T6" y="T7"/>
                </a:cxn>
                <a:cxn ang="0">
                  <a:pos x="T8" y="T9"/>
                </a:cxn>
              </a:cxnLst>
              <a:rect l="0" t="0" r="r" b="b"/>
              <a:pathLst>
                <a:path w="17" h="19">
                  <a:moveTo>
                    <a:pt x="17" y="9"/>
                  </a:moveTo>
                  <a:cubicBezTo>
                    <a:pt x="17" y="15"/>
                    <a:pt x="14" y="19"/>
                    <a:pt x="9" y="19"/>
                  </a:cubicBezTo>
                  <a:cubicBezTo>
                    <a:pt x="5" y="19"/>
                    <a:pt x="1" y="15"/>
                    <a:pt x="0" y="10"/>
                  </a:cubicBezTo>
                  <a:cubicBezTo>
                    <a:pt x="0" y="4"/>
                    <a:pt x="3" y="0"/>
                    <a:pt x="8" y="0"/>
                  </a:cubicBezTo>
                  <a:cubicBezTo>
                    <a:pt x="12" y="0"/>
                    <a:pt x="16" y="4"/>
                    <a:pt x="17" y="9"/>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Sḷiḓe">
              <a:extLst>
                <a:ext uri="{FF2B5EF4-FFF2-40B4-BE49-F238E27FC236}">
                  <a16:creationId xmlns:a16="http://schemas.microsoft.com/office/drawing/2014/main" xmlns="" id="{4D93FE8C-54C5-4510-A72C-5EB5ECB0270C}"/>
                </a:ext>
              </a:extLst>
            </p:cNvPr>
            <p:cNvSpPr/>
            <p:nvPr/>
          </p:nvSpPr>
          <p:spPr bwMode="auto">
            <a:xfrm>
              <a:off x="4872483" y="2467363"/>
              <a:ext cx="105597" cy="394229"/>
            </a:xfrm>
            <a:custGeom>
              <a:avLst/>
              <a:gdLst>
                <a:gd name="T0" fmla="*/ 33 w 36"/>
                <a:gd name="T1" fmla="*/ 18 h 135"/>
                <a:gd name="T2" fmla="*/ 15 w 36"/>
                <a:gd name="T3" fmla="*/ 135 h 135"/>
                <a:gd name="T4" fmla="*/ 0 w 36"/>
                <a:gd name="T5" fmla="*/ 2 h 135"/>
                <a:gd name="T6" fmla="*/ 0 w 36"/>
                <a:gd name="T7" fmla="*/ 1 h 135"/>
                <a:gd name="T8" fmla="*/ 33 w 36"/>
                <a:gd name="T9" fmla="*/ 18 h 135"/>
              </a:gdLst>
              <a:ahLst/>
              <a:cxnLst>
                <a:cxn ang="0">
                  <a:pos x="T0" y="T1"/>
                </a:cxn>
                <a:cxn ang="0">
                  <a:pos x="T2" y="T3"/>
                </a:cxn>
                <a:cxn ang="0">
                  <a:pos x="T4" y="T5"/>
                </a:cxn>
                <a:cxn ang="0">
                  <a:pos x="T6" y="T7"/>
                </a:cxn>
                <a:cxn ang="0">
                  <a:pos x="T8" y="T9"/>
                </a:cxn>
              </a:cxnLst>
              <a:rect l="0" t="0" r="r" b="b"/>
              <a:pathLst>
                <a:path w="36" h="135">
                  <a:moveTo>
                    <a:pt x="33" y="18"/>
                  </a:moveTo>
                  <a:cubicBezTo>
                    <a:pt x="36" y="37"/>
                    <a:pt x="32" y="83"/>
                    <a:pt x="15" y="135"/>
                  </a:cubicBezTo>
                  <a:cubicBezTo>
                    <a:pt x="14" y="95"/>
                    <a:pt x="10" y="48"/>
                    <a:pt x="0" y="2"/>
                  </a:cubicBezTo>
                  <a:cubicBezTo>
                    <a:pt x="0" y="1"/>
                    <a:pt x="0" y="1"/>
                    <a:pt x="0" y="1"/>
                  </a:cubicBezTo>
                  <a:cubicBezTo>
                    <a:pt x="10" y="0"/>
                    <a:pt x="29" y="1"/>
                    <a:pt x="33" y="18"/>
                  </a:cubicBezTo>
                  <a:close/>
                </a:path>
              </a:pathLst>
            </a:custGeom>
            <a:solidFill>
              <a:srgbClr val="77B3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i$ľïḍê">
              <a:extLst>
                <a:ext uri="{FF2B5EF4-FFF2-40B4-BE49-F238E27FC236}">
                  <a16:creationId xmlns:a16="http://schemas.microsoft.com/office/drawing/2014/main" xmlns="" id="{041273AE-F2E1-497D-A97E-6F1CB21E3AD0}"/>
                </a:ext>
              </a:extLst>
            </p:cNvPr>
            <p:cNvSpPr/>
            <p:nvPr/>
          </p:nvSpPr>
          <p:spPr bwMode="auto">
            <a:xfrm>
              <a:off x="5007647" y="2415269"/>
              <a:ext cx="242169" cy="66175"/>
            </a:xfrm>
            <a:custGeom>
              <a:avLst/>
              <a:gdLst>
                <a:gd name="T0" fmla="*/ 78 w 83"/>
                <a:gd name="T1" fmla="*/ 2 h 23"/>
                <a:gd name="T2" fmla="*/ 71 w 83"/>
                <a:gd name="T3" fmla="*/ 1 h 23"/>
                <a:gd name="T4" fmla="*/ 4 w 83"/>
                <a:gd name="T5" fmla="*/ 1 h 23"/>
                <a:gd name="T6" fmla="*/ 0 w 83"/>
                <a:gd name="T7" fmla="*/ 2 h 23"/>
                <a:gd name="T8" fmla="*/ 0 w 83"/>
                <a:gd name="T9" fmla="*/ 3 h 23"/>
                <a:gd name="T10" fmla="*/ 51 w 83"/>
                <a:gd name="T11" fmla="*/ 23 h 23"/>
                <a:gd name="T12" fmla="*/ 81 w 83"/>
                <a:gd name="T13" fmla="*/ 14 h 23"/>
                <a:gd name="T14" fmla="*/ 78 w 83"/>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3">
                  <a:moveTo>
                    <a:pt x="78" y="2"/>
                  </a:moveTo>
                  <a:cubicBezTo>
                    <a:pt x="76" y="2"/>
                    <a:pt x="74" y="2"/>
                    <a:pt x="71" y="1"/>
                  </a:cubicBezTo>
                  <a:cubicBezTo>
                    <a:pt x="54" y="0"/>
                    <a:pt x="24" y="0"/>
                    <a:pt x="4" y="1"/>
                  </a:cubicBezTo>
                  <a:cubicBezTo>
                    <a:pt x="3" y="2"/>
                    <a:pt x="1" y="2"/>
                    <a:pt x="0" y="2"/>
                  </a:cubicBezTo>
                  <a:cubicBezTo>
                    <a:pt x="0" y="3"/>
                    <a:pt x="0" y="3"/>
                    <a:pt x="0" y="3"/>
                  </a:cubicBezTo>
                  <a:cubicBezTo>
                    <a:pt x="1" y="4"/>
                    <a:pt x="8" y="23"/>
                    <a:pt x="51" y="23"/>
                  </a:cubicBezTo>
                  <a:cubicBezTo>
                    <a:pt x="69" y="23"/>
                    <a:pt x="79" y="20"/>
                    <a:pt x="81" y="14"/>
                  </a:cubicBezTo>
                  <a:cubicBezTo>
                    <a:pt x="83" y="9"/>
                    <a:pt x="80" y="5"/>
                    <a:pt x="78" y="2"/>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š1iďe">
              <a:extLst>
                <a:ext uri="{FF2B5EF4-FFF2-40B4-BE49-F238E27FC236}">
                  <a16:creationId xmlns:a16="http://schemas.microsoft.com/office/drawing/2014/main" xmlns="" id="{90C7C0C0-6B6E-46C9-9817-F4CE5094DEDD}"/>
                </a:ext>
              </a:extLst>
            </p:cNvPr>
            <p:cNvSpPr/>
            <p:nvPr/>
          </p:nvSpPr>
          <p:spPr bwMode="auto">
            <a:xfrm>
              <a:off x="5018911" y="2198443"/>
              <a:ext cx="266104" cy="271737"/>
            </a:xfrm>
            <a:custGeom>
              <a:avLst/>
              <a:gdLst>
                <a:gd name="T0" fmla="*/ 4 w 91"/>
                <a:gd name="T1" fmla="*/ 0 h 93"/>
                <a:gd name="T2" fmla="*/ 0 w 91"/>
                <a:gd name="T3" fmla="*/ 75 h 93"/>
                <a:gd name="T4" fmla="*/ 47 w 91"/>
                <a:gd name="T5" fmla="*/ 93 h 93"/>
                <a:gd name="T6" fmla="*/ 67 w 91"/>
                <a:gd name="T7" fmla="*/ 75 h 93"/>
                <a:gd name="T8" fmla="*/ 47 w 91"/>
                <a:gd name="T9" fmla="*/ 35 h 93"/>
                <a:gd name="T10" fmla="*/ 4 w 91"/>
                <a:gd name="T11" fmla="*/ 0 h 93"/>
              </a:gdLst>
              <a:ahLst/>
              <a:cxnLst>
                <a:cxn ang="0">
                  <a:pos x="T0" y="T1"/>
                </a:cxn>
                <a:cxn ang="0">
                  <a:pos x="T2" y="T3"/>
                </a:cxn>
                <a:cxn ang="0">
                  <a:pos x="T4" y="T5"/>
                </a:cxn>
                <a:cxn ang="0">
                  <a:pos x="T6" y="T7"/>
                </a:cxn>
                <a:cxn ang="0">
                  <a:pos x="T8" y="T9"/>
                </a:cxn>
                <a:cxn ang="0">
                  <a:pos x="T10" y="T11"/>
                </a:cxn>
              </a:cxnLst>
              <a:rect l="0" t="0" r="r" b="b"/>
              <a:pathLst>
                <a:path w="91" h="93">
                  <a:moveTo>
                    <a:pt x="4" y="0"/>
                  </a:moveTo>
                  <a:cubicBezTo>
                    <a:pt x="9" y="21"/>
                    <a:pt x="15" y="61"/>
                    <a:pt x="0" y="75"/>
                  </a:cubicBezTo>
                  <a:cubicBezTo>
                    <a:pt x="0" y="75"/>
                    <a:pt x="6" y="93"/>
                    <a:pt x="47" y="93"/>
                  </a:cubicBezTo>
                  <a:cubicBezTo>
                    <a:pt x="91" y="93"/>
                    <a:pt x="67" y="75"/>
                    <a:pt x="67" y="75"/>
                  </a:cubicBezTo>
                  <a:cubicBezTo>
                    <a:pt x="43" y="70"/>
                    <a:pt x="43" y="52"/>
                    <a:pt x="47" y="35"/>
                  </a:cubicBezTo>
                  <a:lnTo>
                    <a:pt x="4" y="0"/>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íŝḷíďe">
              <a:extLst>
                <a:ext uri="{FF2B5EF4-FFF2-40B4-BE49-F238E27FC236}">
                  <a16:creationId xmlns:a16="http://schemas.microsoft.com/office/drawing/2014/main" xmlns="" id="{17C73CE6-D795-4BBE-BD88-8F489C07CE08}"/>
                </a:ext>
              </a:extLst>
            </p:cNvPr>
            <p:cNvSpPr/>
            <p:nvPr/>
          </p:nvSpPr>
          <p:spPr bwMode="auto">
            <a:xfrm>
              <a:off x="5080861" y="2239273"/>
              <a:ext cx="76030" cy="95741"/>
            </a:xfrm>
            <a:custGeom>
              <a:avLst/>
              <a:gdLst>
                <a:gd name="T0" fmla="*/ 0 w 26"/>
                <a:gd name="T1" fmla="*/ 0 h 33"/>
                <a:gd name="T2" fmla="*/ 26 w 26"/>
                <a:gd name="T3" fmla="*/ 21 h 33"/>
                <a:gd name="T4" fmla="*/ 24 w 26"/>
                <a:gd name="T5" fmla="*/ 33 h 33"/>
                <a:gd name="T6" fmla="*/ 0 w 26"/>
                <a:gd name="T7" fmla="*/ 12 h 33"/>
                <a:gd name="T8" fmla="*/ 0 w 26"/>
                <a:gd name="T9" fmla="*/ 0 h 33"/>
              </a:gdLst>
              <a:ahLst/>
              <a:cxnLst>
                <a:cxn ang="0">
                  <a:pos x="T0" y="T1"/>
                </a:cxn>
                <a:cxn ang="0">
                  <a:pos x="T2" y="T3"/>
                </a:cxn>
                <a:cxn ang="0">
                  <a:pos x="T4" y="T5"/>
                </a:cxn>
                <a:cxn ang="0">
                  <a:pos x="T6" y="T7"/>
                </a:cxn>
                <a:cxn ang="0">
                  <a:pos x="T8" y="T9"/>
                </a:cxn>
              </a:cxnLst>
              <a:rect l="0" t="0" r="r" b="b"/>
              <a:pathLst>
                <a:path w="26" h="33">
                  <a:moveTo>
                    <a:pt x="0" y="0"/>
                  </a:moveTo>
                  <a:cubicBezTo>
                    <a:pt x="26" y="21"/>
                    <a:pt x="26" y="21"/>
                    <a:pt x="26" y="21"/>
                  </a:cubicBezTo>
                  <a:cubicBezTo>
                    <a:pt x="25" y="25"/>
                    <a:pt x="24" y="29"/>
                    <a:pt x="24" y="33"/>
                  </a:cubicBezTo>
                  <a:cubicBezTo>
                    <a:pt x="15" y="31"/>
                    <a:pt x="2" y="21"/>
                    <a:pt x="0" y="12"/>
                  </a:cubicBezTo>
                  <a:cubicBezTo>
                    <a:pt x="0" y="7"/>
                    <a:pt x="0" y="2"/>
                    <a:pt x="0" y="0"/>
                  </a:cubicBezTo>
                  <a:close/>
                </a:path>
              </a:pathLst>
            </a:custGeom>
            <a:solidFill>
              <a:srgbClr val="5E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ïṧḻíḋe">
              <a:extLst>
                <a:ext uri="{FF2B5EF4-FFF2-40B4-BE49-F238E27FC236}">
                  <a16:creationId xmlns:a16="http://schemas.microsoft.com/office/drawing/2014/main" xmlns="" id="{CDE7CFA5-F655-44F3-A501-8D68563784D1}"/>
                </a:ext>
              </a:extLst>
            </p:cNvPr>
            <p:cNvSpPr/>
            <p:nvPr/>
          </p:nvSpPr>
          <p:spPr bwMode="auto">
            <a:xfrm>
              <a:off x="5142811" y="1961906"/>
              <a:ext cx="119677" cy="230906"/>
            </a:xfrm>
            <a:custGeom>
              <a:avLst/>
              <a:gdLst>
                <a:gd name="T0" fmla="*/ 25 w 41"/>
                <a:gd name="T1" fmla="*/ 16 h 79"/>
                <a:gd name="T2" fmla="*/ 21 w 41"/>
                <a:gd name="T3" fmla="*/ 73 h 79"/>
                <a:gd name="T4" fmla="*/ 25 w 41"/>
                <a:gd name="T5" fmla="*/ 16 h 79"/>
              </a:gdLst>
              <a:ahLst/>
              <a:cxnLst>
                <a:cxn ang="0">
                  <a:pos x="T0" y="T1"/>
                </a:cxn>
                <a:cxn ang="0">
                  <a:pos x="T2" y="T3"/>
                </a:cxn>
                <a:cxn ang="0">
                  <a:pos x="T4" y="T5"/>
                </a:cxn>
              </a:cxnLst>
              <a:rect l="0" t="0" r="r" b="b"/>
              <a:pathLst>
                <a:path w="41" h="79">
                  <a:moveTo>
                    <a:pt x="25" y="16"/>
                  </a:moveTo>
                  <a:cubicBezTo>
                    <a:pt x="39" y="25"/>
                    <a:pt x="41" y="67"/>
                    <a:pt x="21" y="73"/>
                  </a:cubicBezTo>
                  <a:cubicBezTo>
                    <a:pt x="1" y="79"/>
                    <a:pt x="0" y="0"/>
                    <a:pt x="25" y="16"/>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íṡ1ídê">
              <a:extLst>
                <a:ext uri="{FF2B5EF4-FFF2-40B4-BE49-F238E27FC236}">
                  <a16:creationId xmlns:a16="http://schemas.microsoft.com/office/drawing/2014/main" xmlns="" id="{F97014F0-1E91-4469-B02A-CC86FF235400}"/>
                </a:ext>
              </a:extLst>
            </p:cNvPr>
            <p:cNvSpPr/>
            <p:nvPr/>
          </p:nvSpPr>
          <p:spPr bwMode="auto">
            <a:xfrm>
              <a:off x="4978080" y="1967536"/>
              <a:ext cx="290040" cy="377333"/>
            </a:xfrm>
            <a:custGeom>
              <a:avLst/>
              <a:gdLst>
                <a:gd name="T0" fmla="*/ 9 w 99"/>
                <a:gd name="T1" fmla="*/ 56 h 129"/>
                <a:gd name="T2" fmla="*/ 40 w 99"/>
                <a:gd name="T3" fmla="*/ 112 h 129"/>
                <a:gd name="T4" fmla="*/ 99 w 99"/>
                <a:gd name="T5" fmla="*/ 79 h 129"/>
                <a:gd name="T6" fmla="*/ 53 w 99"/>
                <a:gd name="T7" fmla="*/ 5 h 129"/>
                <a:gd name="T8" fmla="*/ 9 w 99"/>
                <a:gd name="T9" fmla="*/ 56 h 129"/>
              </a:gdLst>
              <a:ahLst/>
              <a:cxnLst>
                <a:cxn ang="0">
                  <a:pos x="T0" y="T1"/>
                </a:cxn>
                <a:cxn ang="0">
                  <a:pos x="T2" y="T3"/>
                </a:cxn>
                <a:cxn ang="0">
                  <a:pos x="T4" y="T5"/>
                </a:cxn>
                <a:cxn ang="0">
                  <a:pos x="T6" y="T7"/>
                </a:cxn>
                <a:cxn ang="0">
                  <a:pos x="T8" y="T9"/>
                </a:cxn>
              </a:cxnLst>
              <a:rect l="0" t="0" r="r" b="b"/>
              <a:pathLst>
                <a:path w="99" h="129">
                  <a:moveTo>
                    <a:pt x="9" y="56"/>
                  </a:moveTo>
                  <a:cubicBezTo>
                    <a:pt x="18" y="84"/>
                    <a:pt x="22" y="101"/>
                    <a:pt x="40" y="112"/>
                  </a:cubicBezTo>
                  <a:cubicBezTo>
                    <a:pt x="67" y="129"/>
                    <a:pt x="99" y="109"/>
                    <a:pt x="99" y="79"/>
                  </a:cubicBezTo>
                  <a:cubicBezTo>
                    <a:pt x="98" y="52"/>
                    <a:pt x="84" y="10"/>
                    <a:pt x="53" y="5"/>
                  </a:cubicBezTo>
                  <a:cubicBezTo>
                    <a:pt x="22" y="0"/>
                    <a:pt x="0" y="28"/>
                    <a:pt x="9" y="56"/>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î$ļïďé">
              <a:extLst>
                <a:ext uri="{FF2B5EF4-FFF2-40B4-BE49-F238E27FC236}">
                  <a16:creationId xmlns:a16="http://schemas.microsoft.com/office/drawing/2014/main" xmlns="" id="{CC1A5E8D-EB22-4A80-BA67-9C01F8458BC5}"/>
                </a:ext>
              </a:extLst>
            </p:cNvPr>
            <p:cNvSpPr/>
            <p:nvPr/>
          </p:nvSpPr>
          <p:spPr bwMode="auto">
            <a:xfrm>
              <a:off x="4844324" y="1680313"/>
              <a:ext cx="551921" cy="540657"/>
            </a:xfrm>
            <a:custGeom>
              <a:avLst/>
              <a:gdLst>
                <a:gd name="T0" fmla="*/ 22 w 189"/>
                <a:gd name="T1" fmla="*/ 127 h 185"/>
                <a:gd name="T2" fmla="*/ 68 w 189"/>
                <a:gd name="T3" fmla="*/ 181 h 185"/>
                <a:gd name="T4" fmla="*/ 65 w 189"/>
                <a:gd name="T5" fmla="*/ 125 h 185"/>
                <a:gd name="T6" fmla="*/ 186 w 189"/>
                <a:gd name="T7" fmla="*/ 69 h 185"/>
                <a:gd name="T8" fmla="*/ 81 w 189"/>
                <a:gd name="T9" fmla="*/ 86 h 185"/>
                <a:gd name="T10" fmla="*/ 22 w 189"/>
                <a:gd name="T11" fmla="*/ 127 h 185"/>
              </a:gdLst>
              <a:ahLst/>
              <a:cxnLst>
                <a:cxn ang="0">
                  <a:pos x="T0" y="T1"/>
                </a:cxn>
                <a:cxn ang="0">
                  <a:pos x="T2" y="T3"/>
                </a:cxn>
                <a:cxn ang="0">
                  <a:pos x="T4" y="T5"/>
                </a:cxn>
                <a:cxn ang="0">
                  <a:pos x="T6" y="T7"/>
                </a:cxn>
                <a:cxn ang="0">
                  <a:pos x="T8" y="T9"/>
                </a:cxn>
                <a:cxn ang="0">
                  <a:pos x="T10" y="T11"/>
                </a:cxn>
              </a:cxnLst>
              <a:rect l="0" t="0" r="r" b="b"/>
              <a:pathLst>
                <a:path w="189" h="185">
                  <a:moveTo>
                    <a:pt x="22" y="127"/>
                  </a:moveTo>
                  <a:cubicBezTo>
                    <a:pt x="32" y="145"/>
                    <a:pt x="56" y="185"/>
                    <a:pt x="68" y="181"/>
                  </a:cubicBezTo>
                  <a:cubicBezTo>
                    <a:pt x="80" y="177"/>
                    <a:pt x="80" y="145"/>
                    <a:pt x="65" y="125"/>
                  </a:cubicBezTo>
                  <a:cubicBezTo>
                    <a:pt x="65" y="125"/>
                    <a:pt x="184" y="137"/>
                    <a:pt x="186" y="69"/>
                  </a:cubicBezTo>
                  <a:cubicBezTo>
                    <a:pt x="189" y="0"/>
                    <a:pt x="131" y="67"/>
                    <a:pt x="81" y="86"/>
                  </a:cubicBezTo>
                  <a:cubicBezTo>
                    <a:pt x="26" y="107"/>
                    <a:pt x="0" y="86"/>
                    <a:pt x="22" y="127"/>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îşľiḍê">
              <a:extLst>
                <a:ext uri="{FF2B5EF4-FFF2-40B4-BE49-F238E27FC236}">
                  <a16:creationId xmlns:a16="http://schemas.microsoft.com/office/drawing/2014/main" xmlns="" id="{E51D808D-3C68-48E6-82FC-B878EE2F1EAD}"/>
                </a:ext>
              </a:extLst>
            </p:cNvPr>
            <p:cNvSpPr/>
            <p:nvPr/>
          </p:nvSpPr>
          <p:spPr bwMode="auto">
            <a:xfrm>
              <a:off x="4920353" y="1794358"/>
              <a:ext cx="371702" cy="187259"/>
            </a:xfrm>
            <a:custGeom>
              <a:avLst/>
              <a:gdLst>
                <a:gd name="T0" fmla="*/ 1 w 127"/>
                <a:gd name="T1" fmla="*/ 64 h 64"/>
                <a:gd name="T2" fmla="*/ 0 w 127"/>
                <a:gd name="T3" fmla="*/ 63 h 64"/>
                <a:gd name="T4" fmla="*/ 1 w 127"/>
                <a:gd name="T5" fmla="*/ 62 h 64"/>
                <a:gd name="T6" fmla="*/ 7 w 127"/>
                <a:gd name="T7" fmla="*/ 61 h 64"/>
                <a:gd name="T8" fmla="*/ 53 w 127"/>
                <a:gd name="T9" fmla="*/ 47 h 64"/>
                <a:gd name="T10" fmla="*/ 98 w 127"/>
                <a:gd name="T11" fmla="*/ 19 h 64"/>
                <a:gd name="T12" fmla="*/ 126 w 127"/>
                <a:gd name="T13" fmla="*/ 0 h 64"/>
                <a:gd name="T14" fmla="*/ 127 w 127"/>
                <a:gd name="T15" fmla="*/ 0 h 64"/>
                <a:gd name="T16" fmla="*/ 127 w 127"/>
                <a:gd name="T17" fmla="*/ 2 h 64"/>
                <a:gd name="T18" fmla="*/ 99 w 127"/>
                <a:gd name="T19" fmla="*/ 20 h 64"/>
                <a:gd name="T20" fmla="*/ 54 w 127"/>
                <a:gd name="T21" fmla="*/ 49 h 64"/>
                <a:gd name="T22" fmla="*/ 7 w 127"/>
                <a:gd name="T23" fmla="*/ 63 h 64"/>
                <a:gd name="T24" fmla="*/ 2 w 127"/>
                <a:gd name="T25" fmla="*/ 64 h 64"/>
                <a:gd name="T26" fmla="*/ 1 w 127"/>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64">
                  <a:moveTo>
                    <a:pt x="1" y="64"/>
                  </a:moveTo>
                  <a:cubicBezTo>
                    <a:pt x="1" y="64"/>
                    <a:pt x="1" y="64"/>
                    <a:pt x="0" y="63"/>
                  </a:cubicBezTo>
                  <a:cubicBezTo>
                    <a:pt x="0" y="63"/>
                    <a:pt x="1" y="62"/>
                    <a:pt x="1" y="62"/>
                  </a:cubicBezTo>
                  <a:cubicBezTo>
                    <a:pt x="3" y="62"/>
                    <a:pt x="5" y="61"/>
                    <a:pt x="7" y="61"/>
                  </a:cubicBezTo>
                  <a:cubicBezTo>
                    <a:pt x="19" y="59"/>
                    <a:pt x="34" y="56"/>
                    <a:pt x="53" y="47"/>
                  </a:cubicBezTo>
                  <a:cubicBezTo>
                    <a:pt x="68" y="40"/>
                    <a:pt x="84" y="29"/>
                    <a:pt x="98" y="19"/>
                  </a:cubicBezTo>
                  <a:cubicBezTo>
                    <a:pt x="108" y="11"/>
                    <a:pt x="117" y="5"/>
                    <a:pt x="126" y="0"/>
                  </a:cubicBezTo>
                  <a:cubicBezTo>
                    <a:pt x="126" y="0"/>
                    <a:pt x="127" y="0"/>
                    <a:pt x="127" y="0"/>
                  </a:cubicBezTo>
                  <a:cubicBezTo>
                    <a:pt x="127" y="1"/>
                    <a:pt x="127" y="1"/>
                    <a:pt x="127" y="2"/>
                  </a:cubicBezTo>
                  <a:cubicBezTo>
                    <a:pt x="118" y="6"/>
                    <a:pt x="109" y="13"/>
                    <a:pt x="99" y="20"/>
                  </a:cubicBezTo>
                  <a:cubicBezTo>
                    <a:pt x="85" y="31"/>
                    <a:pt x="69" y="42"/>
                    <a:pt x="54" y="49"/>
                  </a:cubicBezTo>
                  <a:cubicBezTo>
                    <a:pt x="35" y="58"/>
                    <a:pt x="19" y="61"/>
                    <a:pt x="7" y="63"/>
                  </a:cubicBezTo>
                  <a:cubicBezTo>
                    <a:pt x="5" y="63"/>
                    <a:pt x="3" y="64"/>
                    <a:pt x="2" y="64"/>
                  </a:cubicBezTo>
                  <a:lnTo>
                    <a:pt x="1" y="64"/>
                  </a:ln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išľíḋè">
              <a:extLst>
                <a:ext uri="{FF2B5EF4-FFF2-40B4-BE49-F238E27FC236}">
                  <a16:creationId xmlns:a16="http://schemas.microsoft.com/office/drawing/2014/main" xmlns="" id="{6D72AF71-D70B-41D7-A170-223E29902666}"/>
                </a:ext>
              </a:extLst>
            </p:cNvPr>
            <p:cNvSpPr/>
            <p:nvPr/>
          </p:nvSpPr>
          <p:spPr bwMode="auto">
            <a:xfrm>
              <a:off x="4969632" y="2160428"/>
              <a:ext cx="114045" cy="92925"/>
            </a:xfrm>
            <a:custGeom>
              <a:avLst/>
              <a:gdLst>
                <a:gd name="T0" fmla="*/ 7 w 39"/>
                <a:gd name="T1" fmla="*/ 24 h 32"/>
                <a:gd name="T2" fmla="*/ 27 w 39"/>
                <a:gd name="T3" fmla="*/ 32 h 32"/>
                <a:gd name="T4" fmla="*/ 33 w 39"/>
                <a:gd name="T5" fmla="*/ 15 h 32"/>
                <a:gd name="T6" fmla="*/ 9 w 39"/>
                <a:gd name="T7" fmla="*/ 3 h 32"/>
                <a:gd name="T8" fmla="*/ 7 w 39"/>
                <a:gd name="T9" fmla="*/ 24 h 32"/>
              </a:gdLst>
              <a:ahLst/>
              <a:cxnLst>
                <a:cxn ang="0">
                  <a:pos x="T0" y="T1"/>
                </a:cxn>
                <a:cxn ang="0">
                  <a:pos x="T2" y="T3"/>
                </a:cxn>
                <a:cxn ang="0">
                  <a:pos x="T4" y="T5"/>
                </a:cxn>
                <a:cxn ang="0">
                  <a:pos x="T6" y="T7"/>
                </a:cxn>
                <a:cxn ang="0">
                  <a:pos x="T8" y="T9"/>
                </a:cxn>
              </a:cxnLst>
              <a:rect l="0" t="0" r="r" b="b"/>
              <a:pathLst>
                <a:path w="39" h="32">
                  <a:moveTo>
                    <a:pt x="7" y="24"/>
                  </a:moveTo>
                  <a:cubicBezTo>
                    <a:pt x="12" y="30"/>
                    <a:pt x="20" y="32"/>
                    <a:pt x="27" y="32"/>
                  </a:cubicBezTo>
                  <a:cubicBezTo>
                    <a:pt x="37" y="32"/>
                    <a:pt x="39" y="23"/>
                    <a:pt x="33" y="15"/>
                  </a:cubicBezTo>
                  <a:cubicBezTo>
                    <a:pt x="29" y="8"/>
                    <a:pt x="18" y="0"/>
                    <a:pt x="9" y="3"/>
                  </a:cubicBezTo>
                  <a:cubicBezTo>
                    <a:pt x="1" y="7"/>
                    <a:pt x="0" y="18"/>
                    <a:pt x="7" y="24"/>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ïṧlîdê">
              <a:extLst>
                <a:ext uri="{FF2B5EF4-FFF2-40B4-BE49-F238E27FC236}">
                  <a16:creationId xmlns:a16="http://schemas.microsoft.com/office/drawing/2014/main" xmlns="" id="{1E5BB192-2F8C-4AC4-8C82-9D3B460160A3}"/>
                </a:ext>
              </a:extLst>
            </p:cNvPr>
            <p:cNvSpPr/>
            <p:nvPr/>
          </p:nvSpPr>
          <p:spPr bwMode="auto">
            <a:xfrm>
              <a:off x="4817572" y="3192463"/>
              <a:ext cx="711021" cy="2075334"/>
            </a:xfrm>
            <a:custGeom>
              <a:avLst/>
              <a:gdLst>
                <a:gd name="T0" fmla="*/ 193 w 243"/>
                <a:gd name="T1" fmla="*/ 0 h 710"/>
                <a:gd name="T2" fmla="*/ 235 w 243"/>
                <a:gd name="T3" fmla="*/ 334 h 710"/>
                <a:gd name="T4" fmla="*/ 39 w 243"/>
                <a:gd name="T5" fmla="*/ 710 h 710"/>
                <a:gd name="T6" fmla="*/ 0 w 243"/>
                <a:gd name="T7" fmla="*/ 673 h 710"/>
                <a:gd name="T8" fmla="*/ 137 w 243"/>
                <a:gd name="T9" fmla="*/ 315 h 710"/>
                <a:gd name="T10" fmla="*/ 89 w 243"/>
                <a:gd name="T11" fmla="*/ 0 h 710"/>
                <a:gd name="T12" fmla="*/ 193 w 243"/>
                <a:gd name="T13" fmla="*/ 0 h 710"/>
              </a:gdLst>
              <a:ahLst/>
              <a:cxnLst>
                <a:cxn ang="0">
                  <a:pos x="T0" y="T1"/>
                </a:cxn>
                <a:cxn ang="0">
                  <a:pos x="T2" y="T3"/>
                </a:cxn>
                <a:cxn ang="0">
                  <a:pos x="T4" y="T5"/>
                </a:cxn>
                <a:cxn ang="0">
                  <a:pos x="T6" y="T7"/>
                </a:cxn>
                <a:cxn ang="0">
                  <a:pos x="T8" y="T9"/>
                </a:cxn>
                <a:cxn ang="0">
                  <a:pos x="T10" y="T11"/>
                </a:cxn>
                <a:cxn ang="0">
                  <a:pos x="T12" y="T13"/>
                </a:cxn>
              </a:cxnLst>
              <a:rect l="0" t="0" r="r" b="b"/>
              <a:pathLst>
                <a:path w="243" h="710">
                  <a:moveTo>
                    <a:pt x="193" y="0"/>
                  </a:moveTo>
                  <a:cubicBezTo>
                    <a:pt x="193" y="0"/>
                    <a:pt x="224" y="216"/>
                    <a:pt x="235" y="334"/>
                  </a:cubicBezTo>
                  <a:cubicBezTo>
                    <a:pt x="243" y="428"/>
                    <a:pt x="39" y="710"/>
                    <a:pt x="39" y="710"/>
                  </a:cubicBezTo>
                  <a:cubicBezTo>
                    <a:pt x="0" y="673"/>
                    <a:pt x="0" y="673"/>
                    <a:pt x="0" y="673"/>
                  </a:cubicBezTo>
                  <a:cubicBezTo>
                    <a:pt x="0" y="673"/>
                    <a:pt x="149" y="420"/>
                    <a:pt x="137" y="315"/>
                  </a:cubicBezTo>
                  <a:cubicBezTo>
                    <a:pt x="126" y="214"/>
                    <a:pt x="89" y="0"/>
                    <a:pt x="89" y="0"/>
                  </a:cubicBezTo>
                  <a:lnTo>
                    <a:pt x="193" y="0"/>
                  </a:lnTo>
                  <a:close/>
                </a:path>
              </a:pathLst>
            </a:custGeom>
            <a:gradFill>
              <a:gsLst>
                <a:gs pos="0">
                  <a:schemeClr val="accent1"/>
                </a:gs>
                <a:gs pos="100000">
                  <a:schemeClr val="accent1">
                    <a:lumMod val="75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íŝḻíḑe">
              <a:extLst>
                <a:ext uri="{FF2B5EF4-FFF2-40B4-BE49-F238E27FC236}">
                  <a16:creationId xmlns:a16="http://schemas.microsoft.com/office/drawing/2014/main" xmlns="" id="{DDEECEF4-9642-48C1-9187-C4B814DC97F6}"/>
                </a:ext>
              </a:extLst>
            </p:cNvPr>
            <p:cNvSpPr/>
            <p:nvPr/>
          </p:nvSpPr>
          <p:spPr bwMode="auto">
            <a:xfrm>
              <a:off x="4913313" y="3423369"/>
              <a:ext cx="419572" cy="1844428"/>
            </a:xfrm>
            <a:custGeom>
              <a:avLst/>
              <a:gdLst>
                <a:gd name="T0" fmla="*/ 104 w 143"/>
                <a:gd name="T1" fmla="*/ 236 h 631"/>
                <a:gd name="T2" fmla="*/ 75 w 143"/>
                <a:gd name="T3" fmla="*/ 34 h 631"/>
                <a:gd name="T4" fmla="*/ 97 w 143"/>
                <a:gd name="T5" fmla="*/ 0 h 631"/>
                <a:gd name="T6" fmla="*/ 98 w 143"/>
                <a:gd name="T7" fmla="*/ 494 h 631"/>
                <a:gd name="T8" fmla="*/ 6 w 143"/>
                <a:gd name="T9" fmla="*/ 631 h 631"/>
                <a:gd name="T10" fmla="*/ 0 w 143"/>
                <a:gd name="T11" fmla="*/ 534 h 631"/>
                <a:gd name="T12" fmla="*/ 104 w 143"/>
                <a:gd name="T13" fmla="*/ 236 h 631"/>
              </a:gdLst>
              <a:ahLst/>
              <a:cxnLst>
                <a:cxn ang="0">
                  <a:pos x="T0" y="T1"/>
                </a:cxn>
                <a:cxn ang="0">
                  <a:pos x="T2" y="T3"/>
                </a:cxn>
                <a:cxn ang="0">
                  <a:pos x="T4" y="T5"/>
                </a:cxn>
                <a:cxn ang="0">
                  <a:pos x="T6" y="T7"/>
                </a:cxn>
                <a:cxn ang="0">
                  <a:pos x="T8" y="T9"/>
                </a:cxn>
                <a:cxn ang="0">
                  <a:pos x="T10" y="T11"/>
                </a:cxn>
                <a:cxn ang="0">
                  <a:pos x="T12" y="T13"/>
                </a:cxn>
              </a:cxnLst>
              <a:rect l="0" t="0" r="r" b="b"/>
              <a:pathLst>
                <a:path w="143" h="631">
                  <a:moveTo>
                    <a:pt x="104" y="236"/>
                  </a:moveTo>
                  <a:cubicBezTo>
                    <a:pt x="99" y="184"/>
                    <a:pt x="86" y="102"/>
                    <a:pt x="75" y="34"/>
                  </a:cubicBezTo>
                  <a:cubicBezTo>
                    <a:pt x="81" y="23"/>
                    <a:pt x="97" y="0"/>
                    <a:pt x="97" y="0"/>
                  </a:cubicBezTo>
                  <a:cubicBezTo>
                    <a:pt x="111" y="50"/>
                    <a:pt x="143" y="239"/>
                    <a:pt x="98" y="494"/>
                  </a:cubicBezTo>
                  <a:cubicBezTo>
                    <a:pt x="51" y="569"/>
                    <a:pt x="6" y="631"/>
                    <a:pt x="6" y="631"/>
                  </a:cubicBezTo>
                  <a:cubicBezTo>
                    <a:pt x="0" y="534"/>
                    <a:pt x="0" y="534"/>
                    <a:pt x="0" y="534"/>
                  </a:cubicBezTo>
                  <a:cubicBezTo>
                    <a:pt x="43" y="452"/>
                    <a:pt x="112" y="309"/>
                    <a:pt x="104" y="236"/>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îṩḷíḑé">
              <a:extLst>
                <a:ext uri="{FF2B5EF4-FFF2-40B4-BE49-F238E27FC236}">
                  <a16:creationId xmlns:a16="http://schemas.microsoft.com/office/drawing/2014/main" xmlns="" id="{EC409A9D-CBC5-4489-830F-3FBE2C658A0B}"/>
                </a:ext>
              </a:extLst>
            </p:cNvPr>
            <p:cNvSpPr/>
            <p:nvPr/>
          </p:nvSpPr>
          <p:spPr bwMode="auto">
            <a:xfrm>
              <a:off x="4809124" y="5096026"/>
              <a:ext cx="171771" cy="177403"/>
            </a:xfrm>
            <a:custGeom>
              <a:avLst/>
              <a:gdLst>
                <a:gd name="T0" fmla="*/ 0 w 122"/>
                <a:gd name="T1" fmla="*/ 41 h 126"/>
                <a:gd name="T2" fmla="*/ 93 w 122"/>
                <a:gd name="T3" fmla="*/ 126 h 126"/>
                <a:gd name="T4" fmla="*/ 122 w 122"/>
                <a:gd name="T5" fmla="*/ 95 h 126"/>
                <a:gd name="T6" fmla="*/ 16 w 122"/>
                <a:gd name="T7" fmla="*/ 0 h 126"/>
                <a:gd name="T8" fmla="*/ 0 w 122"/>
                <a:gd name="T9" fmla="*/ 41 h 126"/>
              </a:gdLst>
              <a:ahLst/>
              <a:cxnLst>
                <a:cxn ang="0">
                  <a:pos x="T0" y="T1"/>
                </a:cxn>
                <a:cxn ang="0">
                  <a:pos x="T2" y="T3"/>
                </a:cxn>
                <a:cxn ang="0">
                  <a:pos x="T4" y="T5"/>
                </a:cxn>
                <a:cxn ang="0">
                  <a:pos x="T6" y="T7"/>
                </a:cxn>
                <a:cxn ang="0">
                  <a:pos x="T8" y="T9"/>
                </a:cxn>
              </a:cxnLst>
              <a:rect l="0" t="0" r="r" b="b"/>
              <a:pathLst>
                <a:path w="122" h="126">
                  <a:moveTo>
                    <a:pt x="0" y="41"/>
                  </a:moveTo>
                  <a:lnTo>
                    <a:pt x="93" y="126"/>
                  </a:lnTo>
                  <a:lnTo>
                    <a:pt x="122" y="95"/>
                  </a:lnTo>
                  <a:lnTo>
                    <a:pt x="16" y="0"/>
                  </a:lnTo>
                  <a:lnTo>
                    <a:pt x="0" y="41"/>
                  </a:lnTo>
                  <a:close/>
                </a:path>
              </a:pathLst>
            </a:custGeom>
            <a:solidFill>
              <a:srgbClr val="0053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íṥḻiḓê">
              <a:extLst>
                <a:ext uri="{FF2B5EF4-FFF2-40B4-BE49-F238E27FC236}">
                  <a16:creationId xmlns:a16="http://schemas.microsoft.com/office/drawing/2014/main" xmlns="" id="{BA888923-4C74-496C-A617-D1A032719736}"/>
                </a:ext>
              </a:extLst>
            </p:cNvPr>
            <p:cNvSpPr/>
            <p:nvPr/>
          </p:nvSpPr>
          <p:spPr bwMode="auto">
            <a:xfrm>
              <a:off x="4917537" y="3192463"/>
              <a:ext cx="306935" cy="2083782"/>
            </a:xfrm>
            <a:custGeom>
              <a:avLst/>
              <a:gdLst>
                <a:gd name="T0" fmla="*/ 103 w 105"/>
                <a:gd name="T1" fmla="*/ 0 h 713"/>
                <a:gd name="T2" fmla="*/ 101 w 105"/>
                <a:gd name="T3" fmla="*/ 312 h 713"/>
                <a:gd name="T4" fmla="*/ 69 w 105"/>
                <a:gd name="T5" fmla="*/ 713 h 713"/>
                <a:gd name="T6" fmla="*/ 15 w 105"/>
                <a:gd name="T7" fmla="*/ 713 h 713"/>
                <a:gd name="T8" fmla="*/ 13 w 105"/>
                <a:gd name="T9" fmla="*/ 320 h 713"/>
                <a:gd name="T10" fmla="*/ 0 w 105"/>
                <a:gd name="T11" fmla="*/ 0 h 713"/>
                <a:gd name="T12" fmla="*/ 103 w 105"/>
                <a:gd name="T13" fmla="*/ 0 h 713"/>
              </a:gdLst>
              <a:ahLst/>
              <a:cxnLst>
                <a:cxn ang="0">
                  <a:pos x="T0" y="T1"/>
                </a:cxn>
                <a:cxn ang="0">
                  <a:pos x="T2" y="T3"/>
                </a:cxn>
                <a:cxn ang="0">
                  <a:pos x="T4" y="T5"/>
                </a:cxn>
                <a:cxn ang="0">
                  <a:pos x="T6" y="T7"/>
                </a:cxn>
                <a:cxn ang="0">
                  <a:pos x="T8" y="T9"/>
                </a:cxn>
                <a:cxn ang="0">
                  <a:pos x="T10" y="T11"/>
                </a:cxn>
                <a:cxn ang="0">
                  <a:pos x="T12" y="T13"/>
                </a:cxn>
              </a:cxnLst>
              <a:rect l="0" t="0" r="r" b="b"/>
              <a:pathLst>
                <a:path w="105" h="713">
                  <a:moveTo>
                    <a:pt x="103" y="0"/>
                  </a:moveTo>
                  <a:cubicBezTo>
                    <a:pt x="103" y="0"/>
                    <a:pt x="105" y="227"/>
                    <a:pt x="101" y="312"/>
                  </a:cubicBezTo>
                  <a:cubicBezTo>
                    <a:pt x="95" y="404"/>
                    <a:pt x="69" y="713"/>
                    <a:pt x="69" y="713"/>
                  </a:cubicBezTo>
                  <a:cubicBezTo>
                    <a:pt x="15" y="713"/>
                    <a:pt x="15" y="713"/>
                    <a:pt x="15" y="713"/>
                  </a:cubicBezTo>
                  <a:cubicBezTo>
                    <a:pt x="15" y="713"/>
                    <a:pt x="16" y="412"/>
                    <a:pt x="13" y="320"/>
                  </a:cubicBezTo>
                  <a:cubicBezTo>
                    <a:pt x="9" y="220"/>
                    <a:pt x="0" y="0"/>
                    <a:pt x="0" y="0"/>
                  </a:cubicBezTo>
                  <a:lnTo>
                    <a:pt x="103" y="0"/>
                  </a:lnTo>
                  <a:close/>
                </a:path>
              </a:pathLst>
            </a:custGeom>
            <a:gradFill>
              <a:gsLst>
                <a:gs pos="0">
                  <a:schemeClr val="accent1"/>
                </a:gs>
                <a:gs pos="100000">
                  <a:schemeClr val="accent1">
                    <a:lumMod val="75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îşľiḍè">
              <a:extLst>
                <a:ext uri="{FF2B5EF4-FFF2-40B4-BE49-F238E27FC236}">
                  <a16:creationId xmlns:a16="http://schemas.microsoft.com/office/drawing/2014/main" xmlns="" id="{94F55DFA-DC86-454F-A298-E676F32837B2}"/>
                </a:ext>
              </a:extLst>
            </p:cNvPr>
            <p:cNvSpPr/>
            <p:nvPr/>
          </p:nvSpPr>
          <p:spPr bwMode="auto">
            <a:xfrm>
              <a:off x="4945697" y="5215702"/>
              <a:ext cx="187259" cy="60543"/>
            </a:xfrm>
            <a:custGeom>
              <a:avLst/>
              <a:gdLst>
                <a:gd name="T0" fmla="*/ 7 w 133"/>
                <a:gd name="T1" fmla="*/ 43 h 43"/>
                <a:gd name="T2" fmla="*/ 127 w 133"/>
                <a:gd name="T3" fmla="*/ 43 h 43"/>
                <a:gd name="T4" fmla="*/ 133 w 133"/>
                <a:gd name="T5" fmla="*/ 0 h 43"/>
                <a:gd name="T6" fmla="*/ 0 w 133"/>
                <a:gd name="T7" fmla="*/ 6 h 43"/>
                <a:gd name="T8" fmla="*/ 7 w 133"/>
                <a:gd name="T9" fmla="*/ 43 h 43"/>
              </a:gdLst>
              <a:ahLst/>
              <a:cxnLst>
                <a:cxn ang="0">
                  <a:pos x="T0" y="T1"/>
                </a:cxn>
                <a:cxn ang="0">
                  <a:pos x="T2" y="T3"/>
                </a:cxn>
                <a:cxn ang="0">
                  <a:pos x="T4" y="T5"/>
                </a:cxn>
                <a:cxn ang="0">
                  <a:pos x="T6" y="T7"/>
                </a:cxn>
                <a:cxn ang="0">
                  <a:pos x="T8" y="T9"/>
                </a:cxn>
              </a:cxnLst>
              <a:rect l="0" t="0" r="r" b="b"/>
              <a:pathLst>
                <a:path w="133" h="43">
                  <a:moveTo>
                    <a:pt x="7" y="43"/>
                  </a:moveTo>
                  <a:lnTo>
                    <a:pt x="127" y="43"/>
                  </a:lnTo>
                  <a:lnTo>
                    <a:pt x="133" y="0"/>
                  </a:lnTo>
                  <a:lnTo>
                    <a:pt x="0" y="6"/>
                  </a:lnTo>
                  <a:lnTo>
                    <a:pt x="7" y="43"/>
                  </a:lnTo>
                  <a:close/>
                </a:path>
              </a:pathLst>
            </a:custGeom>
            <a:solidFill>
              <a:srgbClr val="0053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îš1ïḑè">
              <a:extLst>
                <a:ext uri="{FF2B5EF4-FFF2-40B4-BE49-F238E27FC236}">
                  <a16:creationId xmlns:a16="http://schemas.microsoft.com/office/drawing/2014/main" xmlns="" id="{4D7B489B-0DDB-4920-B852-15AEEC9F0DF6}"/>
                </a:ext>
              </a:extLst>
            </p:cNvPr>
            <p:cNvSpPr/>
            <p:nvPr/>
          </p:nvSpPr>
          <p:spPr bwMode="auto">
            <a:xfrm>
              <a:off x="5135771" y="2111149"/>
              <a:ext cx="18304" cy="25343"/>
            </a:xfrm>
            <a:custGeom>
              <a:avLst/>
              <a:gdLst>
                <a:gd name="T0" fmla="*/ 0 w 6"/>
                <a:gd name="T1" fmla="*/ 5 h 9"/>
                <a:gd name="T2" fmla="*/ 4 w 6"/>
                <a:gd name="T3" fmla="*/ 9 h 9"/>
                <a:gd name="T4" fmla="*/ 6 w 6"/>
                <a:gd name="T5" fmla="*/ 4 h 9"/>
                <a:gd name="T6" fmla="*/ 2 w 6"/>
                <a:gd name="T7" fmla="*/ 0 h 9"/>
                <a:gd name="T8" fmla="*/ 0 w 6"/>
                <a:gd name="T9" fmla="*/ 5 h 9"/>
              </a:gdLst>
              <a:ahLst/>
              <a:cxnLst>
                <a:cxn ang="0">
                  <a:pos x="T0" y="T1"/>
                </a:cxn>
                <a:cxn ang="0">
                  <a:pos x="T2" y="T3"/>
                </a:cxn>
                <a:cxn ang="0">
                  <a:pos x="T4" y="T5"/>
                </a:cxn>
                <a:cxn ang="0">
                  <a:pos x="T6" y="T7"/>
                </a:cxn>
                <a:cxn ang="0">
                  <a:pos x="T8" y="T9"/>
                </a:cxn>
              </a:cxnLst>
              <a:rect l="0" t="0" r="r" b="b"/>
              <a:pathLst>
                <a:path w="6" h="9">
                  <a:moveTo>
                    <a:pt x="0" y="5"/>
                  </a:moveTo>
                  <a:cubicBezTo>
                    <a:pt x="1" y="8"/>
                    <a:pt x="3" y="9"/>
                    <a:pt x="4" y="9"/>
                  </a:cubicBezTo>
                  <a:cubicBezTo>
                    <a:pt x="6" y="8"/>
                    <a:pt x="6" y="6"/>
                    <a:pt x="6" y="4"/>
                  </a:cubicBezTo>
                  <a:cubicBezTo>
                    <a:pt x="5" y="2"/>
                    <a:pt x="3" y="0"/>
                    <a:pt x="2" y="0"/>
                  </a:cubicBezTo>
                  <a:cubicBezTo>
                    <a:pt x="0" y="1"/>
                    <a:pt x="0" y="3"/>
                    <a:pt x="0" y="5"/>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îṧlîḑe">
              <a:extLst>
                <a:ext uri="{FF2B5EF4-FFF2-40B4-BE49-F238E27FC236}">
                  <a16:creationId xmlns:a16="http://schemas.microsoft.com/office/drawing/2014/main" xmlns="" id="{76E35937-6E17-47D2-8CF3-1F1A5310305C}"/>
                </a:ext>
              </a:extLst>
            </p:cNvPr>
            <p:cNvSpPr/>
            <p:nvPr/>
          </p:nvSpPr>
          <p:spPr bwMode="auto">
            <a:xfrm>
              <a:off x="5211801" y="2092845"/>
              <a:ext cx="21120" cy="26752"/>
            </a:xfrm>
            <a:custGeom>
              <a:avLst/>
              <a:gdLst>
                <a:gd name="T0" fmla="*/ 1 w 7"/>
                <a:gd name="T1" fmla="*/ 5 h 9"/>
                <a:gd name="T2" fmla="*/ 4 w 7"/>
                <a:gd name="T3" fmla="*/ 9 h 9"/>
                <a:gd name="T4" fmla="*/ 6 w 7"/>
                <a:gd name="T5" fmla="*/ 4 h 9"/>
                <a:gd name="T6" fmla="*/ 2 w 7"/>
                <a:gd name="T7" fmla="*/ 1 h 9"/>
                <a:gd name="T8" fmla="*/ 1 w 7"/>
                <a:gd name="T9" fmla="*/ 5 h 9"/>
              </a:gdLst>
              <a:ahLst/>
              <a:cxnLst>
                <a:cxn ang="0">
                  <a:pos x="T0" y="T1"/>
                </a:cxn>
                <a:cxn ang="0">
                  <a:pos x="T2" y="T3"/>
                </a:cxn>
                <a:cxn ang="0">
                  <a:pos x="T4" y="T5"/>
                </a:cxn>
                <a:cxn ang="0">
                  <a:pos x="T6" y="T7"/>
                </a:cxn>
                <a:cxn ang="0">
                  <a:pos x="T8" y="T9"/>
                </a:cxn>
              </a:cxnLst>
              <a:rect l="0" t="0" r="r" b="b"/>
              <a:pathLst>
                <a:path w="7" h="9">
                  <a:moveTo>
                    <a:pt x="1" y="5"/>
                  </a:moveTo>
                  <a:cubicBezTo>
                    <a:pt x="1" y="8"/>
                    <a:pt x="3" y="9"/>
                    <a:pt x="4" y="9"/>
                  </a:cubicBezTo>
                  <a:cubicBezTo>
                    <a:pt x="6" y="9"/>
                    <a:pt x="7" y="7"/>
                    <a:pt x="6" y="4"/>
                  </a:cubicBezTo>
                  <a:cubicBezTo>
                    <a:pt x="6" y="2"/>
                    <a:pt x="4" y="0"/>
                    <a:pt x="2" y="1"/>
                  </a:cubicBezTo>
                  <a:cubicBezTo>
                    <a:pt x="1" y="1"/>
                    <a:pt x="0" y="3"/>
                    <a:pt x="1" y="5"/>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6" name="îślíḍe">
              <a:extLst>
                <a:ext uri="{FF2B5EF4-FFF2-40B4-BE49-F238E27FC236}">
                  <a16:creationId xmlns:a16="http://schemas.microsoft.com/office/drawing/2014/main" xmlns="" id="{C0C567F5-159B-4E19-8BF5-66EA21B52355}"/>
                </a:ext>
              </a:extLst>
            </p:cNvPr>
            <p:cNvSpPr/>
            <p:nvPr/>
          </p:nvSpPr>
          <p:spPr bwMode="auto">
            <a:xfrm>
              <a:off x="5192089" y="2116781"/>
              <a:ext cx="46463" cy="66175"/>
            </a:xfrm>
            <a:custGeom>
              <a:avLst/>
              <a:gdLst>
                <a:gd name="T0" fmla="*/ 0 w 16"/>
                <a:gd name="T1" fmla="*/ 0 h 23"/>
                <a:gd name="T2" fmla="*/ 16 w 16"/>
                <a:gd name="T3" fmla="*/ 18 h 23"/>
                <a:gd name="T4" fmla="*/ 5 w 16"/>
                <a:gd name="T5" fmla="*/ 22 h 23"/>
                <a:gd name="T6" fmla="*/ 0 w 16"/>
                <a:gd name="T7" fmla="*/ 0 h 23"/>
              </a:gdLst>
              <a:ahLst/>
              <a:cxnLst>
                <a:cxn ang="0">
                  <a:pos x="T0" y="T1"/>
                </a:cxn>
                <a:cxn ang="0">
                  <a:pos x="T2" y="T3"/>
                </a:cxn>
                <a:cxn ang="0">
                  <a:pos x="T4" y="T5"/>
                </a:cxn>
                <a:cxn ang="0">
                  <a:pos x="T6" y="T7"/>
                </a:cxn>
              </a:cxnLst>
              <a:rect l="0" t="0" r="r" b="b"/>
              <a:pathLst>
                <a:path w="16" h="23">
                  <a:moveTo>
                    <a:pt x="0" y="0"/>
                  </a:moveTo>
                  <a:cubicBezTo>
                    <a:pt x="0" y="0"/>
                    <a:pt x="8" y="13"/>
                    <a:pt x="16" y="18"/>
                  </a:cubicBezTo>
                  <a:cubicBezTo>
                    <a:pt x="13" y="23"/>
                    <a:pt x="5" y="22"/>
                    <a:pt x="5" y="22"/>
                  </a:cubicBezTo>
                  <a:lnTo>
                    <a:pt x="0" y="0"/>
                  </a:lnTo>
                  <a:close/>
                </a:path>
              </a:pathLst>
            </a:custGeom>
            <a:solidFill>
              <a:srgbClr val="630F0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7" name="iŝľîďé">
              <a:extLst>
                <a:ext uri="{FF2B5EF4-FFF2-40B4-BE49-F238E27FC236}">
                  <a16:creationId xmlns:a16="http://schemas.microsoft.com/office/drawing/2014/main" xmlns="" id="{2513A099-74F9-4814-B32C-62FA8D4F7BA9}"/>
                </a:ext>
              </a:extLst>
            </p:cNvPr>
            <p:cNvSpPr/>
            <p:nvPr/>
          </p:nvSpPr>
          <p:spPr bwMode="auto">
            <a:xfrm>
              <a:off x="5138587" y="2189995"/>
              <a:ext cx="56318" cy="16896"/>
            </a:xfrm>
            <a:custGeom>
              <a:avLst/>
              <a:gdLst>
                <a:gd name="T0" fmla="*/ 13 w 19"/>
                <a:gd name="T1" fmla="*/ 6 h 6"/>
                <a:gd name="T2" fmla="*/ 0 w 19"/>
                <a:gd name="T3" fmla="*/ 1 h 6"/>
                <a:gd name="T4" fmla="*/ 0 w 19"/>
                <a:gd name="T5" fmla="*/ 0 h 6"/>
                <a:gd name="T6" fmla="*/ 1 w 19"/>
                <a:gd name="T7" fmla="*/ 0 h 6"/>
                <a:gd name="T8" fmla="*/ 18 w 19"/>
                <a:gd name="T9" fmla="*/ 4 h 6"/>
                <a:gd name="T10" fmla="*/ 18 w 19"/>
                <a:gd name="T11" fmla="*/ 4 h 6"/>
                <a:gd name="T12" fmla="*/ 18 w 19"/>
                <a:gd name="T13" fmla="*/ 5 h 6"/>
                <a:gd name="T14" fmla="*/ 13 w 1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6">
                  <a:moveTo>
                    <a:pt x="13" y="6"/>
                  </a:moveTo>
                  <a:cubicBezTo>
                    <a:pt x="5" y="6"/>
                    <a:pt x="0" y="1"/>
                    <a:pt x="0" y="1"/>
                  </a:cubicBezTo>
                  <a:cubicBezTo>
                    <a:pt x="0" y="0"/>
                    <a:pt x="0" y="0"/>
                    <a:pt x="0" y="0"/>
                  </a:cubicBezTo>
                  <a:cubicBezTo>
                    <a:pt x="1" y="0"/>
                    <a:pt x="1" y="0"/>
                    <a:pt x="1" y="0"/>
                  </a:cubicBezTo>
                  <a:cubicBezTo>
                    <a:pt x="1" y="0"/>
                    <a:pt x="7" y="6"/>
                    <a:pt x="18" y="4"/>
                  </a:cubicBezTo>
                  <a:cubicBezTo>
                    <a:pt x="18" y="4"/>
                    <a:pt x="18" y="4"/>
                    <a:pt x="18" y="4"/>
                  </a:cubicBezTo>
                  <a:cubicBezTo>
                    <a:pt x="19" y="5"/>
                    <a:pt x="18" y="5"/>
                    <a:pt x="18" y="5"/>
                  </a:cubicBezTo>
                  <a:cubicBezTo>
                    <a:pt x="16" y="6"/>
                    <a:pt x="15" y="6"/>
                    <a:pt x="13" y="6"/>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8" name="íŝḻíde">
              <a:extLst>
                <a:ext uri="{FF2B5EF4-FFF2-40B4-BE49-F238E27FC236}">
                  <a16:creationId xmlns:a16="http://schemas.microsoft.com/office/drawing/2014/main" xmlns="" id="{9B053A1B-4B2C-4750-9254-7D0D8229B330}"/>
                </a:ext>
              </a:extLst>
            </p:cNvPr>
            <p:cNvSpPr/>
            <p:nvPr/>
          </p:nvSpPr>
          <p:spPr bwMode="auto">
            <a:xfrm>
              <a:off x="5100572" y="2075950"/>
              <a:ext cx="35199" cy="30975"/>
            </a:xfrm>
            <a:custGeom>
              <a:avLst/>
              <a:gdLst>
                <a:gd name="T0" fmla="*/ 2 w 12"/>
                <a:gd name="T1" fmla="*/ 11 h 11"/>
                <a:gd name="T2" fmla="*/ 1 w 12"/>
                <a:gd name="T3" fmla="*/ 10 h 11"/>
                <a:gd name="T4" fmla="*/ 0 w 12"/>
                <a:gd name="T5" fmla="*/ 9 h 11"/>
                <a:gd name="T6" fmla="*/ 10 w 12"/>
                <a:gd name="T7" fmla="*/ 0 h 11"/>
                <a:gd name="T8" fmla="*/ 12 w 12"/>
                <a:gd name="T9" fmla="*/ 2 h 11"/>
                <a:gd name="T10" fmla="*/ 11 w 12"/>
                <a:gd name="T11" fmla="*/ 3 h 11"/>
                <a:gd name="T12" fmla="*/ 3 w 12"/>
                <a:gd name="T13" fmla="*/ 10 h 11"/>
                <a:gd name="T14" fmla="*/ 2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2" y="11"/>
                  </a:moveTo>
                  <a:cubicBezTo>
                    <a:pt x="1" y="10"/>
                    <a:pt x="1" y="10"/>
                    <a:pt x="1" y="10"/>
                  </a:cubicBezTo>
                  <a:cubicBezTo>
                    <a:pt x="0" y="10"/>
                    <a:pt x="0" y="9"/>
                    <a:pt x="0" y="9"/>
                  </a:cubicBezTo>
                  <a:cubicBezTo>
                    <a:pt x="3" y="2"/>
                    <a:pt x="10" y="1"/>
                    <a:pt x="10" y="0"/>
                  </a:cubicBezTo>
                  <a:cubicBezTo>
                    <a:pt x="11" y="0"/>
                    <a:pt x="12" y="1"/>
                    <a:pt x="12" y="2"/>
                  </a:cubicBezTo>
                  <a:cubicBezTo>
                    <a:pt x="12" y="2"/>
                    <a:pt x="11" y="3"/>
                    <a:pt x="11" y="3"/>
                  </a:cubicBezTo>
                  <a:cubicBezTo>
                    <a:pt x="10" y="3"/>
                    <a:pt x="5" y="4"/>
                    <a:pt x="3" y="10"/>
                  </a:cubicBezTo>
                  <a:cubicBezTo>
                    <a:pt x="3" y="10"/>
                    <a:pt x="2" y="11"/>
                    <a:pt x="2" y="11"/>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9" name="î$ľîḑê">
              <a:extLst>
                <a:ext uri="{FF2B5EF4-FFF2-40B4-BE49-F238E27FC236}">
                  <a16:creationId xmlns:a16="http://schemas.microsoft.com/office/drawing/2014/main" xmlns="" id="{3023589F-C192-435B-9985-B051D7B80440}"/>
                </a:ext>
              </a:extLst>
            </p:cNvPr>
            <p:cNvSpPr/>
            <p:nvPr/>
          </p:nvSpPr>
          <p:spPr bwMode="auto">
            <a:xfrm>
              <a:off x="5203353" y="2052015"/>
              <a:ext cx="40831" cy="23936"/>
            </a:xfrm>
            <a:custGeom>
              <a:avLst/>
              <a:gdLst>
                <a:gd name="T0" fmla="*/ 13 w 14"/>
                <a:gd name="T1" fmla="*/ 8 h 8"/>
                <a:gd name="T2" fmla="*/ 11 w 14"/>
                <a:gd name="T3" fmla="*/ 7 h 8"/>
                <a:gd name="T4" fmla="*/ 2 w 14"/>
                <a:gd name="T5" fmla="*/ 3 h 8"/>
                <a:gd name="T6" fmla="*/ 1 w 14"/>
                <a:gd name="T7" fmla="*/ 2 h 8"/>
                <a:gd name="T8" fmla="*/ 2 w 14"/>
                <a:gd name="T9" fmla="*/ 0 h 8"/>
                <a:gd name="T10" fmla="*/ 14 w 14"/>
                <a:gd name="T11" fmla="*/ 6 h 8"/>
                <a:gd name="T12" fmla="*/ 13 w 1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13" y="8"/>
                  </a:moveTo>
                  <a:cubicBezTo>
                    <a:pt x="12" y="8"/>
                    <a:pt x="12" y="8"/>
                    <a:pt x="11" y="7"/>
                  </a:cubicBezTo>
                  <a:cubicBezTo>
                    <a:pt x="7" y="3"/>
                    <a:pt x="2" y="3"/>
                    <a:pt x="2" y="3"/>
                  </a:cubicBezTo>
                  <a:cubicBezTo>
                    <a:pt x="1" y="3"/>
                    <a:pt x="1" y="2"/>
                    <a:pt x="1" y="2"/>
                  </a:cubicBezTo>
                  <a:cubicBezTo>
                    <a:pt x="0" y="1"/>
                    <a:pt x="1" y="0"/>
                    <a:pt x="2" y="0"/>
                  </a:cubicBezTo>
                  <a:cubicBezTo>
                    <a:pt x="2" y="0"/>
                    <a:pt x="9" y="0"/>
                    <a:pt x="14" y="6"/>
                  </a:cubicBezTo>
                  <a:cubicBezTo>
                    <a:pt x="14" y="6"/>
                    <a:pt x="14" y="7"/>
                    <a:pt x="13" y="8"/>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0" name="ïṧḻíḓê">
              <a:extLst>
                <a:ext uri="{FF2B5EF4-FFF2-40B4-BE49-F238E27FC236}">
                  <a16:creationId xmlns:a16="http://schemas.microsoft.com/office/drawing/2014/main" xmlns="" id="{276AD22F-D340-42FF-9F25-D6DEC0670C5A}"/>
                </a:ext>
              </a:extLst>
            </p:cNvPr>
            <p:cNvSpPr/>
            <p:nvPr/>
          </p:nvSpPr>
          <p:spPr bwMode="auto">
            <a:xfrm>
              <a:off x="4726055" y="2502562"/>
              <a:ext cx="357622" cy="516722"/>
            </a:xfrm>
            <a:custGeom>
              <a:avLst/>
              <a:gdLst>
                <a:gd name="T0" fmla="*/ 68 w 122"/>
                <a:gd name="T1" fmla="*/ 139 h 177"/>
                <a:gd name="T2" fmla="*/ 45 w 122"/>
                <a:gd name="T3" fmla="*/ 128 h 177"/>
                <a:gd name="T4" fmla="*/ 41 w 122"/>
                <a:gd name="T5" fmla="*/ 125 h 177"/>
                <a:gd name="T6" fmla="*/ 47 w 122"/>
                <a:gd name="T7" fmla="*/ 99 h 177"/>
                <a:gd name="T8" fmla="*/ 57 w 122"/>
                <a:gd name="T9" fmla="*/ 72 h 177"/>
                <a:gd name="T10" fmla="*/ 67 w 122"/>
                <a:gd name="T11" fmla="*/ 46 h 177"/>
                <a:gd name="T12" fmla="*/ 73 w 122"/>
                <a:gd name="T13" fmla="*/ 33 h 177"/>
                <a:gd name="T14" fmla="*/ 79 w 122"/>
                <a:gd name="T15" fmla="*/ 21 h 177"/>
                <a:gd name="T16" fmla="*/ 39 w 122"/>
                <a:gd name="T17" fmla="*/ 0 h 177"/>
                <a:gd name="T18" fmla="*/ 32 w 122"/>
                <a:gd name="T19" fmla="*/ 15 h 177"/>
                <a:gd name="T20" fmla="*/ 25 w 122"/>
                <a:gd name="T21" fmla="*/ 29 h 177"/>
                <a:gd name="T22" fmla="*/ 15 w 122"/>
                <a:gd name="T23" fmla="*/ 58 h 177"/>
                <a:gd name="T24" fmla="*/ 0 w 122"/>
                <a:gd name="T25" fmla="*/ 119 h 177"/>
                <a:gd name="T26" fmla="*/ 0 w 122"/>
                <a:gd name="T27" fmla="*/ 120 h 177"/>
                <a:gd name="T28" fmla="*/ 0 w 122"/>
                <a:gd name="T29" fmla="*/ 122 h 177"/>
                <a:gd name="T30" fmla="*/ 0 w 122"/>
                <a:gd name="T31" fmla="*/ 126 h 177"/>
                <a:gd name="T32" fmla="*/ 2 w 122"/>
                <a:gd name="T33" fmla="*/ 135 h 177"/>
                <a:gd name="T34" fmla="*/ 9 w 122"/>
                <a:gd name="T35" fmla="*/ 148 h 177"/>
                <a:gd name="T36" fmla="*/ 27 w 122"/>
                <a:gd name="T37" fmla="*/ 161 h 177"/>
                <a:gd name="T38" fmla="*/ 59 w 122"/>
                <a:gd name="T39" fmla="*/ 171 h 177"/>
                <a:gd name="T40" fmla="*/ 120 w 122"/>
                <a:gd name="T41" fmla="*/ 176 h 177"/>
                <a:gd name="T42" fmla="*/ 122 w 122"/>
                <a:gd name="T43" fmla="*/ 154 h 177"/>
                <a:gd name="T44" fmla="*/ 68 w 122"/>
                <a:gd name="T45" fmla="*/ 13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2" h="177">
                  <a:moveTo>
                    <a:pt x="68" y="139"/>
                  </a:moveTo>
                  <a:cubicBezTo>
                    <a:pt x="59" y="136"/>
                    <a:pt x="51" y="132"/>
                    <a:pt x="45" y="128"/>
                  </a:cubicBezTo>
                  <a:cubicBezTo>
                    <a:pt x="43" y="127"/>
                    <a:pt x="42" y="126"/>
                    <a:pt x="41" y="125"/>
                  </a:cubicBezTo>
                  <a:cubicBezTo>
                    <a:pt x="42" y="116"/>
                    <a:pt x="45" y="107"/>
                    <a:pt x="47" y="99"/>
                  </a:cubicBezTo>
                  <a:cubicBezTo>
                    <a:pt x="50" y="90"/>
                    <a:pt x="53" y="81"/>
                    <a:pt x="57" y="72"/>
                  </a:cubicBezTo>
                  <a:cubicBezTo>
                    <a:pt x="60" y="64"/>
                    <a:pt x="63" y="55"/>
                    <a:pt x="67" y="46"/>
                  </a:cubicBezTo>
                  <a:cubicBezTo>
                    <a:pt x="69" y="42"/>
                    <a:pt x="71" y="38"/>
                    <a:pt x="73" y="33"/>
                  </a:cubicBezTo>
                  <a:cubicBezTo>
                    <a:pt x="79" y="21"/>
                    <a:pt x="79" y="21"/>
                    <a:pt x="79" y="21"/>
                  </a:cubicBezTo>
                  <a:cubicBezTo>
                    <a:pt x="39" y="0"/>
                    <a:pt x="39" y="0"/>
                    <a:pt x="39" y="0"/>
                  </a:cubicBezTo>
                  <a:cubicBezTo>
                    <a:pt x="36" y="5"/>
                    <a:pt x="34" y="10"/>
                    <a:pt x="32" y="15"/>
                  </a:cubicBezTo>
                  <a:cubicBezTo>
                    <a:pt x="29" y="19"/>
                    <a:pt x="27" y="24"/>
                    <a:pt x="25" y="29"/>
                  </a:cubicBezTo>
                  <a:cubicBezTo>
                    <a:pt x="21" y="38"/>
                    <a:pt x="18" y="48"/>
                    <a:pt x="15" y="58"/>
                  </a:cubicBezTo>
                  <a:cubicBezTo>
                    <a:pt x="8" y="77"/>
                    <a:pt x="3" y="97"/>
                    <a:pt x="0" y="119"/>
                  </a:cubicBezTo>
                  <a:cubicBezTo>
                    <a:pt x="0" y="120"/>
                    <a:pt x="0" y="120"/>
                    <a:pt x="0" y="120"/>
                  </a:cubicBezTo>
                  <a:cubicBezTo>
                    <a:pt x="0" y="122"/>
                    <a:pt x="0" y="122"/>
                    <a:pt x="0" y="122"/>
                  </a:cubicBezTo>
                  <a:cubicBezTo>
                    <a:pt x="0" y="123"/>
                    <a:pt x="0" y="125"/>
                    <a:pt x="0" y="126"/>
                  </a:cubicBezTo>
                  <a:cubicBezTo>
                    <a:pt x="0" y="129"/>
                    <a:pt x="1" y="132"/>
                    <a:pt x="2" y="135"/>
                  </a:cubicBezTo>
                  <a:cubicBezTo>
                    <a:pt x="3" y="140"/>
                    <a:pt x="6" y="145"/>
                    <a:pt x="9" y="148"/>
                  </a:cubicBezTo>
                  <a:cubicBezTo>
                    <a:pt x="15" y="155"/>
                    <a:pt x="21" y="158"/>
                    <a:pt x="27" y="161"/>
                  </a:cubicBezTo>
                  <a:cubicBezTo>
                    <a:pt x="38" y="167"/>
                    <a:pt x="48" y="169"/>
                    <a:pt x="59" y="171"/>
                  </a:cubicBezTo>
                  <a:cubicBezTo>
                    <a:pt x="80" y="175"/>
                    <a:pt x="100" y="177"/>
                    <a:pt x="120" y="176"/>
                  </a:cubicBezTo>
                  <a:cubicBezTo>
                    <a:pt x="122" y="154"/>
                    <a:pt x="122" y="154"/>
                    <a:pt x="122" y="154"/>
                  </a:cubicBezTo>
                  <a:cubicBezTo>
                    <a:pt x="104" y="150"/>
                    <a:pt x="85" y="145"/>
                    <a:pt x="68" y="139"/>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1" name="íṧḻîḋé">
              <a:extLst>
                <a:ext uri="{FF2B5EF4-FFF2-40B4-BE49-F238E27FC236}">
                  <a16:creationId xmlns:a16="http://schemas.microsoft.com/office/drawing/2014/main" xmlns="" id="{5ABC48D2-646B-45A0-A6D4-C15AB461CBBD}"/>
                </a:ext>
              </a:extLst>
            </p:cNvPr>
            <p:cNvSpPr/>
            <p:nvPr/>
          </p:nvSpPr>
          <p:spPr bwMode="auto">
            <a:xfrm>
              <a:off x="4700712" y="2426533"/>
              <a:ext cx="315383" cy="399861"/>
            </a:xfrm>
            <a:custGeom>
              <a:avLst/>
              <a:gdLst>
                <a:gd name="T0" fmla="*/ 56 w 108"/>
                <a:gd name="T1" fmla="*/ 4 h 137"/>
                <a:gd name="T2" fmla="*/ 0 w 108"/>
                <a:gd name="T3" fmla="*/ 111 h 137"/>
                <a:gd name="T4" fmla="*/ 67 w 108"/>
                <a:gd name="T5" fmla="*/ 137 h 137"/>
                <a:gd name="T6" fmla="*/ 96 w 108"/>
                <a:gd name="T7" fmla="*/ 58 h 137"/>
                <a:gd name="T8" fmla="*/ 56 w 108"/>
                <a:gd name="T9" fmla="*/ 4 h 137"/>
              </a:gdLst>
              <a:ahLst/>
              <a:cxnLst>
                <a:cxn ang="0">
                  <a:pos x="T0" y="T1"/>
                </a:cxn>
                <a:cxn ang="0">
                  <a:pos x="T2" y="T3"/>
                </a:cxn>
                <a:cxn ang="0">
                  <a:pos x="T4" y="T5"/>
                </a:cxn>
                <a:cxn ang="0">
                  <a:pos x="T6" y="T7"/>
                </a:cxn>
                <a:cxn ang="0">
                  <a:pos x="T8" y="T9"/>
                </a:cxn>
              </a:cxnLst>
              <a:rect l="0" t="0" r="r" b="b"/>
              <a:pathLst>
                <a:path w="108" h="137">
                  <a:moveTo>
                    <a:pt x="56" y="4"/>
                  </a:moveTo>
                  <a:cubicBezTo>
                    <a:pt x="28" y="8"/>
                    <a:pt x="0" y="111"/>
                    <a:pt x="0" y="111"/>
                  </a:cubicBezTo>
                  <a:cubicBezTo>
                    <a:pt x="67" y="137"/>
                    <a:pt x="67" y="137"/>
                    <a:pt x="67" y="137"/>
                  </a:cubicBezTo>
                  <a:cubicBezTo>
                    <a:pt x="67" y="137"/>
                    <a:pt x="84" y="92"/>
                    <a:pt x="96" y="58"/>
                  </a:cubicBezTo>
                  <a:cubicBezTo>
                    <a:pt x="108" y="22"/>
                    <a:pt x="86" y="0"/>
                    <a:pt x="56" y="4"/>
                  </a:cubicBezTo>
                  <a:close/>
                </a:path>
              </a:pathLst>
            </a:custGeom>
            <a:gradFill flip="none" rotWithShape="1">
              <a:gsLst>
                <a:gs pos="0">
                  <a:schemeClr val="accent1">
                    <a:lumMod val="40000"/>
                    <a:lumOff val="60000"/>
                  </a:schemeClr>
                </a:gs>
                <a:gs pos="100000">
                  <a:schemeClr val="accent1">
                    <a:lumMod val="60000"/>
                    <a:lumOff val="40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2" name="îśļíďé">
              <a:extLst>
                <a:ext uri="{FF2B5EF4-FFF2-40B4-BE49-F238E27FC236}">
                  <a16:creationId xmlns:a16="http://schemas.microsoft.com/office/drawing/2014/main" xmlns="" id="{8A76B679-FB00-4DB9-A8CD-FA50603AEB30}"/>
                </a:ext>
              </a:extLst>
            </p:cNvPr>
            <p:cNvSpPr/>
            <p:nvPr/>
          </p:nvSpPr>
          <p:spPr bwMode="auto">
            <a:xfrm>
              <a:off x="5086493" y="5376210"/>
              <a:ext cx="43647" cy="26752"/>
            </a:xfrm>
            <a:custGeom>
              <a:avLst/>
              <a:gdLst>
                <a:gd name="T0" fmla="*/ 9 w 15"/>
                <a:gd name="T1" fmla="*/ 9 h 9"/>
                <a:gd name="T2" fmla="*/ 1 w 15"/>
                <a:gd name="T3" fmla="*/ 8 h 9"/>
                <a:gd name="T4" fmla="*/ 0 w 15"/>
                <a:gd name="T5" fmla="*/ 7 h 9"/>
                <a:gd name="T6" fmla="*/ 0 w 15"/>
                <a:gd name="T7" fmla="*/ 7 h 9"/>
                <a:gd name="T8" fmla="*/ 13 w 15"/>
                <a:gd name="T9" fmla="*/ 2 h 9"/>
                <a:gd name="T10" fmla="*/ 15 w 15"/>
                <a:gd name="T11" fmla="*/ 4 h 9"/>
                <a:gd name="T12" fmla="*/ 14 w 15"/>
                <a:gd name="T13" fmla="*/ 7 h 9"/>
                <a:gd name="T14" fmla="*/ 9 w 15"/>
                <a:gd name="T15" fmla="*/ 9 h 9"/>
                <a:gd name="T16" fmla="*/ 2 w 15"/>
                <a:gd name="T17" fmla="*/ 7 h 9"/>
                <a:gd name="T18" fmla="*/ 13 w 15"/>
                <a:gd name="T19" fmla="*/ 7 h 9"/>
                <a:gd name="T20" fmla="*/ 14 w 15"/>
                <a:gd name="T21" fmla="*/ 4 h 9"/>
                <a:gd name="T22" fmla="*/ 13 w 15"/>
                <a:gd name="T23" fmla="*/ 3 h 9"/>
                <a:gd name="T24" fmla="*/ 2 w 15"/>
                <a:gd name="T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9" y="9"/>
                  </a:moveTo>
                  <a:cubicBezTo>
                    <a:pt x="6" y="9"/>
                    <a:pt x="3" y="8"/>
                    <a:pt x="1" y="8"/>
                  </a:cubicBezTo>
                  <a:cubicBezTo>
                    <a:pt x="0" y="7"/>
                    <a:pt x="0" y="7"/>
                    <a:pt x="0" y="7"/>
                  </a:cubicBezTo>
                  <a:cubicBezTo>
                    <a:pt x="0" y="7"/>
                    <a:pt x="0" y="7"/>
                    <a:pt x="0" y="7"/>
                  </a:cubicBezTo>
                  <a:cubicBezTo>
                    <a:pt x="1" y="6"/>
                    <a:pt x="10" y="0"/>
                    <a:pt x="13" y="2"/>
                  </a:cubicBezTo>
                  <a:cubicBezTo>
                    <a:pt x="14" y="2"/>
                    <a:pt x="15" y="3"/>
                    <a:pt x="15" y="4"/>
                  </a:cubicBezTo>
                  <a:cubicBezTo>
                    <a:pt x="15" y="5"/>
                    <a:pt x="15" y="7"/>
                    <a:pt x="14" y="7"/>
                  </a:cubicBezTo>
                  <a:cubicBezTo>
                    <a:pt x="13" y="9"/>
                    <a:pt x="11" y="9"/>
                    <a:pt x="9" y="9"/>
                  </a:cubicBezTo>
                  <a:close/>
                  <a:moveTo>
                    <a:pt x="2" y="7"/>
                  </a:moveTo>
                  <a:cubicBezTo>
                    <a:pt x="8" y="8"/>
                    <a:pt x="12" y="8"/>
                    <a:pt x="13" y="7"/>
                  </a:cubicBezTo>
                  <a:cubicBezTo>
                    <a:pt x="14" y="6"/>
                    <a:pt x="14" y="5"/>
                    <a:pt x="14" y="4"/>
                  </a:cubicBezTo>
                  <a:cubicBezTo>
                    <a:pt x="13" y="4"/>
                    <a:pt x="13" y="3"/>
                    <a:pt x="13" y="3"/>
                  </a:cubicBezTo>
                  <a:cubicBezTo>
                    <a:pt x="11" y="2"/>
                    <a:pt x="5" y="5"/>
                    <a:pt x="2" y="7"/>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3" name="işḻíḍê">
              <a:extLst>
                <a:ext uri="{FF2B5EF4-FFF2-40B4-BE49-F238E27FC236}">
                  <a16:creationId xmlns:a16="http://schemas.microsoft.com/office/drawing/2014/main" xmlns="" id="{29518570-68FD-40BF-894F-9A5742F9F627}"/>
                </a:ext>
              </a:extLst>
            </p:cNvPr>
            <p:cNvSpPr/>
            <p:nvPr/>
          </p:nvSpPr>
          <p:spPr bwMode="auto">
            <a:xfrm>
              <a:off x="5083677" y="5360722"/>
              <a:ext cx="26752" cy="38015"/>
            </a:xfrm>
            <a:custGeom>
              <a:avLst/>
              <a:gdLst>
                <a:gd name="T0" fmla="*/ 2 w 9"/>
                <a:gd name="T1" fmla="*/ 13 h 13"/>
                <a:gd name="T2" fmla="*/ 1 w 9"/>
                <a:gd name="T3" fmla="*/ 13 h 13"/>
                <a:gd name="T4" fmla="*/ 1 w 9"/>
                <a:gd name="T5" fmla="*/ 12 h 13"/>
                <a:gd name="T6" fmla="*/ 3 w 9"/>
                <a:gd name="T7" fmla="*/ 1 h 13"/>
                <a:gd name="T8" fmla="*/ 6 w 9"/>
                <a:gd name="T9" fmla="*/ 0 h 13"/>
                <a:gd name="T10" fmla="*/ 9 w 9"/>
                <a:gd name="T11" fmla="*/ 2 h 13"/>
                <a:gd name="T12" fmla="*/ 2 w 9"/>
                <a:gd name="T13" fmla="*/ 13 h 13"/>
                <a:gd name="T14" fmla="*/ 6 w 9"/>
                <a:gd name="T15" fmla="*/ 1 h 13"/>
                <a:gd name="T16" fmla="*/ 4 w 9"/>
                <a:gd name="T17" fmla="*/ 2 h 13"/>
                <a:gd name="T18" fmla="*/ 2 w 9"/>
                <a:gd name="T19" fmla="*/ 11 h 13"/>
                <a:gd name="T20" fmla="*/ 7 w 9"/>
                <a:gd name="T21" fmla="*/ 2 h 13"/>
                <a:gd name="T22" fmla="*/ 6 w 9"/>
                <a:gd name="T2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3">
                  <a:moveTo>
                    <a:pt x="2" y="13"/>
                  </a:moveTo>
                  <a:cubicBezTo>
                    <a:pt x="1" y="13"/>
                    <a:pt x="1" y="13"/>
                    <a:pt x="1" y="13"/>
                  </a:cubicBezTo>
                  <a:cubicBezTo>
                    <a:pt x="1" y="12"/>
                    <a:pt x="1" y="12"/>
                    <a:pt x="1" y="12"/>
                  </a:cubicBezTo>
                  <a:cubicBezTo>
                    <a:pt x="1" y="12"/>
                    <a:pt x="0" y="3"/>
                    <a:pt x="3" y="1"/>
                  </a:cubicBezTo>
                  <a:cubicBezTo>
                    <a:pt x="4" y="0"/>
                    <a:pt x="5" y="0"/>
                    <a:pt x="6" y="0"/>
                  </a:cubicBezTo>
                  <a:cubicBezTo>
                    <a:pt x="8" y="0"/>
                    <a:pt x="9" y="1"/>
                    <a:pt x="9" y="2"/>
                  </a:cubicBezTo>
                  <a:cubicBezTo>
                    <a:pt x="9" y="5"/>
                    <a:pt x="5" y="11"/>
                    <a:pt x="2" y="13"/>
                  </a:cubicBezTo>
                  <a:close/>
                  <a:moveTo>
                    <a:pt x="6" y="1"/>
                  </a:moveTo>
                  <a:cubicBezTo>
                    <a:pt x="5" y="1"/>
                    <a:pt x="5" y="1"/>
                    <a:pt x="4" y="2"/>
                  </a:cubicBezTo>
                  <a:cubicBezTo>
                    <a:pt x="3" y="3"/>
                    <a:pt x="2" y="8"/>
                    <a:pt x="2" y="11"/>
                  </a:cubicBezTo>
                  <a:cubicBezTo>
                    <a:pt x="5" y="9"/>
                    <a:pt x="8" y="4"/>
                    <a:pt x="7" y="2"/>
                  </a:cubicBezTo>
                  <a:cubicBezTo>
                    <a:pt x="7" y="2"/>
                    <a:pt x="7" y="1"/>
                    <a:pt x="6" y="1"/>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4" name="íśḷidè">
              <a:extLst>
                <a:ext uri="{FF2B5EF4-FFF2-40B4-BE49-F238E27FC236}">
                  <a16:creationId xmlns:a16="http://schemas.microsoft.com/office/drawing/2014/main" xmlns="" id="{1D703820-9CA4-4A85-9F2F-31F607F2DFAE}"/>
                </a:ext>
              </a:extLst>
            </p:cNvPr>
            <p:cNvSpPr/>
            <p:nvPr/>
          </p:nvSpPr>
          <p:spPr bwMode="auto">
            <a:xfrm>
              <a:off x="4852771" y="5329747"/>
              <a:ext cx="57727" cy="22527"/>
            </a:xfrm>
            <a:custGeom>
              <a:avLst/>
              <a:gdLst>
                <a:gd name="T0" fmla="*/ 15 w 20"/>
                <a:gd name="T1" fmla="*/ 8 h 8"/>
                <a:gd name="T2" fmla="*/ 1 w 20"/>
                <a:gd name="T3" fmla="*/ 2 h 8"/>
                <a:gd name="T4" fmla="*/ 0 w 20"/>
                <a:gd name="T5" fmla="*/ 2 h 8"/>
                <a:gd name="T6" fmla="*/ 1 w 20"/>
                <a:gd name="T7" fmla="*/ 1 h 8"/>
                <a:gd name="T8" fmla="*/ 19 w 20"/>
                <a:gd name="T9" fmla="*/ 3 h 8"/>
                <a:gd name="T10" fmla="*/ 20 w 20"/>
                <a:gd name="T11" fmla="*/ 5 h 8"/>
                <a:gd name="T12" fmla="*/ 18 w 20"/>
                <a:gd name="T13" fmla="*/ 8 h 8"/>
                <a:gd name="T14" fmla="*/ 15 w 20"/>
                <a:gd name="T15" fmla="*/ 8 h 8"/>
                <a:gd name="T16" fmla="*/ 3 w 20"/>
                <a:gd name="T17" fmla="*/ 2 h 8"/>
                <a:gd name="T18" fmla="*/ 17 w 20"/>
                <a:gd name="T19" fmla="*/ 7 h 8"/>
                <a:gd name="T20" fmla="*/ 18 w 20"/>
                <a:gd name="T21" fmla="*/ 5 h 8"/>
                <a:gd name="T22" fmla="*/ 18 w 20"/>
                <a:gd name="T23" fmla="*/ 4 h 8"/>
                <a:gd name="T24" fmla="*/ 3 w 20"/>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
                  <a:moveTo>
                    <a:pt x="15" y="8"/>
                  </a:moveTo>
                  <a:cubicBezTo>
                    <a:pt x="11" y="8"/>
                    <a:pt x="5" y="5"/>
                    <a:pt x="1" y="2"/>
                  </a:cubicBezTo>
                  <a:cubicBezTo>
                    <a:pt x="0" y="2"/>
                    <a:pt x="0" y="2"/>
                    <a:pt x="0" y="2"/>
                  </a:cubicBezTo>
                  <a:cubicBezTo>
                    <a:pt x="1" y="1"/>
                    <a:pt x="1" y="1"/>
                    <a:pt x="1" y="1"/>
                  </a:cubicBezTo>
                  <a:cubicBezTo>
                    <a:pt x="3" y="1"/>
                    <a:pt x="17" y="0"/>
                    <a:pt x="19" y="3"/>
                  </a:cubicBezTo>
                  <a:cubicBezTo>
                    <a:pt x="20" y="4"/>
                    <a:pt x="20" y="5"/>
                    <a:pt x="20" y="5"/>
                  </a:cubicBezTo>
                  <a:cubicBezTo>
                    <a:pt x="19" y="7"/>
                    <a:pt x="19" y="7"/>
                    <a:pt x="18" y="8"/>
                  </a:cubicBezTo>
                  <a:cubicBezTo>
                    <a:pt x="17" y="8"/>
                    <a:pt x="16" y="8"/>
                    <a:pt x="15" y="8"/>
                  </a:cubicBezTo>
                  <a:close/>
                  <a:moveTo>
                    <a:pt x="3" y="2"/>
                  </a:moveTo>
                  <a:cubicBezTo>
                    <a:pt x="10" y="6"/>
                    <a:pt x="15" y="8"/>
                    <a:pt x="17" y="7"/>
                  </a:cubicBezTo>
                  <a:cubicBezTo>
                    <a:pt x="18" y="6"/>
                    <a:pt x="18" y="6"/>
                    <a:pt x="18" y="5"/>
                  </a:cubicBezTo>
                  <a:cubicBezTo>
                    <a:pt x="18" y="4"/>
                    <a:pt x="18" y="4"/>
                    <a:pt x="18" y="4"/>
                  </a:cubicBezTo>
                  <a:cubicBezTo>
                    <a:pt x="17" y="2"/>
                    <a:pt x="9" y="2"/>
                    <a:pt x="3" y="2"/>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5" name="îsļíḍé">
              <a:extLst>
                <a:ext uri="{FF2B5EF4-FFF2-40B4-BE49-F238E27FC236}">
                  <a16:creationId xmlns:a16="http://schemas.microsoft.com/office/drawing/2014/main" xmlns="" id="{1BAFA41C-48AF-41C8-9D82-7E4DD26A23F4}"/>
                </a:ext>
              </a:extLst>
            </p:cNvPr>
            <p:cNvSpPr/>
            <p:nvPr/>
          </p:nvSpPr>
          <p:spPr bwMode="auto">
            <a:xfrm>
              <a:off x="4852771" y="5300180"/>
              <a:ext cx="43647" cy="38015"/>
            </a:xfrm>
            <a:custGeom>
              <a:avLst/>
              <a:gdLst>
                <a:gd name="T0" fmla="*/ 1 w 15"/>
                <a:gd name="T1" fmla="*/ 13 h 13"/>
                <a:gd name="T2" fmla="*/ 0 w 15"/>
                <a:gd name="T3" fmla="*/ 12 h 13"/>
                <a:gd name="T4" fmla="*/ 0 w 15"/>
                <a:gd name="T5" fmla="*/ 12 h 13"/>
                <a:gd name="T6" fmla="*/ 13 w 15"/>
                <a:gd name="T7" fmla="*/ 4 h 13"/>
                <a:gd name="T8" fmla="*/ 15 w 15"/>
                <a:gd name="T9" fmla="*/ 6 h 13"/>
                <a:gd name="T10" fmla="*/ 1 w 15"/>
                <a:gd name="T11" fmla="*/ 13 h 13"/>
                <a:gd name="T12" fmla="*/ 10 w 15"/>
                <a:gd name="T13" fmla="*/ 4 h 13"/>
                <a:gd name="T14" fmla="*/ 2 w 15"/>
                <a:gd name="T15" fmla="*/ 11 h 13"/>
                <a:gd name="T16" fmla="*/ 13 w 15"/>
                <a:gd name="T17" fmla="*/ 6 h 13"/>
                <a:gd name="T18" fmla="*/ 12 w 15"/>
                <a:gd name="T19" fmla="*/ 5 h 13"/>
                <a:gd name="T20" fmla="*/ 10 w 15"/>
                <a:gd name="T21"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1" y="13"/>
                  </a:moveTo>
                  <a:cubicBezTo>
                    <a:pt x="0" y="12"/>
                    <a:pt x="0" y="12"/>
                    <a:pt x="0" y="12"/>
                  </a:cubicBezTo>
                  <a:cubicBezTo>
                    <a:pt x="0" y="12"/>
                    <a:pt x="0" y="12"/>
                    <a:pt x="0" y="12"/>
                  </a:cubicBezTo>
                  <a:cubicBezTo>
                    <a:pt x="1" y="11"/>
                    <a:pt x="6" y="0"/>
                    <a:pt x="13" y="4"/>
                  </a:cubicBezTo>
                  <a:cubicBezTo>
                    <a:pt x="15" y="4"/>
                    <a:pt x="15" y="6"/>
                    <a:pt x="15" y="6"/>
                  </a:cubicBezTo>
                  <a:cubicBezTo>
                    <a:pt x="14" y="10"/>
                    <a:pt x="5" y="12"/>
                    <a:pt x="1" y="13"/>
                  </a:cubicBezTo>
                  <a:close/>
                  <a:moveTo>
                    <a:pt x="10" y="4"/>
                  </a:moveTo>
                  <a:cubicBezTo>
                    <a:pt x="7" y="4"/>
                    <a:pt x="3" y="9"/>
                    <a:pt x="2" y="11"/>
                  </a:cubicBezTo>
                  <a:cubicBezTo>
                    <a:pt x="6" y="11"/>
                    <a:pt x="13" y="8"/>
                    <a:pt x="13" y="6"/>
                  </a:cubicBezTo>
                  <a:cubicBezTo>
                    <a:pt x="13" y="6"/>
                    <a:pt x="13" y="5"/>
                    <a:pt x="12" y="5"/>
                  </a:cubicBezTo>
                  <a:cubicBezTo>
                    <a:pt x="12" y="4"/>
                    <a:pt x="11" y="4"/>
                    <a:pt x="10" y="4"/>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6" name="iṧḻîḋe">
              <a:extLst>
                <a:ext uri="{FF2B5EF4-FFF2-40B4-BE49-F238E27FC236}">
                  <a16:creationId xmlns:a16="http://schemas.microsoft.com/office/drawing/2014/main" xmlns="" id="{10B66A41-92D3-44BE-8112-5B87764A3490}"/>
                </a:ext>
              </a:extLst>
            </p:cNvPr>
            <p:cNvSpPr/>
            <p:nvPr/>
          </p:nvSpPr>
          <p:spPr bwMode="auto">
            <a:xfrm>
              <a:off x="5066781" y="2931990"/>
              <a:ext cx="87294" cy="111229"/>
            </a:xfrm>
            <a:custGeom>
              <a:avLst/>
              <a:gdLst>
                <a:gd name="T0" fmla="*/ 2 w 30"/>
                <a:gd name="T1" fmla="*/ 7 h 38"/>
                <a:gd name="T2" fmla="*/ 26 w 30"/>
                <a:gd name="T3" fmla="*/ 0 h 38"/>
                <a:gd name="T4" fmla="*/ 30 w 30"/>
                <a:gd name="T5" fmla="*/ 31 h 38"/>
                <a:gd name="T6" fmla="*/ 0 w 30"/>
                <a:gd name="T7" fmla="*/ 25 h 38"/>
                <a:gd name="T8" fmla="*/ 2 w 30"/>
                <a:gd name="T9" fmla="*/ 7 h 38"/>
              </a:gdLst>
              <a:ahLst/>
              <a:cxnLst>
                <a:cxn ang="0">
                  <a:pos x="T0" y="T1"/>
                </a:cxn>
                <a:cxn ang="0">
                  <a:pos x="T2" y="T3"/>
                </a:cxn>
                <a:cxn ang="0">
                  <a:pos x="T4" y="T5"/>
                </a:cxn>
                <a:cxn ang="0">
                  <a:pos x="T6" y="T7"/>
                </a:cxn>
                <a:cxn ang="0">
                  <a:pos x="T8" y="T9"/>
                </a:cxn>
              </a:cxnLst>
              <a:rect l="0" t="0" r="r" b="b"/>
              <a:pathLst>
                <a:path w="30" h="38">
                  <a:moveTo>
                    <a:pt x="2" y="7"/>
                  </a:moveTo>
                  <a:cubicBezTo>
                    <a:pt x="26" y="0"/>
                    <a:pt x="26" y="0"/>
                    <a:pt x="26" y="0"/>
                  </a:cubicBezTo>
                  <a:cubicBezTo>
                    <a:pt x="30" y="31"/>
                    <a:pt x="30" y="31"/>
                    <a:pt x="30" y="31"/>
                  </a:cubicBezTo>
                  <a:cubicBezTo>
                    <a:pt x="30" y="31"/>
                    <a:pt x="6" y="38"/>
                    <a:pt x="0" y="25"/>
                  </a:cubicBezTo>
                  <a:lnTo>
                    <a:pt x="2" y="7"/>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7" name="îṣľíḑê">
              <a:extLst>
                <a:ext uri="{FF2B5EF4-FFF2-40B4-BE49-F238E27FC236}">
                  <a16:creationId xmlns:a16="http://schemas.microsoft.com/office/drawing/2014/main" xmlns="" id="{34A6C529-1DB5-484D-BE75-462DC7BC7BE3}"/>
                </a:ext>
              </a:extLst>
            </p:cNvPr>
            <p:cNvSpPr/>
            <p:nvPr/>
          </p:nvSpPr>
          <p:spPr bwMode="auto">
            <a:xfrm>
              <a:off x="5072413" y="2893975"/>
              <a:ext cx="43647" cy="73214"/>
            </a:xfrm>
            <a:custGeom>
              <a:avLst/>
              <a:gdLst>
                <a:gd name="T0" fmla="*/ 0 w 15"/>
                <a:gd name="T1" fmla="*/ 20 h 25"/>
                <a:gd name="T2" fmla="*/ 8 w 15"/>
                <a:gd name="T3" fmla="*/ 0 h 25"/>
                <a:gd name="T4" fmla="*/ 14 w 15"/>
                <a:gd name="T5" fmla="*/ 4 h 25"/>
                <a:gd name="T6" fmla="*/ 13 w 15"/>
                <a:gd name="T7" fmla="*/ 21 h 25"/>
                <a:gd name="T8" fmla="*/ 0 w 15"/>
                <a:gd name="T9" fmla="*/ 20 h 25"/>
              </a:gdLst>
              <a:ahLst/>
              <a:cxnLst>
                <a:cxn ang="0">
                  <a:pos x="T0" y="T1"/>
                </a:cxn>
                <a:cxn ang="0">
                  <a:pos x="T2" y="T3"/>
                </a:cxn>
                <a:cxn ang="0">
                  <a:pos x="T4" y="T5"/>
                </a:cxn>
                <a:cxn ang="0">
                  <a:pos x="T6" y="T7"/>
                </a:cxn>
                <a:cxn ang="0">
                  <a:pos x="T8" y="T9"/>
                </a:cxn>
              </a:cxnLst>
              <a:rect l="0" t="0" r="r" b="b"/>
              <a:pathLst>
                <a:path w="15" h="25">
                  <a:moveTo>
                    <a:pt x="0" y="20"/>
                  </a:moveTo>
                  <a:cubicBezTo>
                    <a:pt x="8" y="13"/>
                    <a:pt x="8" y="0"/>
                    <a:pt x="8" y="0"/>
                  </a:cubicBezTo>
                  <a:cubicBezTo>
                    <a:pt x="14" y="4"/>
                    <a:pt x="14" y="4"/>
                    <a:pt x="14" y="4"/>
                  </a:cubicBezTo>
                  <a:cubicBezTo>
                    <a:pt x="14" y="4"/>
                    <a:pt x="15" y="17"/>
                    <a:pt x="13" y="21"/>
                  </a:cubicBezTo>
                  <a:cubicBezTo>
                    <a:pt x="11" y="25"/>
                    <a:pt x="0" y="20"/>
                    <a:pt x="0" y="20"/>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8" name="íślîḑé">
              <a:extLst>
                <a:ext uri="{FF2B5EF4-FFF2-40B4-BE49-F238E27FC236}">
                  <a16:creationId xmlns:a16="http://schemas.microsoft.com/office/drawing/2014/main" xmlns="" id="{959AB972-1B00-4848-97A8-CA1F235E8EEF}"/>
                </a:ext>
              </a:extLst>
            </p:cNvPr>
            <p:cNvSpPr/>
            <p:nvPr/>
          </p:nvSpPr>
          <p:spPr bwMode="auto">
            <a:xfrm>
              <a:off x="5142811" y="2931990"/>
              <a:ext cx="33791" cy="90109"/>
            </a:xfrm>
            <a:custGeom>
              <a:avLst/>
              <a:gdLst>
                <a:gd name="T0" fmla="*/ 24 w 24"/>
                <a:gd name="T1" fmla="*/ 6 h 64"/>
                <a:gd name="T2" fmla="*/ 20 w 24"/>
                <a:gd name="T3" fmla="*/ 64 h 64"/>
                <a:gd name="T4" fmla="*/ 8 w 24"/>
                <a:gd name="T5" fmla="*/ 64 h 64"/>
                <a:gd name="T6" fmla="*/ 0 w 24"/>
                <a:gd name="T7" fmla="*/ 0 h 64"/>
                <a:gd name="T8" fmla="*/ 24 w 24"/>
                <a:gd name="T9" fmla="*/ 6 h 64"/>
              </a:gdLst>
              <a:ahLst/>
              <a:cxnLst>
                <a:cxn ang="0">
                  <a:pos x="T0" y="T1"/>
                </a:cxn>
                <a:cxn ang="0">
                  <a:pos x="T2" y="T3"/>
                </a:cxn>
                <a:cxn ang="0">
                  <a:pos x="T4" y="T5"/>
                </a:cxn>
                <a:cxn ang="0">
                  <a:pos x="T6" y="T7"/>
                </a:cxn>
                <a:cxn ang="0">
                  <a:pos x="T8" y="T9"/>
                </a:cxn>
              </a:cxnLst>
              <a:rect l="0" t="0" r="r" b="b"/>
              <a:pathLst>
                <a:path w="24" h="64">
                  <a:moveTo>
                    <a:pt x="24" y="6"/>
                  </a:moveTo>
                  <a:lnTo>
                    <a:pt x="20" y="64"/>
                  </a:lnTo>
                  <a:lnTo>
                    <a:pt x="8" y="64"/>
                  </a:lnTo>
                  <a:lnTo>
                    <a:pt x="0" y="0"/>
                  </a:lnTo>
                  <a:lnTo>
                    <a:pt x="24" y="6"/>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59" name="ïṩľiďé">
              <a:extLst>
                <a:ext uri="{FF2B5EF4-FFF2-40B4-BE49-F238E27FC236}">
                  <a16:creationId xmlns:a16="http://schemas.microsoft.com/office/drawing/2014/main" xmlns="" id="{E9183525-F978-436D-AA1E-FAB967FBC12D}"/>
                </a:ext>
              </a:extLst>
            </p:cNvPr>
            <p:cNvSpPr/>
            <p:nvPr/>
          </p:nvSpPr>
          <p:spPr bwMode="auto">
            <a:xfrm>
              <a:off x="6043906" y="2075950"/>
              <a:ext cx="684269" cy="750443"/>
            </a:xfrm>
            <a:custGeom>
              <a:avLst/>
              <a:gdLst>
                <a:gd name="T0" fmla="*/ 0 w 234"/>
                <a:gd name="T1" fmla="*/ 69 h 257"/>
                <a:gd name="T2" fmla="*/ 109 w 234"/>
                <a:gd name="T3" fmla="*/ 252 h 257"/>
                <a:gd name="T4" fmla="*/ 124 w 234"/>
                <a:gd name="T5" fmla="*/ 252 h 257"/>
                <a:gd name="T6" fmla="*/ 234 w 234"/>
                <a:gd name="T7" fmla="*/ 69 h 257"/>
                <a:gd name="T8" fmla="*/ 228 w 234"/>
                <a:gd name="T9" fmla="*/ 59 h 257"/>
                <a:gd name="T10" fmla="*/ 122 w 234"/>
                <a:gd name="T11" fmla="*/ 2 h 257"/>
                <a:gd name="T12" fmla="*/ 112 w 234"/>
                <a:gd name="T13" fmla="*/ 2 h 257"/>
                <a:gd name="T14" fmla="*/ 5 w 234"/>
                <a:gd name="T15" fmla="*/ 59 h 257"/>
                <a:gd name="T16" fmla="*/ 0 w 234"/>
                <a:gd name="T17" fmla="*/ 6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57">
                  <a:moveTo>
                    <a:pt x="0" y="69"/>
                  </a:moveTo>
                  <a:cubicBezTo>
                    <a:pt x="5" y="137"/>
                    <a:pt x="84" y="226"/>
                    <a:pt x="109" y="252"/>
                  </a:cubicBezTo>
                  <a:cubicBezTo>
                    <a:pt x="113" y="257"/>
                    <a:pt x="120" y="257"/>
                    <a:pt x="124" y="252"/>
                  </a:cubicBezTo>
                  <a:cubicBezTo>
                    <a:pt x="150" y="226"/>
                    <a:pt x="228" y="137"/>
                    <a:pt x="234" y="69"/>
                  </a:cubicBezTo>
                  <a:cubicBezTo>
                    <a:pt x="234" y="65"/>
                    <a:pt x="232" y="61"/>
                    <a:pt x="228" y="59"/>
                  </a:cubicBezTo>
                  <a:cubicBezTo>
                    <a:pt x="122" y="2"/>
                    <a:pt x="122" y="2"/>
                    <a:pt x="122" y="2"/>
                  </a:cubicBezTo>
                  <a:cubicBezTo>
                    <a:pt x="119" y="0"/>
                    <a:pt x="115" y="0"/>
                    <a:pt x="112" y="2"/>
                  </a:cubicBezTo>
                  <a:cubicBezTo>
                    <a:pt x="5" y="59"/>
                    <a:pt x="5" y="59"/>
                    <a:pt x="5" y="59"/>
                  </a:cubicBezTo>
                  <a:cubicBezTo>
                    <a:pt x="2" y="61"/>
                    <a:pt x="0" y="65"/>
                    <a:pt x="0" y="69"/>
                  </a:cubicBezTo>
                </a:path>
              </a:pathLst>
            </a:custGeom>
            <a:gradFill flip="none" rotWithShape="1">
              <a:gsLst>
                <a:gs pos="0">
                  <a:schemeClr val="accent1"/>
                </a:gs>
                <a:gs pos="100000">
                  <a:schemeClr val="accent1">
                    <a:lumMod val="7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0" name="iṡḷîde">
              <a:extLst>
                <a:ext uri="{FF2B5EF4-FFF2-40B4-BE49-F238E27FC236}">
                  <a16:creationId xmlns:a16="http://schemas.microsoft.com/office/drawing/2014/main" xmlns="" id="{3140BBC4-0ADB-447F-A7C5-4265B9ADB575}"/>
                </a:ext>
              </a:extLst>
            </p:cNvPr>
            <p:cNvSpPr/>
            <p:nvPr/>
          </p:nvSpPr>
          <p:spPr bwMode="auto">
            <a:xfrm>
              <a:off x="6096000" y="2130861"/>
              <a:ext cx="575856" cy="616687"/>
            </a:xfrm>
            <a:custGeom>
              <a:avLst/>
              <a:gdLst>
                <a:gd name="T0" fmla="*/ 99 w 197"/>
                <a:gd name="T1" fmla="*/ 0 h 211"/>
                <a:gd name="T2" fmla="*/ 93 w 197"/>
                <a:gd name="T3" fmla="*/ 1 h 211"/>
                <a:gd name="T4" fmla="*/ 6 w 197"/>
                <a:gd name="T5" fmla="*/ 51 h 211"/>
                <a:gd name="T6" fmla="*/ 1 w 197"/>
                <a:gd name="T7" fmla="*/ 63 h 211"/>
                <a:gd name="T8" fmla="*/ 91 w 197"/>
                <a:gd name="T9" fmla="*/ 208 h 211"/>
                <a:gd name="T10" fmla="*/ 99 w 197"/>
                <a:gd name="T11" fmla="*/ 211 h 211"/>
                <a:gd name="T12" fmla="*/ 107 w 197"/>
                <a:gd name="T13" fmla="*/ 208 h 211"/>
                <a:gd name="T14" fmla="*/ 196 w 197"/>
                <a:gd name="T15" fmla="*/ 63 h 211"/>
                <a:gd name="T16" fmla="*/ 191 w 197"/>
                <a:gd name="T17" fmla="*/ 51 h 211"/>
                <a:gd name="T18" fmla="*/ 104 w 197"/>
                <a:gd name="T19" fmla="*/ 1 h 211"/>
                <a:gd name="T20" fmla="*/ 99 w 197"/>
                <a:gd name="T2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7" h="211">
                  <a:moveTo>
                    <a:pt x="99" y="0"/>
                  </a:moveTo>
                  <a:cubicBezTo>
                    <a:pt x="97" y="0"/>
                    <a:pt x="95" y="0"/>
                    <a:pt x="93" y="1"/>
                  </a:cubicBezTo>
                  <a:cubicBezTo>
                    <a:pt x="6" y="51"/>
                    <a:pt x="6" y="51"/>
                    <a:pt x="6" y="51"/>
                  </a:cubicBezTo>
                  <a:cubicBezTo>
                    <a:pt x="2" y="54"/>
                    <a:pt x="0" y="58"/>
                    <a:pt x="1" y="63"/>
                  </a:cubicBezTo>
                  <a:cubicBezTo>
                    <a:pt x="12" y="111"/>
                    <a:pt x="59" y="171"/>
                    <a:pt x="91" y="208"/>
                  </a:cubicBezTo>
                  <a:cubicBezTo>
                    <a:pt x="93" y="210"/>
                    <a:pt x="96" y="211"/>
                    <a:pt x="99" y="211"/>
                  </a:cubicBezTo>
                  <a:cubicBezTo>
                    <a:pt x="102" y="211"/>
                    <a:pt x="105" y="210"/>
                    <a:pt x="107" y="208"/>
                  </a:cubicBezTo>
                  <a:cubicBezTo>
                    <a:pt x="139" y="171"/>
                    <a:pt x="185" y="111"/>
                    <a:pt x="196" y="63"/>
                  </a:cubicBezTo>
                  <a:cubicBezTo>
                    <a:pt x="197" y="58"/>
                    <a:pt x="195" y="54"/>
                    <a:pt x="191" y="51"/>
                  </a:cubicBezTo>
                  <a:cubicBezTo>
                    <a:pt x="104" y="1"/>
                    <a:pt x="104" y="1"/>
                    <a:pt x="104" y="1"/>
                  </a:cubicBezTo>
                  <a:cubicBezTo>
                    <a:pt x="102" y="0"/>
                    <a:pt x="101" y="0"/>
                    <a:pt x="99" y="0"/>
                  </a:cubicBezTo>
                </a:path>
              </a:pathLst>
            </a:custGeom>
            <a:gradFill flip="none" rotWithShape="1">
              <a:gsLst>
                <a:gs pos="0">
                  <a:schemeClr val="accent1">
                    <a:lumMod val="60000"/>
                    <a:lumOff val="40000"/>
                  </a:schemeClr>
                </a:gs>
                <a:gs pos="100000">
                  <a:schemeClr val="accent1"/>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1" name="ïsḻide">
              <a:extLst>
                <a:ext uri="{FF2B5EF4-FFF2-40B4-BE49-F238E27FC236}">
                  <a16:creationId xmlns:a16="http://schemas.microsoft.com/office/drawing/2014/main" xmlns="" id="{75F95A73-C58E-4A9A-A6D6-4BBB363B78DC}"/>
                </a:ext>
              </a:extLst>
            </p:cNvPr>
            <p:cNvSpPr/>
            <p:nvPr/>
          </p:nvSpPr>
          <p:spPr bwMode="auto">
            <a:xfrm>
              <a:off x="6245244" y="2301224"/>
              <a:ext cx="309751" cy="223866"/>
            </a:xfrm>
            <a:custGeom>
              <a:avLst/>
              <a:gdLst>
                <a:gd name="T0" fmla="*/ 36 w 106"/>
                <a:gd name="T1" fmla="*/ 77 h 77"/>
                <a:gd name="T2" fmla="*/ 32 w 106"/>
                <a:gd name="T3" fmla="*/ 75 h 77"/>
                <a:gd name="T4" fmla="*/ 2 w 106"/>
                <a:gd name="T5" fmla="*/ 45 h 77"/>
                <a:gd name="T6" fmla="*/ 2 w 106"/>
                <a:gd name="T7" fmla="*/ 37 h 77"/>
                <a:gd name="T8" fmla="*/ 10 w 106"/>
                <a:gd name="T9" fmla="*/ 37 h 77"/>
                <a:gd name="T10" fmla="*/ 36 w 106"/>
                <a:gd name="T11" fmla="*/ 62 h 77"/>
                <a:gd name="T12" fmla="*/ 96 w 106"/>
                <a:gd name="T13" fmla="*/ 2 h 77"/>
                <a:gd name="T14" fmla="*/ 104 w 106"/>
                <a:gd name="T15" fmla="*/ 2 h 77"/>
                <a:gd name="T16" fmla="*/ 104 w 106"/>
                <a:gd name="T17" fmla="*/ 11 h 77"/>
                <a:gd name="T18" fmla="*/ 40 w 106"/>
                <a:gd name="T19" fmla="*/ 75 h 77"/>
                <a:gd name="T20" fmla="*/ 36 w 106"/>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77">
                  <a:moveTo>
                    <a:pt x="36" y="77"/>
                  </a:moveTo>
                  <a:cubicBezTo>
                    <a:pt x="34" y="77"/>
                    <a:pt x="33" y="76"/>
                    <a:pt x="32" y="75"/>
                  </a:cubicBezTo>
                  <a:cubicBezTo>
                    <a:pt x="2" y="45"/>
                    <a:pt x="2" y="45"/>
                    <a:pt x="2" y="45"/>
                  </a:cubicBezTo>
                  <a:cubicBezTo>
                    <a:pt x="0" y="43"/>
                    <a:pt x="0" y="39"/>
                    <a:pt x="2" y="37"/>
                  </a:cubicBezTo>
                  <a:cubicBezTo>
                    <a:pt x="4" y="34"/>
                    <a:pt x="8" y="34"/>
                    <a:pt x="10" y="37"/>
                  </a:cubicBezTo>
                  <a:cubicBezTo>
                    <a:pt x="36" y="62"/>
                    <a:pt x="36" y="62"/>
                    <a:pt x="36" y="62"/>
                  </a:cubicBezTo>
                  <a:cubicBezTo>
                    <a:pt x="96" y="2"/>
                    <a:pt x="96" y="2"/>
                    <a:pt x="96" y="2"/>
                  </a:cubicBezTo>
                  <a:cubicBezTo>
                    <a:pt x="98" y="0"/>
                    <a:pt x="102" y="0"/>
                    <a:pt x="104" y="2"/>
                  </a:cubicBezTo>
                  <a:cubicBezTo>
                    <a:pt x="106" y="5"/>
                    <a:pt x="106" y="8"/>
                    <a:pt x="104" y="11"/>
                  </a:cubicBezTo>
                  <a:cubicBezTo>
                    <a:pt x="40" y="75"/>
                    <a:pt x="40" y="75"/>
                    <a:pt x="40" y="75"/>
                  </a:cubicBezTo>
                  <a:cubicBezTo>
                    <a:pt x="39" y="76"/>
                    <a:pt x="37" y="77"/>
                    <a:pt x="36"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62" name="iṩlíḍê">
              <a:extLst>
                <a:ext uri="{FF2B5EF4-FFF2-40B4-BE49-F238E27FC236}">
                  <a16:creationId xmlns:a16="http://schemas.microsoft.com/office/drawing/2014/main" xmlns="" id="{64032BF0-D561-4546-B854-7BFB71339884}"/>
                </a:ext>
              </a:extLst>
            </p:cNvPr>
            <p:cNvSpPr/>
            <p:nvPr/>
          </p:nvSpPr>
          <p:spPr bwMode="auto">
            <a:xfrm>
              <a:off x="6256508" y="4075254"/>
              <a:ext cx="254841" cy="250617"/>
            </a:xfrm>
            <a:prstGeom prst="ellipse">
              <a:avLst/>
            </a:prstGeom>
            <a:gradFill flip="none" rotWithShape="1">
              <a:gsLst>
                <a:gs pos="0">
                  <a:schemeClr val="accent1"/>
                </a:gs>
                <a:gs pos="100000">
                  <a:schemeClr val="accent1">
                    <a:lumMod val="7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sp>
        <p:nvSpPr>
          <p:cNvPr id="22" name="任意多边形: 形状 21">
            <a:extLst>
              <a:ext uri="{FF2B5EF4-FFF2-40B4-BE49-F238E27FC236}">
                <a16:creationId xmlns:a16="http://schemas.microsoft.com/office/drawing/2014/main" xmlns="" id="{A35C1223-FB0E-4ABF-83A4-9854A14F377B}"/>
              </a:ext>
            </a:extLst>
          </p:cNvPr>
          <p:cNvSpPr/>
          <p:nvPr userDrawn="1"/>
        </p:nvSpPr>
        <p:spPr>
          <a:xfrm>
            <a:off x="-5604383" y="-8229600"/>
            <a:ext cx="24275839" cy="21306449"/>
          </a:xfrm>
          <a:custGeom>
            <a:avLst/>
            <a:gdLst>
              <a:gd name="connsiteX0" fmla="*/ 5604384 w 24275839"/>
              <a:gd name="connsiteY0" fmla="*/ 8229599 h 21306449"/>
              <a:gd name="connsiteX1" fmla="*/ 5604384 w 24275839"/>
              <a:gd name="connsiteY1" fmla="*/ 15087599 h 21306449"/>
              <a:gd name="connsiteX2" fmla="*/ 17796383 w 24275839"/>
              <a:gd name="connsiteY2" fmla="*/ 15087599 h 21306449"/>
              <a:gd name="connsiteX3" fmla="*/ 17796383 w 24275839"/>
              <a:gd name="connsiteY3" fmla="*/ 8229599 h 21306449"/>
              <a:gd name="connsiteX4" fmla="*/ 3572385 w 24275839"/>
              <a:gd name="connsiteY4" fmla="*/ 0 h 21306449"/>
              <a:gd name="connsiteX5" fmla="*/ 20844383 w 24275839"/>
              <a:gd name="connsiteY5" fmla="*/ 0 h 21306449"/>
              <a:gd name="connsiteX6" fmla="*/ 20844383 w 24275839"/>
              <a:gd name="connsiteY6" fmla="*/ 4925961 h 21306449"/>
              <a:gd name="connsiteX7" fmla="*/ 24275839 w 24275839"/>
              <a:gd name="connsiteY7" fmla="*/ 4925961 h 21306449"/>
              <a:gd name="connsiteX8" fmla="*/ 24275839 w 24275839"/>
              <a:gd name="connsiteY8" fmla="*/ 18346993 h 21306449"/>
              <a:gd name="connsiteX9" fmla="*/ 18055667 w 24275839"/>
              <a:gd name="connsiteY9" fmla="*/ 18346993 h 21306449"/>
              <a:gd name="connsiteX10" fmla="*/ 18055667 w 24275839"/>
              <a:gd name="connsiteY10" fmla="*/ 21306449 h 21306449"/>
              <a:gd name="connsiteX11" fmla="*/ 5604383 w 24275839"/>
              <a:gd name="connsiteY11" fmla="*/ 21306449 h 21306449"/>
              <a:gd name="connsiteX12" fmla="*/ 5604383 w 24275839"/>
              <a:gd name="connsiteY12" fmla="*/ 18346993 h 21306449"/>
              <a:gd name="connsiteX13" fmla="*/ 0 w 24275839"/>
              <a:gd name="connsiteY13" fmla="*/ 18346993 h 21306449"/>
              <a:gd name="connsiteX14" fmla="*/ 0 w 24275839"/>
              <a:gd name="connsiteY14" fmla="*/ 4925961 h 21306449"/>
              <a:gd name="connsiteX15" fmla="*/ 3572385 w 24275839"/>
              <a:gd name="connsiteY15" fmla="*/ 4925961 h 2130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275839" h="21306449">
                <a:moveTo>
                  <a:pt x="5604384" y="8229599"/>
                </a:moveTo>
                <a:lnTo>
                  <a:pt x="5604384" y="15087599"/>
                </a:lnTo>
                <a:lnTo>
                  <a:pt x="17796383" y="15087599"/>
                </a:lnTo>
                <a:lnTo>
                  <a:pt x="17796383" y="8229599"/>
                </a:lnTo>
                <a:close/>
                <a:moveTo>
                  <a:pt x="3572385" y="0"/>
                </a:moveTo>
                <a:lnTo>
                  <a:pt x="20844383" y="0"/>
                </a:lnTo>
                <a:lnTo>
                  <a:pt x="20844383" y="4925961"/>
                </a:lnTo>
                <a:lnTo>
                  <a:pt x="24275839" y="4925961"/>
                </a:lnTo>
                <a:lnTo>
                  <a:pt x="24275839" y="18346993"/>
                </a:lnTo>
                <a:lnTo>
                  <a:pt x="18055667" y="18346993"/>
                </a:lnTo>
                <a:lnTo>
                  <a:pt x="18055667" y="21306449"/>
                </a:lnTo>
                <a:lnTo>
                  <a:pt x="5604383" y="21306449"/>
                </a:lnTo>
                <a:lnTo>
                  <a:pt x="5604383" y="18346993"/>
                </a:lnTo>
                <a:lnTo>
                  <a:pt x="0" y="18346993"/>
                </a:lnTo>
                <a:lnTo>
                  <a:pt x="0" y="4925961"/>
                </a:lnTo>
                <a:lnTo>
                  <a:pt x="3572385" y="4925961"/>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163" name="组合 162">
            <a:extLst>
              <a:ext uri="{FF2B5EF4-FFF2-40B4-BE49-F238E27FC236}">
                <a16:creationId xmlns:a16="http://schemas.microsoft.com/office/drawing/2014/main" xmlns="" id="{B49ADC4B-FD3B-4937-8F33-2263485D6E06}"/>
              </a:ext>
            </a:extLst>
          </p:cNvPr>
          <p:cNvGrpSpPr/>
          <p:nvPr userDrawn="1"/>
        </p:nvGrpSpPr>
        <p:grpSpPr>
          <a:xfrm>
            <a:off x="1893243" y="4591003"/>
            <a:ext cx="685372" cy="911307"/>
            <a:chOff x="514420" y="4851329"/>
            <a:chExt cx="685372" cy="911307"/>
          </a:xfrm>
        </p:grpSpPr>
        <p:grpSp>
          <p:nvGrpSpPr>
            <p:cNvPr id="164" name="组合 163">
              <a:extLst>
                <a:ext uri="{FF2B5EF4-FFF2-40B4-BE49-F238E27FC236}">
                  <a16:creationId xmlns:a16="http://schemas.microsoft.com/office/drawing/2014/main" xmlns="" id="{311B2123-13BF-4D51-B972-BA6FA93CF18E}"/>
                </a:ext>
              </a:extLst>
            </p:cNvPr>
            <p:cNvGrpSpPr/>
            <p:nvPr/>
          </p:nvGrpSpPr>
          <p:grpSpPr>
            <a:xfrm>
              <a:off x="514420" y="4851329"/>
              <a:ext cx="685372" cy="911307"/>
              <a:chOff x="990210" y="2554699"/>
              <a:chExt cx="685372" cy="911307"/>
            </a:xfrm>
          </p:grpSpPr>
          <p:sp>
            <p:nvSpPr>
              <p:cNvPr id="166" name="ïṩḷïḓê">
                <a:extLst>
                  <a:ext uri="{FF2B5EF4-FFF2-40B4-BE49-F238E27FC236}">
                    <a16:creationId xmlns:a16="http://schemas.microsoft.com/office/drawing/2014/main" xmlns="" id="{49227B7A-1C11-461B-9EA7-1DD070CAD688}"/>
                  </a:ext>
                </a:extLst>
              </p:cNvPr>
              <p:cNvSpPr/>
              <p:nvPr/>
            </p:nvSpPr>
            <p:spPr bwMode="auto">
              <a:xfrm>
                <a:off x="990210" y="2554699"/>
                <a:ext cx="685372" cy="911307"/>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bg1">
                      <a:alpha val="25000"/>
                    </a:schemeClr>
                  </a:gs>
                  <a:gs pos="100000">
                    <a:schemeClr val="bg1">
                      <a:alpha val="0"/>
                    </a:schemeClr>
                  </a:gs>
                </a:gsLst>
                <a:lin ang="5400000" scaled="1"/>
              </a:gradFill>
              <a:ln>
                <a:gradFill>
                  <a:gsLst>
                    <a:gs pos="0">
                      <a:schemeClr val="bg1">
                        <a:alpha val="50000"/>
                      </a:schemeClr>
                    </a:gs>
                    <a:gs pos="100000">
                      <a:schemeClr val="bg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67" name="任意多边形: 形状 166">
                <a:extLst>
                  <a:ext uri="{FF2B5EF4-FFF2-40B4-BE49-F238E27FC236}">
                    <a16:creationId xmlns:a16="http://schemas.microsoft.com/office/drawing/2014/main" xmlns="" id="{D96DF0A9-7B96-470A-B573-E7B8D18E4632}"/>
                  </a:ext>
                </a:extLst>
              </p:cNvPr>
              <p:cNvSpPr/>
              <p:nvPr/>
            </p:nvSpPr>
            <p:spPr bwMode="auto">
              <a:xfrm>
                <a:off x="990210" y="2562553"/>
                <a:ext cx="324672" cy="767472"/>
              </a:xfrm>
              <a:custGeom>
                <a:avLst/>
                <a:gdLst>
                  <a:gd name="connsiteX0" fmla="*/ 324672 w 324672"/>
                  <a:gd name="connsiteY0" fmla="*/ 0 h 767472"/>
                  <a:gd name="connsiteX1" fmla="*/ 140143 w 324672"/>
                  <a:gd name="connsiteY1" fmla="*/ 767472 h 767472"/>
                  <a:gd name="connsiteX2" fmla="*/ 92553 w 324672"/>
                  <a:gd name="connsiteY2" fmla="*/ 715592 h 767472"/>
                  <a:gd name="connsiteX3" fmla="*/ 0 w 324672"/>
                  <a:gd name="connsiteY3" fmla="*/ 506629 h 767472"/>
                  <a:gd name="connsiteX4" fmla="*/ 0 w 324672"/>
                  <a:gd name="connsiteY4" fmla="*/ 140133 h 767472"/>
                  <a:gd name="connsiteX5" fmla="*/ 282515 w 324672"/>
                  <a:gd name="connsiteY5" fmla="*/ 18196 h 7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72" h="767472">
                    <a:moveTo>
                      <a:pt x="324672" y="0"/>
                    </a:moveTo>
                    <a:lnTo>
                      <a:pt x="140143" y="767472"/>
                    </a:lnTo>
                    <a:lnTo>
                      <a:pt x="92553" y="715592"/>
                    </a:lnTo>
                    <a:cubicBezTo>
                      <a:pt x="7862" y="606258"/>
                      <a:pt x="0" y="506629"/>
                      <a:pt x="0" y="506629"/>
                    </a:cubicBezTo>
                    <a:cubicBezTo>
                      <a:pt x="0" y="506629"/>
                      <a:pt x="0" y="506629"/>
                      <a:pt x="0" y="140133"/>
                    </a:cubicBezTo>
                    <a:cubicBezTo>
                      <a:pt x="0" y="140133"/>
                      <a:pt x="0" y="140133"/>
                      <a:pt x="282515" y="18196"/>
                    </a:cubicBezTo>
                    <a:close/>
                  </a:path>
                </a:pathLst>
              </a:custGeom>
              <a:gradFill>
                <a:gsLst>
                  <a:gs pos="0">
                    <a:schemeClr val="bg1">
                      <a:alpha val="5000"/>
                    </a:schemeClr>
                  </a:gs>
                  <a:gs pos="100000">
                    <a:schemeClr val="bg1">
                      <a:alpha val="0"/>
                    </a:schemeClr>
                  </a:gs>
                </a:gsLst>
                <a:lin ang="5400000" scaled="1"/>
              </a:gradFill>
              <a:ln>
                <a:noFill/>
              </a:ln>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165" name="car-falling_75822">
              <a:extLst>
                <a:ext uri="{FF2B5EF4-FFF2-40B4-BE49-F238E27FC236}">
                  <a16:creationId xmlns:a16="http://schemas.microsoft.com/office/drawing/2014/main" xmlns="" id="{1D7E3780-4B3A-481D-BF6F-ECAB9C780660}"/>
                </a:ext>
              </a:extLst>
            </p:cNvPr>
            <p:cNvSpPr>
              <a:spLocks noChangeAspect="1"/>
            </p:cNvSpPr>
            <p:nvPr/>
          </p:nvSpPr>
          <p:spPr bwMode="auto">
            <a:xfrm>
              <a:off x="655724" y="5086797"/>
              <a:ext cx="380912" cy="371435"/>
            </a:xfrm>
            <a:custGeom>
              <a:avLst/>
              <a:gdLst>
                <a:gd name="connsiteX0" fmla="*/ 343860 w 608234"/>
                <a:gd name="connsiteY0" fmla="*/ 560007 h 593102"/>
                <a:gd name="connsiteX1" fmla="*/ 310358 w 608234"/>
                <a:gd name="connsiteY1" fmla="*/ 593102 h 593102"/>
                <a:gd name="connsiteX2" fmla="*/ 308117 w 608234"/>
                <a:gd name="connsiteY2" fmla="*/ 592996 h 593102"/>
                <a:gd name="connsiteX3" fmla="*/ 277176 w 608234"/>
                <a:gd name="connsiteY3" fmla="*/ 564264 h 593102"/>
                <a:gd name="connsiteX4" fmla="*/ 280804 w 608234"/>
                <a:gd name="connsiteY4" fmla="*/ 564264 h 593102"/>
                <a:gd name="connsiteX5" fmla="*/ 343860 w 608234"/>
                <a:gd name="connsiteY5" fmla="*/ 560007 h 593102"/>
                <a:gd name="connsiteX6" fmla="*/ 375834 w 608234"/>
                <a:gd name="connsiteY6" fmla="*/ 443927 h 593102"/>
                <a:gd name="connsiteX7" fmla="*/ 370182 w 608234"/>
                <a:gd name="connsiteY7" fmla="*/ 528361 h 593102"/>
                <a:gd name="connsiteX8" fmla="*/ 366022 w 608234"/>
                <a:gd name="connsiteY8" fmla="*/ 530065 h 593102"/>
                <a:gd name="connsiteX9" fmla="*/ 215869 w 608234"/>
                <a:gd name="connsiteY9" fmla="*/ 538157 h 593102"/>
                <a:gd name="connsiteX10" fmla="*/ 56758 w 608234"/>
                <a:gd name="connsiteY10" fmla="*/ 562007 h 593102"/>
                <a:gd name="connsiteX11" fmla="*/ 36923 w 608234"/>
                <a:gd name="connsiteY11" fmla="*/ 565308 h 593102"/>
                <a:gd name="connsiteX12" fmla="*/ 33724 w 608234"/>
                <a:gd name="connsiteY12" fmla="*/ 545504 h 593102"/>
                <a:gd name="connsiteX13" fmla="*/ 217149 w 608234"/>
                <a:gd name="connsiteY13" fmla="*/ 509728 h 593102"/>
                <a:gd name="connsiteX14" fmla="*/ 353652 w 608234"/>
                <a:gd name="connsiteY14" fmla="*/ 504192 h 593102"/>
                <a:gd name="connsiteX15" fmla="*/ 372741 w 608234"/>
                <a:gd name="connsiteY15" fmla="*/ 490030 h 593102"/>
                <a:gd name="connsiteX16" fmla="*/ 104193 w 608234"/>
                <a:gd name="connsiteY16" fmla="*/ 379924 h 593102"/>
                <a:gd name="connsiteX17" fmla="*/ 186429 w 608234"/>
                <a:gd name="connsiteY17" fmla="*/ 426993 h 593102"/>
                <a:gd name="connsiteX18" fmla="*/ 61102 w 608234"/>
                <a:gd name="connsiteY18" fmla="*/ 460750 h 593102"/>
                <a:gd name="connsiteX19" fmla="*/ 52355 w 608234"/>
                <a:gd name="connsiteY19" fmla="*/ 461921 h 593102"/>
                <a:gd name="connsiteX20" fmla="*/ 20143 w 608234"/>
                <a:gd name="connsiteY20" fmla="*/ 437216 h 593102"/>
                <a:gd name="connsiteX21" fmla="*/ 43716 w 608234"/>
                <a:gd name="connsiteY21" fmla="*/ 396217 h 593102"/>
                <a:gd name="connsiteX22" fmla="*/ 205428 w 608234"/>
                <a:gd name="connsiteY22" fmla="*/ 298986 h 593102"/>
                <a:gd name="connsiteX23" fmla="*/ 244998 w 608234"/>
                <a:gd name="connsiteY23" fmla="*/ 368281 h 593102"/>
                <a:gd name="connsiteX24" fmla="*/ 189110 w 608234"/>
                <a:gd name="connsiteY24" fmla="*/ 342202 h 593102"/>
                <a:gd name="connsiteX25" fmla="*/ 14632 w 608234"/>
                <a:gd name="connsiteY25" fmla="*/ 240906 h 593102"/>
                <a:gd name="connsiteX26" fmla="*/ 24538 w 608234"/>
                <a:gd name="connsiteY26" fmla="*/ 245285 h 593102"/>
                <a:gd name="connsiteX27" fmla="*/ 262706 w 608234"/>
                <a:gd name="connsiteY27" fmla="*/ 399156 h 593102"/>
                <a:gd name="connsiteX28" fmla="*/ 263133 w 608234"/>
                <a:gd name="connsiteY28" fmla="*/ 400008 h 593102"/>
                <a:gd name="connsiteX29" fmla="*/ 261320 w 608234"/>
                <a:gd name="connsiteY29" fmla="*/ 428120 h 593102"/>
                <a:gd name="connsiteX30" fmla="*/ 3846 w 608234"/>
                <a:gd name="connsiteY30" fmla="*/ 264878 h 593102"/>
                <a:gd name="connsiteX31" fmla="*/ 4486 w 608234"/>
                <a:gd name="connsiteY31" fmla="*/ 244752 h 593102"/>
                <a:gd name="connsiteX32" fmla="*/ 14632 w 608234"/>
                <a:gd name="connsiteY32" fmla="*/ 240906 h 593102"/>
                <a:gd name="connsiteX33" fmla="*/ 391167 w 608234"/>
                <a:gd name="connsiteY33" fmla="*/ 70918 h 593102"/>
                <a:gd name="connsiteX34" fmla="*/ 418392 w 608234"/>
                <a:gd name="connsiteY34" fmla="*/ 83299 h 593102"/>
                <a:gd name="connsiteX35" fmla="*/ 465854 w 608234"/>
                <a:gd name="connsiteY35" fmla="*/ 134104 h 593102"/>
                <a:gd name="connsiteX36" fmla="*/ 476094 w 608234"/>
                <a:gd name="connsiteY36" fmla="*/ 164566 h 593102"/>
                <a:gd name="connsiteX37" fmla="*/ 518224 w 608234"/>
                <a:gd name="connsiteY37" fmla="*/ 229110 h 593102"/>
                <a:gd name="connsiteX38" fmla="*/ 598004 w 608234"/>
                <a:gd name="connsiteY38" fmla="*/ 294187 h 593102"/>
                <a:gd name="connsiteX39" fmla="*/ 601950 w 608234"/>
                <a:gd name="connsiteY39" fmla="*/ 333382 h 593102"/>
                <a:gd name="connsiteX40" fmla="*/ 570699 w 608234"/>
                <a:gd name="connsiteY40" fmla="*/ 341902 h 593102"/>
                <a:gd name="connsiteX41" fmla="*/ 546808 w 608234"/>
                <a:gd name="connsiteY41" fmla="*/ 301642 h 593102"/>
                <a:gd name="connsiteX42" fmla="*/ 475240 w 608234"/>
                <a:gd name="connsiteY42" fmla="*/ 253500 h 593102"/>
                <a:gd name="connsiteX43" fmla="*/ 452629 w 608234"/>
                <a:gd name="connsiteY43" fmla="*/ 163926 h 593102"/>
                <a:gd name="connsiteX44" fmla="*/ 451882 w 608234"/>
                <a:gd name="connsiteY44" fmla="*/ 269903 h 593102"/>
                <a:gd name="connsiteX45" fmla="*/ 531769 w 608234"/>
                <a:gd name="connsiteY45" fmla="*/ 323796 h 593102"/>
                <a:gd name="connsiteX46" fmla="*/ 539342 w 608234"/>
                <a:gd name="connsiteY46" fmla="*/ 362459 h 593102"/>
                <a:gd name="connsiteX47" fmla="*/ 500625 w 608234"/>
                <a:gd name="connsiteY47" fmla="*/ 370021 h 593102"/>
                <a:gd name="connsiteX48" fmla="*/ 406339 w 608234"/>
                <a:gd name="connsiteY48" fmla="*/ 306435 h 593102"/>
                <a:gd name="connsiteX49" fmla="*/ 394074 w 608234"/>
                <a:gd name="connsiteY49" fmla="*/ 283110 h 593102"/>
                <a:gd name="connsiteX50" fmla="*/ 396527 w 608234"/>
                <a:gd name="connsiteY50" fmla="*/ 167761 h 593102"/>
                <a:gd name="connsiteX51" fmla="*/ 367729 w 608234"/>
                <a:gd name="connsiteY51" fmla="*/ 278849 h 593102"/>
                <a:gd name="connsiteX52" fmla="*/ 339998 w 608234"/>
                <a:gd name="connsiteY52" fmla="*/ 304624 h 593102"/>
                <a:gd name="connsiteX53" fmla="*/ 268430 w 608234"/>
                <a:gd name="connsiteY53" fmla="*/ 225701 h 593102"/>
                <a:gd name="connsiteX54" fmla="*/ 350877 w 608234"/>
                <a:gd name="connsiteY54" fmla="*/ 370021 h 593102"/>
                <a:gd name="connsiteX55" fmla="*/ 355250 w 608234"/>
                <a:gd name="connsiteY55" fmla="*/ 388766 h 593102"/>
                <a:gd name="connsiteX56" fmla="*/ 349171 w 608234"/>
                <a:gd name="connsiteY56" fmla="*/ 480257 h 593102"/>
                <a:gd name="connsiteX57" fmla="*/ 281549 w 608234"/>
                <a:gd name="connsiteY57" fmla="*/ 487606 h 593102"/>
                <a:gd name="connsiteX58" fmla="*/ 287735 w 608234"/>
                <a:gd name="connsiteY58" fmla="*/ 394411 h 593102"/>
                <a:gd name="connsiteX59" fmla="*/ 210302 w 608234"/>
                <a:gd name="connsiteY59" fmla="*/ 258826 h 593102"/>
                <a:gd name="connsiteX60" fmla="*/ 215635 w 608234"/>
                <a:gd name="connsiteY60" fmla="*/ 218778 h 593102"/>
                <a:gd name="connsiteX61" fmla="*/ 215528 w 608234"/>
                <a:gd name="connsiteY61" fmla="*/ 218672 h 593102"/>
                <a:gd name="connsiteX62" fmla="*/ 363143 w 608234"/>
                <a:gd name="connsiteY62" fmla="*/ 81382 h 593102"/>
                <a:gd name="connsiteX63" fmla="*/ 391167 w 608234"/>
                <a:gd name="connsiteY63" fmla="*/ 70918 h 593102"/>
                <a:gd name="connsiteX64" fmla="*/ 497235 w 608234"/>
                <a:gd name="connsiteY64" fmla="*/ 0 h 593102"/>
                <a:gd name="connsiteX65" fmla="*/ 555064 w 608234"/>
                <a:gd name="connsiteY65" fmla="*/ 57723 h 593102"/>
                <a:gd name="connsiteX66" fmla="*/ 497235 w 608234"/>
                <a:gd name="connsiteY66" fmla="*/ 115446 h 593102"/>
                <a:gd name="connsiteX67" fmla="*/ 439406 w 608234"/>
                <a:gd name="connsiteY67" fmla="*/ 57723 h 593102"/>
                <a:gd name="connsiteX68" fmla="*/ 497235 w 608234"/>
                <a:gd name="connsiteY68" fmla="*/ 0 h 59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8234" h="593102">
                  <a:moveTo>
                    <a:pt x="343860" y="560007"/>
                  </a:moveTo>
                  <a:cubicBezTo>
                    <a:pt x="342473" y="581184"/>
                    <a:pt x="326789" y="593102"/>
                    <a:pt x="310358" y="593102"/>
                  </a:cubicBezTo>
                  <a:cubicBezTo>
                    <a:pt x="309611" y="593102"/>
                    <a:pt x="308864" y="593102"/>
                    <a:pt x="308117" y="592996"/>
                  </a:cubicBezTo>
                  <a:cubicBezTo>
                    <a:pt x="292007" y="591932"/>
                    <a:pt x="279310" y="579694"/>
                    <a:pt x="277176" y="564264"/>
                  </a:cubicBezTo>
                  <a:cubicBezTo>
                    <a:pt x="278350" y="564264"/>
                    <a:pt x="279523" y="564264"/>
                    <a:pt x="280804" y="564264"/>
                  </a:cubicBezTo>
                  <a:cubicBezTo>
                    <a:pt x="305450" y="564264"/>
                    <a:pt x="326042" y="562880"/>
                    <a:pt x="343860" y="560007"/>
                  </a:cubicBezTo>
                  <a:close/>
                  <a:moveTo>
                    <a:pt x="375834" y="443927"/>
                  </a:moveTo>
                  <a:cubicBezTo>
                    <a:pt x="412732" y="474911"/>
                    <a:pt x="404840" y="513242"/>
                    <a:pt x="370182" y="528361"/>
                  </a:cubicBezTo>
                  <a:cubicBezTo>
                    <a:pt x="368795" y="529000"/>
                    <a:pt x="367409" y="529532"/>
                    <a:pt x="366022" y="530065"/>
                  </a:cubicBezTo>
                  <a:cubicBezTo>
                    <a:pt x="327098" y="544013"/>
                    <a:pt x="256714" y="539967"/>
                    <a:pt x="215869" y="538157"/>
                  </a:cubicBezTo>
                  <a:cubicBezTo>
                    <a:pt x="148365" y="534963"/>
                    <a:pt x="78620" y="531662"/>
                    <a:pt x="56758" y="562007"/>
                  </a:cubicBezTo>
                  <a:cubicBezTo>
                    <a:pt x="52173" y="568395"/>
                    <a:pt x="43321" y="569886"/>
                    <a:pt x="36923" y="565308"/>
                  </a:cubicBezTo>
                  <a:cubicBezTo>
                    <a:pt x="30524" y="560729"/>
                    <a:pt x="29138" y="551786"/>
                    <a:pt x="33724" y="545504"/>
                  </a:cubicBezTo>
                  <a:cubicBezTo>
                    <a:pt x="64543" y="502594"/>
                    <a:pt x="138660" y="506108"/>
                    <a:pt x="217149" y="509728"/>
                  </a:cubicBezTo>
                  <a:cubicBezTo>
                    <a:pt x="266525" y="512071"/>
                    <a:pt x="317500" y="514413"/>
                    <a:pt x="353652" y="504192"/>
                  </a:cubicBezTo>
                  <a:cubicBezTo>
                    <a:pt x="368049" y="500146"/>
                    <a:pt x="369222" y="493225"/>
                    <a:pt x="372741" y="490030"/>
                  </a:cubicBezTo>
                  <a:close/>
                  <a:moveTo>
                    <a:pt x="104193" y="379924"/>
                  </a:moveTo>
                  <a:cubicBezTo>
                    <a:pt x="132138" y="398986"/>
                    <a:pt x="159657" y="414640"/>
                    <a:pt x="186429" y="426993"/>
                  </a:cubicBezTo>
                  <a:lnTo>
                    <a:pt x="61102" y="460750"/>
                  </a:lnTo>
                  <a:cubicBezTo>
                    <a:pt x="58222" y="461495"/>
                    <a:pt x="55342" y="461921"/>
                    <a:pt x="52355" y="461921"/>
                  </a:cubicBezTo>
                  <a:cubicBezTo>
                    <a:pt x="37636" y="461921"/>
                    <a:pt x="24090" y="452124"/>
                    <a:pt x="20143" y="437216"/>
                  </a:cubicBezTo>
                  <a:cubicBezTo>
                    <a:pt x="15237" y="419325"/>
                    <a:pt x="25797" y="401009"/>
                    <a:pt x="43716" y="396217"/>
                  </a:cubicBezTo>
                  <a:close/>
                  <a:moveTo>
                    <a:pt x="205428" y="298986"/>
                  </a:moveTo>
                  <a:lnTo>
                    <a:pt x="244998" y="368281"/>
                  </a:lnTo>
                  <a:cubicBezTo>
                    <a:pt x="225906" y="361256"/>
                    <a:pt x="207028" y="352208"/>
                    <a:pt x="189110" y="342202"/>
                  </a:cubicBezTo>
                  <a:close/>
                  <a:moveTo>
                    <a:pt x="14632" y="240906"/>
                  </a:moveTo>
                  <a:cubicBezTo>
                    <a:pt x="18272" y="240999"/>
                    <a:pt x="21872" y="242463"/>
                    <a:pt x="24538" y="245285"/>
                  </a:cubicBezTo>
                  <a:cubicBezTo>
                    <a:pt x="25924" y="246776"/>
                    <a:pt x="140262" y="366146"/>
                    <a:pt x="262706" y="399156"/>
                  </a:cubicBezTo>
                  <a:lnTo>
                    <a:pt x="263133" y="400008"/>
                  </a:lnTo>
                  <a:lnTo>
                    <a:pt x="261320" y="428120"/>
                  </a:lnTo>
                  <a:cubicBezTo>
                    <a:pt x="142182" y="398624"/>
                    <a:pt x="29657" y="292138"/>
                    <a:pt x="3846" y="264878"/>
                  </a:cubicBezTo>
                  <a:cubicBezTo>
                    <a:pt x="-1487" y="259128"/>
                    <a:pt x="-1274" y="250183"/>
                    <a:pt x="4486" y="244752"/>
                  </a:cubicBezTo>
                  <a:cubicBezTo>
                    <a:pt x="7313" y="242090"/>
                    <a:pt x="10992" y="240812"/>
                    <a:pt x="14632" y="240906"/>
                  </a:cubicBezTo>
                  <a:close/>
                  <a:moveTo>
                    <a:pt x="391167" y="70918"/>
                  </a:moveTo>
                  <a:cubicBezTo>
                    <a:pt x="401167" y="71264"/>
                    <a:pt x="411033" y="75418"/>
                    <a:pt x="418392" y="83299"/>
                  </a:cubicBezTo>
                  <a:lnTo>
                    <a:pt x="465854" y="134104"/>
                  </a:lnTo>
                  <a:cubicBezTo>
                    <a:pt x="473854" y="142625"/>
                    <a:pt x="477160" y="153808"/>
                    <a:pt x="476094" y="164566"/>
                  </a:cubicBezTo>
                  <a:lnTo>
                    <a:pt x="518224" y="229110"/>
                  </a:lnTo>
                  <a:lnTo>
                    <a:pt x="598004" y="294187"/>
                  </a:lnTo>
                  <a:cubicBezTo>
                    <a:pt x="609949" y="303879"/>
                    <a:pt x="611656" y="321453"/>
                    <a:pt x="601950" y="333382"/>
                  </a:cubicBezTo>
                  <a:cubicBezTo>
                    <a:pt x="594377" y="342648"/>
                    <a:pt x="581792" y="345950"/>
                    <a:pt x="570699" y="341902"/>
                  </a:cubicBezTo>
                  <a:cubicBezTo>
                    <a:pt x="569099" y="325394"/>
                    <a:pt x="560460" y="310908"/>
                    <a:pt x="546808" y="301642"/>
                  </a:cubicBezTo>
                  <a:lnTo>
                    <a:pt x="475240" y="253500"/>
                  </a:lnTo>
                  <a:lnTo>
                    <a:pt x="452629" y="163926"/>
                  </a:lnTo>
                  <a:lnTo>
                    <a:pt x="451882" y="269903"/>
                  </a:lnTo>
                  <a:lnTo>
                    <a:pt x="531769" y="323796"/>
                  </a:lnTo>
                  <a:cubicBezTo>
                    <a:pt x="544568" y="332423"/>
                    <a:pt x="547981" y="349784"/>
                    <a:pt x="539342" y="362459"/>
                  </a:cubicBezTo>
                  <a:cubicBezTo>
                    <a:pt x="530703" y="375346"/>
                    <a:pt x="513317" y="378541"/>
                    <a:pt x="500625" y="370021"/>
                  </a:cubicBezTo>
                  <a:lnTo>
                    <a:pt x="406339" y="306435"/>
                  </a:lnTo>
                  <a:cubicBezTo>
                    <a:pt x="398447" y="301110"/>
                    <a:pt x="394074" y="292163"/>
                    <a:pt x="394074" y="283110"/>
                  </a:cubicBezTo>
                  <a:lnTo>
                    <a:pt x="396527" y="167761"/>
                  </a:lnTo>
                  <a:cubicBezTo>
                    <a:pt x="373062" y="257654"/>
                    <a:pt x="367836" y="277358"/>
                    <a:pt x="367729" y="278849"/>
                  </a:cubicBezTo>
                  <a:lnTo>
                    <a:pt x="339998" y="304624"/>
                  </a:lnTo>
                  <a:lnTo>
                    <a:pt x="268430" y="225701"/>
                  </a:lnTo>
                  <a:lnTo>
                    <a:pt x="350877" y="370021"/>
                  </a:lnTo>
                  <a:cubicBezTo>
                    <a:pt x="354183" y="375666"/>
                    <a:pt x="355677" y="382163"/>
                    <a:pt x="355250" y="388766"/>
                  </a:cubicBezTo>
                  <a:lnTo>
                    <a:pt x="349171" y="480257"/>
                  </a:lnTo>
                  <a:cubicBezTo>
                    <a:pt x="335198" y="486328"/>
                    <a:pt x="296908" y="487606"/>
                    <a:pt x="281549" y="487606"/>
                  </a:cubicBezTo>
                  <a:lnTo>
                    <a:pt x="287735" y="394411"/>
                  </a:lnTo>
                  <a:lnTo>
                    <a:pt x="210302" y="258826"/>
                  </a:lnTo>
                  <a:cubicBezTo>
                    <a:pt x="202729" y="245512"/>
                    <a:pt x="205289" y="229110"/>
                    <a:pt x="215635" y="218778"/>
                  </a:cubicBezTo>
                  <a:lnTo>
                    <a:pt x="215528" y="218672"/>
                  </a:lnTo>
                  <a:cubicBezTo>
                    <a:pt x="224914" y="210045"/>
                    <a:pt x="358556" y="85536"/>
                    <a:pt x="363143" y="81382"/>
                  </a:cubicBezTo>
                  <a:cubicBezTo>
                    <a:pt x="371036" y="74033"/>
                    <a:pt x="381168" y="70572"/>
                    <a:pt x="391167" y="70918"/>
                  </a:cubicBezTo>
                  <a:close/>
                  <a:moveTo>
                    <a:pt x="497235" y="0"/>
                  </a:moveTo>
                  <a:cubicBezTo>
                    <a:pt x="529173" y="0"/>
                    <a:pt x="555064" y="25843"/>
                    <a:pt x="555064" y="57723"/>
                  </a:cubicBezTo>
                  <a:cubicBezTo>
                    <a:pt x="555064" y="89603"/>
                    <a:pt x="529173" y="115446"/>
                    <a:pt x="497235" y="115446"/>
                  </a:cubicBezTo>
                  <a:cubicBezTo>
                    <a:pt x="465297" y="115446"/>
                    <a:pt x="439406" y="89603"/>
                    <a:pt x="439406" y="57723"/>
                  </a:cubicBezTo>
                  <a:cubicBezTo>
                    <a:pt x="439406" y="25843"/>
                    <a:pt x="465297" y="0"/>
                    <a:pt x="497235" y="0"/>
                  </a:cubicBezTo>
                  <a:close/>
                </a:path>
              </a:pathLst>
            </a:custGeom>
            <a:solidFill>
              <a:schemeClr val="bg1">
                <a:alpha val="60000"/>
              </a:schemeClr>
            </a:solidFill>
            <a:ln>
              <a:noFill/>
            </a:ln>
          </p:spPr>
          <p:txBody>
            <a:bodyPr/>
            <a:lstStyle/>
            <a:p>
              <a:endParaRPr lang="zh-CN" altLang="en-US"/>
            </a:p>
          </p:txBody>
        </p:sp>
      </p:grpSp>
      <p:grpSp>
        <p:nvGrpSpPr>
          <p:cNvPr id="168" name="组合 167">
            <a:extLst>
              <a:ext uri="{FF2B5EF4-FFF2-40B4-BE49-F238E27FC236}">
                <a16:creationId xmlns:a16="http://schemas.microsoft.com/office/drawing/2014/main" xmlns="" id="{D6E8C353-1D3A-4E22-B07E-1A04784DFD1D}"/>
              </a:ext>
            </a:extLst>
          </p:cNvPr>
          <p:cNvGrpSpPr/>
          <p:nvPr userDrawn="1"/>
        </p:nvGrpSpPr>
        <p:grpSpPr>
          <a:xfrm>
            <a:off x="9613385" y="4632351"/>
            <a:ext cx="685372" cy="911307"/>
            <a:chOff x="2210076" y="4584741"/>
            <a:chExt cx="685372" cy="911307"/>
          </a:xfrm>
        </p:grpSpPr>
        <p:sp>
          <p:nvSpPr>
            <p:cNvPr id="169" name="car-falling_75822">
              <a:extLst>
                <a:ext uri="{FF2B5EF4-FFF2-40B4-BE49-F238E27FC236}">
                  <a16:creationId xmlns:a16="http://schemas.microsoft.com/office/drawing/2014/main" xmlns="" id="{7D4BCBD4-F768-4F5F-B16E-F14BD494FD80}"/>
                </a:ext>
              </a:extLst>
            </p:cNvPr>
            <p:cNvSpPr>
              <a:spLocks noChangeAspect="1"/>
            </p:cNvSpPr>
            <p:nvPr/>
          </p:nvSpPr>
          <p:spPr bwMode="auto">
            <a:xfrm>
              <a:off x="2351254" y="4795819"/>
              <a:ext cx="445876" cy="495012"/>
            </a:xfrm>
            <a:custGeom>
              <a:avLst/>
              <a:gdLst>
                <a:gd name="connsiteX0" fmla="*/ 407391 w 545036"/>
                <a:gd name="connsiteY0" fmla="*/ 324813 h 605099"/>
                <a:gd name="connsiteX1" fmla="*/ 469442 w 545036"/>
                <a:gd name="connsiteY1" fmla="*/ 336418 h 605099"/>
                <a:gd name="connsiteX2" fmla="*/ 507468 w 545036"/>
                <a:gd name="connsiteY2" fmla="*/ 381945 h 605099"/>
                <a:gd name="connsiteX3" fmla="*/ 503695 w 545036"/>
                <a:gd name="connsiteY3" fmla="*/ 424000 h 605099"/>
                <a:gd name="connsiteX4" fmla="*/ 461599 w 545036"/>
                <a:gd name="connsiteY4" fmla="*/ 420231 h 605099"/>
                <a:gd name="connsiteX5" fmla="*/ 386839 w 545036"/>
                <a:gd name="connsiteY5" fmla="*/ 330963 h 605099"/>
                <a:gd name="connsiteX6" fmla="*/ 409912 w 545036"/>
                <a:gd name="connsiteY6" fmla="*/ 240321 h 605099"/>
                <a:gd name="connsiteX7" fmla="*/ 520687 w 545036"/>
                <a:gd name="connsiteY7" fmla="*/ 261030 h 605099"/>
                <a:gd name="connsiteX8" fmla="*/ 544510 w 545036"/>
                <a:gd name="connsiteY8" fmla="*/ 295908 h 605099"/>
                <a:gd name="connsiteX9" fmla="*/ 509570 w 545036"/>
                <a:gd name="connsiteY9" fmla="*/ 319688 h 605099"/>
                <a:gd name="connsiteX10" fmla="*/ 406041 w 545036"/>
                <a:gd name="connsiteY10" fmla="*/ 300268 h 605099"/>
                <a:gd name="connsiteX11" fmla="*/ 307873 w 545036"/>
                <a:gd name="connsiteY11" fmla="*/ 329894 h 605099"/>
                <a:gd name="connsiteX12" fmla="*/ 291098 w 545036"/>
                <a:gd name="connsiteY12" fmla="*/ 283225 h 605099"/>
                <a:gd name="connsiteX13" fmla="*/ 281767 w 545036"/>
                <a:gd name="connsiteY13" fmla="*/ 275496 h 605099"/>
                <a:gd name="connsiteX14" fmla="*/ 395817 w 545036"/>
                <a:gd name="connsiteY14" fmla="*/ 241015 h 605099"/>
                <a:gd name="connsiteX15" fmla="*/ 409912 w 545036"/>
                <a:gd name="connsiteY15" fmla="*/ 240321 h 605099"/>
                <a:gd name="connsiteX16" fmla="*/ 16479 w 545036"/>
                <a:gd name="connsiteY16" fmla="*/ 167946 h 605099"/>
                <a:gd name="connsiteX17" fmla="*/ 33057 w 545036"/>
                <a:gd name="connsiteY17" fmla="*/ 184501 h 605099"/>
                <a:gd name="connsiteX18" fmla="*/ 33057 w 545036"/>
                <a:gd name="connsiteY18" fmla="*/ 264199 h 605099"/>
                <a:gd name="connsiteX19" fmla="*/ 112870 w 545036"/>
                <a:gd name="connsiteY19" fmla="*/ 264199 h 605099"/>
                <a:gd name="connsiteX20" fmla="*/ 138979 w 545036"/>
                <a:gd name="connsiteY20" fmla="*/ 290270 h 605099"/>
                <a:gd name="connsiteX21" fmla="*/ 138979 w 545036"/>
                <a:gd name="connsiteY21" fmla="*/ 369968 h 605099"/>
                <a:gd name="connsiteX22" fmla="*/ 218891 w 545036"/>
                <a:gd name="connsiteY22" fmla="*/ 369968 h 605099"/>
                <a:gd name="connsiteX23" fmla="*/ 244999 w 545036"/>
                <a:gd name="connsiteY23" fmla="*/ 396138 h 605099"/>
                <a:gd name="connsiteX24" fmla="*/ 244999 w 545036"/>
                <a:gd name="connsiteY24" fmla="*/ 475837 h 605099"/>
                <a:gd name="connsiteX25" fmla="*/ 324813 w 545036"/>
                <a:gd name="connsiteY25" fmla="*/ 475837 h 605099"/>
                <a:gd name="connsiteX26" fmla="*/ 350921 w 545036"/>
                <a:gd name="connsiteY26" fmla="*/ 501907 h 605099"/>
                <a:gd name="connsiteX27" fmla="*/ 350921 w 545036"/>
                <a:gd name="connsiteY27" fmla="*/ 588545 h 605099"/>
                <a:gd name="connsiteX28" fmla="*/ 334442 w 545036"/>
                <a:gd name="connsiteY28" fmla="*/ 605099 h 605099"/>
                <a:gd name="connsiteX29" fmla="*/ 317864 w 545036"/>
                <a:gd name="connsiteY29" fmla="*/ 588545 h 605099"/>
                <a:gd name="connsiteX30" fmla="*/ 317864 w 545036"/>
                <a:gd name="connsiteY30" fmla="*/ 508846 h 605099"/>
                <a:gd name="connsiteX31" fmla="*/ 238051 w 545036"/>
                <a:gd name="connsiteY31" fmla="*/ 508846 h 605099"/>
                <a:gd name="connsiteX32" fmla="*/ 211942 w 545036"/>
                <a:gd name="connsiteY32" fmla="*/ 482776 h 605099"/>
                <a:gd name="connsiteX33" fmla="*/ 211942 w 545036"/>
                <a:gd name="connsiteY33" fmla="*/ 403077 h 605099"/>
                <a:gd name="connsiteX34" fmla="*/ 132030 w 545036"/>
                <a:gd name="connsiteY34" fmla="*/ 403077 h 605099"/>
                <a:gd name="connsiteX35" fmla="*/ 105922 w 545036"/>
                <a:gd name="connsiteY35" fmla="*/ 377006 h 605099"/>
                <a:gd name="connsiteX36" fmla="*/ 105922 w 545036"/>
                <a:gd name="connsiteY36" fmla="*/ 297209 h 605099"/>
                <a:gd name="connsiteX37" fmla="*/ 26108 w 545036"/>
                <a:gd name="connsiteY37" fmla="*/ 297209 h 605099"/>
                <a:gd name="connsiteX38" fmla="*/ 0 w 545036"/>
                <a:gd name="connsiteY38" fmla="*/ 271138 h 605099"/>
                <a:gd name="connsiteX39" fmla="*/ 0 w 545036"/>
                <a:gd name="connsiteY39" fmla="*/ 184501 h 605099"/>
                <a:gd name="connsiteX40" fmla="*/ 16479 w 545036"/>
                <a:gd name="connsiteY40" fmla="*/ 167946 h 605099"/>
                <a:gd name="connsiteX41" fmla="*/ 414632 w 545036"/>
                <a:gd name="connsiteY41" fmla="*/ 26755 h 605099"/>
                <a:gd name="connsiteX42" fmla="*/ 431915 w 545036"/>
                <a:gd name="connsiteY42" fmla="*/ 34796 h 605099"/>
                <a:gd name="connsiteX43" fmla="*/ 430426 w 545036"/>
                <a:gd name="connsiteY43" fmla="*/ 69884 h 605099"/>
                <a:gd name="connsiteX44" fmla="*/ 344073 w 545036"/>
                <a:gd name="connsiteY44" fmla="*/ 148882 h 605099"/>
                <a:gd name="connsiteX45" fmla="*/ 327795 w 545036"/>
                <a:gd name="connsiteY45" fmla="*/ 155324 h 605099"/>
                <a:gd name="connsiteX46" fmla="*/ 289383 w 545036"/>
                <a:gd name="connsiteY46" fmla="*/ 156117 h 605099"/>
                <a:gd name="connsiteX47" fmla="*/ 336629 w 545036"/>
                <a:gd name="connsiteY47" fmla="*/ 237395 h 605099"/>
                <a:gd name="connsiteX48" fmla="*/ 276480 w 545036"/>
                <a:gd name="connsiteY48" fmla="*/ 271096 h 605099"/>
                <a:gd name="connsiteX49" fmla="*/ 231715 w 545036"/>
                <a:gd name="connsiteY49" fmla="*/ 234125 h 605099"/>
                <a:gd name="connsiteX50" fmla="*/ 219308 w 545036"/>
                <a:gd name="connsiteY50" fmla="*/ 152549 h 605099"/>
                <a:gd name="connsiteX51" fmla="*/ 209382 w 545036"/>
                <a:gd name="connsiteY51" fmla="*/ 246713 h 605099"/>
                <a:gd name="connsiteX52" fmla="*/ 275785 w 545036"/>
                <a:gd name="connsiteY52" fmla="*/ 301525 h 605099"/>
                <a:gd name="connsiteX53" fmla="*/ 279160 w 545036"/>
                <a:gd name="connsiteY53" fmla="*/ 336614 h 605099"/>
                <a:gd name="connsiteX54" fmla="*/ 244023 w 545036"/>
                <a:gd name="connsiteY54" fmla="*/ 339885 h 605099"/>
                <a:gd name="connsiteX55" fmla="*/ 165809 w 545036"/>
                <a:gd name="connsiteY55" fmla="*/ 275160 h 605099"/>
                <a:gd name="connsiteX56" fmla="*/ 156975 w 545036"/>
                <a:gd name="connsiteY56" fmla="*/ 253453 h 605099"/>
                <a:gd name="connsiteX57" fmla="*/ 169184 w 545036"/>
                <a:gd name="connsiteY57" fmla="*/ 151062 h 605099"/>
                <a:gd name="connsiteX58" fmla="*/ 155486 w 545036"/>
                <a:gd name="connsiteY58" fmla="*/ 188332 h 605099"/>
                <a:gd name="connsiteX59" fmla="*/ 146553 w 545036"/>
                <a:gd name="connsiteY59" fmla="*/ 172869 h 605099"/>
                <a:gd name="connsiteX60" fmla="*/ 159159 w 545036"/>
                <a:gd name="connsiteY60" fmla="*/ 125291 h 605099"/>
                <a:gd name="connsiteX61" fmla="*/ 212956 w 545036"/>
                <a:gd name="connsiteY61" fmla="*/ 94069 h 605099"/>
                <a:gd name="connsiteX62" fmla="*/ 260797 w 545036"/>
                <a:gd name="connsiteY62" fmla="*/ 106954 h 605099"/>
                <a:gd name="connsiteX63" fmla="*/ 317373 w 545036"/>
                <a:gd name="connsiteY63" fmla="*/ 105765 h 605099"/>
                <a:gd name="connsiteX64" fmla="*/ 396679 w 545036"/>
                <a:gd name="connsiteY64" fmla="*/ 33210 h 605099"/>
                <a:gd name="connsiteX65" fmla="*/ 414632 w 545036"/>
                <a:gd name="connsiteY65" fmla="*/ 26755 h 605099"/>
                <a:gd name="connsiteX66" fmla="*/ 152633 w 545036"/>
                <a:gd name="connsiteY66" fmla="*/ 0 h 605099"/>
                <a:gd name="connsiteX67" fmla="*/ 204287 w 545036"/>
                <a:gd name="connsiteY67" fmla="*/ 51584 h 605099"/>
                <a:gd name="connsiteX68" fmla="*/ 152633 w 545036"/>
                <a:gd name="connsiteY68" fmla="*/ 103168 h 605099"/>
                <a:gd name="connsiteX69" fmla="*/ 100979 w 545036"/>
                <a:gd name="connsiteY69" fmla="*/ 51584 h 605099"/>
                <a:gd name="connsiteX70" fmla="*/ 152633 w 545036"/>
                <a:gd name="connsiteY70"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45036" h="605099">
                  <a:moveTo>
                    <a:pt x="407391" y="324813"/>
                  </a:moveTo>
                  <a:lnTo>
                    <a:pt x="469442" y="336418"/>
                  </a:lnTo>
                  <a:lnTo>
                    <a:pt x="507468" y="381945"/>
                  </a:lnTo>
                  <a:cubicBezTo>
                    <a:pt x="518091" y="394542"/>
                    <a:pt x="516403" y="413387"/>
                    <a:pt x="503695" y="424000"/>
                  </a:cubicBezTo>
                  <a:cubicBezTo>
                    <a:pt x="491086" y="434613"/>
                    <a:pt x="472222" y="432927"/>
                    <a:pt x="461599" y="420231"/>
                  </a:cubicBezTo>
                  <a:lnTo>
                    <a:pt x="386839" y="330963"/>
                  </a:lnTo>
                  <a:close/>
                  <a:moveTo>
                    <a:pt x="409912" y="240321"/>
                  </a:moveTo>
                  <a:lnTo>
                    <a:pt x="520687" y="261030"/>
                  </a:lnTo>
                  <a:cubicBezTo>
                    <a:pt x="536867" y="264102"/>
                    <a:pt x="547587" y="279658"/>
                    <a:pt x="544510" y="295908"/>
                  </a:cubicBezTo>
                  <a:cubicBezTo>
                    <a:pt x="541433" y="312059"/>
                    <a:pt x="525849" y="322760"/>
                    <a:pt x="509570" y="319688"/>
                  </a:cubicBezTo>
                  <a:lnTo>
                    <a:pt x="406041" y="300268"/>
                  </a:lnTo>
                  <a:lnTo>
                    <a:pt x="307873" y="329894"/>
                  </a:lnTo>
                  <a:cubicBezTo>
                    <a:pt x="311148" y="313050"/>
                    <a:pt x="305292" y="294917"/>
                    <a:pt x="291098" y="283225"/>
                  </a:cubicBezTo>
                  <a:lnTo>
                    <a:pt x="281767" y="275496"/>
                  </a:lnTo>
                  <a:lnTo>
                    <a:pt x="395817" y="241015"/>
                  </a:lnTo>
                  <a:cubicBezTo>
                    <a:pt x="400383" y="239627"/>
                    <a:pt x="405247" y="239429"/>
                    <a:pt x="409912" y="240321"/>
                  </a:cubicBezTo>
                  <a:close/>
                  <a:moveTo>
                    <a:pt x="16479" y="167946"/>
                  </a:moveTo>
                  <a:cubicBezTo>
                    <a:pt x="25612" y="167946"/>
                    <a:pt x="33057" y="175381"/>
                    <a:pt x="33057" y="184501"/>
                  </a:cubicBezTo>
                  <a:lnTo>
                    <a:pt x="33057" y="264199"/>
                  </a:lnTo>
                  <a:lnTo>
                    <a:pt x="112870" y="264199"/>
                  </a:lnTo>
                  <a:cubicBezTo>
                    <a:pt x="127265" y="264199"/>
                    <a:pt x="138979" y="275896"/>
                    <a:pt x="138979" y="290270"/>
                  </a:cubicBezTo>
                  <a:lnTo>
                    <a:pt x="138979" y="369968"/>
                  </a:lnTo>
                  <a:lnTo>
                    <a:pt x="218891" y="369968"/>
                  </a:lnTo>
                  <a:cubicBezTo>
                    <a:pt x="233286" y="369968"/>
                    <a:pt x="244999" y="381665"/>
                    <a:pt x="244999" y="396138"/>
                  </a:cubicBezTo>
                  <a:lnTo>
                    <a:pt x="244999" y="475837"/>
                  </a:lnTo>
                  <a:lnTo>
                    <a:pt x="324813" y="475837"/>
                  </a:lnTo>
                  <a:cubicBezTo>
                    <a:pt x="339207" y="475837"/>
                    <a:pt x="350921" y="487534"/>
                    <a:pt x="350921" y="501907"/>
                  </a:cubicBezTo>
                  <a:lnTo>
                    <a:pt x="350921" y="588545"/>
                  </a:lnTo>
                  <a:cubicBezTo>
                    <a:pt x="350921" y="597665"/>
                    <a:pt x="343575" y="605099"/>
                    <a:pt x="334442" y="605099"/>
                  </a:cubicBezTo>
                  <a:cubicBezTo>
                    <a:pt x="325309" y="605099"/>
                    <a:pt x="317864" y="597665"/>
                    <a:pt x="317864" y="588545"/>
                  </a:cubicBezTo>
                  <a:lnTo>
                    <a:pt x="317864" y="508846"/>
                  </a:lnTo>
                  <a:lnTo>
                    <a:pt x="238051" y="508846"/>
                  </a:lnTo>
                  <a:cubicBezTo>
                    <a:pt x="223656" y="508846"/>
                    <a:pt x="211942" y="497149"/>
                    <a:pt x="211942" y="482776"/>
                  </a:cubicBezTo>
                  <a:lnTo>
                    <a:pt x="211942" y="403077"/>
                  </a:lnTo>
                  <a:lnTo>
                    <a:pt x="132030" y="403077"/>
                  </a:lnTo>
                  <a:cubicBezTo>
                    <a:pt x="117635" y="403077"/>
                    <a:pt x="105922" y="391380"/>
                    <a:pt x="105922" y="377006"/>
                  </a:cubicBezTo>
                  <a:lnTo>
                    <a:pt x="105922" y="297209"/>
                  </a:lnTo>
                  <a:lnTo>
                    <a:pt x="26108" y="297209"/>
                  </a:lnTo>
                  <a:cubicBezTo>
                    <a:pt x="11714" y="297209"/>
                    <a:pt x="0" y="285512"/>
                    <a:pt x="0" y="271138"/>
                  </a:cubicBezTo>
                  <a:lnTo>
                    <a:pt x="0" y="184501"/>
                  </a:lnTo>
                  <a:cubicBezTo>
                    <a:pt x="0" y="175381"/>
                    <a:pt x="7346" y="167946"/>
                    <a:pt x="16479" y="167946"/>
                  </a:cubicBezTo>
                  <a:close/>
                  <a:moveTo>
                    <a:pt x="414632" y="26755"/>
                  </a:moveTo>
                  <a:cubicBezTo>
                    <a:pt x="420997" y="27040"/>
                    <a:pt x="427250" y="29741"/>
                    <a:pt x="431915" y="34796"/>
                  </a:cubicBezTo>
                  <a:cubicBezTo>
                    <a:pt x="441245" y="44906"/>
                    <a:pt x="440550" y="60666"/>
                    <a:pt x="430426" y="69884"/>
                  </a:cubicBezTo>
                  <a:lnTo>
                    <a:pt x="344073" y="148882"/>
                  </a:lnTo>
                  <a:cubicBezTo>
                    <a:pt x="339607" y="152946"/>
                    <a:pt x="333850" y="155225"/>
                    <a:pt x="327795" y="155324"/>
                  </a:cubicBezTo>
                  <a:lnTo>
                    <a:pt x="289383" y="156117"/>
                  </a:lnTo>
                  <a:lnTo>
                    <a:pt x="336629" y="237395"/>
                  </a:lnTo>
                  <a:lnTo>
                    <a:pt x="276480" y="271096"/>
                  </a:lnTo>
                  <a:lnTo>
                    <a:pt x="231715" y="234125"/>
                  </a:lnTo>
                  <a:cubicBezTo>
                    <a:pt x="230425" y="225402"/>
                    <a:pt x="220698" y="161470"/>
                    <a:pt x="219308" y="152549"/>
                  </a:cubicBezTo>
                  <a:lnTo>
                    <a:pt x="209382" y="246713"/>
                  </a:lnTo>
                  <a:cubicBezTo>
                    <a:pt x="216132" y="252263"/>
                    <a:pt x="269135" y="296074"/>
                    <a:pt x="275785" y="301525"/>
                  </a:cubicBezTo>
                  <a:cubicBezTo>
                    <a:pt x="286405" y="310347"/>
                    <a:pt x="287894" y="326008"/>
                    <a:pt x="279160" y="336614"/>
                  </a:cubicBezTo>
                  <a:cubicBezTo>
                    <a:pt x="270524" y="346922"/>
                    <a:pt x="254842" y="348805"/>
                    <a:pt x="244023" y="339885"/>
                  </a:cubicBezTo>
                  <a:lnTo>
                    <a:pt x="165809" y="275160"/>
                  </a:lnTo>
                  <a:cubicBezTo>
                    <a:pt x="159456" y="269907"/>
                    <a:pt x="156082" y="261680"/>
                    <a:pt x="156975" y="253453"/>
                  </a:cubicBezTo>
                  <a:lnTo>
                    <a:pt x="169184" y="151062"/>
                  </a:lnTo>
                  <a:lnTo>
                    <a:pt x="155486" y="188332"/>
                  </a:lnTo>
                  <a:lnTo>
                    <a:pt x="146553" y="172869"/>
                  </a:lnTo>
                  <a:cubicBezTo>
                    <a:pt x="136826" y="156217"/>
                    <a:pt x="142484" y="134906"/>
                    <a:pt x="159159" y="125291"/>
                  </a:cubicBezTo>
                  <a:lnTo>
                    <a:pt x="212956" y="94069"/>
                  </a:lnTo>
                  <a:cubicBezTo>
                    <a:pt x="229333" y="84653"/>
                    <a:pt x="250772" y="89708"/>
                    <a:pt x="260797" y="106954"/>
                  </a:cubicBezTo>
                  <a:lnTo>
                    <a:pt x="317373" y="105765"/>
                  </a:lnTo>
                  <a:lnTo>
                    <a:pt x="396679" y="33210"/>
                  </a:lnTo>
                  <a:cubicBezTo>
                    <a:pt x="401791" y="28601"/>
                    <a:pt x="408267" y="26470"/>
                    <a:pt x="414632" y="26755"/>
                  </a:cubicBezTo>
                  <a:close/>
                  <a:moveTo>
                    <a:pt x="152633" y="0"/>
                  </a:moveTo>
                  <a:cubicBezTo>
                    <a:pt x="181161" y="0"/>
                    <a:pt x="204287" y="23095"/>
                    <a:pt x="204287" y="51584"/>
                  </a:cubicBezTo>
                  <a:cubicBezTo>
                    <a:pt x="204287" y="80073"/>
                    <a:pt x="181161" y="103168"/>
                    <a:pt x="152633" y="103168"/>
                  </a:cubicBezTo>
                  <a:cubicBezTo>
                    <a:pt x="124105" y="103168"/>
                    <a:pt x="100979" y="80073"/>
                    <a:pt x="100979" y="51584"/>
                  </a:cubicBezTo>
                  <a:cubicBezTo>
                    <a:pt x="100979" y="23095"/>
                    <a:pt x="124105" y="0"/>
                    <a:pt x="152633" y="0"/>
                  </a:cubicBezTo>
                  <a:close/>
                </a:path>
              </a:pathLst>
            </a:custGeom>
            <a:solidFill>
              <a:schemeClr val="bg1">
                <a:alpha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170" name="组合 169">
              <a:extLst>
                <a:ext uri="{FF2B5EF4-FFF2-40B4-BE49-F238E27FC236}">
                  <a16:creationId xmlns:a16="http://schemas.microsoft.com/office/drawing/2014/main" xmlns="" id="{0BA4548A-DB6D-41A1-B15B-1BEA73B25528}"/>
                </a:ext>
              </a:extLst>
            </p:cNvPr>
            <p:cNvGrpSpPr/>
            <p:nvPr/>
          </p:nvGrpSpPr>
          <p:grpSpPr>
            <a:xfrm>
              <a:off x="2210076" y="4584741"/>
              <a:ext cx="685372" cy="911307"/>
              <a:chOff x="990210" y="2554699"/>
              <a:chExt cx="685372" cy="911307"/>
            </a:xfrm>
          </p:grpSpPr>
          <p:sp>
            <p:nvSpPr>
              <p:cNvPr id="171" name="ïṩḷïḓê">
                <a:extLst>
                  <a:ext uri="{FF2B5EF4-FFF2-40B4-BE49-F238E27FC236}">
                    <a16:creationId xmlns:a16="http://schemas.microsoft.com/office/drawing/2014/main" xmlns="" id="{CCB32F64-E090-44B8-84D7-211F830A074C}"/>
                  </a:ext>
                </a:extLst>
              </p:cNvPr>
              <p:cNvSpPr/>
              <p:nvPr/>
            </p:nvSpPr>
            <p:spPr bwMode="auto">
              <a:xfrm>
                <a:off x="990210" y="2554699"/>
                <a:ext cx="685372" cy="911307"/>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bg1">
                      <a:alpha val="25000"/>
                    </a:schemeClr>
                  </a:gs>
                  <a:gs pos="100000">
                    <a:schemeClr val="bg1">
                      <a:alpha val="0"/>
                    </a:schemeClr>
                  </a:gs>
                </a:gsLst>
                <a:lin ang="5400000" scaled="1"/>
              </a:gradFill>
              <a:ln>
                <a:gradFill>
                  <a:gsLst>
                    <a:gs pos="0">
                      <a:schemeClr val="bg1">
                        <a:alpha val="50000"/>
                      </a:schemeClr>
                    </a:gs>
                    <a:gs pos="100000">
                      <a:schemeClr val="bg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72" name="任意多边形: 形状 171">
                <a:extLst>
                  <a:ext uri="{FF2B5EF4-FFF2-40B4-BE49-F238E27FC236}">
                    <a16:creationId xmlns:a16="http://schemas.microsoft.com/office/drawing/2014/main" xmlns="" id="{A46510EC-C3FB-46F9-8000-38394BCB94BB}"/>
                  </a:ext>
                </a:extLst>
              </p:cNvPr>
              <p:cNvSpPr/>
              <p:nvPr/>
            </p:nvSpPr>
            <p:spPr bwMode="auto">
              <a:xfrm>
                <a:off x="990210" y="2562553"/>
                <a:ext cx="324672" cy="767472"/>
              </a:xfrm>
              <a:custGeom>
                <a:avLst/>
                <a:gdLst>
                  <a:gd name="connsiteX0" fmla="*/ 324672 w 324672"/>
                  <a:gd name="connsiteY0" fmla="*/ 0 h 767472"/>
                  <a:gd name="connsiteX1" fmla="*/ 140143 w 324672"/>
                  <a:gd name="connsiteY1" fmla="*/ 767472 h 767472"/>
                  <a:gd name="connsiteX2" fmla="*/ 92553 w 324672"/>
                  <a:gd name="connsiteY2" fmla="*/ 715592 h 767472"/>
                  <a:gd name="connsiteX3" fmla="*/ 0 w 324672"/>
                  <a:gd name="connsiteY3" fmla="*/ 506629 h 767472"/>
                  <a:gd name="connsiteX4" fmla="*/ 0 w 324672"/>
                  <a:gd name="connsiteY4" fmla="*/ 140133 h 767472"/>
                  <a:gd name="connsiteX5" fmla="*/ 282515 w 324672"/>
                  <a:gd name="connsiteY5" fmla="*/ 18196 h 7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72" h="767472">
                    <a:moveTo>
                      <a:pt x="324672" y="0"/>
                    </a:moveTo>
                    <a:lnTo>
                      <a:pt x="140143" y="767472"/>
                    </a:lnTo>
                    <a:lnTo>
                      <a:pt x="92553" y="715592"/>
                    </a:lnTo>
                    <a:cubicBezTo>
                      <a:pt x="7862" y="606258"/>
                      <a:pt x="0" y="506629"/>
                      <a:pt x="0" y="506629"/>
                    </a:cubicBezTo>
                    <a:cubicBezTo>
                      <a:pt x="0" y="506629"/>
                      <a:pt x="0" y="506629"/>
                      <a:pt x="0" y="140133"/>
                    </a:cubicBezTo>
                    <a:cubicBezTo>
                      <a:pt x="0" y="140133"/>
                      <a:pt x="0" y="140133"/>
                      <a:pt x="282515" y="18196"/>
                    </a:cubicBezTo>
                    <a:close/>
                  </a:path>
                </a:pathLst>
              </a:custGeom>
              <a:gradFill>
                <a:gsLst>
                  <a:gs pos="0">
                    <a:schemeClr val="bg1">
                      <a:alpha val="5000"/>
                    </a:schemeClr>
                  </a:gs>
                  <a:gs pos="100000">
                    <a:schemeClr val="bg1">
                      <a:alpha val="0"/>
                    </a:schemeClr>
                  </a:gs>
                </a:gsLst>
                <a:lin ang="5400000" scaled="1"/>
              </a:gradFill>
              <a:ln>
                <a:noFill/>
              </a:ln>
              <a:effectLst/>
            </p:spPr>
            <p:txBody>
              <a:bodyPr vert="horz" wrap="square" lIns="91440" tIns="45720" rIns="91440" bIns="45720" numCol="1" anchor="t" anchorCtr="0" compatLnSpc="1">
                <a:prstTxWarp prst="textNoShape">
                  <a:avLst/>
                </a:prstTxWarp>
                <a:noAutofit/>
              </a:bodyPr>
              <a:lstStyle/>
              <a:p>
                <a:endParaRPr lang="zh-CN" altLang="en-US"/>
              </a:p>
            </p:txBody>
          </p:sp>
        </p:grpSp>
      </p:grpSp>
      <p:pic>
        <p:nvPicPr>
          <p:cNvPr id="173" name="图片 172">
            <a:extLst>
              <a:ext uri="{FF2B5EF4-FFF2-40B4-BE49-F238E27FC236}">
                <a16:creationId xmlns:a16="http://schemas.microsoft.com/office/drawing/2014/main" xmlns="" id="{AE78D3BB-50BB-4088-832B-38B6F1B8CEE2}"/>
              </a:ext>
            </a:extLst>
          </p:cNvPr>
          <p:cNvPicPr>
            <a:picLocks noChangeAspect="1"/>
          </p:cNvPicPr>
          <p:nvPr userDrawn="1"/>
        </p:nvPicPr>
        <p:blipFill>
          <a:blip r:embed="rId3">
            <a:alphaModFix amt="50000"/>
          </a:blip>
          <a:stretch>
            <a:fillRect/>
          </a:stretch>
        </p:blipFill>
        <p:spPr>
          <a:xfrm>
            <a:off x="1553026" y="1798904"/>
            <a:ext cx="626951" cy="843332"/>
          </a:xfrm>
          <a:prstGeom prst="rect">
            <a:avLst/>
          </a:prstGeom>
        </p:spPr>
      </p:pic>
      <p:pic>
        <p:nvPicPr>
          <p:cNvPr id="174" name="图片 173">
            <a:extLst>
              <a:ext uri="{FF2B5EF4-FFF2-40B4-BE49-F238E27FC236}">
                <a16:creationId xmlns:a16="http://schemas.microsoft.com/office/drawing/2014/main" xmlns="" id="{836523CE-FE45-4A1D-8083-26912C30CC7D}"/>
              </a:ext>
            </a:extLst>
          </p:cNvPr>
          <p:cNvPicPr>
            <a:picLocks noChangeAspect="1"/>
          </p:cNvPicPr>
          <p:nvPr userDrawn="1"/>
        </p:nvPicPr>
        <p:blipFill>
          <a:blip r:embed="rId4">
            <a:alphaModFix amt="50000"/>
          </a:blip>
          <a:stretch>
            <a:fillRect/>
          </a:stretch>
        </p:blipFill>
        <p:spPr>
          <a:xfrm>
            <a:off x="10012024" y="1798904"/>
            <a:ext cx="626951" cy="837784"/>
          </a:xfrm>
          <a:prstGeom prst="rect">
            <a:avLst/>
          </a:prstGeom>
        </p:spPr>
      </p:pic>
      <p:pic>
        <p:nvPicPr>
          <p:cNvPr id="175" name="图片 174">
            <a:extLst>
              <a:ext uri="{FF2B5EF4-FFF2-40B4-BE49-F238E27FC236}">
                <a16:creationId xmlns:a16="http://schemas.microsoft.com/office/drawing/2014/main" xmlns="" id="{61E69842-7A95-4319-A995-87B58353835A}"/>
              </a:ext>
            </a:extLst>
          </p:cNvPr>
          <p:cNvPicPr>
            <a:picLocks noChangeAspect="1"/>
          </p:cNvPicPr>
          <p:nvPr userDrawn="1"/>
        </p:nvPicPr>
        <p:blipFill>
          <a:blip r:embed="rId5">
            <a:alphaModFix amt="35000"/>
          </a:blip>
          <a:stretch>
            <a:fillRect/>
          </a:stretch>
        </p:blipFill>
        <p:spPr>
          <a:xfrm>
            <a:off x="1070866" y="2985506"/>
            <a:ext cx="485685" cy="649013"/>
          </a:xfrm>
          <a:prstGeom prst="rect">
            <a:avLst/>
          </a:prstGeom>
        </p:spPr>
      </p:pic>
      <p:pic>
        <p:nvPicPr>
          <p:cNvPr id="176" name="图片 175">
            <a:extLst>
              <a:ext uri="{FF2B5EF4-FFF2-40B4-BE49-F238E27FC236}">
                <a16:creationId xmlns:a16="http://schemas.microsoft.com/office/drawing/2014/main" xmlns="" id="{CF8E3460-FBC3-418E-AE8C-86C6DEF82CBA}"/>
              </a:ext>
            </a:extLst>
          </p:cNvPr>
          <p:cNvPicPr>
            <a:picLocks noChangeAspect="1"/>
          </p:cNvPicPr>
          <p:nvPr userDrawn="1"/>
        </p:nvPicPr>
        <p:blipFill>
          <a:blip r:embed="rId6">
            <a:alphaModFix amt="35000"/>
          </a:blip>
          <a:stretch>
            <a:fillRect/>
          </a:stretch>
        </p:blipFill>
        <p:spPr>
          <a:xfrm>
            <a:off x="10635450" y="2985506"/>
            <a:ext cx="485685" cy="649013"/>
          </a:xfrm>
          <a:prstGeom prst="rect">
            <a:avLst/>
          </a:prstGeom>
        </p:spPr>
      </p:pic>
      <p:pic>
        <p:nvPicPr>
          <p:cNvPr id="177" name="图片 176">
            <a:extLst>
              <a:ext uri="{FF2B5EF4-FFF2-40B4-BE49-F238E27FC236}">
                <a16:creationId xmlns:a16="http://schemas.microsoft.com/office/drawing/2014/main" xmlns="" id="{38F5E3B0-6FD2-4D77-861C-DA3A873D382A}"/>
              </a:ext>
            </a:extLst>
          </p:cNvPr>
          <p:cNvPicPr>
            <a:picLocks noChangeAspect="1"/>
          </p:cNvPicPr>
          <p:nvPr userDrawn="1"/>
        </p:nvPicPr>
        <p:blipFill>
          <a:blip r:embed="rId7">
            <a:alphaModFix amt="20000"/>
          </a:blip>
          <a:stretch>
            <a:fillRect/>
          </a:stretch>
        </p:blipFill>
        <p:spPr>
          <a:xfrm>
            <a:off x="584236" y="3846148"/>
            <a:ext cx="688908" cy="920576"/>
          </a:xfrm>
          <a:prstGeom prst="rect">
            <a:avLst/>
          </a:prstGeom>
        </p:spPr>
      </p:pic>
      <p:pic>
        <p:nvPicPr>
          <p:cNvPr id="178" name="图片 177">
            <a:extLst>
              <a:ext uri="{FF2B5EF4-FFF2-40B4-BE49-F238E27FC236}">
                <a16:creationId xmlns:a16="http://schemas.microsoft.com/office/drawing/2014/main" xmlns="" id="{19B558E7-9956-4BCC-82BB-60A5D0988E47}"/>
              </a:ext>
            </a:extLst>
          </p:cNvPr>
          <p:cNvPicPr>
            <a:picLocks noChangeAspect="1"/>
          </p:cNvPicPr>
          <p:nvPr userDrawn="1"/>
        </p:nvPicPr>
        <p:blipFill>
          <a:blip r:embed="rId7">
            <a:alphaModFix amt="20000"/>
          </a:blip>
          <a:stretch>
            <a:fillRect/>
          </a:stretch>
        </p:blipFill>
        <p:spPr>
          <a:xfrm>
            <a:off x="10918856" y="3846148"/>
            <a:ext cx="688908" cy="920576"/>
          </a:xfrm>
          <a:prstGeom prst="rect">
            <a:avLst/>
          </a:prstGeom>
        </p:spPr>
      </p:pic>
      <p:pic>
        <p:nvPicPr>
          <p:cNvPr id="179" name="图片 178">
            <a:extLst>
              <a:ext uri="{FF2B5EF4-FFF2-40B4-BE49-F238E27FC236}">
                <a16:creationId xmlns:a16="http://schemas.microsoft.com/office/drawing/2014/main" xmlns="" id="{05F0CC6E-280D-46A6-B4F0-F51F4388BB4F}"/>
              </a:ext>
            </a:extLst>
          </p:cNvPr>
          <p:cNvPicPr>
            <a:picLocks noChangeAspect="1"/>
          </p:cNvPicPr>
          <p:nvPr userDrawn="1"/>
        </p:nvPicPr>
        <p:blipFill>
          <a:blip r:embed="rId7">
            <a:alphaModFix amt="20000"/>
          </a:blip>
          <a:stretch>
            <a:fillRect/>
          </a:stretch>
        </p:blipFill>
        <p:spPr>
          <a:xfrm>
            <a:off x="219008" y="633107"/>
            <a:ext cx="851858" cy="1138323"/>
          </a:xfrm>
          <a:prstGeom prst="rect">
            <a:avLst/>
          </a:prstGeom>
        </p:spPr>
      </p:pic>
      <p:pic>
        <p:nvPicPr>
          <p:cNvPr id="180" name="图片 179">
            <a:extLst>
              <a:ext uri="{FF2B5EF4-FFF2-40B4-BE49-F238E27FC236}">
                <a16:creationId xmlns:a16="http://schemas.microsoft.com/office/drawing/2014/main" xmlns="" id="{CEB40E67-B63B-43F8-B991-84E2B064F6C5}"/>
              </a:ext>
            </a:extLst>
          </p:cNvPr>
          <p:cNvPicPr>
            <a:picLocks noChangeAspect="1"/>
          </p:cNvPicPr>
          <p:nvPr userDrawn="1"/>
        </p:nvPicPr>
        <p:blipFill>
          <a:blip r:embed="rId7">
            <a:alphaModFix amt="20000"/>
          </a:blip>
          <a:stretch>
            <a:fillRect/>
          </a:stretch>
        </p:blipFill>
        <p:spPr>
          <a:xfrm>
            <a:off x="10858968" y="633106"/>
            <a:ext cx="851858" cy="1138323"/>
          </a:xfrm>
          <a:prstGeom prst="rect">
            <a:avLst/>
          </a:prstGeom>
        </p:spPr>
      </p:pic>
      <p:sp>
        <p:nvSpPr>
          <p:cNvPr id="181" name="任意多边形: 形状 180">
            <a:extLst>
              <a:ext uri="{FF2B5EF4-FFF2-40B4-BE49-F238E27FC236}">
                <a16:creationId xmlns:a16="http://schemas.microsoft.com/office/drawing/2014/main" xmlns="" id="{ACC17021-0151-46C0-86A4-A4E4134C46E2}"/>
              </a:ext>
            </a:extLst>
          </p:cNvPr>
          <p:cNvSpPr/>
          <p:nvPr userDrawn="1"/>
        </p:nvSpPr>
        <p:spPr>
          <a:xfrm>
            <a:off x="4778682" y="1282703"/>
            <a:ext cx="2634636" cy="2785391"/>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solidFill>
            <a:schemeClr val="bg1">
              <a:alpha val="15000"/>
            </a:schemeClr>
          </a:solidFill>
          <a:ln w="8068" cap="flat">
            <a:noFill/>
            <a:prstDash val="solid"/>
            <a:miter/>
          </a:ln>
        </p:spPr>
        <p:txBody>
          <a:bodyPr rtlCol="0" anchor="ctr"/>
          <a:lstStyle/>
          <a:p>
            <a:endParaRPr lang="zh-CN" altLang="en-US"/>
          </a:p>
        </p:txBody>
      </p:sp>
      <p:grpSp>
        <p:nvGrpSpPr>
          <p:cNvPr id="182" name="组合 181">
            <a:extLst>
              <a:ext uri="{FF2B5EF4-FFF2-40B4-BE49-F238E27FC236}">
                <a16:creationId xmlns:a16="http://schemas.microsoft.com/office/drawing/2014/main" xmlns="" id="{CDB9EE3C-F436-478B-A07C-375B1140FB95}"/>
              </a:ext>
            </a:extLst>
          </p:cNvPr>
          <p:cNvGrpSpPr/>
          <p:nvPr userDrawn="1"/>
        </p:nvGrpSpPr>
        <p:grpSpPr>
          <a:xfrm>
            <a:off x="5382291" y="683367"/>
            <a:ext cx="1427419" cy="385732"/>
            <a:chOff x="3734336" y="1146161"/>
            <a:chExt cx="4725294" cy="1276918"/>
          </a:xfrm>
          <a:solidFill>
            <a:schemeClr val="bg1"/>
          </a:solidFill>
        </p:grpSpPr>
        <p:sp>
          <p:nvSpPr>
            <p:cNvPr id="183" name="任意多边形: 形状 182">
              <a:extLst>
                <a:ext uri="{FF2B5EF4-FFF2-40B4-BE49-F238E27FC236}">
                  <a16:creationId xmlns:a16="http://schemas.microsoft.com/office/drawing/2014/main" xmlns="" id="{C94CCB69-8F27-4EEF-A08D-1BD8A190ADA4}"/>
                </a:ext>
              </a:extLst>
            </p:cNvPr>
            <p:cNvSpPr/>
            <p:nvPr/>
          </p:nvSpPr>
          <p:spPr>
            <a:xfrm>
              <a:off x="3734336" y="1146161"/>
              <a:ext cx="1207807" cy="1276918"/>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grpFill/>
            <a:ln w="8068" cap="flat">
              <a:noFill/>
              <a:prstDash val="solid"/>
              <a:miter/>
            </a:ln>
          </p:spPr>
          <p:txBody>
            <a:bodyPr rtlCol="0" anchor="ctr"/>
            <a:lstStyle/>
            <a:p>
              <a:endParaRPr lang="zh-CN" altLang="en-US"/>
            </a:p>
          </p:txBody>
        </p:sp>
        <p:sp>
          <p:nvSpPr>
            <p:cNvPr id="184" name="任意多边形: 形状 183">
              <a:extLst>
                <a:ext uri="{FF2B5EF4-FFF2-40B4-BE49-F238E27FC236}">
                  <a16:creationId xmlns:a16="http://schemas.microsoft.com/office/drawing/2014/main" xmlns="" id="{A676EFE0-88F2-4C83-935F-B1931BA9FDC7}"/>
                </a:ext>
              </a:extLst>
            </p:cNvPr>
            <p:cNvSpPr/>
            <p:nvPr/>
          </p:nvSpPr>
          <p:spPr>
            <a:xfrm>
              <a:off x="5172244" y="1258807"/>
              <a:ext cx="578715" cy="567877"/>
            </a:xfrm>
            <a:custGeom>
              <a:avLst/>
              <a:gdLst>
                <a:gd name="connsiteX0" fmla="*/ 314449 w 578715"/>
                <a:gd name="connsiteY0" fmla="*/ 0 h 567877"/>
                <a:gd name="connsiteX1" fmla="*/ 230061 w 578715"/>
                <a:gd name="connsiteY1" fmla="*/ 0 h 567877"/>
                <a:gd name="connsiteX2" fmla="*/ 220201 w 578715"/>
                <a:gd name="connsiteY2" fmla="*/ 136950 h 567877"/>
                <a:gd name="connsiteX3" fmla="*/ 8 w 578715"/>
                <a:gd name="connsiteY3" fmla="*/ 136950 h 567877"/>
                <a:gd name="connsiteX4" fmla="*/ 8 w 578715"/>
                <a:gd name="connsiteY4" fmla="*/ 144640 h 567877"/>
                <a:gd name="connsiteX5" fmla="*/ 8 w 578715"/>
                <a:gd name="connsiteY5" fmla="*/ 206620 h 567877"/>
                <a:gd name="connsiteX6" fmla="*/ 206451 w 578715"/>
                <a:gd name="connsiteY6" fmla="*/ 206620 h 567877"/>
                <a:gd name="connsiteX7" fmla="*/ 159456 w 578715"/>
                <a:gd name="connsiteY7" fmla="*/ 340657 h 567877"/>
                <a:gd name="connsiteX8" fmla="*/ 0 w 578715"/>
                <a:gd name="connsiteY8" fmla="*/ 485564 h 567877"/>
                <a:gd name="connsiteX9" fmla="*/ 0 w 578715"/>
                <a:gd name="connsiteY9" fmla="*/ 567878 h 567877"/>
                <a:gd name="connsiteX10" fmla="*/ 210421 w 578715"/>
                <a:gd name="connsiteY10" fmla="*/ 405638 h 567877"/>
                <a:gd name="connsiteX11" fmla="*/ 250783 w 578715"/>
                <a:gd name="connsiteY11" fmla="*/ 501654 h 567877"/>
                <a:gd name="connsiteX12" fmla="*/ 338624 w 578715"/>
                <a:gd name="connsiteY12" fmla="*/ 501654 h 567877"/>
                <a:gd name="connsiteX13" fmla="*/ 251186 w 578715"/>
                <a:gd name="connsiteY13" fmla="*/ 329514 h 567877"/>
                <a:gd name="connsiteX14" fmla="*/ 291371 w 578715"/>
                <a:gd name="connsiteY14" fmla="*/ 206620 h 567877"/>
                <a:gd name="connsiteX15" fmla="*/ 300166 w 578715"/>
                <a:gd name="connsiteY15" fmla="*/ 206620 h 567877"/>
                <a:gd name="connsiteX16" fmla="*/ 578715 w 578715"/>
                <a:gd name="connsiteY16" fmla="*/ 567878 h 567877"/>
                <a:gd name="connsiteX17" fmla="*/ 578715 w 578715"/>
                <a:gd name="connsiteY17" fmla="*/ 478229 h 567877"/>
                <a:gd name="connsiteX18" fmla="*/ 383537 w 578715"/>
                <a:gd name="connsiteY18" fmla="*/ 206620 h 567877"/>
                <a:gd name="connsiteX19" fmla="*/ 578715 w 578715"/>
                <a:gd name="connsiteY19" fmla="*/ 206620 h 567877"/>
                <a:gd name="connsiteX20" fmla="*/ 578715 w 578715"/>
                <a:gd name="connsiteY20" fmla="*/ 144640 h 567877"/>
                <a:gd name="connsiteX21" fmla="*/ 578715 w 578715"/>
                <a:gd name="connsiteY21" fmla="*/ 136950 h 567877"/>
                <a:gd name="connsiteX22" fmla="*/ 304411 w 578715"/>
                <a:gd name="connsiteY22" fmla="*/ 136950 h 567877"/>
                <a:gd name="connsiteX23" fmla="*/ 314449 w 578715"/>
                <a:gd name="connsiteY23" fmla="*/ 0 h 56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715" h="567877">
                  <a:moveTo>
                    <a:pt x="314449" y="0"/>
                  </a:moveTo>
                  <a:lnTo>
                    <a:pt x="230061" y="0"/>
                  </a:lnTo>
                  <a:cubicBezTo>
                    <a:pt x="229085" y="49690"/>
                    <a:pt x="225817" y="95313"/>
                    <a:pt x="220201" y="136950"/>
                  </a:cubicBezTo>
                  <a:lnTo>
                    <a:pt x="8" y="136950"/>
                  </a:lnTo>
                  <a:lnTo>
                    <a:pt x="8" y="144640"/>
                  </a:lnTo>
                  <a:lnTo>
                    <a:pt x="8" y="206620"/>
                  </a:lnTo>
                  <a:lnTo>
                    <a:pt x="206451" y="206620"/>
                  </a:lnTo>
                  <a:cubicBezTo>
                    <a:pt x="195840" y="252953"/>
                    <a:pt x="179572" y="305822"/>
                    <a:pt x="159456" y="340657"/>
                  </a:cubicBezTo>
                  <a:cubicBezTo>
                    <a:pt x="120070" y="409439"/>
                    <a:pt x="78780" y="448171"/>
                    <a:pt x="0" y="485564"/>
                  </a:cubicBezTo>
                  <a:lnTo>
                    <a:pt x="0" y="567878"/>
                  </a:lnTo>
                  <a:cubicBezTo>
                    <a:pt x="108394" y="527911"/>
                    <a:pt x="169574" y="468505"/>
                    <a:pt x="210421" y="405638"/>
                  </a:cubicBezTo>
                  <a:cubicBezTo>
                    <a:pt x="225276" y="431194"/>
                    <a:pt x="241939" y="472129"/>
                    <a:pt x="250783" y="501654"/>
                  </a:cubicBezTo>
                  <a:lnTo>
                    <a:pt x="338624" y="501654"/>
                  </a:lnTo>
                  <a:cubicBezTo>
                    <a:pt x="323946" y="449043"/>
                    <a:pt x="290838" y="378227"/>
                    <a:pt x="251186" y="329514"/>
                  </a:cubicBezTo>
                  <a:cubicBezTo>
                    <a:pt x="267099" y="292024"/>
                    <a:pt x="281954" y="249766"/>
                    <a:pt x="291371" y="206620"/>
                  </a:cubicBezTo>
                  <a:lnTo>
                    <a:pt x="300166" y="206620"/>
                  </a:lnTo>
                  <a:cubicBezTo>
                    <a:pt x="340972" y="428450"/>
                    <a:pt x="495167" y="538167"/>
                    <a:pt x="578715" y="567878"/>
                  </a:cubicBezTo>
                  <a:lnTo>
                    <a:pt x="578715" y="478229"/>
                  </a:lnTo>
                  <a:cubicBezTo>
                    <a:pt x="519084" y="449317"/>
                    <a:pt x="420454" y="371691"/>
                    <a:pt x="383537" y="206620"/>
                  </a:cubicBezTo>
                  <a:lnTo>
                    <a:pt x="578715" y="206620"/>
                  </a:lnTo>
                  <a:lnTo>
                    <a:pt x="578715" y="144640"/>
                  </a:lnTo>
                  <a:lnTo>
                    <a:pt x="578715" y="136950"/>
                  </a:lnTo>
                  <a:lnTo>
                    <a:pt x="304411" y="136950"/>
                  </a:lnTo>
                  <a:cubicBezTo>
                    <a:pt x="310648" y="94595"/>
                    <a:pt x="313916" y="49424"/>
                    <a:pt x="314449" y="0"/>
                  </a:cubicBezTo>
                </a:path>
              </a:pathLst>
            </a:custGeom>
            <a:grpFill/>
            <a:ln w="8068" cap="flat">
              <a:noFill/>
              <a:prstDash val="solid"/>
              <a:miter/>
            </a:ln>
          </p:spPr>
          <p:txBody>
            <a:bodyPr rtlCol="0" anchor="ctr"/>
            <a:lstStyle/>
            <a:p>
              <a:endParaRPr lang="zh-CN" altLang="en-US"/>
            </a:p>
          </p:txBody>
        </p:sp>
        <p:sp>
          <p:nvSpPr>
            <p:cNvPr id="185" name="任意多边形: 形状 184">
              <a:extLst>
                <a:ext uri="{FF2B5EF4-FFF2-40B4-BE49-F238E27FC236}">
                  <a16:creationId xmlns:a16="http://schemas.microsoft.com/office/drawing/2014/main" xmlns="" id="{C7302DBA-6178-4E9D-81D6-2E5A9DD86012}"/>
                </a:ext>
              </a:extLst>
            </p:cNvPr>
            <p:cNvSpPr/>
            <p:nvPr/>
          </p:nvSpPr>
          <p:spPr>
            <a:xfrm>
              <a:off x="5834686" y="1268885"/>
              <a:ext cx="579417" cy="567611"/>
            </a:xfrm>
            <a:custGeom>
              <a:avLst/>
              <a:gdLst>
                <a:gd name="connsiteX0" fmla="*/ 333008 w 579417"/>
                <a:gd name="connsiteY0" fmla="*/ 69581 h 567611"/>
                <a:gd name="connsiteX1" fmla="*/ 552450 w 579417"/>
                <a:gd name="connsiteY1" fmla="*/ 69581 h 567611"/>
                <a:gd name="connsiteX2" fmla="*/ 552450 w 579417"/>
                <a:gd name="connsiteY2" fmla="*/ 0 h 567611"/>
                <a:gd name="connsiteX3" fmla="*/ 27096 w 579417"/>
                <a:gd name="connsiteY3" fmla="*/ 0 h 567611"/>
                <a:gd name="connsiteX4" fmla="*/ 27096 w 579417"/>
                <a:gd name="connsiteY4" fmla="*/ 69581 h 567611"/>
                <a:gd name="connsiteX5" fmla="*/ 247426 w 579417"/>
                <a:gd name="connsiteY5" fmla="*/ 69581 h 567611"/>
                <a:gd name="connsiteX6" fmla="*/ 247071 w 579417"/>
                <a:gd name="connsiteY6" fmla="*/ 320145 h 567611"/>
                <a:gd name="connsiteX7" fmla="*/ 0 w 579417"/>
                <a:gd name="connsiteY7" fmla="*/ 320145 h 567611"/>
                <a:gd name="connsiteX8" fmla="*/ 0 w 579417"/>
                <a:gd name="connsiteY8" fmla="*/ 395560 h 567611"/>
                <a:gd name="connsiteX9" fmla="*/ 247071 w 579417"/>
                <a:gd name="connsiteY9" fmla="*/ 395560 h 567611"/>
                <a:gd name="connsiteX10" fmla="*/ 246894 w 579417"/>
                <a:gd name="connsiteY10" fmla="*/ 567611 h 567611"/>
                <a:gd name="connsiteX11" fmla="*/ 332169 w 579417"/>
                <a:gd name="connsiteY11" fmla="*/ 567611 h 567611"/>
                <a:gd name="connsiteX12" fmla="*/ 332258 w 579417"/>
                <a:gd name="connsiteY12" fmla="*/ 395560 h 567611"/>
                <a:gd name="connsiteX13" fmla="*/ 579417 w 579417"/>
                <a:gd name="connsiteY13" fmla="*/ 395560 h 567611"/>
                <a:gd name="connsiteX14" fmla="*/ 579417 w 579417"/>
                <a:gd name="connsiteY14" fmla="*/ 320145 h 567611"/>
                <a:gd name="connsiteX15" fmla="*/ 332564 w 579417"/>
                <a:gd name="connsiteY15" fmla="*/ 320145 h 56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9417" h="567611">
                  <a:moveTo>
                    <a:pt x="333008" y="69581"/>
                  </a:moveTo>
                  <a:lnTo>
                    <a:pt x="552450" y="69581"/>
                  </a:lnTo>
                  <a:lnTo>
                    <a:pt x="552450" y="0"/>
                  </a:lnTo>
                  <a:lnTo>
                    <a:pt x="27096" y="0"/>
                  </a:lnTo>
                  <a:lnTo>
                    <a:pt x="27096" y="69581"/>
                  </a:lnTo>
                  <a:lnTo>
                    <a:pt x="247426" y="69581"/>
                  </a:lnTo>
                  <a:lnTo>
                    <a:pt x="247071" y="320145"/>
                  </a:lnTo>
                  <a:lnTo>
                    <a:pt x="0" y="320145"/>
                  </a:lnTo>
                  <a:lnTo>
                    <a:pt x="0" y="395560"/>
                  </a:lnTo>
                  <a:lnTo>
                    <a:pt x="247071" y="395560"/>
                  </a:lnTo>
                  <a:lnTo>
                    <a:pt x="246894" y="567611"/>
                  </a:lnTo>
                  <a:lnTo>
                    <a:pt x="332169" y="567611"/>
                  </a:lnTo>
                  <a:lnTo>
                    <a:pt x="332258" y="395560"/>
                  </a:lnTo>
                  <a:lnTo>
                    <a:pt x="579417" y="395560"/>
                  </a:lnTo>
                  <a:lnTo>
                    <a:pt x="579417" y="320145"/>
                  </a:lnTo>
                  <a:lnTo>
                    <a:pt x="332564" y="320145"/>
                  </a:lnTo>
                  <a:close/>
                </a:path>
              </a:pathLst>
            </a:custGeom>
            <a:grpFill/>
            <a:ln w="8068" cap="flat">
              <a:noFill/>
              <a:prstDash val="solid"/>
              <a:miter/>
            </a:ln>
          </p:spPr>
          <p:txBody>
            <a:bodyPr rtlCol="0" anchor="ctr"/>
            <a:lstStyle/>
            <a:p>
              <a:endParaRPr lang="zh-CN" altLang="en-US"/>
            </a:p>
          </p:txBody>
        </p:sp>
        <p:sp>
          <p:nvSpPr>
            <p:cNvPr id="186" name="任意多边形: 形状 185">
              <a:extLst>
                <a:ext uri="{FF2B5EF4-FFF2-40B4-BE49-F238E27FC236}">
                  <a16:creationId xmlns:a16="http://schemas.microsoft.com/office/drawing/2014/main" xmlns="" id="{CC7447F0-0AD1-41A2-877C-B6AEEF7CD8A4}"/>
                </a:ext>
              </a:extLst>
            </p:cNvPr>
            <p:cNvSpPr/>
            <p:nvPr/>
          </p:nvSpPr>
          <p:spPr>
            <a:xfrm>
              <a:off x="5887781" y="1370823"/>
              <a:ext cx="146585" cy="183904"/>
            </a:xfrm>
            <a:custGeom>
              <a:avLst/>
              <a:gdLst>
                <a:gd name="connsiteX0" fmla="*/ 87309 w 146585"/>
                <a:gd name="connsiteY0" fmla="*/ 0 h 183904"/>
                <a:gd name="connsiteX1" fmla="*/ 0 w 146585"/>
                <a:gd name="connsiteY1" fmla="*/ 0 h 183904"/>
                <a:gd name="connsiteX2" fmla="*/ 60382 w 146585"/>
                <a:gd name="connsiteY2" fmla="*/ 183905 h 183904"/>
                <a:gd name="connsiteX3" fmla="*/ 146585 w 146585"/>
                <a:gd name="connsiteY3" fmla="*/ 183905 h 183904"/>
                <a:gd name="connsiteX4" fmla="*/ 87309 w 146585"/>
                <a:gd name="connsiteY4" fmla="*/ 0 h 183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85" h="183904">
                  <a:moveTo>
                    <a:pt x="87309" y="0"/>
                  </a:moveTo>
                  <a:lnTo>
                    <a:pt x="0" y="0"/>
                  </a:lnTo>
                  <a:cubicBezTo>
                    <a:pt x="15025" y="74003"/>
                    <a:pt x="31873" y="131649"/>
                    <a:pt x="60382" y="183905"/>
                  </a:cubicBezTo>
                  <a:lnTo>
                    <a:pt x="146585" y="183905"/>
                  </a:lnTo>
                  <a:cubicBezTo>
                    <a:pt x="113743" y="108837"/>
                    <a:pt x="99953" y="62859"/>
                    <a:pt x="87309" y="0"/>
                  </a:cubicBezTo>
                </a:path>
              </a:pathLst>
            </a:custGeom>
            <a:grpFill/>
            <a:ln w="8068" cap="flat">
              <a:noFill/>
              <a:prstDash val="solid"/>
              <a:miter/>
            </a:ln>
          </p:spPr>
          <p:txBody>
            <a:bodyPr rtlCol="0" anchor="ctr"/>
            <a:lstStyle/>
            <a:p>
              <a:endParaRPr lang="zh-CN" altLang="en-US"/>
            </a:p>
          </p:txBody>
        </p:sp>
        <p:sp>
          <p:nvSpPr>
            <p:cNvPr id="187" name="任意多边形: 形状 186">
              <a:extLst>
                <a:ext uri="{FF2B5EF4-FFF2-40B4-BE49-F238E27FC236}">
                  <a16:creationId xmlns:a16="http://schemas.microsoft.com/office/drawing/2014/main" xmlns="" id="{DF1A9979-45ED-4EB1-8682-348A08D3D6D9}"/>
                </a:ext>
              </a:extLst>
            </p:cNvPr>
            <p:cNvSpPr/>
            <p:nvPr/>
          </p:nvSpPr>
          <p:spPr>
            <a:xfrm>
              <a:off x="6214778" y="1370912"/>
              <a:ext cx="146278" cy="183816"/>
            </a:xfrm>
            <a:custGeom>
              <a:avLst/>
              <a:gdLst>
                <a:gd name="connsiteX0" fmla="*/ 85977 w 146278"/>
                <a:gd name="connsiteY0" fmla="*/ 183816 h 183816"/>
                <a:gd name="connsiteX1" fmla="*/ 146278 w 146278"/>
                <a:gd name="connsiteY1" fmla="*/ 0 h 183816"/>
                <a:gd name="connsiteX2" fmla="*/ 59454 w 146278"/>
                <a:gd name="connsiteY2" fmla="*/ 0 h 183816"/>
                <a:gd name="connsiteX3" fmla="*/ 0 w 146278"/>
                <a:gd name="connsiteY3" fmla="*/ 183816 h 183816"/>
                <a:gd name="connsiteX4" fmla="*/ 85977 w 146278"/>
                <a:gd name="connsiteY4" fmla="*/ 183816 h 183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278" h="183816">
                  <a:moveTo>
                    <a:pt x="85977" y="183816"/>
                  </a:moveTo>
                  <a:cubicBezTo>
                    <a:pt x="114631" y="131649"/>
                    <a:pt x="131245" y="73914"/>
                    <a:pt x="146278" y="0"/>
                  </a:cubicBezTo>
                  <a:lnTo>
                    <a:pt x="59454" y="0"/>
                  </a:lnTo>
                  <a:cubicBezTo>
                    <a:pt x="46285" y="62867"/>
                    <a:pt x="32583" y="108837"/>
                    <a:pt x="0" y="183816"/>
                  </a:cubicBezTo>
                  <a:lnTo>
                    <a:pt x="85977" y="183816"/>
                  </a:lnTo>
                  <a:close/>
                </a:path>
              </a:pathLst>
            </a:custGeom>
            <a:grpFill/>
            <a:ln w="8068" cap="flat">
              <a:noFill/>
              <a:prstDash val="solid"/>
              <a:miter/>
            </a:ln>
          </p:spPr>
          <p:txBody>
            <a:bodyPr rtlCol="0" anchor="ctr"/>
            <a:lstStyle/>
            <a:p>
              <a:endParaRPr lang="zh-CN" altLang="en-US"/>
            </a:p>
          </p:txBody>
        </p:sp>
        <p:sp>
          <p:nvSpPr>
            <p:cNvPr id="188" name="任意多边形: 形状 187">
              <a:extLst>
                <a:ext uri="{FF2B5EF4-FFF2-40B4-BE49-F238E27FC236}">
                  <a16:creationId xmlns:a16="http://schemas.microsoft.com/office/drawing/2014/main" xmlns="" id="{2D438214-9C5E-4871-A54A-66A81AC0A872}"/>
                </a:ext>
              </a:extLst>
            </p:cNvPr>
            <p:cNvSpPr/>
            <p:nvPr/>
          </p:nvSpPr>
          <p:spPr>
            <a:xfrm>
              <a:off x="7362436" y="1268877"/>
              <a:ext cx="410254" cy="557540"/>
            </a:xfrm>
            <a:custGeom>
              <a:avLst/>
              <a:gdLst>
                <a:gd name="connsiteX0" fmla="*/ 244900 w 410254"/>
                <a:gd name="connsiteY0" fmla="*/ 219886 h 557540"/>
                <a:gd name="connsiteX1" fmla="*/ 278226 w 410254"/>
                <a:gd name="connsiteY1" fmla="*/ 219886 h 557540"/>
                <a:gd name="connsiteX2" fmla="*/ 381940 w 410254"/>
                <a:gd name="connsiteY2" fmla="*/ 139250 h 557540"/>
                <a:gd name="connsiteX3" fmla="*/ 385127 w 410254"/>
                <a:gd name="connsiteY3" fmla="*/ 0 h 557540"/>
                <a:gd name="connsiteX4" fmla="*/ 41556 w 410254"/>
                <a:gd name="connsiteY4" fmla="*/ 0 h 557540"/>
                <a:gd name="connsiteX5" fmla="*/ 41726 w 410254"/>
                <a:gd name="connsiteY5" fmla="*/ 7069 h 557540"/>
                <a:gd name="connsiteX6" fmla="*/ 41556 w 410254"/>
                <a:gd name="connsiteY6" fmla="*/ 7069 h 557540"/>
                <a:gd name="connsiteX7" fmla="*/ 41556 w 410254"/>
                <a:gd name="connsiteY7" fmla="*/ 219877 h 557540"/>
                <a:gd name="connsiteX8" fmla="*/ 88067 w 410254"/>
                <a:gd name="connsiteY8" fmla="*/ 219877 h 557540"/>
                <a:gd name="connsiteX9" fmla="*/ 113001 w 410254"/>
                <a:gd name="connsiteY9" fmla="*/ 219877 h 557540"/>
                <a:gd name="connsiteX10" fmla="*/ 165693 w 410254"/>
                <a:gd name="connsiteY10" fmla="*/ 219877 h 557540"/>
                <a:gd name="connsiteX11" fmla="*/ 165693 w 410254"/>
                <a:gd name="connsiteY11" fmla="*/ 256487 h 557540"/>
                <a:gd name="connsiteX12" fmla="*/ 0 w 410254"/>
                <a:gd name="connsiteY12" fmla="*/ 256487 h 557540"/>
                <a:gd name="connsiteX13" fmla="*/ 0 w 410254"/>
                <a:gd name="connsiteY13" fmla="*/ 326593 h 557540"/>
                <a:gd name="connsiteX14" fmla="*/ 80111 w 410254"/>
                <a:gd name="connsiteY14" fmla="*/ 326593 h 557540"/>
                <a:gd name="connsiteX15" fmla="*/ 0 w 410254"/>
                <a:gd name="connsiteY15" fmla="*/ 482998 h 557540"/>
                <a:gd name="connsiteX16" fmla="*/ 0 w 410254"/>
                <a:gd name="connsiteY16" fmla="*/ 557000 h 557540"/>
                <a:gd name="connsiteX17" fmla="*/ 152436 w 410254"/>
                <a:gd name="connsiteY17" fmla="*/ 326593 h 557540"/>
                <a:gd name="connsiteX18" fmla="*/ 165701 w 410254"/>
                <a:gd name="connsiteY18" fmla="*/ 326593 h 557540"/>
                <a:gd name="connsiteX19" fmla="*/ 165701 w 410254"/>
                <a:gd name="connsiteY19" fmla="*/ 557541 h 557540"/>
                <a:gd name="connsiteX20" fmla="*/ 244917 w 410254"/>
                <a:gd name="connsiteY20" fmla="*/ 557541 h 557540"/>
                <a:gd name="connsiteX21" fmla="*/ 244917 w 410254"/>
                <a:gd name="connsiteY21" fmla="*/ 326601 h 557540"/>
                <a:gd name="connsiteX22" fmla="*/ 258529 w 410254"/>
                <a:gd name="connsiteY22" fmla="*/ 326601 h 557540"/>
                <a:gd name="connsiteX23" fmla="*/ 410255 w 410254"/>
                <a:gd name="connsiteY23" fmla="*/ 557008 h 557540"/>
                <a:gd name="connsiteX24" fmla="*/ 410255 w 410254"/>
                <a:gd name="connsiteY24" fmla="*/ 483006 h 557540"/>
                <a:gd name="connsiteX25" fmla="*/ 330684 w 410254"/>
                <a:gd name="connsiteY25" fmla="*/ 326601 h 557540"/>
                <a:gd name="connsiteX26" fmla="*/ 410255 w 410254"/>
                <a:gd name="connsiteY26" fmla="*/ 326601 h 557540"/>
                <a:gd name="connsiteX27" fmla="*/ 410255 w 410254"/>
                <a:gd name="connsiteY27" fmla="*/ 256495 h 557540"/>
                <a:gd name="connsiteX28" fmla="*/ 244925 w 410254"/>
                <a:gd name="connsiteY28" fmla="*/ 256495 h 557540"/>
                <a:gd name="connsiteX29" fmla="*/ 244925 w 410254"/>
                <a:gd name="connsiteY29" fmla="*/ 219886 h 557540"/>
                <a:gd name="connsiteX30" fmla="*/ 116697 w 410254"/>
                <a:gd name="connsiteY30" fmla="*/ 152960 h 557540"/>
                <a:gd name="connsiteX31" fmla="*/ 116697 w 410254"/>
                <a:gd name="connsiteY31" fmla="*/ 65078 h 557540"/>
                <a:gd name="connsiteX32" fmla="*/ 310317 w 410254"/>
                <a:gd name="connsiteY32" fmla="*/ 65078 h 557540"/>
                <a:gd name="connsiteX33" fmla="*/ 309438 w 410254"/>
                <a:gd name="connsiteY33" fmla="*/ 103721 h 557540"/>
                <a:gd name="connsiteX34" fmla="*/ 259215 w 410254"/>
                <a:gd name="connsiteY34" fmla="*/ 152435 h 557540"/>
                <a:gd name="connsiteX35" fmla="*/ 116697 w 410254"/>
                <a:gd name="connsiteY35" fmla="*/ 152960 h 55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0254" h="557540">
                  <a:moveTo>
                    <a:pt x="244900" y="219886"/>
                  </a:moveTo>
                  <a:lnTo>
                    <a:pt x="278226" y="219886"/>
                  </a:lnTo>
                  <a:cubicBezTo>
                    <a:pt x="335171" y="219886"/>
                    <a:pt x="376364" y="199107"/>
                    <a:pt x="381940" y="139250"/>
                  </a:cubicBezTo>
                  <a:cubicBezTo>
                    <a:pt x="387693" y="74801"/>
                    <a:pt x="385127" y="0"/>
                    <a:pt x="385127" y="0"/>
                  </a:cubicBezTo>
                  <a:lnTo>
                    <a:pt x="41556" y="0"/>
                  </a:lnTo>
                  <a:lnTo>
                    <a:pt x="41726" y="7069"/>
                  </a:lnTo>
                  <a:lnTo>
                    <a:pt x="41556" y="7069"/>
                  </a:lnTo>
                  <a:lnTo>
                    <a:pt x="41556" y="219877"/>
                  </a:lnTo>
                  <a:lnTo>
                    <a:pt x="88067" y="219877"/>
                  </a:lnTo>
                  <a:lnTo>
                    <a:pt x="113001" y="219877"/>
                  </a:lnTo>
                  <a:lnTo>
                    <a:pt x="165693" y="219877"/>
                  </a:lnTo>
                  <a:lnTo>
                    <a:pt x="165693" y="256487"/>
                  </a:lnTo>
                  <a:lnTo>
                    <a:pt x="0" y="256487"/>
                  </a:lnTo>
                  <a:lnTo>
                    <a:pt x="0" y="326593"/>
                  </a:lnTo>
                  <a:lnTo>
                    <a:pt x="80111" y="326593"/>
                  </a:lnTo>
                  <a:cubicBezTo>
                    <a:pt x="75157" y="385473"/>
                    <a:pt x="56234" y="441974"/>
                    <a:pt x="0" y="482998"/>
                  </a:cubicBezTo>
                  <a:lnTo>
                    <a:pt x="0" y="557000"/>
                  </a:lnTo>
                  <a:cubicBezTo>
                    <a:pt x="92836" y="544977"/>
                    <a:pt x="155962" y="399893"/>
                    <a:pt x="152436" y="326593"/>
                  </a:cubicBezTo>
                  <a:lnTo>
                    <a:pt x="165701" y="326593"/>
                  </a:lnTo>
                  <a:lnTo>
                    <a:pt x="165701" y="557541"/>
                  </a:lnTo>
                  <a:lnTo>
                    <a:pt x="244917" y="557541"/>
                  </a:lnTo>
                  <a:lnTo>
                    <a:pt x="244917" y="326601"/>
                  </a:lnTo>
                  <a:lnTo>
                    <a:pt x="258529" y="326601"/>
                  </a:lnTo>
                  <a:cubicBezTo>
                    <a:pt x="259861" y="402903"/>
                    <a:pt x="313352" y="535084"/>
                    <a:pt x="410255" y="557008"/>
                  </a:cubicBezTo>
                  <a:lnTo>
                    <a:pt x="410255" y="483006"/>
                  </a:lnTo>
                  <a:cubicBezTo>
                    <a:pt x="359854" y="449406"/>
                    <a:pt x="336696" y="387168"/>
                    <a:pt x="330684" y="326601"/>
                  </a:cubicBezTo>
                  <a:lnTo>
                    <a:pt x="410255" y="326601"/>
                  </a:lnTo>
                  <a:lnTo>
                    <a:pt x="410255" y="256495"/>
                  </a:lnTo>
                  <a:lnTo>
                    <a:pt x="244925" y="256495"/>
                  </a:lnTo>
                  <a:lnTo>
                    <a:pt x="244925" y="219886"/>
                  </a:lnTo>
                  <a:close/>
                  <a:moveTo>
                    <a:pt x="116697" y="152960"/>
                  </a:moveTo>
                  <a:lnTo>
                    <a:pt x="116697" y="65078"/>
                  </a:lnTo>
                  <a:lnTo>
                    <a:pt x="310317" y="65078"/>
                  </a:lnTo>
                  <a:cubicBezTo>
                    <a:pt x="310317" y="65078"/>
                    <a:pt x="312093" y="70033"/>
                    <a:pt x="309438" y="103721"/>
                  </a:cubicBezTo>
                  <a:cubicBezTo>
                    <a:pt x="307138" y="130866"/>
                    <a:pt x="296882" y="152080"/>
                    <a:pt x="259215" y="152435"/>
                  </a:cubicBezTo>
                  <a:lnTo>
                    <a:pt x="116697" y="152960"/>
                  </a:lnTo>
                  <a:close/>
                </a:path>
              </a:pathLst>
            </a:custGeom>
            <a:grpFill/>
            <a:ln w="8068" cap="flat">
              <a:noFill/>
              <a:prstDash val="solid"/>
              <a:miter/>
            </a:ln>
          </p:spPr>
          <p:txBody>
            <a:bodyPr rtlCol="0" anchor="ctr"/>
            <a:lstStyle/>
            <a:p>
              <a:endParaRPr lang="zh-CN" altLang="en-US"/>
            </a:p>
          </p:txBody>
        </p:sp>
        <p:sp>
          <p:nvSpPr>
            <p:cNvPr id="189" name="任意多边形: 形状 188">
              <a:extLst>
                <a:ext uri="{FF2B5EF4-FFF2-40B4-BE49-F238E27FC236}">
                  <a16:creationId xmlns:a16="http://schemas.microsoft.com/office/drawing/2014/main" xmlns="" id="{54152FE6-FAED-48E0-8D9B-1C20362446CE}"/>
                </a:ext>
              </a:extLst>
            </p:cNvPr>
            <p:cNvSpPr/>
            <p:nvPr/>
          </p:nvSpPr>
          <p:spPr>
            <a:xfrm>
              <a:off x="7172786" y="1268885"/>
              <a:ext cx="212276" cy="557532"/>
            </a:xfrm>
            <a:custGeom>
              <a:avLst/>
              <a:gdLst>
                <a:gd name="connsiteX0" fmla="*/ 130673 w 212276"/>
                <a:gd name="connsiteY0" fmla="*/ 0 h 557532"/>
                <a:gd name="connsiteX1" fmla="*/ 0 w 212276"/>
                <a:gd name="connsiteY1" fmla="*/ 183550 h 557532"/>
                <a:gd name="connsiteX2" fmla="*/ 0 w 212276"/>
                <a:gd name="connsiteY2" fmla="*/ 266921 h 557532"/>
                <a:gd name="connsiteX3" fmla="*/ 80369 w 212276"/>
                <a:gd name="connsiteY3" fmla="*/ 217408 h 557532"/>
                <a:gd name="connsiteX4" fmla="*/ 80369 w 212276"/>
                <a:gd name="connsiteY4" fmla="*/ 557533 h 557532"/>
                <a:gd name="connsiteX5" fmla="*/ 156220 w 212276"/>
                <a:gd name="connsiteY5" fmla="*/ 557533 h 557532"/>
                <a:gd name="connsiteX6" fmla="*/ 156220 w 212276"/>
                <a:gd name="connsiteY6" fmla="*/ 137305 h 557532"/>
                <a:gd name="connsiteX7" fmla="*/ 212277 w 212276"/>
                <a:gd name="connsiteY7" fmla="*/ 0 h 557532"/>
                <a:gd name="connsiteX8" fmla="*/ 130673 w 212276"/>
                <a:gd name="connsiteY8" fmla="*/ 0 h 55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76" h="557532">
                  <a:moveTo>
                    <a:pt x="130673" y="0"/>
                  </a:moveTo>
                  <a:cubicBezTo>
                    <a:pt x="111129" y="75237"/>
                    <a:pt x="86026" y="126251"/>
                    <a:pt x="0" y="183550"/>
                  </a:cubicBezTo>
                  <a:lnTo>
                    <a:pt x="0" y="266921"/>
                  </a:lnTo>
                  <a:cubicBezTo>
                    <a:pt x="30421" y="252243"/>
                    <a:pt x="57114" y="235451"/>
                    <a:pt x="80369" y="217408"/>
                  </a:cubicBezTo>
                  <a:lnTo>
                    <a:pt x="80369" y="557533"/>
                  </a:lnTo>
                  <a:lnTo>
                    <a:pt x="156220" y="557533"/>
                  </a:lnTo>
                  <a:lnTo>
                    <a:pt x="156220" y="137305"/>
                  </a:lnTo>
                  <a:cubicBezTo>
                    <a:pt x="185753" y="93361"/>
                    <a:pt x="205741" y="49158"/>
                    <a:pt x="212277" y="0"/>
                  </a:cubicBezTo>
                  <a:lnTo>
                    <a:pt x="130673" y="0"/>
                  </a:lnTo>
                  <a:close/>
                </a:path>
              </a:pathLst>
            </a:custGeom>
            <a:grpFill/>
            <a:ln w="8068" cap="flat">
              <a:noFill/>
              <a:prstDash val="solid"/>
              <a:miter/>
            </a:ln>
          </p:spPr>
          <p:txBody>
            <a:bodyPr rtlCol="0" anchor="ctr"/>
            <a:lstStyle/>
            <a:p>
              <a:endParaRPr lang="zh-CN" altLang="en-US"/>
            </a:p>
          </p:txBody>
        </p:sp>
        <p:sp>
          <p:nvSpPr>
            <p:cNvPr id="190" name="任意多边形: 形状 189">
              <a:extLst>
                <a:ext uri="{FF2B5EF4-FFF2-40B4-BE49-F238E27FC236}">
                  <a16:creationId xmlns:a16="http://schemas.microsoft.com/office/drawing/2014/main" xmlns="" id="{D01ADCED-0829-44CC-83BD-536AB371E5FC}"/>
                </a:ext>
              </a:extLst>
            </p:cNvPr>
            <p:cNvSpPr/>
            <p:nvPr/>
          </p:nvSpPr>
          <p:spPr>
            <a:xfrm>
              <a:off x="8080781" y="1268708"/>
              <a:ext cx="378849" cy="257818"/>
            </a:xfrm>
            <a:custGeom>
              <a:avLst/>
              <a:gdLst>
                <a:gd name="connsiteX0" fmla="*/ 256311 w 378849"/>
                <a:gd name="connsiteY0" fmla="*/ 178 h 257818"/>
                <a:gd name="connsiteX1" fmla="*/ 89827 w 378849"/>
                <a:gd name="connsiteY1" fmla="*/ 0 h 257818"/>
                <a:gd name="connsiteX2" fmla="*/ 0 w 378849"/>
                <a:gd name="connsiteY2" fmla="*/ 197695 h 257818"/>
                <a:gd name="connsiteX3" fmla="*/ 23514 w 378849"/>
                <a:gd name="connsiteY3" fmla="*/ 250831 h 257818"/>
                <a:gd name="connsiteX4" fmla="*/ 149506 w 378849"/>
                <a:gd name="connsiteY4" fmla="*/ 61189 h 257818"/>
                <a:gd name="connsiteX5" fmla="*/ 197954 w 378849"/>
                <a:gd name="connsiteY5" fmla="*/ 61189 h 257818"/>
                <a:gd name="connsiteX6" fmla="*/ 378849 w 378849"/>
                <a:gd name="connsiteY6" fmla="*/ 257819 h 257818"/>
                <a:gd name="connsiteX7" fmla="*/ 378849 w 378849"/>
                <a:gd name="connsiteY7" fmla="*/ 178604 h 257818"/>
                <a:gd name="connsiteX8" fmla="*/ 256311 w 378849"/>
                <a:gd name="connsiteY8" fmla="*/ 178 h 25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849" h="257818">
                  <a:moveTo>
                    <a:pt x="256311" y="178"/>
                  </a:moveTo>
                  <a:lnTo>
                    <a:pt x="89827" y="0"/>
                  </a:lnTo>
                  <a:cubicBezTo>
                    <a:pt x="82847" y="76480"/>
                    <a:pt x="40758" y="164805"/>
                    <a:pt x="0" y="197695"/>
                  </a:cubicBezTo>
                  <a:lnTo>
                    <a:pt x="23514" y="250831"/>
                  </a:lnTo>
                  <a:cubicBezTo>
                    <a:pt x="90803" y="213519"/>
                    <a:pt x="137661" y="128647"/>
                    <a:pt x="149506" y="61189"/>
                  </a:cubicBezTo>
                  <a:lnTo>
                    <a:pt x="197954" y="61189"/>
                  </a:lnTo>
                  <a:cubicBezTo>
                    <a:pt x="238453" y="179217"/>
                    <a:pt x="331903" y="239873"/>
                    <a:pt x="378849" y="257819"/>
                  </a:cubicBezTo>
                  <a:lnTo>
                    <a:pt x="378849" y="178604"/>
                  </a:lnTo>
                  <a:cubicBezTo>
                    <a:pt x="363647" y="170986"/>
                    <a:pt x="280365" y="119448"/>
                    <a:pt x="256311" y="178"/>
                  </a:cubicBezTo>
                </a:path>
              </a:pathLst>
            </a:custGeom>
            <a:grpFill/>
            <a:ln w="8068" cap="flat">
              <a:noFill/>
              <a:prstDash val="solid"/>
              <a:miter/>
            </a:ln>
          </p:spPr>
          <p:txBody>
            <a:bodyPr rtlCol="0" anchor="ctr"/>
            <a:lstStyle/>
            <a:p>
              <a:endParaRPr lang="zh-CN" altLang="en-US"/>
            </a:p>
          </p:txBody>
        </p:sp>
        <p:sp>
          <p:nvSpPr>
            <p:cNvPr id="191" name="任意多边形: 形状 190">
              <a:extLst>
                <a:ext uri="{FF2B5EF4-FFF2-40B4-BE49-F238E27FC236}">
                  <a16:creationId xmlns:a16="http://schemas.microsoft.com/office/drawing/2014/main" xmlns="" id="{2E8F8658-68DF-48FC-8F4E-795C54378DCB}"/>
                </a:ext>
              </a:extLst>
            </p:cNvPr>
            <p:cNvSpPr/>
            <p:nvPr/>
          </p:nvSpPr>
          <p:spPr>
            <a:xfrm>
              <a:off x="8181840" y="1450482"/>
              <a:ext cx="161618" cy="62592"/>
            </a:xfrm>
            <a:custGeom>
              <a:avLst/>
              <a:gdLst>
                <a:gd name="connsiteX0" fmla="*/ 0 w 161618"/>
                <a:gd name="connsiteY0" fmla="*/ 0 h 62592"/>
                <a:gd name="connsiteX1" fmla="*/ 161618 w 161618"/>
                <a:gd name="connsiteY1" fmla="*/ 0 h 62592"/>
                <a:gd name="connsiteX2" fmla="*/ 161618 w 161618"/>
                <a:gd name="connsiteY2" fmla="*/ 62593 h 62592"/>
                <a:gd name="connsiteX3" fmla="*/ 0 w 161618"/>
                <a:gd name="connsiteY3" fmla="*/ 62593 h 62592"/>
              </a:gdLst>
              <a:ahLst/>
              <a:cxnLst>
                <a:cxn ang="0">
                  <a:pos x="connsiteX0" y="connsiteY0"/>
                </a:cxn>
                <a:cxn ang="0">
                  <a:pos x="connsiteX1" y="connsiteY1"/>
                </a:cxn>
                <a:cxn ang="0">
                  <a:pos x="connsiteX2" y="connsiteY2"/>
                </a:cxn>
                <a:cxn ang="0">
                  <a:pos x="connsiteX3" y="connsiteY3"/>
                </a:cxn>
              </a:cxnLst>
              <a:rect l="l" t="t" r="r" b="b"/>
              <a:pathLst>
                <a:path w="161618" h="62592">
                  <a:moveTo>
                    <a:pt x="0" y="0"/>
                  </a:moveTo>
                  <a:lnTo>
                    <a:pt x="161618" y="0"/>
                  </a:lnTo>
                  <a:lnTo>
                    <a:pt x="161618" y="62593"/>
                  </a:lnTo>
                  <a:lnTo>
                    <a:pt x="0" y="62593"/>
                  </a:lnTo>
                  <a:close/>
                </a:path>
              </a:pathLst>
            </a:custGeom>
            <a:grpFill/>
            <a:ln w="8068" cap="flat">
              <a:noFill/>
              <a:prstDash val="solid"/>
              <a:miter/>
            </a:ln>
          </p:spPr>
          <p:txBody>
            <a:bodyPr rtlCol="0" anchor="ctr"/>
            <a:lstStyle/>
            <a:p>
              <a:endParaRPr lang="zh-CN" altLang="en-US"/>
            </a:p>
          </p:txBody>
        </p:sp>
        <p:sp>
          <p:nvSpPr>
            <p:cNvPr id="192" name="任意多边形: 形状 191">
              <a:extLst>
                <a:ext uri="{FF2B5EF4-FFF2-40B4-BE49-F238E27FC236}">
                  <a16:creationId xmlns:a16="http://schemas.microsoft.com/office/drawing/2014/main" xmlns="" id="{A442097F-6118-4140-A259-9F82AA878634}"/>
                </a:ext>
              </a:extLst>
            </p:cNvPr>
            <p:cNvSpPr/>
            <p:nvPr/>
          </p:nvSpPr>
          <p:spPr>
            <a:xfrm>
              <a:off x="7888492" y="1268885"/>
              <a:ext cx="211729" cy="557532"/>
            </a:xfrm>
            <a:custGeom>
              <a:avLst/>
              <a:gdLst>
                <a:gd name="connsiteX0" fmla="*/ 164450 w 211729"/>
                <a:gd name="connsiteY0" fmla="*/ 201141 h 557532"/>
                <a:gd name="connsiteX1" fmla="*/ 163740 w 211729"/>
                <a:gd name="connsiteY1" fmla="*/ 201141 h 557532"/>
                <a:gd name="connsiteX2" fmla="*/ 209541 w 211729"/>
                <a:gd name="connsiteY2" fmla="*/ 0 h 557532"/>
                <a:gd name="connsiteX3" fmla="*/ 195654 w 211729"/>
                <a:gd name="connsiteY3" fmla="*/ 0 h 557532"/>
                <a:gd name="connsiteX4" fmla="*/ 183720 w 211729"/>
                <a:gd name="connsiteY4" fmla="*/ 0 h 557532"/>
                <a:gd name="connsiteX5" fmla="*/ 139864 w 211729"/>
                <a:gd name="connsiteY5" fmla="*/ 0 h 557532"/>
                <a:gd name="connsiteX6" fmla="*/ 72760 w 211729"/>
                <a:gd name="connsiteY6" fmla="*/ 0 h 557532"/>
                <a:gd name="connsiteX7" fmla="*/ 10603 w 211729"/>
                <a:gd name="connsiteY7" fmla="*/ 0 h 557532"/>
                <a:gd name="connsiteX8" fmla="*/ 0 w 211729"/>
                <a:gd name="connsiteY8" fmla="*/ 0 h 557532"/>
                <a:gd name="connsiteX9" fmla="*/ 0 w 211729"/>
                <a:gd name="connsiteY9" fmla="*/ 557533 h 557532"/>
                <a:gd name="connsiteX10" fmla="*/ 72768 w 211729"/>
                <a:gd name="connsiteY10" fmla="*/ 557533 h 557532"/>
                <a:gd name="connsiteX11" fmla="*/ 72768 w 211729"/>
                <a:gd name="connsiteY11" fmla="*/ 61794 h 557532"/>
                <a:gd name="connsiteX12" fmla="*/ 133682 w 211729"/>
                <a:gd name="connsiteY12" fmla="*/ 61794 h 557532"/>
                <a:gd name="connsiteX13" fmla="*/ 87091 w 211729"/>
                <a:gd name="connsiteY13" fmla="*/ 201133 h 557532"/>
                <a:gd name="connsiteX14" fmla="*/ 88422 w 211729"/>
                <a:gd name="connsiteY14" fmla="*/ 201665 h 557532"/>
                <a:gd name="connsiteX15" fmla="*/ 95314 w 211729"/>
                <a:gd name="connsiteY15" fmla="*/ 457886 h 557532"/>
                <a:gd name="connsiteX16" fmla="*/ 175417 w 211729"/>
                <a:gd name="connsiteY16" fmla="*/ 457886 h 557532"/>
                <a:gd name="connsiteX17" fmla="*/ 164450 w 211729"/>
                <a:gd name="connsiteY17" fmla="*/ 201141 h 55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729" h="557532">
                  <a:moveTo>
                    <a:pt x="164450" y="201141"/>
                  </a:moveTo>
                  <a:lnTo>
                    <a:pt x="163740" y="201141"/>
                  </a:lnTo>
                  <a:cubicBezTo>
                    <a:pt x="210251" y="130237"/>
                    <a:pt x="215997" y="81434"/>
                    <a:pt x="209541" y="0"/>
                  </a:cubicBezTo>
                  <a:lnTo>
                    <a:pt x="195654" y="0"/>
                  </a:lnTo>
                  <a:lnTo>
                    <a:pt x="183720" y="0"/>
                  </a:lnTo>
                  <a:lnTo>
                    <a:pt x="139864" y="0"/>
                  </a:lnTo>
                  <a:lnTo>
                    <a:pt x="72760" y="0"/>
                  </a:lnTo>
                  <a:lnTo>
                    <a:pt x="10603" y="0"/>
                  </a:lnTo>
                  <a:lnTo>
                    <a:pt x="0" y="0"/>
                  </a:lnTo>
                  <a:lnTo>
                    <a:pt x="0" y="557533"/>
                  </a:lnTo>
                  <a:lnTo>
                    <a:pt x="72768" y="557533"/>
                  </a:lnTo>
                  <a:lnTo>
                    <a:pt x="72768" y="61794"/>
                  </a:lnTo>
                  <a:lnTo>
                    <a:pt x="133682" y="61794"/>
                  </a:lnTo>
                  <a:cubicBezTo>
                    <a:pt x="134562" y="111484"/>
                    <a:pt x="120417" y="167008"/>
                    <a:pt x="87091" y="201133"/>
                  </a:cubicBezTo>
                  <a:lnTo>
                    <a:pt x="88422" y="201665"/>
                  </a:lnTo>
                  <a:cubicBezTo>
                    <a:pt x="111581" y="236500"/>
                    <a:pt x="152790" y="319782"/>
                    <a:pt x="95314" y="457886"/>
                  </a:cubicBezTo>
                  <a:lnTo>
                    <a:pt x="175417" y="457886"/>
                  </a:lnTo>
                  <a:cubicBezTo>
                    <a:pt x="215109" y="367092"/>
                    <a:pt x="204764" y="267623"/>
                    <a:pt x="164450" y="201141"/>
                  </a:cubicBezTo>
                </a:path>
              </a:pathLst>
            </a:custGeom>
            <a:grpFill/>
            <a:ln w="8068" cap="flat">
              <a:noFill/>
              <a:prstDash val="solid"/>
              <a:miter/>
            </a:ln>
          </p:spPr>
          <p:txBody>
            <a:bodyPr rtlCol="0" anchor="ctr"/>
            <a:lstStyle/>
            <a:p>
              <a:endParaRPr lang="zh-CN" altLang="en-US"/>
            </a:p>
          </p:txBody>
        </p:sp>
        <p:sp>
          <p:nvSpPr>
            <p:cNvPr id="193" name="任意多边形: 形状 192">
              <a:extLst>
                <a:ext uri="{FF2B5EF4-FFF2-40B4-BE49-F238E27FC236}">
                  <a16:creationId xmlns:a16="http://schemas.microsoft.com/office/drawing/2014/main" xmlns="" id="{0A480497-DDAF-4BFC-B813-76C51D7963A4}"/>
                </a:ext>
              </a:extLst>
            </p:cNvPr>
            <p:cNvSpPr/>
            <p:nvPr/>
          </p:nvSpPr>
          <p:spPr>
            <a:xfrm>
              <a:off x="8111735" y="1548265"/>
              <a:ext cx="96459" cy="177627"/>
            </a:xfrm>
            <a:custGeom>
              <a:avLst/>
              <a:gdLst>
                <a:gd name="connsiteX0" fmla="*/ 0 w 96459"/>
                <a:gd name="connsiteY0" fmla="*/ 0 h 177627"/>
                <a:gd name="connsiteX1" fmla="*/ 27322 w 96459"/>
                <a:gd name="connsiteY1" fmla="*/ 177627 h 177627"/>
                <a:gd name="connsiteX2" fmla="*/ 96459 w 96459"/>
                <a:gd name="connsiteY2" fmla="*/ 177627 h 177627"/>
                <a:gd name="connsiteX3" fmla="*/ 70105 w 96459"/>
                <a:gd name="connsiteY3" fmla="*/ 0 h 177627"/>
                <a:gd name="connsiteX4" fmla="*/ 0 w 96459"/>
                <a:gd name="connsiteY4" fmla="*/ 0 h 177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59" h="177627">
                  <a:moveTo>
                    <a:pt x="0" y="0"/>
                  </a:moveTo>
                  <a:cubicBezTo>
                    <a:pt x="11757" y="49335"/>
                    <a:pt x="24490" y="119448"/>
                    <a:pt x="27322" y="177627"/>
                  </a:cubicBezTo>
                  <a:lnTo>
                    <a:pt x="96459" y="177627"/>
                  </a:lnTo>
                  <a:cubicBezTo>
                    <a:pt x="92126" y="108313"/>
                    <a:pt x="85146" y="64190"/>
                    <a:pt x="70105" y="0"/>
                  </a:cubicBezTo>
                  <a:lnTo>
                    <a:pt x="0" y="0"/>
                  </a:lnTo>
                  <a:close/>
                </a:path>
              </a:pathLst>
            </a:custGeom>
            <a:grpFill/>
            <a:ln w="8068" cap="flat">
              <a:noFill/>
              <a:prstDash val="solid"/>
              <a:miter/>
            </a:ln>
          </p:spPr>
          <p:txBody>
            <a:bodyPr rtlCol="0" anchor="ctr"/>
            <a:lstStyle/>
            <a:p>
              <a:endParaRPr lang="zh-CN" altLang="en-US"/>
            </a:p>
          </p:txBody>
        </p:sp>
        <p:sp>
          <p:nvSpPr>
            <p:cNvPr id="194" name="任意多边形: 形状 193">
              <a:extLst>
                <a:ext uri="{FF2B5EF4-FFF2-40B4-BE49-F238E27FC236}">
                  <a16:creationId xmlns:a16="http://schemas.microsoft.com/office/drawing/2014/main" xmlns="" id="{0C9387DE-AE37-43DF-B02E-A864B54F51B7}"/>
                </a:ext>
              </a:extLst>
            </p:cNvPr>
            <p:cNvSpPr/>
            <p:nvPr/>
          </p:nvSpPr>
          <p:spPr>
            <a:xfrm>
              <a:off x="8069476" y="1548265"/>
              <a:ext cx="389282" cy="278064"/>
            </a:xfrm>
            <a:custGeom>
              <a:avLst/>
              <a:gdLst>
                <a:gd name="connsiteX0" fmla="*/ 360637 w 389282"/>
                <a:gd name="connsiteY0" fmla="*/ 0 h 278064"/>
                <a:gd name="connsiteX1" fmla="*/ 290435 w 389282"/>
                <a:gd name="connsiteY1" fmla="*/ 0 h 278064"/>
                <a:gd name="connsiteX2" fmla="*/ 235621 w 389282"/>
                <a:gd name="connsiteY2" fmla="*/ 176473 h 278064"/>
                <a:gd name="connsiteX3" fmla="*/ 211575 w 389282"/>
                <a:gd name="connsiteY3" fmla="*/ 0 h 278064"/>
                <a:gd name="connsiteX4" fmla="*/ 141373 w 389282"/>
                <a:gd name="connsiteY4" fmla="*/ 0 h 278064"/>
                <a:gd name="connsiteX5" fmla="*/ 168518 w 389282"/>
                <a:gd name="connsiteY5" fmla="*/ 177627 h 278064"/>
                <a:gd name="connsiteX6" fmla="*/ 235266 w 389282"/>
                <a:gd name="connsiteY6" fmla="*/ 177627 h 278064"/>
                <a:gd name="connsiteX7" fmla="*/ 221476 w 389282"/>
                <a:gd name="connsiteY7" fmla="*/ 208395 h 278064"/>
                <a:gd name="connsiteX8" fmla="*/ 0 w 389282"/>
                <a:gd name="connsiteY8" fmla="*/ 208395 h 278064"/>
                <a:gd name="connsiteX9" fmla="*/ 0 w 389282"/>
                <a:gd name="connsiteY9" fmla="*/ 278064 h 278064"/>
                <a:gd name="connsiteX10" fmla="*/ 389283 w 389282"/>
                <a:gd name="connsiteY10" fmla="*/ 278064 h 278064"/>
                <a:gd name="connsiteX11" fmla="*/ 389283 w 389282"/>
                <a:gd name="connsiteY11" fmla="*/ 208395 h 278064"/>
                <a:gd name="connsiteX12" fmla="*/ 291855 w 389282"/>
                <a:gd name="connsiteY12" fmla="*/ 208395 h 278064"/>
                <a:gd name="connsiteX13" fmla="*/ 360637 w 389282"/>
                <a:gd name="connsiteY13" fmla="*/ 0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9282" h="278064">
                  <a:moveTo>
                    <a:pt x="360637" y="0"/>
                  </a:moveTo>
                  <a:lnTo>
                    <a:pt x="290435" y="0"/>
                  </a:lnTo>
                  <a:cubicBezTo>
                    <a:pt x="279646" y="50223"/>
                    <a:pt x="258255" y="118561"/>
                    <a:pt x="235621" y="176473"/>
                  </a:cubicBezTo>
                  <a:cubicBezTo>
                    <a:pt x="231199" y="107869"/>
                    <a:pt x="226422" y="63924"/>
                    <a:pt x="211575" y="0"/>
                  </a:cubicBezTo>
                  <a:lnTo>
                    <a:pt x="141373" y="0"/>
                  </a:lnTo>
                  <a:cubicBezTo>
                    <a:pt x="152686" y="49335"/>
                    <a:pt x="165959" y="119448"/>
                    <a:pt x="168518" y="177627"/>
                  </a:cubicBezTo>
                  <a:lnTo>
                    <a:pt x="235266" y="177627"/>
                  </a:lnTo>
                  <a:cubicBezTo>
                    <a:pt x="230844" y="189650"/>
                    <a:pt x="225987" y="201407"/>
                    <a:pt x="221476" y="208395"/>
                  </a:cubicBezTo>
                  <a:lnTo>
                    <a:pt x="0" y="208395"/>
                  </a:lnTo>
                  <a:lnTo>
                    <a:pt x="0" y="278064"/>
                  </a:lnTo>
                  <a:lnTo>
                    <a:pt x="389283" y="278064"/>
                  </a:lnTo>
                  <a:lnTo>
                    <a:pt x="389283" y="208395"/>
                  </a:lnTo>
                  <a:lnTo>
                    <a:pt x="291855" y="208395"/>
                  </a:lnTo>
                  <a:cubicBezTo>
                    <a:pt x="322881" y="143147"/>
                    <a:pt x="347105" y="74446"/>
                    <a:pt x="360637" y="0"/>
                  </a:cubicBezTo>
                </a:path>
              </a:pathLst>
            </a:custGeom>
            <a:grpFill/>
            <a:ln w="8068" cap="flat">
              <a:noFill/>
              <a:prstDash val="solid"/>
              <a:miter/>
            </a:ln>
          </p:spPr>
          <p:txBody>
            <a:bodyPr rtlCol="0" anchor="ctr"/>
            <a:lstStyle/>
            <a:p>
              <a:endParaRPr lang="zh-CN" altLang="en-US"/>
            </a:p>
          </p:txBody>
        </p:sp>
        <p:sp>
          <p:nvSpPr>
            <p:cNvPr id="195" name="任意多边形: 形状 194">
              <a:extLst>
                <a:ext uri="{FF2B5EF4-FFF2-40B4-BE49-F238E27FC236}">
                  <a16:creationId xmlns:a16="http://schemas.microsoft.com/office/drawing/2014/main" xmlns="" id="{ED3B5858-B534-4C10-BB26-1E83010CDDA4}"/>
                </a:ext>
              </a:extLst>
            </p:cNvPr>
            <p:cNvSpPr/>
            <p:nvPr/>
          </p:nvSpPr>
          <p:spPr>
            <a:xfrm>
              <a:off x="6662707" y="1258799"/>
              <a:ext cx="433937" cy="577697"/>
            </a:xfrm>
            <a:custGeom>
              <a:avLst/>
              <a:gdLst>
                <a:gd name="connsiteX0" fmla="*/ 255528 w 433937"/>
                <a:gd name="connsiteY0" fmla="*/ 295575 h 577697"/>
                <a:gd name="connsiteX1" fmla="*/ 402645 w 433937"/>
                <a:gd name="connsiteY1" fmla="*/ 295575 h 577697"/>
                <a:gd name="connsiteX2" fmla="*/ 402645 w 433937"/>
                <a:gd name="connsiteY2" fmla="*/ 225905 h 577697"/>
                <a:gd name="connsiteX3" fmla="*/ 255528 w 433937"/>
                <a:gd name="connsiteY3" fmla="*/ 225905 h 577697"/>
                <a:gd name="connsiteX4" fmla="*/ 255528 w 433937"/>
                <a:gd name="connsiteY4" fmla="*/ 142704 h 577697"/>
                <a:gd name="connsiteX5" fmla="*/ 416081 w 433937"/>
                <a:gd name="connsiteY5" fmla="*/ 142704 h 577697"/>
                <a:gd name="connsiteX6" fmla="*/ 416081 w 433937"/>
                <a:gd name="connsiteY6" fmla="*/ 74979 h 577697"/>
                <a:gd name="connsiteX7" fmla="*/ 350656 w 433937"/>
                <a:gd name="connsiteY7" fmla="*/ 74979 h 577697"/>
                <a:gd name="connsiteX8" fmla="*/ 381423 w 433937"/>
                <a:gd name="connsiteY8" fmla="*/ 0 h 577697"/>
                <a:gd name="connsiteX9" fmla="*/ 299731 w 433937"/>
                <a:gd name="connsiteY9" fmla="*/ 0 h 577697"/>
                <a:gd name="connsiteX10" fmla="*/ 270375 w 433937"/>
                <a:gd name="connsiteY10" fmla="*/ 74979 h 577697"/>
                <a:gd name="connsiteX11" fmla="*/ 157027 w 433937"/>
                <a:gd name="connsiteY11" fmla="*/ 74979 h 577697"/>
                <a:gd name="connsiteX12" fmla="*/ 128559 w 433937"/>
                <a:gd name="connsiteY12" fmla="*/ 0 h 577697"/>
                <a:gd name="connsiteX13" fmla="*/ 46689 w 433937"/>
                <a:gd name="connsiteY13" fmla="*/ 0 h 577697"/>
                <a:gd name="connsiteX14" fmla="*/ 76657 w 433937"/>
                <a:gd name="connsiteY14" fmla="*/ 74979 h 577697"/>
                <a:gd name="connsiteX15" fmla="*/ 9909 w 433937"/>
                <a:gd name="connsiteY15" fmla="*/ 74979 h 577697"/>
                <a:gd name="connsiteX16" fmla="*/ 9909 w 433937"/>
                <a:gd name="connsiteY16" fmla="*/ 142704 h 577697"/>
                <a:gd name="connsiteX17" fmla="*/ 170204 w 433937"/>
                <a:gd name="connsiteY17" fmla="*/ 142704 h 577697"/>
                <a:gd name="connsiteX18" fmla="*/ 170204 w 433937"/>
                <a:gd name="connsiteY18" fmla="*/ 225905 h 577697"/>
                <a:gd name="connsiteX19" fmla="*/ 22642 w 433937"/>
                <a:gd name="connsiteY19" fmla="*/ 225905 h 577697"/>
                <a:gd name="connsiteX20" fmla="*/ 22642 w 433937"/>
                <a:gd name="connsiteY20" fmla="*/ 295575 h 577697"/>
                <a:gd name="connsiteX21" fmla="*/ 170204 w 433937"/>
                <a:gd name="connsiteY21" fmla="*/ 295575 h 577697"/>
                <a:gd name="connsiteX22" fmla="*/ 170204 w 433937"/>
                <a:gd name="connsiteY22" fmla="*/ 383367 h 577697"/>
                <a:gd name="connsiteX23" fmla="*/ 0 w 433937"/>
                <a:gd name="connsiteY23" fmla="*/ 383367 h 577697"/>
                <a:gd name="connsiteX24" fmla="*/ 0 w 433937"/>
                <a:gd name="connsiteY24" fmla="*/ 453126 h 577697"/>
                <a:gd name="connsiteX25" fmla="*/ 170204 w 433937"/>
                <a:gd name="connsiteY25" fmla="*/ 453126 h 577697"/>
                <a:gd name="connsiteX26" fmla="*/ 170204 w 433937"/>
                <a:gd name="connsiteY26" fmla="*/ 577698 h 577697"/>
                <a:gd name="connsiteX27" fmla="*/ 255520 w 433937"/>
                <a:gd name="connsiteY27" fmla="*/ 577698 h 577697"/>
                <a:gd name="connsiteX28" fmla="*/ 255520 w 433937"/>
                <a:gd name="connsiteY28" fmla="*/ 453126 h 577697"/>
                <a:gd name="connsiteX29" fmla="*/ 433938 w 433937"/>
                <a:gd name="connsiteY29" fmla="*/ 453126 h 577697"/>
                <a:gd name="connsiteX30" fmla="*/ 433938 w 433937"/>
                <a:gd name="connsiteY30" fmla="*/ 383367 h 577697"/>
                <a:gd name="connsiteX31" fmla="*/ 255520 w 433937"/>
                <a:gd name="connsiteY31" fmla="*/ 383367 h 577697"/>
                <a:gd name="connsiteX32" fmla="*/ 255520 w 433937"/>
                <a:gd name="connsiteY32" fmla="*/ 295575 h 57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3937" h="577697">
                  <a:moveTo>
                    <a:pt x="255528" y="295575"/>
                  </a:moveTo>
                  <a:lnTo>
                    <a:pt x="402645" y="295575"/>
                  </a:lnTo>
                  <a:lnTo>
                    <a:pt x="402645" y="225905"/>
                  </a:lnTo>
                  <a:lnTo>
                    <a:pt x="255528" y="225905"/>
                  </a:lnTo>
                  <a:lnTo>
                    <a:pt x="255528" y="142704"/>
                  </a:lnTo>
                  <a:lnTo>
                    <a:pt x="416081" y="142704"/>
                  </a:lnTo>
                  <a:lnTo>
                    <a:pt x="416081" y="74979"/>
                  </a:lnTo>
                  <a:lnTo>
                    <a:pt x="350656" y="74979"/>
                  </a:lnTo>
                  <a:cubicBezTo>
                    <a:pt x="360387" y="53055"/>
                    <a:pt x="372055" y="27411"/>
                    <a:pt x="381423" y="0"/>
                  </a:cubicBezTo>
                  <a:lnTo>
                    <a:pt x="299731" y="0"/>
                  </a:lnTo>
                  <a:cubicBezTo>
                    <a:pt x="290177" y="27403"/>
                    <a:pt x="280631" y="52159"/>
                    <a:pt x="270375" y="74979"/>
                  </a:cubicBezTo>
                  <a:lnTo>
                    <a:pt x="157027" y="74979"/>
                  </a:lnTo>
                  <a:cubicBezTo>
                    <a:pt x="147037" y="52167"/>
                    <a:pt x="137750" y="27411"/>
                    <a:pt x="128559" y="0"/>
                  </a:cubicBezTo>
                  <a:lnTo>
                    <a:pt x="46689" y="0"/>
                  </a:lnTo>
                  <a:cubicBezTo>
                    <a:pt x="56057" y="27403"/>
                    <a:pt x="66846" y="53047"/>
                    <a:pt x="76657" y="74979"/>
                  </a:cubicBezTo>
                  <a:lnTo>
                    <a:pt x="9909" y="74979"/>
                  </a:lnTo>
                  <a:lnTo>
                    <a:pt x="9909" y="142704"/>
                  </a:lnTo>
                  <a:lnTo>
                    <a:pt x="170204" y="142704"/>
                  </a:lnTo>
                  <a:lnTo>
                    <a:pt x="170204" y="225905"/>
                  </a:lnTo>
                  <a:lnTo>
                    <a:pt x="22642" y="225905"/>
                  </a:lnTo>
                  <a:lnTo>
                    <a:pt x="22642" y="295575"/>
                  </a:lnTo>
                  <a:lnTo>
                    <a:pt x="170204" y="295575"/>
                  </a:lnTo>
                  <a:lnTo>
                    <a:pt x="170204" y="383367"/>
                  </a:lnTo>
                  <a:lnTo>
                    <a:pt x="0" y="383367"/>
                  </a:lnTo>
                  <a:lnTo>
                    <a:pt x="0" y="453126"/>
                  </a:lnTo>
                  <a:lnTo>
                    <a:pt x="170204" y="453126"/>
                  </a:lnTo>
                  <a:lnTo>
                    <a:pt x="170204" y="577698"/>
                  </a:lnTo>
                  <a:lnTo>
                    <a:pt x="255520" y="577698"/>
                  </a:lnTo>
                  <a:lnTo>
                    <a:pt x="255520" y="453126"/>
                  </a:lnTo>
                  <a:lnTo>
                    <a:pt x="433938" y="453126"/>
                  </a:lnTo>
                  <a:lnTo>
                    <a:pt x="433938" y="383367"/>
                  </a:lnTo>
                  <a:lnTo>
                    <a:pt x="255520" y="383367"/>
                  </a:lnTo>
                  <a:lnTo>
                    <a:pt x="255520" y="295575"/>
                  </a:lnTo>
                  <a:close/>
                </a:path>
              </a:pathLst>
            </a:custGeom>
            <a:grpFill/>
            <a:ln w="8068" cap="flat">
              <a:noFill/>
              <a:prstDash val="solid"/>
              <a:miter/>
            </a:ln>
          </p:spPr>
          <p:txBody>
            <a:bodyPr rtlCol="0" anchor="ctr"/>
            <a:lstStyle/>
            <a:p>
              <a:endParaRPr lang="zh-CN" altLang="en-US"/>
            </a:p>
          </p:txBody>
        </p:sp>
        <p:sp>
          <p:nvSpPr>
            <p:cNvPr id="196" name="任意多边形: 形状 195">
              <a:extLst>
                <a:ext uri="{FF2B5EF4-FFF2-40B4-BE49-F238E27FC236}">
                  <a16:creationId xmlns:a16="http://schemas.microsoft.com/office/drawing/2014/main" xmlns="" id="{81745AF1-2EB0-4150-9E58-74B8BD8CA308}"/>
                </a:ext>
              </a:extLst>
            </p:cNvPr>
            <p:cNvSpPr/>
            <p:nvPr/>
          </p:nvSpPr>
          <p:spPr>
            <a:xfrm>
              <a:off x="6497740" y="1424048"/>
              <a:ext cx="154896" cy="130495"/>
            </a:xfrm>
            <a:custGeom>
              <a:avLst/>
              <a:gdLst>
                <a:gd name="connsiteX0" fmla="*/ 0 w 154896"/>
                <a:gd name="connsiteY0" fmla="*/ 0 h 130495"/>
                <a:gd name="connsiteX1" fmla="*/ 68782 w 154896"/>
                <a:gd name="connsiteY1" fmla="*/ 130495 h 130495"/>
                <a:gd name="connsiteX2" fmla="*/ 154897 w 154896"/>
                <a:gd name="connsiteY2" fmla="*/ 130495 h 130495"/>
                <a:gd name="connsiteX3" fmla="*/ 87002 w 154896"/>
                <a:gd name="connsiteY3" fmla="*/ 0 h 130495"/>
                <a:gd name="connsiteX4" fmla="*/ 0 w 154896"/>
                <a:gd name="connsiteY4" fmla="*/ 0 h 13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96" h="130495">
                  <a:moveTo>
                    <a:pt x="0" y="0"/>
                  </a:moveTo>
                  <a:cubicBezTo>
                    <a:pt x="23522" y="37401"/>
                    <a:pt x="53935" y="93280"/>
                    <a:pt x="68782" y="130495"/>
                  </a:cubicBezTo>
                  <a:lnTo>
                    <a:pt x="154897" y="130495"/>
                  </a:lnTo>
                  <a:cubicBezTo>
                    <a:pt x="139339" y="89294"/>
                    <a:pt x="116439" y="45091"/>
                    <a:pt x="87002" y="0"/>
                  </a:cubicBezTo>
                  <a:lnTo>
                    <a:pt x="0" y="0"/>
                  </a:lnTo>
                  <a:close/>
                </a:path>
              </a:pathLst>
            </a:custGeom>
            <a:grpFill/>
            <a:ln w="8068" cap="flat">
              <a:noFill/>
              <a:prstDash val="solid"/>
              <a:miter/>
            </a:ln>
          </p:spPr>
          <p:txBody>
            <a:bodyPr rtlCol="0" anchor="ctr"/>
            <a:lstStyle/>
            <a:p>
              <a:endParaRPr lang="zh-CN" altLang="en-US"/>
            </a:p>
          </p:txBody>
        </p:sp>
        <p:sp>
          <p:nvSpPr>
            <p:cNvPr id="197" name="任意多边形: 形状 196">
              <a:extLst>
                <a:ext uri="{FF2B5EF4-FFF2-40B4-BE49-F238E27FC236}">
                  <a16:creationId xmlns:a16="http://schemas.microsoft.com/office/drawing/2014/main" xmlns="" id="{27B4DA03-E8D4-4E48-9A68-193C1CF7EA5D}"/>
                </a:ext>
              </a:extLst>
            </p:cNvPr>
            <p:cNvSpPr/>
            <p:nvPr/>
          </p:nvSpPr>
          <p:spPr>
            <a:xfrm>
              <a:off x="6497740" y="1268885"/>
              <a:ext cx="154896" cy="132617"/>
            </a:xfrm>
            <a:custGeom>
              <a:avLst/>
              <a:gdLst>
                <a:gd name="connsiteX0" fmla="*/ 0 w 154896"/>
                <a:gd name="connsiteY0" fmla="*/ 0 h 132617"/>
                <a:gd name="connsiteX1" fmla="*/ 68782 w 154896"/>
                <a:gd name="connsiteY1" fmla="*/ 132617 h 132617"/>
                <a:gd name="connsiteX2" fmla="*/ 154897 w 154896"/>
                <a:gd name="connsiteY2" fmla="*/ 132617 h 132617"/>
                <a:gd name="connsiteX3" fmla="*/ 87002 w 154896"/>
                <a:gd name="connsiteY3" fmla="*/ 0 h 132617"/>
                <a:gd name="connsiteX4" fmla="*/ 0 w 154896"/>
                <a:gd name="connsiteY4" fmla="*/ 0 h 132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96" h="132617">
                  <a:moveTo>
                    <a:pt x="0" y="0"/>
                  </a:moveTo>
                  <a:cubicBezTo>
                    <a:pt x="23522" y="37836"/>
                    <a:pt x="53935" y="94603"/>
                    <a:pt x="68782" y="132617"/>
                  </a:cubicBezTo>
                  <a:lnTo>
                    <a:pt x="154897" y="132617"/>
                  </a:lnTo>
                  <a:cubicBezTo>
                    <a:pt x="139339" y="90795"/>
                    <a:pt x="116439" y="45446"/>
                    <a:pt x="87002" y="0"/>
                  </a:cubicBezTo>
                  <a:lnTo>
                    <a:pt x="0" y="0"/>
                  </a:lnTo>
                  <a:close/>
                </a:path>
              </a:pathLst>
            </a:custGeom>
            <a:grpFill/>
            <a:ln w="8068" cap="flat">
              <a:noFill/>
              <a:prstDash val="solid"/>
              <a:miter/>
            </a:ln>
          </p:spPr>
          <p:txBody>
            <a:bodyPr rtlCol="0" anchor="ctr"/>
            <a:lstStyle/>
            <a:p>
              <a:endParaRPr lang="zh-CN" altLang="en-US"/>
            </a:p>
          </p:txBody>
        </p:sp>
        <p:sp>
          <p:nvSpPr>
            <p:cNvPr id="198" name="任意多边形: 形状 197">
              <a:extLst>
                <a:ext uri="{FF2B5EF4-FFF2-40B4-BE49-F238E27FC236}">
                  <a16:creationId xmlns:a16="http://schemas.microsoft.com/office/drawing/2014/main" xmlns="" id="{1D7EC44A-D3B8-4A14-8ADA-29497F63E540}"/>
                </a:ext>
              </a:extLst>
            </p:cNvPr>
            <p:cNvSpPr/>
            <p:nvPr/>
          </p:nvSpPr>
          <p:spPr>
            <a:xfrm>
              <a:off x="6497740" y="1590975"/>
              <a:ext cx="155348" cy="235709"/>
            </a:xfrm>
            <a:custGeom>
              <a:avLst/>
              <a:gdLst>
                <a:gd name="connsiteX0" fmla="*/ 69056 w 155348"/>
                <a:gd name="connsiteY0" fmla="*/ 0 h 235709"/>
                <a:gd name="connsiteX1" fmla="*/ 0 w 155348"/>
                <a:gd name="connsiteY1" fmla="*/ 235709 h 235709"/>
                <a:gd name="connsiteX2" fmla="*/ 86825 w 155348"/>
                <a:gd name="connsiteY2" fmla="*/ 235709 h 235709"/>
                <a:gd name="connsiteX3" fmla="*/ 155348 w 155348"/>
                <a:gd name="connsiteY3" fmla="*/ 0 h 235709"/>
                <a:gd name="connsiteX4" fmla="*/ 69056 w 155348"/>
                <a:gd name="connsiteY4" fmla="*/ 0 h 2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48" h="235709">
                  <a:moveTo>
                    <a:pt x="69056" y="0"/>
                  </a:moveTo>
                  <a:cubicBezTo>
                    <a:pt x="57469" y="69936"/>
                    <a:pt x="25644" y="170550"/>
                    <a:pt x="0" y="235709"/>
                  </a:cubicBezTo>
                  <a:lnTo>
                    <a:pt x="86825" y="235709"/>
                  </a:lnTo>
                  <a:cubicBezTo>
                    <a:pt x="119892" y="156228"/>
                    <a:pt x="135280" y="91860"/>
                    <a:pt x="155348" y="0"/>
                  </a:cubicBezTo>
                  <a:lnTo>
                    <a:pt x="69056" y="0"/>
                  </a:lnTo>
                  <a:close/>
                </a:path>
              </a:pathLst>
            </a:custGeom>
            <a:grpFill/>
            <a:ln w="8068" cap="flat">
              <a:noFill/>
              <a:prstDash val="solid"/>
              <a:miter/>
            </a:ln>
          </p:spPr>
          <p:txBody>
            <a:bodyPr rtlCol="0" anchor="ctr"/>
            <a:lstStyle/>
            <a:p>
              <a:endParaRPr lang="zh-CN" altLang="en-US"/>
            </a:p>
          </p:txBody>
        </p:sp>
        <p:sp>
          <p:nvSpPr>
            <p:cNvPr id="199" name="任意多边形: 形状 198">
              <a:extLst>
                <a:ext uri="{FF2B5EF4-FFF2-40B4-BE49-F238E27FC236}">
                  <a16:creationId xmlns:a16="http://schemas.microsoft.com/office/drawing/2014/main" xmlns="" id="{42984D9A-00C3-4B60-A6F2-DFB0683D7DC5}"/>
                </a:ext>
              </a:extLst>
            </p:cNvPr>
            <p:cNvSpPr/>
            <p:nvPr/>
          </p:nvSpPr>
          <p:spPr>
            <a:xfrm>
              <a:off x="5178659" y="1977296"/>
              <a:ext cx="297689" cy="368334"/>
            </a:xfrm>
            <a:custGeom>
              <a:avLst/>
              <a:gdLst>
                <a:gd name="connsiteX0" fmla="*/ 283939 w 297689"/>
                <a:gd name="connsiteY0" fmla="*/ 12733 h 368334"/>
                <a:gd name="connsiteX1" fmla="*/ 194823 w 297689"/>
                <a:gd name="connsiteY1" fmla="*/ 0 h 368334"/>
                <a:gd name="connsiteX2" fmla="*/ 0 w 297689"/>
                <a:gd name="connsiteY2" fmla="*/ 185672 h 368334"/>
                <a:gd name="connsiteX3" fmla="*/ 194823 w 297689"/>
                <a:gd name="connsiteY3" fmla="*/ 368334 h 368334"/>
                <a:gd name="connsiteX4" fmla="*/ 297689 w 297689"/>
                <a:gd name="connsiteY4" fmla="*/ 349057 h 368334"/>
                <a:gd name="connsiteX5" fmla="*/ 293090 w 297689"/>
                <a:gd name="connsiteY5" fmla="*/ 286997 h 368334"/>
                <a:gd name="connsiteX6" fmla="*/ 213648 w 297689"/>
                <a:gd name="connsiteY6" fmla="*/ 307331 h 368334"/>
                <a:gd name="connsiteX7" fmla="*/ 84920 w 297689"/>
                <a:gd name="connsiteY7" fmla="*/ 184091 h 368334"/>
                <a:gd name="connsiteX8" fmla="*/ 207596 w 297689"/>
                <a:gd name="connsiteY8" fmla="*/ 58542 h 368334"/>
                <a:gd name="connsiteX9" fmla="*/ 281381 w 297689"/>
                <a:gd name="connsiteY9" fmla="*/ 74277 h 368334"/>
                <a:gd name="connsiteX10" fmla="*/ 283939 w 297689"/>
                <a:gd name="connsiteY10" fmla="*/ 12733 h 36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689" h="368334">
                  <a:moveTo>
                    <a:pt x="283939" y="12733"/>
                  </a:moveTo>
                  <a:cubicBezTo>
                    <a:pt x="283939" y="12733"/>
                    <a:pt x="248798" y="0"/>
                    <a:pt x="194823" y="0"/>
                  </a:cubicBezTo>
                  <a:cubicBezTo>
                    <a:pt x="119537" y="0"/>
                    <a:pt x="0" y="53402"/>
                    <a:pt x="0" y="185672"/>
                  </a:cubicBezTo>
                  <a:cubicBezTo>
                    <a:pt x="0" y="298665"/>
                    <a:pt x="70154" y="368334"/>
                    <a:pt x="194823" y="368334"/>
                  </a:cubicBezTo>
                  <a:cubicBezTo>
                    <a:pt x="255431" y="368334"/>
                    <a:pt x="297689" y="349057"/>
                    <a:pt x="297689" y="349057"/>
                  </a:cubicBezTo>
                  <a:lnTo>
                    <a:pt x="293090" y="286997"/>
                  </a:lnTo>
                  <a:cubicBezTo>
                    <a:pt x="293090" y="286997"/>
                    <a:pt x="258917" y="307331"/>
                    <a:pt x="213648" y="307331"/>
                  </a:cubicBezTo>
                  <a:cubicBezTo>
                    <a:pt x="168380" y="307331"/>
                    <a:pt x="84920" y="290539"/>
                    <a:pt x="84920" y="184091"/>
                  </a:cubicBezTo>
                  <a:cubicBezTo>
                    <a:pt x="84920" y="77819"/>
                    <a:pt x="173020" y="58542"/>
                    <a:pt x="207596" y="58542"/>
                  </a:cubicBezTo>
                  <a:cubicBezTo>
                    <a:pt x="242213" y="58542"/>
                    <a:pt x="281381" y="74277"/>
                    <a:pt x="281381" y="74277"/>
                  </a:cubicBezTo>
                  <a:lnTo>
                    <a:pt x="283939" y="12733"/>
                  </a:lnTo>
                  <a:close/>
                </a:path>
              </a:pathLst>
            </a:custGeom>
            <a:grpFill/>
            <a:ln w="8068" cap="flat">
              <a:noFill/>
              <a:prstDash val="solid"/>
              <a:miter/>
            </a:ln>
          </p:spPr>
          <p:txBody>
            <a:bodyPr rtlCol="0" anchor="ctr"/>
            <a:lstStyle/>
            <a:p>
              <a:endParaRPr lang="zh-CN" altLang="en-US"/>
            </a:p>
          </p:txBody>
        </p:sp>
        <p:sp>
          <p:nvSpPr>
            <p:cNvPr id="200" name="任意多边形: 形状 199">
              <a:extLst>
                <a:ext uri="{FF2B5EF4-FFF2-40B4-BE49-F238E27FC236}">
                  <a16:creationId xmlns:a16="http://schemas.microsoft.com/office/drawing/2014/main" xmlns="" id="{07C23B0B-1C99-4763-9F1B-8E7BB6F05015}"/>
                </a:ext>
              </a:extLst>
            </p:cNvPr>
            <p:cNvSpPr/>
            <p:nvPr/>
          </p:nvSpPr>
          <p:spPr>
            <a:xfrm>
              <a:off x="6121716" y="1977296"/>
              <a:ext cx="297689" cy="368334"/>
            </a:xfrm>
            <a:custGeom>
              <a:avLst/>
              <a:gdLst>
                <a:gd name="connsiteX0" fmla="*/ 283899 w 297689"/>
                <a:gd name="connsiteY0" fmla="*/ 12733 h 368334"/>
                <a:gd name="connsiteX1" fmla="*/ 194774 w 297689"/>
                <a:gd name="connsiteY1" fmla="*/ 0 h 368334"/>
                <a:gd name="connsiteX2" fmla="*/ 0 w 297689"/>
                <a:gd name="connsiteY2" fmla="*/ 185672 h 368334"/>
                <a:gd name="connsiteX3" fmla="*/ 194774 w 297689"/>
                <a:gd name="connsiteY3" fmla="*/ 368334 h 368334"/>
                <a:gd name="connsiteX4" fmla="*/ 297689 w 297689"/>
                <a:gd name="connsiteY4" fmla="*/ 349057 h 368334"/>
                <a:gd name="connsiteX5" fmla="*/ 293098 w 297689"/>
                <a:gd name="connsiteY5" fmla="*/ 286997 h 368334"/>
                <a:gd name="connsiteX6" fmla="*/ 213697 w 297689"/>
                <a:gd name="connsiteY6" fmla="*/ 307331 h 368334"/>
                <a:gd name="connsiteX7" fmla="*/ 84928 w 297689"/>
                <a:gd name="connsiteY7" fmla="*/ 184091 h 368334"/>
                <a:gd name="connsiteX8" fmla="*/ 207596 w 297689"/>
                <a:gd name="connsiteY8" fmla="*/ 58542 h 368334"/>
                <a:gd name="connsiteX9" fmla="*/ 281421 w 297689"/>
                <a:gd name="connsiteY9" fmla="*/ 74277 h 368334"/>
                <a:gd name="connsiteX10" fmla="*/ 283899 w 297689"/>
                <a:gd name="connsiteY10" fmla="*/ 12733 h 36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689" h="368334">
                  <a:moveTo>
                    <a:pt x="283899" y="12733"/>
                  </a:moveTo>
                  <a:cubicBezTo>
                    <a:pt x="283899" y="12733"/>
                    <a:pt x="248798" y="0"/>
                    <a:pt x="194774" y="0"/>
                  </a:cubicBezTo>
                  <a:cubicBezTo>
                    <a:pt x="119448" y="0"/>
                    <a:pt x="0" y="53402"/>
                    <a:pt x="0" y="185672"/>
                  </a:cubicBezTo>
                  <a:cubicBezTo>
                    <a:pt x="0" y="298665"/>
                    <a:pt x="70154" y="368334"/>
                    <a:pt x="194774" y="368334"/>
                  </a:cubicBezTo>
                  <a:cubicBezTo>
                    <a:pt x="255431" y="368334"/>
                    <a:pt x="297689" y="349057"/>
                    <a:pt x="297689" y="349057"/>
                  </a:cubicBezTo>
                  <a:lnTo>
                    <a:pt x="293098" y="286997"/>
                  </a:lnTo>
                  <a:cubicBezTo>
                    <a:pt x="293098" y="286997"/>
                    <a:pt x="258973" y="307331"/>
                    <a:pt x="213697" y="307331"/>
                  </a:cubicBezTo>
                  <a:cubicBezTo>
                    <a:pt x="168437" y="307331"/>
                    <a:pt x="84928" y="290539"/>
                    <a:pt x="84928" y="184091"/>
                  </a:cubicBezTo>
                  <a:cubicBezTo>
                    <a:pt x="84928" y="77819"/>
                    <a:pt x="173028" y="58542"/>
                    <a:pt x="207596" y="58542"/>
                  </a:cubicBezTo>
                  <a:cubicBezTo>
                    <a:pt x="242165" y="58542"/>
                    <a:pt x="281421" y="74277"/>
                    <a:pt x="281421" y="74277"/>
                  </a:cubicBezTo>
                  <a:lnTo>
                    <a:pt x="283899" y="12733"/>
                  </a:lnTo>
                  <a:close/>
                </a:path>
              </a:pathLst>
            </a:custGeom>
            <a:grpFill/>
            <a:ln w="8068" cap="flat">
              <a:noFill/>
              <a:prstDash val="solid"/>
              <a:miter/>
            </a:ln>
          </p:spPr>
          <p:txBody>
            <a:bodyPr rtlCol="0" anchor="ctr"/>
            <a:lstStyle/>
            <a:p>
              <a:endParaRPr lang="zh-CN" altLang="en-US"/>
            </a:p>
          </p:txBody>
        </p:sp>
        <p:sp>
          <p:nvSpPr>
            <p:cNvPr id="201" name="任意多边形: 形状 200">
              <a:extLst>
                <a:ext uri="{FF2B5EF4-FFF2-40B4-BE49-F238E27FC236}">
                  <a16:creationId xmlns:a16="http://schemas.microsoft.com/office/drawing/2014/main" xmlns="" id="{CD84D333-7C2C-41CC-BE79-5A3F25C1437C}"/>
                </a:ext>
              </a:extLst>
            </p:cNvPr>
            <p:cNvSpPr/>
            <p:nvPr/>
          </p:nvSpPr>
          <p:spPr>
            <a:xfrm>
              <a:off x="5568959" y="1973051"/>
              <a:ext cx="296139" cy="370456"/>
            </a:xfrm>
            <a:custGeom>
              <a:avLst/>
              <a:gdLst>
                <a:gd name="connsiteX0" fmla="*/ 0 w 296139"/>
                <a:gd name="connsiteY0" fmla="*/ 15388 h 370456"/>
                <a:gd name="connsiteX1" fmla="*/ 0 w 296139"/>
                <a:gd name="connsiteY1" fmla="*/ 370457 h 370456"/>
                <a:gd name="connsiteX2" fmla="*/ 78860 w 296139"/>
                <a:gd name="connsiteY2" fmla="*/ 370457 h 370456"/>
                <a:gd name="connsiteX3" fmla="*/ 78860 w 296139"/>
                <a:gd name="connsiteY3" fmla="*/ 67725 h 370456"/>
                <a:gd name="connsiteX4" fmla="*/ 127711 w 296139"/>
                <a:gd name="connsiteY4" fmla="*/ 62238 h 370456"/>
                <a:gd name="connsiteX5" fmla="*/ 216828 w 296139"/>
                <a:gd name="connsiteY5" fmla="*/ 129971 h 370456"/>
                <a:gd name="connsiteX6" fmla="*/ 124661 w 296139"/>
                <a:gd name="connsiteY6" fmla="*/ 216965 h 370456"/>
                <a:gd name="connsiteX7" fmla="*/ 84436 w 296139"/>
                <a:gd name="connsiteY7" fmla="*/ 214318 h 370456"/>
                <a:gd name="connsiteX8" fmla="*/ 108353 w 296139"/>
                <a:gd name="connsiteY8" fmla="*/ 276023 h 370456"/>
                <a:gd name="connsiteX9" fmla="*/ 147562 w 296139"/>
                <a:gd name="connsiteY9" fmla="*/ 276547 h 370456"/>
                <a:gd name="connsiteX10" fmla="*/ 296140 w 296139"/>
                <a:gd name="connsiteY10" fmla="*/ 127308 h 370456"/>
                <a:gd name="connsiteX11" fmla="*/ 129704 w 296139"/>
                <a:gd name="connsiteY11" fmla="*/ 0 h 370456"/>
                <a:gd name="connsiteX12" fmla="*/ 0 w 296139"/>
                <a:gd name="connsiteY12" fmla="*/ 15388 h 3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6139" h="370456">
                  <a:moveTo>
                    <a:pt x="0" y="15388"/>
                  </a:moveTo>
                  <a:lnTo>
                    <a:pt x="0" y="370457"/>
                  </a:lnTo>
                  <a:lnTo>
                    <a:pt x="78860" y="370457"/>
                  </a:lnTo>
                  <a:lnTo>
                    <a:pt x="78860" y="67725"/>
                  </a:lnTo>
                  <a:cubicBezTo>
                    <a:pt x="78860" y="67725"/>
                    <a:pt x="104278" y="62238"/>
                    <a:pt x="127711" y="62238"/>
                  </a:cubicBezTo>
                  <a:cubicBezTo>
                    <a:pt x="151096" y="62238"/>
                    <a:pt x="216828" y="63303"/>
                    <a:pt x="216828" y="129971"/>
                  </a:cubicBezTo>
                  <a:cubicBezTo>
                    <a:pt x="216828" y="196638"/>
                    <a:pt x="167363" y="216965"/>
                    <a:pt x="124661" y="216965"/>
                  </a:cubicBezTo>
                  <a:cubicBezTo>
                    <a:pt x="89076" y="216965"/>
                    <a:pt x="84436" y="214318"/>
                    <a:pt x="84436" y="214318"/>
                  </a:cubicBezTo>
                  <a:lnTo>
                    <a:pt x="108353" y="276023"/>
                  </a:lnTo>
                  <a:cubicBezTo>
                    <a:pt x="108353" y="276023"/>
                    <a:pt x="131827" y="276547"/>
                    <a:pt x="147562" y="276547"/>
                  </a:cubicBezTo>
                  <a:cubicBezTo>
                    <a:pt x="163297" y="276547"/>
                    <a:pt x="296140" y="269301"/>
                    <a:pt x="296140" y="127308"/>
                  </a:cubicBezTo>
                  <a:cubicBezTo>
                    <a:pt x="296140" y="83097"/>
                    <a:pt x="271779" y="0"/>
                    <a:pt x="129704" y="0"/>
                  </a:cubicBezTo>
                  <a:cubicBezTo>
                    <a:pt x="71792" y="0"/>
                    <a:pt x="0" y="15388"/>
                    <a:pt x="0" y="15388"/>
                  </a:cubicBezTo>
                </a:path>
              </a:pathLst>
            </a:custGeom>
            <a:grpFill/>
            <a:ln w="8068" cap="flat">
              <a:noFill/>
              <a:prstDash val="solid"/>
              <a:miter/>
            </a:ln>
          </p:spPr>
          <p:txBody>
            <a:bodyPr rtlCol="0" anchor="ctr"/>
            <a:lstStyle/>
            <a:p>
              <a:endParaRPr lang="zh-CN" altLang="en-US"/>
            </a:p>
          </p:txBody>
        </p:sp>
        <p:sp>
          <p:nvSpPr>
            <p:cNvPr id="202" name="任意多边形: 形状 201">
              <a:extLst>
                <a:ext uri="{FF2B5EF4-FFF2-40B4-BE49-F238E27FC236}">
                  <a16:creationId xmlns:a16="http://schemas.microsoft.com/office/drawing/2014/main" xmlns="" id="{DF22ED69-322F-43B9-966F-CBCB8AD16E7E}"/>
                </a:ext>
              </a:extLst>
            </p:cNvPr>
            <p:cNvSpPr/>
            <p:nvPr/>
          </p:nvSpPr>
          <p:spPr>
            <a:xfrm>
              <a:off x="5952625" y="1982775"/>
              <a:ext cx="79973" cy="360725"/>
            </a:xfrm>
            <a:custGeom>
              <a:avLst/>
              <a:gdLst>
                <a:gd name="connsiteX0" fmla="*/ 0 w 79973"/>
                <a:gd name="connsiteY0" fmla="*/ 0 h 360725"/>
                <a:gd name="connsiteX1" fmla="*/ 79974 w 79973"/>
                <a:gd name="connsiteY1" fmla="*/ 0 h 360725"/>
                <a:gd name="connsiteX2" fmla="*/ 79974 w 79973"/>
                <a:gd name="connsiteY2" fmla="*/ 360725 h 360725"/>
                <a:gd name="connsiteX3" fmla="*/ 0 w 79973"/>
                <a:gd name="connsiteY3" fmla="*/ 360725 h 360725"/>
              </a:gdLst>
              <a:ahLst/>
              <a:cxnLst>
                <a:cxn ang="0">
                  <a:pos x="connsiteX0" y="connsiteY0"/>
                </a:cxn>
                <a:cxn ang="0">
                  <a:pos x="connsiteX1" y="connsiteY1"/>
                </a:cxn>
                <a:cxn ang="0">
                  <a:pos x="connsiteX2" y="connsiteY2"/>
                </a:cxn>
                <a:cxn ang="0">
                  <a:pos x="connsiteX3" y="connsiteY3"/>
                </a:cxn>
              </a:cxnLst>
              <a:rect l="l" t="t" r="r" b="b"/>
              <a:pathLst>
                <a:path w="79973" h="360725">
                  <a:moveTo>
                    <a:pt x="0" y="0"/>
                  </a:moveTo>
                  <a:lnTo>
                    <a:pt x="79974" y="0"/>
                  </a:lnTo>
                  <a:lnTo>
                    <a:pt x="79974" y="360725"/>
                  </a:lnTo>
                  <a:lnTo>
                    <a:pt x="0" y="360725"/>
                  </a:lnTo>
                  <a:close/>
                </a:path>
              </a:pathLst>
            </a:custGeom>
            <a:grpFill/>
            <a:ln w="8068" cap="flat">
              <a:noFill/>
              <a:prstDash val="solid"/>
              <a:miter/>
            </a:ln>
          </p:spPr>
          <p:txBody>
            <a:bodyPr rtlCol="0" anchor="ctr"/>
            <a:lstStyle/>
            <a:p>
              <a:endParaRPr lang="zh-CN" altLang="en-US"/>
            </a:p>
          </p:txBody>
        </p:sp>
      </p:grpSp>
    </p:spTree>
    <p:extLst>
      <p:ext uri="{BB962C8B-B14F-4D97-AF65-F5344CB8AC3E}">
        <p14:creationId xmlns:p14="http://schemas.microsoft.com/office/powerpoint/2010/main" val="24805843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自定义版式">
    <p:bg>
      <p:bgPr>
        <a:solidFill>
          <a:srgbClr val="F3F9FF"/>
        </a:solidFill>
        <a:effectLst/>
      </p:bgPr>
    </p:bg>
    <p:spTree>
      <p:nvGrpSpPr>
        <p:cNvPr id="1" name=""/>
        <p:cNvGrpSpPr/>
        <p:nvPr/>
      </p:nvGrpSpPr>
      <p:grpSpPr>
        <a:xfrm>
          <a:off x="0" y="0"/>
          <a:ext cx="0" cy="0"/>
          <a:chOff x="0" y="0"/>
          <a:chExt cx="0" cy="0"/>
        </a:xfrm>
      </p:grpSpPr>
      <p:sp>
        <p:nvSpPr>
          <p:cNvPr id="6" name="ïṩḷïḓê">
            <a:extLst>
              <a:ext uri="{FF2B5EF4-FFF2-40B4-BE49-F238E27FC236}">
                <a16:creationId xmlns:a16="http://schemas.microsoft.com/office/drawing/2014/main" xmlns="" id="{75B1BE81-6448-4631-AE9F-09FF96CE6143}"/>
              </a:ext>
            </a:extLst>
          </p:cNvPr>
          <p:cNvSpPr/>
          <p:nvPr userDrawn="1"/>
        </p:nvSpPr>
        <p:spPr bwMode="auto">
          <a:xfrm>
            <a:off x="948739" y="-3031495"/>
            <a:ext cx="10294522" cy="1368814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3000"/>
            </a:schemeClr>
          </a:solidFill>
          <a:ln>
            <a:gradFill>
              <a:gsLst>
                <a:gs pos="0">
                  <a:schemeClr val="accent1">
                    <a:alpha val="30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7" name="ïṩḷïḓê">
            <a:extLst>
              <a:ext uri="{FF2B5EF4-FFF2-40B4-BE49-F238E27FC236}">
                <a16:creationId xmlns:a16="http://schemas.microsoft.com/office/drawing/2014/main" xmlns="" id="{D8248F72-8155-480F-AC57-E7A2C8D5EB39}"/>
              </a:ext>
            </a:extLst>
          </p:cNvPr>
          <p:cNvSpPr/>
          <p:nvPr userDrawn="1"/>
        </p:nvSpPr>
        <p:spPr bwMode="auto">
          <a:xfrm>
            <a:off x="2297487" y="-1364333"/>
            <a:ext cx="7597027" cy="1010141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5000"/>
            </a:schemeClr>
          </a:solidFill>
          <a:ln>
            <a:gradFill>
              <a:gsLst>
                <a:gs pos="0">
                  <a:schemeClr val="accent1">
                    <a:alpha val="45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sz="1800">
              <a:solidFill>
                <a:schemeClr val="tx1">
                  <a:lumMod val="100000"/>
                </a:schemeClr>
              </a:solidFill>
            </a:endParaRPr>
          </a:p>
        </p:txBody>
      </p:sp>
      <p:sp>
        <p:nvSpPr>
          <p:cNvPr id="8" name="ïṩḷïḓê">
            <a:extLst>
              <a:ext uri="{FF2B5EF4-FFF2-40B4-BE49-F238E27FC236}">
                <a16:creationId xmlns:a16="http://schemas.microsoft.com/office/drawing/2014/main" xmlns="" id="{288CB294-86E6-4AA6-A832-2FB17C414DA5}"/>
              </a:ext>
            </a:extLst>
          </p:cNvPr>
          <p:cNvSpPr/>
          <p:nvPr userDrawn="1"/>
        </p:nvSpPr>
        <p:spPr bwMode="auto">
          <a:xfrm>
            <a:off x="2934488" y="-739232"/>
            <a:ext cx="6323024" cy="8407430"/>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24" name="图片 23">
            <a:extLst>
              <a:ext uri="{FF2B5EF4-FFF2-40B4-BE49-F238E27FC236}">
                <a16:creationId xmlns:a16="http://schemas.microsoft.com/office/drawing/2014/main" xmlns="" id="{B0BBC0AE-75A4-4BA3-988C-C06A7B8B5992}"/>
              </a:ext>
            </a:extLst>
          </p:cNvPr>
          <p:cNvPicPr>
            <a:picLocks noChangeAspect="1"/>
          </p:cNvPicPr>
          <p:nvPr userDrawn="1"/>
        </p:nvPicPr>
        <p:blipFill>
          <a:blip r:embed="rId2" cstate="print">
            <a:alphaModFix amt="35000"/>
            <a:extLst>
              <a:ext uri="{28A0092B-C50C-407E-A947-70E740481C1C}">
                <a14:useLocalDpi xmlns:a14="http://schemas.microsoft.com/office/drawing/2010/main" val="0"/>
              </a:ext>
            </a:extLst>
          </a:blip>
          <a:stretch>
            <a:fillRect/>
          </a:stretch>
        </p:blipFill>
        <p:spPr>
          <a:xfrm rot="17583902" flipH="1">
            <a:off x="4928426" y="1432909"/>
            <a:ext cx="2335147" cy="3153108"/>
          </a:xfrm>
          <a:prstGeom prst="rect">
            <a:avLst/>
          </a:prstGeom>
        </p:spPr>
      </p:pic>
      <p:sp>
        <p:nvSpPr>
          <p:cNvPr id="26" name="椭圆 25">
            <a:extLst>
              <a:ext uri="{FF2B5EF4-FFF2-40B4-BE49-F238E27FC236}">
                <a16:creationId xmlns:a16="http://schemas.microsoft.com/office/drawing/2014/main" xmlns="" id="{63BC0AB5-01BD-4044-8963-B2567D0AAC3F}"/>
              </a:ext>
            </a:extLst>
          </p:cNvPr>
          <p:cNvSpPr/>
          <p:nvPr userDrawn="1"/>
        </p:nvSpPr>
        <p:spPr>
          <a:xfrm>
            <a:off x="1962150" y="3607278"/>
            <a:ext cx="8267700" cy="1364079"/>
          </a:xfrm>
          <a:prstGeom prst="ellipse">
            <a:avLst/>
          </a:prstGeom>
          <a:noFill/>
          <a:ln>
            <a:gradFill>
              <a:gsLst>
                <a:gs pos="7000">
                  <a:schemeClr val="accent1">
                    <a:alpha val="0"/>
                  </a:schemeClr>
                </a:gs>
                <a:gs pos="100000">
                  <a:schemeClr val="accent1">
                    <a:alpha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DECF76F9-CB7F-46C7-9951-3329141A7BA6}"/>
              </a:ext>
            </a:extLst>
          </p:cNvPr>
          <p:cNvSpPr/>
          <p:nvPr userDrawn="1"/>
        </p:nvSpPr>
        <p:spPr>
          <a:xfrm>
            <a:off x="2392620" y="3210814"/>
            <a:ext cx="7406761" cy="1347753"/>
          </a:xfrm>
          <a:prstGeom prst="ellipse">
            <a:avLst/>
          </a:prstGeom>
          <a:noFill/>
          <a:ln>
            <a:gradFill>
              <a:gsLst>
                <a:gs pos="12000">
                  <a:schemeClr val="accent1">
                    <a:alpha val="0"/>
                  </a:schemeClr>
                </a:gs>
                <a:gs pos="100000">
                  <a:schemeClr val="accent1">
                    <a:alpha val="6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a:extLst>
              <a:ext uri="{FF2B5EF4-FFF2-40B4-BE49-F238E27FC236}">
                <a16:creationId xmlns:a16="http://schemas.microsoft.com/office/drawing/2014/main" xmlns="" id="{39D4743F-E36C-4C60-AC50-D447FFE3B41A}"/>
              </a:ext>
            </a:extLst>
          </p:cNvPr>
          <p:cNvGrpSpPr/>
          <p:nvPr userDrawn="1"/>
        </p:nvGrpSpPr>
        <p:grpSpPr>
          <a:xfrm>
            <a:off x="5349241" y="5709215"/>
            <a:ext cx="1493519" cy="447962"/>
            <a:chOff x="5076093" y="5709215"/>
            <a:chExt cx="2039815" cy="611816"/>
          </a:xfrm>
        </p:grpSpPr>
        <p:grpSp>
          <p:nvGrpSpPr>
            <p:cNvPr id="25" name="组合 24">
              <a:extLst>
                <a:ext uri="{FF2B5EF4-FFF2-40B4-BE49-F238E27FC236}">
                  <a16:creationId xmlns:a16="http://schemas.microsoft.com/office/drawing/2014/main" xmlns="" id="{97652FD7-4CF2-49DE-A221-AB2664576032}"/>
                </a:ext>
              </a:extLst>
            </p:cNvPr>
            <p:cNvGrpSpPr/>
            <p:nvPr userDrawn="1"/>
          </p:nvGrpSpPr>
          <p:grpSpPr>
            <a:xfrm>
              <a:off x="5382291" y="5839997"/>
              <a:ext cx="1427419" cy="385732"/>
              <a:chOff x="3734336" y="1146161"/>
              <a:chExt cx="4725294" cy="1276918"/>
            </a:xfrm>
            <a:solidFill>
              <a:schemeClr val="bg1"/>
            </a:solidFill>
          </p:grpSpPr>
          <p:sp>
            <p:nvSpPr>
              <p:cNvPr id="28" name="任意多边形: 形状 27">
                <a:extLst>
                  <a:ext uri="{FF2B5EF4-FFF2-40B4-BE49-F238E27FC236}">
                    <a16:creationId xmlns:a16="http://schemas.microsoft.com/office/drawing/2014/main" xmlns="" id="{D07B9D36-EDC2-4CDC-9D37-2347E6D73FD8}"/>
                  </a:ext>
                </a:extLst>
              </p:cNvPr>
              <p:cNvSpPr/>
              <p:nvPr/>
            </p:nvSpPr>
            <p:spPr>
              <a:xfrm>
                <a:off x="3734336" y="1146161"/>
                <a:ext cx="1207807" cy="1276918"/>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grpFill/>
              <a:ln w="8068" cap="flat">
                <a:noFill/>
                <a:prstDash val="solid"/>
                <a:miter/>
              </a:ln>
            </p:spPr>
            <p:txBody>
              <a:bodyPr rtlCol="0" anchor="ctr"/>
              <a:lstStyle/>
              <a:p>
                <a:endParaRPr lang="zh-CN" altLang="en-US"/>
              </a:p>
            </p:txBody>
          </p:sp>
          <p:sp>
            <p:nvSpPr>
              <p:cNvPr id="29" name="任意多边形: 形状 28">
                <a:extLst>
                  <a:ext uri="{FF2B5EF4-FFF2-40B4-BE49-F238E27FC236}">
                    <a16:creationId xmlns:a16="http://schemas.microsoft.com/office/drawing/2014/main" xmlns="" id="{694DA438-5369-4132-9ABA-1586C2BA02AA}"/>
                  </a:ext>
                </a:extLst>
              </p:cNvPr>
              <p:cNvSpPr/>
              <p:nvPr/>
            </p:nvSpPr>
            <p:spPr>
              <a:xfrm>
                <a:off x="5172244" y="1258807"/>
                <a:ext cx="578715" cy="567877"/>
              </a:xfrm>
              <a:custGeom>
                <a:avLst/>
                <a:gdLst>
                  <a:gd name="connsiteX0" fmla="*/ 314449 w 578715"/>
                  <a:gd name="connsiteY0" fmla="*/ 0 h 567877"/>
                  <a:gd name="connsiteX1" fmla="*/ 230061 w 578715"/>
                  <a:gd name="connsiteY1" fmla="*/ 0 h 567877"/>
                  <a:gd name="connsiteX2" fmla="*/ 220201 w 578715"/>
                  <a:gd name="connsiteY2" fmla="*/ 136950 h 567877"/>
                  <a:gd name="connsiteX3" fmla="*/ 8 w 578715"/>
                  <a:gd name="connsiteY3" fmla="*/ 136950 h 567877"/>
                  <a:gd name="connsiteX4" fmla="*/ 8 w 578715"/>
                  <a:gd name="connsiteY4" fmla="*/ 144640 h 567877"/>
                  <a:gd name="connsiteX5" fmla="*/ 8 w 578715"/>
                  <a:gd name="connsiteY5" fmla="*/ 206620 h 567877"/>
                  <a:gd name="connsiteX6" fmla="*/ 206451 w 578715"/>
                  <a:gd name="connsiteY6" fmla="*/ 206620 h 567877"/>
                  <a:gd name="connsiteX7" fmla="*/ 159456 w 578715"/>
                  <a:gd name="connsiteY7" fmla="*/ 340657 h 567877"/>
                  <a:gd name="connsiteX8" fmla="*/ 0 w 578715"/>
                  <a:gd name="connsiteY8" fmla="*/ 485564 h 567877"/>
                  <a:gd name="connsiteX9" fmla="*/ 0 w 578715"/>
                  <a:gd name="connsiteY9" fmla="*/ 567878 h 567877"/>
                  <a:gd name="connsiteX10" fmla="*/ 210421 w 578715"/>
                  <a:gd name="connsiteY10" fmla="*/ 405638 h 567877"/>
                  <a:gd name="connsiteX11" fmla="*/ 250783 w 578715"/>
                  <a:gd name="connsiteY11" fmla="*/ 501654 h 567877"/>
                  <a:gd name="connsiteX12" fmla="*/ 338624 w 578715"/>
                  <a:gd name="connsiteY12" fmla="*/ 501654 h 567877"/>
                  <a:gd name="connsiteX13" fmla="*/ 251186 w 578715"/>
                  <a:gd name="connsiteY13" fmla="*/ 329514 h 567877"/>
                  <a:gd name="connsiteX14" fmla="*/ 291371 w 578715"/>
                  <a:gd name="connsiteY14" fmla="*/ 206620 h 567877"/>
                  <a:gd name="connsiteX15" fmla="*/ 300166 w 578715"/>
                  <a:gd name="connsiteY15" fmla="*/ 206620 h 567877"/>
                  <a:gd name="connsiteX16" fmla="*/ 578715 w 578715"/>
                  <a:gd name="connsiteY16" fmla="*/ 567878 h 567877"/>
                  <a:gd name="connsiteX17" fmla="*/ 578715 w 578715"/>
                  <a:gd name="connsiteY17" fmla="*/ 478229 h 567877"/>
                  <a:gd name="connsiteX18" fmla="*/ 383537 w 578715"/>
                  <a:gd name="connsiteY18" fmla="*/ 206620 h 567877"/>
                  <a:gd name="connsiteX19" fmla="*/ 578715 w 578715"/>
                  <a:gd name="connsiteY19" fmla="*/ 206620 h 567877"/>
                  <a:gd name="connsiteX20" fmla="*/ 578715 w 578715"/>
                  <a:gd name="connsiteY20" fmla="*/ 144640 h 567877"/>
                  <a:gd name="connsiteX21" fmla="*/ 578715 w 578715"/>
                  <a:gd name="connsiteY21" fmla="*/ 136950 h 567877"/>
                  <a:gd name="connsiteX22" fmla="*/ 304411 w 578715"/>
                  <a:gd name="connsiteY22" fmla="*/ 136950 h 567877"/>
                  <a:gd name="connsiteX23" fmla="*/ 314449 w 578715"/>
                  <a:gd name="connsiteY23" fmla="*/ 0 h 56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715" h="567877">
                    <a:moveTo>
                      <a:pt x="314449" y="0"/>
                    </a:moveTo>
                    <a:lnTo>
                      <a:pt x="230061" y="0"/>
                    </a:lnTo>
                    <a:cubicBezTo>
                      <a:pt x="229085" y="49690"/>
                      <a:pt x="225817" y="95313"/>
                      <a:pt x="220201" y="136950"/>
                    </a:cubicBezTo>
                    <a:lnTo>
                      <a:pt x="8" y="136950"/>
                    </a:lnTo>
                    <a:lnTo>
                      <a:pt x="8" y="144640"/>
                    </a:lnTo>
                    <a:lnTo>
                      <a:pt x="8" y="206620"/>
                    </a:lnTo>
                    <a:lnTo>
                      <a:pt x="206451" y="206620"/>
                    </a:lnTo>
                    <a:cubicBezTo>
                      <a:pt x="195840" y="252953"/>
                      <a:pt x="179572" y="305822"/>
                      <a:pt x="159456" y="340657"/>
                    </a:cubicBezTo>
                    <a:cubicBezTo>
                      <a:pt x="120070" y="409439"/>
                      <a:pt x="78780" y="448171"/>
                      <a:pt x="0" y="485564"/>
                    </a:cubicBezTo>
                    <a:lnTo>
                      <a:pt x="0" y="567878"/>
                    </a:lnTo>
                    <a:cubicBezTo>
                      <a:pt x="108394" y="527911"/>
                      <a:pt x="169574" y="468505"/>
                      <a:pt x="210421" y="405638"/>
                    </a:cubicBezTo>
                    <a:cubicBezTo>
                      <a:pt x="225276" y="431194"/>
                      <a:pt x="241939" y="472129"/>
                      <a:pt x="250783" y="501654"/>
                    </a:cubicBezTo>
                    <a:lnTo>
                      <a:pt x="338624" y="501654"/>
                    </a:lnTo>
                    <a:cubicBezTo>
                      <a:pt x="323946" y="449043"/>
                      <a:pt x="290838" y="378227"/>
                      <a:pt x="251186" y="329514"/>
                    </a:cubicBezTo>
                    <a:cubicBezTo>
                      <a:pt x="267099" y="292024"/>
                      <a:pt x="281954" y="249766"/>
                      <a:pt x="291371" y="206620"/>
                    </a:cubicBezTo>
                    <a:lnTo>
                      <a:pt x="300166" y="206620"/>
                    </a:lnTo>
                    <a:cubicBezTo>
                      <a:pt x="340972" y="428450"/>
                      <a:pt x="495167" y="538167"/>
                      <a:pt x="578715" y="567878"/>
                    </a:cubicBezTo>
                    <a:lnTo>
                      <a:pt x="578715" y="478229"/>
                    </a:lnTo>
                    <a:cubicBezTo>
                      <a:pt x="519084" y="449317"/>
                      <a:pt x="420454" y="371691"/>
                      <a:pt x="383537" y="206620"/>
                    </a:cubicBezTo>
                    <a:lnTo>
                      <a:pt x="578715" y="206620"/>
                    </a:lnTo>
                    <a:lnTo>
                      <a:pt x="578715" y="144640"/>
                    </a:lnTo>
                    <a:lnTo>
                      <a:pt x="578715" y="136950"/>
                    </a:lnTo>
                    <a:lnTo>
                      <a:pt x="304411" y="136950"/>
                    </a:lnTo>
                    <a:cubicBezTo>
                      <a:pt x="310648" y="94595"/>
                      <a:pt x="313916" y="49424"/>
                      <a:pt x="314449" y="0"/>
                    </a:cubicBezTo>
                  </a:path>
                </a:pathLst>
              </a:custGeom>
              <a:grpFill/>
              <a:ln w="8068" cap="flat">
                <a:noFill/>
                <a:prstDash val="solid"/>
                <a:miter/>
              </a:ln>
            </p:spPr>
            <p:txBody>
              <a:bodyPr rtlCol="0" anchor="ctr"/>
              <a:lstStyle/>
              <a:p>
                <a:endParaRPr lang="zh-CN" altLang="en-US"/>
              </a:p>
            </p:txBody>
          </p:sp>
          <p:sp>
            <p:nvSpPr>
              <p:cNvPr id="30" name="任意多边形: 形状 29">
                <a:extLst>
                  <a:ext uri="{FF2B5EF4-FFF2-40B4-BE49-F238E27FC236}">
                    <a16:creationId xmlns:a16="http://schemas.microsoft.com/office/drawing/2014/main" xmlns="" id="{7E78324B-1055-408C-B832-6958304A5050}"/>
                  </a:ext>
                </a:extLst>
              </p:cNvPr>
              <p:cNvSpPr/>
              <p:nvPr/>
            </p:nvSpPr>
            <p:spPr>
              <a:xfrm>
                <a:off x="5834686" y="1268885"/>
                <a:ext cx="579417" cy="567611"/>
              </a:xfrm>
              <a:custGeom>
                <a:avLst/>
                <a:gdLst>
                  <a:gd name="connsiteX0" fmla="*/ 333008 w 579417"/>
                  <a:gd name="connsiteY0" fmla="*/ 69581 h 567611"/>
                  <a:gd name="connsiteX1" fmla="*/ 552450 w 579417"/>
                  <a:gd name="connsiteY1" fmla="*/ 69581 h 567611"/>
                  <a:gd name="connsiteX2" fmla="*/ 552450 w 579417"/>
                  <a:gd name="connsiteY2" fmla="*/ 0 h 567611"/>
                  <a:gd name="connsiteX3" fmla="*/ 27096 w 579417"/>
                  <a:gd name="connsiteY3" fmla="*/ 0 h 567611"/>
                  <a:gd name="connsiteX4" fmla="*/ 27096 w 579417"/>
                  <a:gd name="connsiteY4" fmla="*/ 69581 h 567611"/>
                  <a:gd name="connsiteX5" fmla="*/ 247426 w 579417"/>
                  <a:gd name="connsiteY5" fmla="*/ 69581 h 567611"/>
                  <a:gd name="connsiteX6" fmla="*/ 247071 w 579417"/>
                  <a:gd name="connsiteY6" fmla="*/ 320145 h 567611"/>
                  <a:gd name="connsiteX7" fmla="*/ 0 w 579417"/>
                  <a:gd name="connsiteY7" fmla="*/ 320145 h 567611"/>
                  <a:gd name="connsiteX8" fmla="*/ 0 w 579417"/>
                  <a:gd name="connsiteY8" fmla="*/ 395560 h 567611"/>
                  <a:gd name="connsiteX9" fmla="*/ 247071 w 579417"/>
                  <a:gd name="connsiteY9" fmla="*/ 395560 h 567611"/>
                  <a:gd name="connsiteX10" fmla="*/ 246894 w 579417"/>
                  <a:gd name="connsiteY10" fmla="*/ 567611 h 567611"/>
                  <a:gd name="connsiteX11" fmla="*/ 332169 w 579417"/>
                  <a:gd name="connsiteY11" fmla="*/ 567611 h 567611"/>
                  <a:gd name="connsiteX12" fmla="*/ 332258 w 579417"/>
                  <a:gd name="connsiteY12" fmla="*/ 395560 h 567611"/>
                  <a:gd name="connsiteX13" fmla="*/ 579417 w 579417"/>
                  <a:gd name="connsiteY13" fmla="*/ 395560 h 567611"/>
                  <a:gd name="connsiteX14" fmla="*/ 579417 w 579417"/>
                  <a:gd name="connsiteY14" fmla="*/ 320145 h 567611"/>
                  <a:gd name="connsiteX15" fmla="*/ 332564 w 579417"/>
                  <a:gd name="connsiteY15" fmla="*/ 320145 h 56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9417" h="567611">
                    <a:moveTo>
                      <a:pt x="333008" y="69581"/>
                    </a:moveTo>
                    <a:lnTo>
                      <a:pt x="552450" y="69581"/>
                    </a:lnTo>
                    <a:lnTo>
                      <a:pt x="552450" y="0"/>
                    </a:lnTo>
                    <a:lnTo>
                      <a:pt x="27096" y="0"/>
                    </a:lnTo>
                    <a:lnTo>
                      <a:pt x="27096" y="69581"/>
                    </a:lnTo>
                    <a:lnTo>
                      <a:pt x="247426" y="69581"/>
                    </a:lnTo>
                    <a:lnTo>
                      <a:pt x="247071" y="320145"/>
                    </a:lnTo>
                    <a:lnTo>
                      <a:pt x="0" y="320145"/>
                    </a:lnTo>
                    <a:lnTo>
                      <a:pt x="0" y="395560"/>
                    </a:lnTo>
                    <a:lnTo>
                      <a:pt x="247071" y="395560"/>
                    </a:lnTo>
                    <a:lnTo>
                      <a:pt x="246894" y="567611"/>
                    </a:lnTo>
                    <a:lnTo>
                      <a:pt x="332169" y="567611"/>
                    </a:lnTo>
                    <a:lnTo>
                      <a:pt x="332258" y="395560"/>
                    </a:lnTo>
                    <a:lnTo>
                      <a:pt x="579417" y="395560"/>
                    </a:lnTo>
                    <a:lnTo>
                      <a:pt x="579417" y="320145"/>
                    </a:lnTo>
                    <a:lnTo>
                      <a:pt x="332564" y="320145"/>
                    </a:lnTo>
                    <a:close/>
                  </a:path>
                </a:pathLst>
              </a:custGeom>
              <a:grpFill/>
              <a:ln w="8068" cap="flat">
                <a:noFill/>
                <a:prstDash val="solid"/>
                <a:miter/>
              </a:ln>
            </p:spPr>
            <p:txBody>
              <a:bodyPr rtlCol="0" anchor="ctr"/>
              <a:lstStyle/>
              <a:p>
                <a:endParaRPr lang="zh-CN" altLang="en-US"/>
              </a:p>
            </p:txBody>
          </p:sp>
          <p:sp>
            <p:nvSpPr>
              <p:cNvPr id="31" name="任意多边形: 形状 30">
                <a:extLst>
                  <a:ext uri="{FF2B5EF4-FFF2-40B4-BE49-F238E27FC236}">
                    <a16:creationId xmlns:a16="http://schemas.microsoft.com/office/drawing/2014/main" xmlns="" id="{FF896973-F790-46D6-8321-A9726A4AF69B}"/>
                  </a:ext>
                </a:extLst>
              </p:cNvPr>
              <p:cNvSpPr/>
              <p:nvPr/>
            </p:nvSpPr>
            <p:spPr>
              <a:xfrm>
                <a:off x="5887781" y="1370823"/>
                <a:ext cx="146585" cy="183904"/>
              </a:xfrm>
              <a:custGeom>
                <a:avLst/>
                <a:gdLst>
                  <a:gd name="connsiteX0" fmla="*/ 87309 w 146585"/>
                  <a:gd name="connsiteY0" fmla="*/ 0 h 183904"/>
                  <a:gd name="connsiteX1" fmla="*/ 0 w 146585"/>
                  <a:gd name="connsiteY1" fmla="*/ 0 h 183904"/>
                  <a:gd name="connsiteX2" fmla="*/ 60382 w 146585"/>
                  <a:gd name="connsiteY2" fmla="*/ 183905 h 183904"/>
                  <a:gd name="connsiteX3" fmla="*/ 146585 w 146585"/>
                  <a:gd name="connsiteY3" fmla="*/ 183905 h 183904"/>
                  <a:gd name="connsiteX4" fmla="*/ 87309 w 146585"/>
                  <a:gd name="connsiteY4" fmla="*/ 0 h 183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85" h="183904">
                    <a:moveTo>
                      <a:pt x="87309" y="0"/>
                    </a:moveTo>
                    <a:lnTo>
                      <a:pt x="0" y="0"/>
                    </a:lnTo>
                    <a:cubicBezTo>
                      <a:pt x="15025" y="74003"/>
                      <a:pt x="31873" y="131649"/>
                      <a:pt x="60382" y="183905"/>
                    </a:cubicBezTo>
                    <a:lnTo>
                      <a:pt x="146585" y="183905"/>
                    </a:lnTo>
                    <a:cubicBezTo>
                      <a:pt x="113743" y="108837"/>
                      <a:pt x="99953" y="62859"/>
                      <a:pt x="87309" y="0"/>
                    </a:cubicBezTo>
                  </a:path>
                </a:pathLst>
              </a:custGeom>
              <a:grpFill/>
              <a:ln w="8068" cap="flat">
                <a:noFill/>
                <a:prstDash val="solid"/>
                <a:miter/>
              </a:ln>
            </p:spPr>
            <p:txBody>
              <a:bodyPr rtlCol="0" anchor="ctr"/>
              <a:lstStyle/>
              <a:p>
                <a:endParaRPr lang="zh-CN" altLang="en-US"/>
              </a:p>
            </p:txBody>
          </p:sp>
          <p:sp>
            <p:nvSpPr>
              <p:cNvPr id="32" name="任意多边形: 形状 31">
                <a:extLst>
                  <a:ext uri="{FF2B5EF4-FFF2-40B4-BE49-F238E27FC236}">
                    <a16:creationId xmlns:a16="http://schemas.microsoft.com/office/drawing/2014/main" xmlns="" id="{6EBF661D-150D-414F-91B8-DE7AA9EA63F5}"/>
                  </a:ext>
                </a:extLst>
              </p:cNvPr>
              <p:cNvSpPr/>
              <p:nvPr/>
            </p:nvSpPr>
            <p:spPr>
              <a:xfrm>
                <a:off x="6214778" y="1370912"/>
                <a:ext cx="146278" cy="183816"/>
              </a:xfrm>
              <a:custGeom>
                <a:avLst/>
                <a:gdLst>
                  <a:gd name="connsiteX0" fmla="*/ 85977 w 146278"/>
                  <a:gd name="connsiteY0" fmla="*/ 183816 h 183816"/>
                  <a:gd name="connsiteX1" fmla="*/ 146278 w 146278"/>
                  <a:gd name="connsiteY1" fmla="*/ 0 h 183816"/>
                  <a:gd name="connsiteX2" fmla="*/ 59454 w 146278"/>
                  <a:gd name="connsiteY2" fmla="*/ 0 h 183816"/>
                  <a:gd name="connsiteX3" fmla="*/ 0 w 146278"/>
                  <a:gd name="connsiteY3" fmla="*/ 183816 h 183816"/>
                  <a:gd name="connsiteX4" fmla="*/ 85977 w 146278"/>
                  <a:gd name="connsiteY4" fmla="*/ 183816 h 183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278" h="183816">
                    <a:moveTo>
                      <a:pt x="85977" y="183816"/>
                    </a:moveTo>
                    <a:cubicBezTo>
                      <a:pt x="114631" y="131649"/>
                      <a:pt x="131245" y="73914"/>
                      <a:pt x="146278" y="0"/>
                    </a:cubicBezTo>
                    <a:lnTo>
                      <a:pt x="59454" y="0"/>
                    </a:lnTo>
                    <a:cubicBezTo>
                      <a:pt x="46285" y="62867"/>
                      <a:pt x="32583" y="108837"/>
                      <a:pt x="0" y="183816"/>
                    </a:cubicBezTo>
                    <a:lnTo>
                      <a:pt x="85977" y="183816"/>
                    </a:lnTo>
                    <a:close/>
                  </a:path>
                </a:pathLst>
              </a:custGeom>
              <a:grpFill/>
              <a:ln w="8068" cap="flat">
                <a:noFill/>
                <a:prstDash val="solid"/>
                <a:miter/>
              </a:ln>
            </p:spPr>
            <p:txBody>
              <a:bodyPr rtlCol="0" anchor="ctr"/>
              <a:lstStyle/>
              <a:p>
                <a:endParaRPr lang="zh-CN" altLang="en-US"/>
              </a:p>
            </p:txBody>
          </p:sp>
          <p:sp>
            <p:nvSpPr>
              <p:cNvPr id="33" name="任意多边形: 形状 32">
                <a:extLst>
                  <a:ext uri="{FF2B5EF4-FFF2-40B4-BE49-F238E27FC236}">
                    <a16:creationId xmlns:a16="http://schemas.microsoft.com/office/drawing/2014/main" xmlns="" id="{CD36A428-BEAD-4565-9E81-396D2F1BE5EB}"/>
                  </a:ext>
                </a:extLst>
              </p:cNvPr>
              <p:cNvSpPr/>
              <p:nvPr/>
            </p:nvSpPr>
            <p:spPr>
              <a:xfrm>
                <a:off x="7362436" y="1268877"/>
                <a:ext cx="410254" cy="557540"/>
              </a:xfrm>
              <a:custGeom>
                <a:avLst/>
                <a:gdLst>
                  <a:gd name="connsiteX0" fmla="*/ 244900 w 410254"/>
                  <a:gd name="connsiteY0" fmla="*/ 219886 h 557540"/>
                  <a:gd name="connsiteX1" fmla="*/ 278226 w 410254"/>
                  <a:gd name="connsiteY1" fmla="*/ 219886 h 557540"/>
                  <a:gd name="connsiteX2" fmla="*/ 381940 w 410254"/>
                  <a:gd name="connsiteY2" fmla="*/ 139250 h 557540"/>
                  <a:gd name="connsiteX3" fmla="*/ 385127 w 410254"/>
                  <a:gd name="connsiteY3" fmla="*/ 0 h 557540"/>
                  <a:gd name="connsiteX4" fmla="*/ 41556 w 410254"/>
                  <a:gd name="connsiteY4" fmla="*/ 0 h 557540"/>
                  <a:gd name="connsiteX5" fmla="*/ 41726 w 410254"/>
                  <a:gd name="connsiteY5" fmla="*/ 7069 h 557540"/>
                  <a:gd name="connsiteX6" fmla="*/ 41556 w 410254"/>
                  <a:gd name="connsiteY6" fmla="*/ 7069 h 557540"/>
                  <a:gd name="connsiteX7" fmla="*/ 41556 w 410254"/>
                  <a:gd name="connsiteY7" fmla="*/ 219877 h 557540"/>
                  <a:gd name="connsiteX8" fmla="*/ 88067 w 410254"/>
                  <a:gd name="connsiteY8" fmla="*/ 219877 h 557540"/>
                  <a:gd name="connsiteX9" fmla="*/ 113001 w 410254"/>
                  <a:gd name="connsiteY9" fmla="*/ 219877 h 557540"/>
                  <a:gd name="connsiteX10" fmla="*/ 165693 w 410254"/>
                  <a:gd name="connsiteY10" fmla="*/ 219877 h 557540"/>
                  <a:gd name="connsiteX11" fmla="*/ 165693 w 410254"/>
                  <a:gd name="connsiteY11" fmla="*/ 256487 h 557540"/>
                  <a:gd name="connsiteX12" fmla="*/ 0 w 410254"/>
                  <a:gd name="connsiteY12" fmla="*/ 256487 h 557540"/>
                  <a:gd name="connsiteX13" fmla="*/ 0 w 410254"/>
                  <a:gd name="connsiteY13" fmla="*/ 326593 h 557540"/>
                  <a:gd name="connsiteX14" fmla="*/ 80111 w 410254"/>
                  <a:gd name="connsiteY14" fmla="*/ 326593 h 557540"/>
                  <a:gd name="connsiteX15" fmla="*/ 0 w 410254"/>
                  <a:gd name="connsiteY15" fmla="*/ 482998 h 557540"/>
                  <a:gd name="connsiteX16" fmla="*/ 0 w 410254"/>
                  <a:gd name="connsiteY16" fmla="*/ 557000 h 557540"/>
                  <a:gd name="connsiteX17" fmla="*/ 152436 w 410254"/>
                  <a:gd name="connsiteY17" fmla="*/ 326593 h 557540"/>
                  <a:gd name="connsiteX18" fmla="*/ 165701 w 410254"/>
                  <a:gd name="connsiteY18" fmla="*/ 326593 h 557540"/>
                  <a:gd name="connsiteX19" fmla="*/ 165701 w 410254"/>
                  <a:gd name="connsiteY19" fmla="*/ 557541 h 557540"/>
                  <a:gd name="connsiteX20" fmla="*/ 244917 w 410254"/>
                  <a:gd name="connsiteY20" fmla="*/ 557541 h 557540"/>
                  <a:gd name="connsiteX21" fmla="*/ 244917 w 410254"/>
                  <a:gd name="connsiteY21" fmla="*/ 326601 h 557540"/>
                  <a:gd name="connsiteX22" fmla="*/ 258529 w 410254"/>
                  <a:gd name="connsiteY22" fmla="*/ 326601 h 557540"/>
                  <a:gd name="connsiteX23" fmla="*/ 410255 w 410254"/>
                  <a:gd name="connsiteY23" fmla="*/ 557008 h 557540"/>
                  <a:gd name="connsiteX24" fmla="*/ 410255 w 410254"/>
                  <a:gd name="connsiteY24" fmla="*/ 483006 h 557540"/>
                  <a:gd name="connsiteX25" fmla="*/ 330684 w 410254"/>
                  <a:gd name="connsiteY25" fmla="*/ 326601 h 557540"/>
                  <a:gd name="connsiteX26" fmla="*/ 410255 w 410254"/>
                  <a:gd name="connsiteY26" fmla="*/ 326601 h 557540"/>
                  <a:gd name="connsiteX27" fmla="*/ 410255 w 410254"/>
                  <a:gd name="connsiteY27" fmla="*/ 256495 h 557540"/>
                  <a:gd name="connsiteX28" fmla="*/ 244925 w 410254"/>
                  <a:gd name="connsiteY28" fmla="*/ 256495 h 557540"/>
                  <a:gd name="connsiteX29" fmla="*/ 244925 w 410254"/>
                  <a:gd name="connsiteY29" fmla="*/ 219886 h 557540"/>
                  <a:gd name="connsiteX30" fmla="*/ 116697 w 410254"/>
                  <a:gd name="connsiteY30" fmla="*/ 152960 h 557540"/>
                  <a:gd name="connsiteX31" fmla="*/ 116697 w 410254"/>
                  <a:gd name="connsiteY31" fmla="*/ 65078 h 557540"/>
                  <a:gd name="connsiteX32" fmla="*/ 310317 w 410254"/>
                  <a:gd name="connsiteY32" fmla="*/ 65078 h 557540"/>
                  <a:gd name="connsiteX33" fmla="*/ 309438 w 410254"/>
                  <a:gd name="connsiteY33" fmla="*/ 103721 h 557540"/>
                  <a:gd name="connsiteX34" fmla="*/ 259215 w 410254"/>
                  <a:gd name="connsiteY34" fmla="*/ 152435 h 557540"/>
                  <a:gd name="connsiteX35" fmla="*/ 116697 w 410254"/>
                  <a:gd name="connsiteY35" fmla="*/ 152960 h 55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0254" h="557540">
                    <a:moveTo>
                      <a:pt x="244900" y="219886"/>
                    </a:moveTo>
                    <a:lnTo>
                      <a:pt x="278226" y="219886"/>
                    </a:lnTo>
                    <a:cubicBezTo>
                      <a:pt x="335171" y="219886"/>
                      <a:pt x="376364" y="199107"/>
                      <a:pt x="381940" y="139250"/>
                    </a:cubicBezTo>
                    <a:cubicBezTo>
                      <a:pt x="387693" y="74801"/>
                      <a:pt x="385127" y="0"/>
                      <a:pt x="385127" y="0"/>
                    </a:cubicBezTo>
                    <a:lnTo>
                      <a:pt x="41556" y="0"/>
                    </a:lnTo>
                    <a:lnTo>
                      <a:pt x="41726" y="7069"/>
                    </a:lnTo>
                    <a:lnTo>
                      <a:pt x="41556" y="7069"/>
                    </a:lnTo>
                    <a:lnTo>
                      <a:pt x="41556" y="219877"/>
                    </a:lnTo>
                    <a:lnTo>
                      <a:pt x="88067" y="219877"/>
                    </a:lnTo>
                    <a:lnTo>
                      <a:pt x="113001" y="219877"/>
                    </a:lnTo>
                    <a:lnTo>
                      <a:pt x="165693" y="219877"/>
                    </a:lnTo>
                    <a:lnTo>
                      <a:pt x="165693" y="256487"/>
                    </a:lnTo>
                    <a:lnTo>
                      <a:pt x="0" y="256487"/>
                    </a:lnTo>
                    <a:lnTo>
                      <a:pt x="0" y="326593"/>
                    </a:lnTo>
                    <a:lnTo>
                      <a:pt x="80111" y="326593"/>
                    </a:lnTo>
                    <a:cubicBezTo>
                      <a:pt x="75157" y="385473"/>
                      <a:pt x="56234" y="441974"/>
                      <a:pt x="0" y="482998"/>
                    </a:cubicBezTo>
                    <a:lnTo>
                      <a:pt x="0" y="557000"/>
                    </a:lnTo>
                    <a:cubicBezTo>
                      <a:pt x="92836" y="544977"/>
                      <a:pt x="155962" y="399893"/>
                      <a:pt x="152436" y="326593"/>
                    </a:cubicBezTo>
                    <a:lnTo>
                      <a:pt x="165701" y="326593"/>
                    </a:lnTo>
                    <a:lnTo>
                      <a:pt x="165701" y="557541"/>
                    </a:lnTo>
                    <a:lnTo>
                      <a:pt x="244917" y="557541"/>
                    </a:lnTo>
                    <a:lnTo>
                      <a:pt x="244917" y="326601"/>
                    </a:lnTo>
                    <a:lnTo>
                      <a:pt x="258529" y="326601"/>
                    </a:lnTo>
                    <a:cubicBezTo>
                      <a:pt x="259861" y="402903"/>
                      <a:pt x="313352" y="535084"/>
                      <a:pt x="410255" y="557008"/>
                    </a:cubicBezTo>
                    <a:lnTo>
                      <a:pt x="410255" y="483006"/>
                    </a:lnTo>
                    <a:cubicBezTo>
                      <a:pt x="359854" y="449406"/>
                      <a:pt x="336696" y="387168"/>
                      <a:pt x="330684" y="326601"/>
                    </a:cubicBezTo>
                    <a:lnTo>
                      <a:pt x="410255" y="326601"/>
                    </a:lnTo>
                    <a:lnTo>
                      <a:pt x="410255" y="256495"/>
                    </a:lnTo>
                    <a:lnTo>
                      <a:pt x="244925" y="256495"/>
                    </a:lnTo>
                    <a:lnTo>
                      <a:pt x="244925" y="219886"/>
                    </a:lnTo>
                    <a:close/>
                    <a:moveTo>
                      <a:pt x="116697" y="152960"/>
                    </a:moveTo>
                    <a:lnTo>
                      <a:pt x="116697" y="65078"/>
                    </a:lnTo>
                    <a:lnTo>
                      <a:pt x="310317" y="65078"/>
                    </a:lnTo>
                    <a:cubicBezTo>
                      <a:pt x="310317" y="65078"/>
                      <a:pt x="312093" y="70033"/>
                      <a:pt x="309438" y="103721"/>
                    </a:cubicBezTo>
                    <a:cubicBezTo>
                      <a:pt x="307138" y="130866"/>
                      <a:pt x="296882" y="152080"/>
                      <a:pt x="259215" y="152435"/>
                    </a:cubicBezTo>
                    <a:lnTo>
                      <a:pt x="116697" y="152960"/>
                    </a:lnTo>
                    <a:close/>
                  </a:path>
                </a:pathLst>
              </a:custGeom>
              <a:grpFill/>
              <a:ln w="8068" cap="flat">
                <a:noFill/>
                <a:prstDash val="solid"/>
                <a:miter/>
              </a:ln>
            </p:spPr>
            <p:txBody>
              <a:bodyPr rtlCol="0" anchor="ctr"/>
              <a:lstStyle/>
              <a:p>
                <a:endParaRPr lang="zh-CN" altLang="en-US"/>
              </a:p>
            </p:txBody>
          </p:sp>
          <p:sp>
            <p:nvSpPr>
              <p:cNvPr id="34" name="任意多边形: 形状 33">
                <a:extLst>
                  <a:ext uri="{FF2B5EF4-FFF2-40B4-BE49-F238E27FC236}">
                    <a16:creationId xmlns:a16="http://schemas.microsoft.com/office/drawing/2014/main" xmlns="" id="{8D6EE2A0-CEA2-4AAD-BA30-A32A2D368E74}"/>
                  </a:ext>
                </a:extLst>
              </p:cNvPr>
              <p:cNvSpPr/>
              <p:nvPr/>
            </p:nvSpPr>
            <p:spPr>
              <a:xfrm>
                <a:off x="7172786" y="1268885"/>
                <a:ext cx="212276" cy="557532"/>
              </a:xfrm>
              <a:custGeom>
                <a:avLst/>
                <a:gdLst>
                  <a:gd name="connsiteX0" fmla="*/ 130673 w 212276"/>
                  <a:gd name="connsiteY0" fmla="*/ 0 h 557532"/>
                  <a:gd name="connsiteX1" fmla="*/ 0 w 212276"/>
                  <a:gd name="connsiteY1" fmla="*/ 183550 h 557532"/>
                  <a:gd name="connsiteX2" fmla="*/ 0 w 212276"/>
                  <a:gd name="connsiteY2" fmla="*/ 266921 h 557532"/>
                  <a:gd name="connsiteX3" fmla="*/ 80369 w 212276"/>
                  <a:gd name="connsiteY3" fmla="*/ 217408 h 557532"/>
                  <a:gd name="connsiteX4" fmla="*/ 80369 w 212276"/>
                  <a:gd name="connsiteY4" fmla="*/ 557533 h 557532"/>
                  <a:gd name="connsiteX5" fmla="*/ 156220 w 212276"/>
                  <a:gd name="connsiteY5" fmla="*/ 557533 h 557532"/>
                  <a:gd name="connsiteX6" fmla="*/ 156220 w 212276"/>
                  <a:gd name="connsiteY6" fmla="*/ 137305 h 557532"/>
                  <a:gd name="connsiteX7" fmla="*/ 212277 w 212276"/>
                  <a:gd name="connsiteY7" fmla="*/ 0 h 557532"/>
                  <a:gd name="connsiteX8" fmla="*/ 130673 w 212276"/>
                  <a:gd name="connsiteY8" fmla="*/ 0 h 55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76" h="557532">
                    <a:moveTo>
                      <a:pt x="130673" y="0"/>
                    </a:moveTo>
                    <a:cubicBezTo>
                      <a:pt x="111129" y="75237"/>
                      <a:pt x="86026" y="126251"/>
                      <a:pt x="0" y="183550"/>
                    </a:cubicBezTo>
                    <a:lnTo>
                      <a:pt x="0" y="266921"/>
                    </a:lnTo>
                    <a:cubicBezTo>
                      <a:pt x="30421" y="252243"/>
                      <a:pt x="57114" y="235451"/>
                      <a:pt x="80369" y="217408"/>
                    </a:cubicBezTo>
                    <a:lnTo>
                      <a:pt x="80369" y="557533"/>
                    </a:lnTo>
                    <a:lnTo>
                      <a:pt x="156220" y="557533"/>
                    </a:lnTo>
                    <a:lnTo>
                      <a:pt x="156220" y="137305"/>
                    </a:lnTo>
                    <a:cubicBezTo>
                      <a:pt x="185753" y="93361"/>
                      <a:pt x="205741" y="49158"/>
                      <a:pt x="212277" y="0"/>
                    </a:cubicBezTo>
                    <a:lnTo>
                      <a:pt x="130673" y="0"/>
                    </a:lnTo>
                    <a:close/>
                  </a:path>
                </a:pathLst>
              </a:custGeom>
              <a:grpFill/>
              <a:ln w="8068" cap="flat">
                <a:noFill/>
                <a:prstDash val="solid"/>
                <a:miter/>
              </a:ln>
            </p:spPr>
            <p:txBody>
              <a:bodyPr rtlCol="0" anchor="ctr"/>
              <a:lstStyle/>
              <a:p>
                <a:endParaRPr lang="zh-CN" altLang="en-US"/>
              </a:p>
            </p:txBody>
          </p:sp>
          <p:sp>
            <p:nvSpPr>
              <p:cNvPr id="35" name="任意多边形: 形状 34">
                <a:extLst>
                  <a:ext uri="{FF2B5EF4-FFF2-40B4-BE49-F238E27FC236}">
                    <a16:creationId xmlns:a16="http://schemas.microsoft.com/office/drawing/2014/main" xmlns="" id="{26346B92-A2BF-4C9C-A4DE-8125A8E03A3C}"/>
                  </a:ext>
                </a:extLst>
              </p:cNvPr>
              <p:cNvSpPr/>
              <p:nvPr/>
            </p:nvSpPr>
            <p:spPr>
              <a:xfrm>
                <a:off x="8080781" y="1268708"/>
                <a:ext cx="378849" cy="257818"/>
              </a:xfrm>
              <a:custGeom>
                <a:avLst/>
                <a:gdLst>
                  <a:gd name="connsiteX0" fmla="*/ 256311 w 378849"/>
                  <a:gd name="connsiteY0" fmla="*/ 178 h 257818"/>
                  <a:gd name="connsiteX1" fmla="*/ 89827 w 378849"/>
                  <a:gd name="connsiteY1" fmla="*/ 0 h 257818"/>
                  <a:gd name="connsiteX2" fmla="*/ 0 w 378849"/>
                  <a:gd name="connsiteY2" fmla="*/ 197695 h 257818"/>
                  <a:gd name="connsiteX3" fmla="*/ 23514 w 378849"/>
                  <a:gd name="connsiteY3" fmla="*/ 250831 h 257818"/>
                  <a:gd name="connsiteX4" fmla="*/ 149506 w 378849"/>
                  <a:gd name="connsiteY4" fmla="*/ 61189 h 257818"/>
                  <a:gd name="connsiteX5" fmla="*/ 197954 w 378849"/>
                  <a:gd name="connsiteY5" fmla="*/ 61189 h 257818"/>
                  <a:gd name="connsiteX6" fmla="*/ 378849 w 378849"/>
                  <a:gd name="connsiteY6" fmla="*/ 257819 h 257818"/>
                  <a:gd name="connsiteX7" fmla="*/ 378849 w 378849"/>
                  <a:gd name="connsiteY7" fmla="*/ 178604 h 257818"/>
                  <a:gd name="connsiteX8" fmla="*/ 256311 w 378849"/>
                  <a:gd name="connsiteY8" fmla="*/ 178 h 25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849" h="257818">
                    <a:moveTo>
                      <a:pt x="256311" y="178"/>
                    </a:moveTo>
                    <a:lnTo>
                      <a:pt x="89827" y="0"/>
                    </a:lnTo>
                    <a:cubicBezTo>
                      <a:pt x="82847" y="76480"/>
                      <a:pt x="40758" y="164805"/>
                      <a:pt x="0" y="197695"/>
                    </a:cubicBezTo>
                    <a:lnTo>
                      <a:pt x="23514" y="250831"/>
                    </a:lnTo>
                    <a:cubicBezTo>
                      <a:pt x="90803" y="213519"/>
                      <a:pt x="137661" y="128647"/>
                      <a:pt x="149506" y="61189"/>
                    </a:cubicBezTo>
                    <a:lnTo>
                      <a:pt x="197954" y="61189"/>
                    </a:lnTo>
                    <a:cubicBezTo>
                      <a:pt x="238453" y="179217"/>
                      <a:pt x="331903" y="239873"/>
                      <a:pt x="378849" y="257819"/>
                    </a:cubicBezTo>
                    <a:lnTo>
                      <a:pt x="378849" y="178604"/>
                    </a:lnTo>
                    <a:cubicBezTo>
                      <a:pt x="363647" y="170986"/>
                      <a:pt x="280365" y="119448"/>
                      <a:pt x="256311" y="178"/>
                    </a:cubicBezTo>
                  </a:path>
                </a:pathLst>
              </a:custGeom>
              <a:grpFill/>
              <a:ln w="8068" cap="flat">
                <a:noFill/>
                <a:prstDash val="solid"/>
                <a:miter/>
              </a:ln>
            </p:spPr>
            <p:txBody>
              <a:bodyPr rtlCol="0" anchor="ctr"/>
              <a:lstStyle/>
              <a:p>
                <a:endParaRPr lang="zh-CN" altLang="en-US"/>
              </a:p>
            </p:txBody>
          </p:sp>
          <p:sp>
            <p:nvSpPr>
              <p:cNvPr id="36" name="任意多边形: 形状 35">
                <a:extLst>
                  <a:ext uri="{FF2B5EF4-FFF2-40B4-BE49-F238E27FC236}">
                    <a16:creationId xmlns:a16="http://schemas.microsoft.com/office/drawing/2014/main" xmlns="" id="{0D84D6EA-790B-42C4-ACF3-8FD0DD1B509B}"/>
                  </a:ext>
                </a:extLst>
              </p:cNvPr>
              <p:cNvSpPr/>
              <p:nvPr/>
            </p:nvSpPr>
            <p:spPr>
              <a:xfrm>
                <a:off x="8181840" y="1450482"/>
                <a:ext cx="161618" cy="62592"/>
              </a:xfrm>
              <a:custGeom>
                <a:avLst/>
                <a:gdLst>
                  <a:gd name="connsiteX0" fmla="*/ 0 w 161618"/>
                  <a:gd name="connsiteY0" fmla="*/ 0 h 62592"/>
                  <a:gd name="connsiteX1" fmla="*/ 161618 w 161618"/>
                  <a:gd name="connsiteY1" fmla="*/ 0 h 62592"/>
                  <a:gd name="connsiteX2" fmla="*/ 161618 w 161618"/>
                  <a:gd name="connsiteY2" fmla="*/ 62593 h 62592"/>
                  <a:gd name="connsiteX3" fmla="*/ 0 w 161618"/>
                  <a:gd name="connsiteY3" fmla="*/ 62593 h 62592"/>
                </a:gdLst>
                <a:ahLst/>
                <a:cxnLst>
                  <a:cxn ang="0">
                    <a:pos x="connsiteX0" y="connsiteY0"/>
                  </a:cxn>
                  <a:cxn ang="0">
                    <a:pos x="connsiteX1" y="connsiteY1"/>
                  </a:cxn>
                  <a:cxn ang="0">
                    <a:pos x="connsiteX2" y="connsiteY2"/>
                  </a:cxn>
                  <a:cxn ang="0">
                    <a:pos x="connsiteX3" y="connsiteY3"/>
                  </a:cxn>
                </a:cxnLst>
                <a:rect l="l" t="t" r="r" b="b"/>
                <a:pathLst>
                  <a:path w="161618" h="62592">
                    <a:moveTo>
                      <a:pt x="0" y="0"/>
                    </a:moveTo>
                    <a:lnTo>
                      <a:pt x="161618" y="0"/>
                    </a:lnTo>
                    <a:lnTo>
                      <a:pt x="161618" y="62593"/>
                    </a:lnTo>
                    <a:lnTo>
                      <a:pt x="0" y="62593"/>
                    </a:lnTo>
                    <a:close/>
                  </a:path>
                </a:pathLst>
              </a:custGeom>
              <a:grpFill/>
              <a:ln w="8068" cap="flat">
                <a:noFill/>
                <a:prstDash val="solid"/>
                <a:miter/>
              </a:ln>
            </p:spPr>
            <p:txBody>
              <a:bodyPr rtlCol="0" anchor="ctr"/>
              <a:lstStyle/>
              <a:p>
                <a:endParaRPr lang="zh-CN" altLang="en-US"/>
              </a:p>
            </p:txBody>
          </p:sp>
          <p:sp>
            <p:nvSpPr>
              <p:cNvPr id="37" name="任意多边形: 形状 36">
                <a:extLst>
                  <a:ext uri="{FF2B5EF4-FFF2-40B4-BE49-F238E27FC236}">
                    <a16:creationId xmlns:a16="http://schemas.microsoft.com/office/drawing/2014/main" xmlns="" id="{4252CDC1-59AE-4060-8E3A-C422ACA00232}"/>
                  </a:ext>
                </a:extLst>
              </p:cNvPr>
              <p:cNvSpPr/>
              <p:nvPr/>
            </p:nvSpPr>
            <p:spPr>
              <a:xfrm>
                <a:off x="7888492" y="1268885"/>
                <a:ext cx="211729" cy="557532"/>
              </a:xfrm>
              <a:custGeom>
                <a:avLst/>
                <a:gdLst>
                  <a:gd name="connsiteX0" fmla="*/ 164450 w 211729"/>
                  <a:gd name="connsiteY0" fmla="*/ 201141 h 557532"/>
                  <a:gd name="connsiteX1" fmla="*/ 163740 w 211729"/>
                  <a:gd name="connsiteY1" fmla="*/ 201141 h 557532"/>
                  <a:gd name="connsiteX2" fmla="*/ 209541 w 211729"/>
                  <a:gd name="connsiteY2" fmla="*/ 0 h 557532"/>
                  <a:gd name="connsiteX3" fmla="*/ 195654 w 211729"/>
                  <a:gd name="connsiteY3" fmla="*/ 0 h 557532"/>
                  <a:gd name="connsiteX4" fmla="*/ 183720 w 211729"/>
                  <a:gd name="connsiteY4" fmla="*/ 0 h 557532"/>
                  <a:gd name="connsiteX5" fmla="*/ 139864 w 211729"/>
                  <a:gd name="connsiteY5" fmla="*/ 0 h 557532"/>
                  <a:gd name="connsiteX6" fmla="*/ 72760 w 211729"/>
                  <a:gd name="connsiteY6" fmla="*/ 0 h 557532"/>
                  <a:gd name="connsiteX7" fmla="*/ 10603 w 211729"/>
                  <a:gd name="connsiteY7" fmla="*/ 0 h 557532"/>
                  <a:gd name="connsiteX8" fmla="*/ 0 w 211729"/>
                  <a:gd name="connsiteY8" fmla="*/ 0 h 557532"/>
                  <a:gd name="connsiteX9" fmla="*/ 0 w 211729"/>
                  <a:gd name="connsiteY9" fmla="*/ 557533 h 557532"/>
                  <a:gd name="connsiteX10" fmla="*/ 72768 w 211729"/>
                  <a:gd name="connsiteY10" fmla="*/ 557533 h 557532"/>
                  <a:gd name="connsiteX11" fmla="*/ 72768 w 211729"/>
                  <a:gd name="connsiteY11" fmla="*/ 61794 h 557532"/>
                  <a:gd name="connsiteX12" fmla="*/ 133682 w 211729"/>
                  <a:gd name="connsiteY12" fmla="*/ 61794 h 557532"/>
                  <a:gd name="connsiteX13" fmla="*/ 87091 w 211729"/>
                  <a:gd name="connsiteY13" fmla="*/ 201133 h 557532"/>
                  <a:gd name="connsiteX14" fmla="*/ 88422 w 211729"/>
                  <a:gd name="connsiteY14" fmla="*/ 201665 h 557532"/>
                  <a:gd name="connsiteX15" fmla="*/ 95314 w 211729"/>
                  <a:gd name="connsiteY15" fmla="*/ 457886 h 557532"/>
                  <a:gd name="connsiteX16" fmla="*/ 175417 w 211729"/>
                  <a:gd name="connsiteY16" fmla="*/ 457886 h 557532"/>
                  <a:gd name="connsiteX17" fmla="*/ 164450 w 211729"/>
                  <a:gd name="connsiteY17" fmla="*/ 201141 h 55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729" h="557532">
                    <a:moveTo>
                      <a:pt x="164450" y="201141"/>
                    </a:moveTo>
                    <a:lnTo>
                      <a:pt x="163740" y="201141"/>
                    </a:lnTo>
                    <a:cubicBezTo>
                      <a:pt x="210251" y="130237"/>
                      <a:pt x="215997" y="81434"/>
                      <a:pt x="209541" y="0"/>
                    </a:cubicBezTo>
                    <a:lnTo>
                      <a:pt x="195654" y="0"/>
                    </a:lnTo>
                    <a:lnTo>
                      <a:pt x="183720" y="0"/>
                    </a:lnTo>
                    <a:lnTo>
                      <a:pt x="139864" y="0"/>
                    </a:lnTo>
                    <a:lnTo>
                      <a:pt x="72760" y="0"/>
                    </a:lnTo>
                    <a:lnTo>
                      <a:pt x="10603" y="0"/>
                    </a:lnTo>
                    <a:lnTo>
                      <a:pt x="0" y="0"/>
                    </a:lnTo>
                    <a:lnTo>
                      <a:pt x="0" y="557533"/>
                    </a:lnTo>
                    <a:lnTo>
                      <a:pt x="72768" y="557533"/>
                    </a:lnTo>
                    <a:lnTo>
                      <a:pt x="72768" y="61794"/>
                    </a:lnTo>
                    <a:lnTo>
                      <a:pt x="133682" y="61794"/>
                    </a:lnTo>
                    <a:cubicBezTo>
                      <a:pt x="134562" y="111484"/>
                      <a:pt x="120417" y="167008"/>
                      <a:pt x="87091" y="201133"/>
                    </a:cubicBezTo>
                    <a:lnTo>
                      <a:pt x="88422" y="201665"/>
                    </a:lnTo>
                    <a:cubicBezTo>
                      <a:pt x="111581" y="236500"/>
                      <a:pt x="152790" y="319782"/>
                      <a:pt x="95314" y="457886"/>
                    </a:cubicBezTo>
                    <a:lnTo>
                      <a:pt x="175417" y="457886"/>
                    </a:lnTo>
                    <a:cubicBezTo>
                      <a:pt x="215109" y="367092"/>
                      <a:pt x="204764" y="267623"/>
                      <a:pt x="164450" y="201141"/>
                    </a:cubicBezTo>
                  </a:path>
                </a:pathLst>
              </a:custGeom>
              <a:grpFill/>
              <a:ln w="8068" cap="flat">
                <a:noFill/>
                <a:prstDash val="solid"/>
                <a:miter/>
              </a:ln>
            </p:spPr>
            <p:txBody>
              <a:bodyPr rtlCol="0" anchor="ctr"/>
              <a:lstStyle/>
              <a:p>
                <a:endParaRPr lang="zh-CN" altLang="en-US"/>
              </a:p>
            </p:txBody>
          </p:sp>
          <p:sp>
            <p:nvSpPr>
              <p:cNvPr id="38" name="任意多边形: 形状 37">
                <a:extLst>
                  <a:ext uri="{FF2B5EF4-FFF2-40B4-BE49-F238E27FC236}">
                    <a16:creationId xmlns:a16="http://schemas.microsoft.com/office/drawing/2014/main" xmlns="" id="{F251285C-1A7D-41A5-ACA6-8799BC6FE4B8}"/>
                  </a:ext>
                </a:extLst>
              </p:cNvPr>
              <p:cNvSpPr/>
              <p:nvPr/>
            </p:nvSpPr>
            <p:spPr>
              <a:xfrm>
                <a:off x="8111735" y="1548265"/>
                <a:ext cx="96459" cy="177627"/>
              </a:xfrm>
              <a:custGeom>
                <a:avLst/>
                <a:gdLst>
                  <a:gd name="connsiteX0" fmla="*/ 0 w 96459"/>
                  <a:gd name="connsiteY0" fmla="*/ 0 h 177627"/>
                  <a:gd name="connsiteX1" fmla="*/ 27322 w 96459"/>
                  <a:gd name="connsiteY1" fmla="*/ 177627 h 177627"/>
                  <a:gd name="connsiteX2" fmla="*/ 96459 w 96459"/>
                  <a:gd name="connsiteY2" fmla="*/ 177627 h 177627"/>
                  <a:gd name="connsiteX3" fmla="*/ 70105 w 96459"/>
                  <a:gd name="connsiteY3" fmla="*/ 0 h 177627"/>
                  <a:gd name="connsiteX4" fmla="*/ 0 w 96459"/>
                  <a:gd name="connsiteY4" fmla="*/ 0 h 177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59" h="177627">
                    <a:moveTo>
                      <a:pt x="0" y="0"/>
                    </a:moveTo>
                    <a:cubicBezTo>
                      <a:pt x="11757" y="49335"/>
                      <a:pt x="24490" y="119448"/>
                      <a:pt x="27322" y="177627"/>
                    </a:cubicBezTo>
                    <a:lnTo>
                      <a:pt x="96459" y="177627"/>
                    </a:lnTo>
                    <a:cubicBezTo>
                      <a:pt x="92126" y="108313"/>
                      <a:pt x="85146" y="64190"/>
                      <a:pt x="70105" y="0"/>
                    </a:cubicBezTo>
                    <a:lnTo>
                      <a:pt x="0" y="0"/>
                    </a:lnTo>
                    <a:close/>
                  </a:path>
                </a:pathLst>
              </a:custGeom>
              <a:grpFill/>
              <a:ln w="8068" cap="flat">
                <a:noFill/>
                <a:prstDash val="solid"/>
                <a:miter/>
              </a:ln>
            </p:spPr>
            <p:txBody>
              <a:bodyPr rtlCol="0" anchor="ctr"/>
              <a:lstStyle/>
              <a:p>
                <a:endParaRPr lang="zh-CN" altLang="en-US"/>
              </a:p>
            </p:txBody>
          </p:sp>
          <p:sp>
            <p:nvSpPr>
              <p:cNvPr id="39" name="任意多边形: 形状 38">
                <a:extLst>
                  <a:ext uri="{FF2B5EF4-FFF2-40B4-BE49-F238E27FC236}">
                    <a16:creationId xmlns:a16="http://schemas.microsoft.com/office/drawing/2014/main" xmlns="" id="{02548AF9-39A0-4BCB-83E0-7180D8957BE5}"/>
                  </a:ext>
                </a:extLst>
              </p:cNvPr>
              <p:cNvSpPr/>
              <p:nvPr/>
            </p:nvSpPr>
            <p:spPr>
              <a:xfrm>
                <a:off x="8069476" y="1548265"/>
                <a:ext cx="389282" cy="278064"/>
              </a:xfrm>
              <a:custGeom>
                <a:avLst/>
                <a:gdLst>
                  <a:gd name="connsiteX0" fmla="*/ 360637 w 389282"/>
                  <a:gd name="connsiteY0" fmla="*/ 0 h 278064"/>
                  <a:gd name="connsiteX1" fmla="*/ 290435 w 389282"/>
                  <a:gd name="connsiteY1" fmla="*/ 0 h 278064"/>
                  <a:gd name="connsiteX2" fmla="*/ 235621 w 389282"/>
                  <a:gd name="connsiteY2" fmla="*/ 176473 h 278064"/>
                  <a:gd name="connsiteX3" fmla="*/ 211575 w 389282"/>
                  <a:gd name="connsiteY3" fmla="*/ 0 h 278064"/>
                  <a:gd name="connsiteX4" fmla="*/ 141373 w 389282"/>
                  <a:gd name="connsiteY4" fmla="*/ 0 h 278064"/>
                  <a:gd name="connsiteX5" fmla="*/ 168518 w 389282"/>
                  <a:gd name="connsiteY5" fmla="*/ 177627 h 278064"/>
                  <a:gd name="connsiteX6" fmla="*/ 235266 w 389282"/>
                  <a:gd name="connsiteY6" fmla="*/ 177627 h 278064"/>
                  <a:gd name="connsiteX7" fmla="*/ 221476 w 389282"/>
                  <a:gd name="connsiteY7" fmla="*/ 208395 h 278064"/>
                  <a:gd name="connsiteX8" fmla="*/ 0 w 389282"/>
                  <a:gd name="connsiteY8" fmla="*/ 208395 h 278064"/>
                  <a:gd name="connsiteX9" fmla="*/ 0 w 389282"/>
                  <a:gd name="connsiteY9" fmla="*/ 278064 h 278064"/>
                  <a:gd name="connsiteX10" fmla="*/ 389283 w 389282"/>
                  <a:gd name="connsiteY10" fmla="*/ 278064 h 278064"/>
                  <a:gd name="connsiteX11" fmla="*/ 389283 w 389282"/>
                  <a:gd name="connsiteY11" fmla="*/ 208395 h 278064"/>
                  <a:gd name="connsiteX12" fmla="*/ 291855 w 389282"/>
                  <a:gd name="connsiteY12" fmla="*/ 208395 h 278064"/>
                  <a:gd name="connsiteX13" fmla="*/ 360637 w 389282"/>
                  <a:gd name="connsiteY13" fmla="*/ 0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9282" h="278064">
                    <a:moveTo>
                      <a:pt x="360637" y="0"/>
                    </a:moveTo>
                    <a:lnTo>
                      <a:pt x="290435" y="0"/>
                    </a:lnTo>
                    <a:cubicBezTo>
                      <a:pt x="279646" y="50223"/>
                      <a:pt x="258255" y="118561"/>
                      <a:pt x="235621" y="176473"/>
                    </a:cubicBezTo>
                    <a:cubicBezTo>
                      <a:pt x="231199" y="107869"/>
                      <a:pt x="226422" y="63924"/>
                      <a:pt x="211575" y="0"/>
                    </a:cubicBezTo>
                    <a:lnTo>
                      <a:pt x="141373" y="0"/>
                    </a:lnTo>
                    <a:cubicBezTo>
                      <a:pt x="152686" y="49335"/>
                      <a:pt x="165959" y="119448"/>
                      <a:pt x="168518" y="177627"/>
                    </a:cubicBezTo>
                    <a:lnTo>
                      <a:pt x="235266" y="177627"/>
                    </a:lnTo>
                    <a:cubicBezTo>
                      <a:pt x="230844" y="189650"/>
                      <a:pt x="225987" y="201407"/>
                      <a:pt x="221476" y="208395"/>
                    </a:cubicBezTo>
                    <a:lnTo>
                      <a:pt x="0" y="208395"/>
                    </a:lnTo>
                    <a:lnTo>
                      <a:pt x="0" y="278064"/>
                    </a:lnTo>
                    <a:lnTo>
                      <a:pt x="389283" y="278064"/>
                    </a:lnTo>
                    <a:lnTo>
                      <a:pt x="389283" y="208395"/>
                    </a:lnTo>
                    <a:lnTo>
                      <a:pt x="291855" y="208395"/>
                    </a:lnTo>
                    <a:cubicBezTo>
                      <a:pt x="322881" y="143147"/>
                      <a:pt x="347105" y="74446"/>
                      <a:pt x="360637" y="0"/>
                    </a:cubicBezTo>
                  </a:path>
                </a:pathLst>
              </a:custGeom>
              <a:grpFill/>
              <a:ln w="8068" cap="flat">
                <a:noFill/>
                <a:prstDash val="solid"/>
                <a:miter/>
              </a:ln>
            </p:spPr>
            <p:txBody>
              <a:bodyPr rtlCol="0" anchor="ctr"/>
              <a:lstStyle/>
              <a:p>
                <a:endParaRPr lang="zh-CN" altLang="en-US"/>
              </a:p>
            </p:txBody>
          </p:sp>
          <p:sp>
            <p:nvSpPr>
              <p:cNvPr id="40" name="任意多边形: 形状 39">
                <a:extLst>
                  <a:ext uri="{FF2B5EF4-FFF2-40B4-BE49-F238E27FC236}">
                    <a16:creationId xmlns:a16="http://schemas.microsoft.com/office/drawing/2014/main" xmlns="" id="{028E8732-0DA0-4170-B895-9F205A88BD32}"/>
                  </a:ext>
                </a:extLst>
              </p:cNvPr>
              <p:cNvSpPr/>
              <p:nvPr/>
            </p:nvSpPr>
            <p:spPr>
              <a:xfrm>
                <a:off x="6662707" y="1258799"/>
                <a:ext cx="433937" cy="577697"/>
              </a:xfrm>
              <a:custGeom>
                <a:avLst/>
                <a:gdLst>
                  <a:gd name="connsiteX0" fmla="*/ 255528 w 433937"/>
                  <a:gd name="connsiteY0" fmla="*/ 295575 h 577697"/>
                  <a:gd name="connsiteX1" fmla="*/ 402645 w 433937"/>
                  <a:gd name="connsiteY1" fmla="*/ 295575 h 577697"/>
                  <a:gd name="connsiteX2" fmla="*/ 402645 w 433937"/>
                  <a:gd name="connsiteY2" fmla="*/ 225905 h 577697"/>
                  <a:gd name="connsiteX3" fmla="*/ 255528 w 433937"/>
                  <a:gd name="connsiteY3" fmla="*/ 225905 h 577697"/>
                  <a:gd name="connsiteX4" fmla="*/ 255528 w 433937"/>
                  <a:gd name="connsiteY4" fmla="*/ 142704 h 577697"/>
                  <a:gd name="connsiteX5" fmla="*/ 416081 w 433937"/>
                  <a:gd name="connsiteY5" fmla="*/ 142704 h 577697"/>
                  <a:gd name="connsiteX6" fmla="*/ 416081 w 433937"/>
                  <a:gd name="connsiteY6" fmla="*/ 74979 h 577697"/>
                  <a:gd name="connsiteX7" fmla="*/ 350656 w 433937"/>
                  <a:gd name="connsiteY7" fmla="*/ 74979 h 577697"/>
                  <a:gd name="connsiteX8" fmla="*/ 381423 w 433937"/>
                  <a:gd name="connsiteY8" fmla="*/ 0 h 577697"/>
                  <a:gd name="connsiteX9" fmla="*/ 299731 w 433937"/>
                  <a:gd name="connsiteY9" fmla="*/ 0 h 577697"/>
                  <a:gd name="connsiteX10" fmla="*/ 270375 w 433937"/>
                  <a:gd name="connsiteY10" fmla="*/ 74979 h 577697"/>
                  <a:gd name="connsiteX11" fmla="*/ 157027 w 433937"/>
                  <a:gd name="connsiteY11" fmla="*/ 74979 h 577697"/>
                  <a:gd name="connsiteX12" fmla="*/ 128559 w 433937"/>
                  <a:gd name="connsiteY12" fmla="*/ 0 h 577697"/>
                  <a:gd name="connsiteX13" fmla="*/ 46689 w 433937"/>
                  <a:gd name="connsiteY13" fmla="*/ 0 h 577697"/>
                  <a:gd name="connsiteX14" fmla="*/ 76657 w 433937"/>
                  <a:gd name="connsiteY14" fmla="*/ 74979 h 577697"/>
                  <a:gd name="connsiteX15" fmla="*/ 9909 w 433937"/>
                  <a:gd name="connsiteY15" fmla="*/ 74979 h 577697"/>
                  <a:gd name="connsiteX16" fmla="*/ 9909 w 433937"/>
                  <a:gd name="connsiteY16" fmla="*/ 142704 h 577697"/>
                  <a:gd name="connsiteX17" fmla="*/ 170204 w 433937"/>
                  <a:gd name="connsiteY17" fmla="*/ 142704 h 577697"/>
                  <a:gd name="connsiteX18" fmla="*/ 170204 w 433937"/>
                  <a:gd name="connsiteY18" fmla="*/ 225905 h 577697"/>
                  <a:gd name="connsiteX19" fmla="*/ 22642 w 433937"/>
                  <a:gd name="connsiteY19" fmla="*/ 225905 h 577697"/>
                  <a:gd name="connsiteX20" fmla="*/ 22642 w 433937"/>
                  <a:gd name="connsiteY20" fmla="*/ 295575 h 577697"/>
                  <a:gd name="connsiteX21" fmla="*/ 170204 w 433937"/>
                  <a:gd name="connsiteY21" fmla="*/ 295575 h 577697"/>
                  <a:gd name="connsiteX22" fmla="*/ 170204 w 433937"/>
                  <a:gd name="connsiteY22" fmla="*/ 383367 h 577697"/>
                  <a:gd name="connsiteX23" fmla="*/ 0 w 433937"/>
                  <a:gd name="connsiteY23" fmla="*/ 383367 h 577697"/>
                  <a:gd name="connsiteX24" fmla="*/ 0 w 433937"/>
                  <a:gd name="connsiteY24" fmla="*/ 453126 h 577697"/>
                  <a:gd name="connsiteX25" fmla="*/ 170204 w 433937"/>
                  <a:gd name="connsiteY25" fmla="*/ 453126 h 577697"/>
                  <a:gd name="connsiteX26" fmla="*/ 170204 w 433937"/>
                  <a:gd name="connsiteY26" fmla="*/ 577698 h 577697"/>
                  <a:gd name="connsiteX27" fmla="*/ 255520 w 433937"/>
                  <a:gd name="connsiteY27" fmla="*/ 577698 h 577697"/>
                  <a:gd name="connsiteX28" fmla="*/ 255520 w 433937"/>
                  <a:gd name="connsiteY28" fmla="*/ 453126 h 577697"/>
                  <a:gd name="connsiteX29" fmla="*/ 433938 w 433937"/>
                  <a:gd name="connsiteY29" fmla="*/ 453126 h 577697"/>
                  <a:gd name="connsiteX30" fmla="*/ 433938 w 433937"/>
                  <a:gd name="connsiteY30" fmla="*/ 383367 h 577697"/>
                  <a:gd name="connsiteX31" fmla="*/ 255520 w 433937"/>
                  <a:gd name="connsiteY31" fmla="*/ 383367 h 577697"/>
                  <a:gd name="connsiteX32" fmla="*/ 255520 w 433937"/>
                  <a:gd name="connsiteY32" fmla="*/ 295575 h 57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3937" h="577697">
                    <a:moveTo>
                      <a:pt x="255528" y="295575"/>
                    </a:moveTo>
                    <a:lnTo>
                      <a:pt x="402645" y="295575"/>
                    </a:lnTo>
                    <a:lnTo>
                      <a:pt x="402645" y="225905"/>
                    </a:lnTo>
                    <a:lnTo>
                      <a:pt x="255528" y="225905"/>
                    </a:lnTo>
                    <a:lnTo>
                      <a:pt x="255528" y="142704"/>
                    </a:lnTo>
                    <a:lnTo>
                      <a:pt x="416081" y="142704"/>
                    </a:lnTo>
                    <a:lnTo>
                      <a:pt x="416081" y="74979"/>
                    </a:lnTo>
                    <a:lnTo>
                      <a:pt x="350656" y="74979"/>
                    </a:lnTo>
                    <a:cubicBezTo>
                      <a:pt x="360387" y="53055"/>
                      <a:pt x="372055" y="27411"/>
                      <a:pt x="381423" y="0"/>
                    </a:cubicBezTo>
                    <a:lnTo>
                      <a:pt x="299731" y="0"/>
                    </a:lnTo>
                    <a:cubicBezTo>
                      <a:pt x="290177" y="27403"/>
                      <a:pt x="280631" y="52159"/>
                      <a:pt x="270375" y="74979"/>
                    </a:cubicBezTo>
                    <a:lnTo>
                      <a:pt x="157027" y="74979"/>
                    </a:lnTo>
                    <a:cubicBezTo>
                      <a:pt x="147037" y="52167"/>
                      <a:pt x="137750" y="27411"/>
                      <a:pt x="128559" y="0"/>
                    </a:cubicBezTo>
                    <a:lnTo>
                      <a:pt x="46689" y="0"/>
                    </a:lnTo>
                    <a:cubicBezTo>
                      <a:pt x="56057" y="27403"/>
                      <a:pt x="66846" y="53047"/>
                      <a:pt x="76657" y="74979"/>
                    </a:cubicBezTo>
                    <a:lnTo>
                      <a:pt x="9909" y="74979"/>
                    </a:lnTo>
                    <a:lnTo>
                      <a:pt x="9909" y="142704"/>
                    </a:lnTo>
                    <a:lnTo>
                      <a:pt x="170204" y="142704"/>
                    </a:lnTo>
                    <a:lnTo>
                      <a:pt x="170204" y="225905"/>
                    </a:lnTo>
                    <a:lnTo>
                      <a:pt x="22642" y="225905"/>
                    </a:lnTo>
                    <a:lnTo>
                      <a:pt x="22642" y="295575"/>
                    </a:lnTo>
                    <a:lnTo>
                      <a:pt x="170204" y="295575"/>
                    </a:lnTo>
                    <a:lnTo>
                      <a:pt x="170204" y="383367"/>
                    </a:lnTo>
                    <a:lnTo>
                      <a:pt x="0" y="383367"/>
                    </a:lnTo>
                    <a:lnTo>
                      <a:pt x="0" y="453126"/>
                    </a:lnTo>
                    <a:lnTo>
                      <a:pt x="170204" y="453126"/>
                    </a:lnTo>
                    <a:lnTo>
                      <a:pt x="170204" y="577698"/>
                    </a:lnTo>
                    <a:lnTo>
                      <a:pt x="255520" y="577698"/>
                    </a:lnTo>
                    <a:lnTo>
                      <a:pt x="255520" y="453126"/>
                    </a:lnTo>
                    <a:lnTo>
                      <a:pt x="433938" y="453126"/>
                    </a:lnTo>
                    <a:lnTo>
                      <a:pt x="433938" y="383367"/>
                    </a:lnTo>
                    <a:lnTo>
                      <a:pt x="255520" y="383367"/>
                    </a:lnTo>
                    <a:lnTo>
                      <a:pt x="255520" y="295575"/>
                    </a:lnTo>
                    <a:close/>
                  </a:path>
                </a:pathLst>
              </a:custGeom>
              <a:grpFill/>
              <a:ln w="8068" cap="flat">
                <a:noFill/>
                <a:prstDash val="solid"/>
                <a:miter/>
              </a:ln>
            </p:spPr>
            <p:txBody>
              <a:bodyPr rtlCol="0" anchor="ctr"/>
              <a:lstStyle/>
              <a:p>
                <a:endParaRPr lang="zh-CN" altLang="en-US"/>
              </a:p>
            </p:txBody>
          </p:sp>
          <p:sp>
            <p:nvSpPr>
              <p:cNvPr id="41" name="任意多边形: 形状 40">
                <a:extLst>
                  <a:ext uri="{FF2B5EF4-FFF2-40B4-BE49-F238E27FC236}">
                    <a16:creationId xmlns:a16="http://schemas.microsoft.com/office/drawing/2014/main" xmlns="" id="{8B2CBD97-C50C-42A6-93CB-78C0EA5B3EEA}"/>
                  </a:ext>
                </a:extLst>
              </p:cNvPr>
              <p:cNvSpPr/>
              <p:nvPr/>
            </p:nvSpPr>
            <p:spPr>
              <a:xfrm>
                <a:off x="6497740" y="1424048"/>
                <a:ext cx="154896" cy="130495"/>
              </a:xfrm>
              <a:custGeom>
                <a:avLst/>
                <a:gdLst>
                  <a:gd name="connsiteX0" fmla="*/ 0 w 154896"/>
                  <a:gd name="connsiteY0" fmla="*/ 0 h 130495"/>
                  <a:gd name="connsiteX1" fmla="*/ 68782 w 154896"/>
                  <a:gd name="connsiteY1" fmla="*/ 130495 h 130495"/>
                  <a:gd name="connsiteX2" fmla="*/ 154897 w 154896"/>
                  <a:gd name="connsiteY2" fmla="*/ 130495 h 130495"/>
                  <a:gd name="connsiteX3" fmla="*/ 87002 w 154896"/>
                  <a:gd name="connsiteY3" fmla="*/ 0 h 130495"/>
                  <a:gd name="connsiteX4" fmla="*/ 0 w 154896"/>
                  <a:gd name="connsiteY4" fmla="*/ 0 h 13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96" h="130495">
                    <a:moveTo>
                      <a:pt x="0" y="0"/>
                    </a:moveTo>
                    <a:cubicBezTo>
                      <a:pt x="23522" y="37401"/>
                      <a:pt x="53935" y="93280"/>
                      <a:pt x="68782" y="130495"/>
                    </a:cubicBezTo>
                    <a:lnTo>
                      <a:pt x="154897" y="130495"/>
                    </a:lnTo>
                    <a:cubicBezTo>
                      <a:pt x="139339" y="89294"/>
                      <a:pt x="116439" y="45091"/>
                      <a:pt x="87002" y="0"/>
                    </a:cubicBezTo>
                    <a:lnTo>
                      <a:pt x="0" y="0"/>
                    </a:lnTo>
                    <a:close/>
                  </a:path>
                </a:pathLst>
              </a:custGeom>
              <a:grpFill/>
              <a:ln w="8068"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xmlns="" id="{ABF5DDB1-5FA9-483A-82B7-E447CF33D009}"/>
                  </a:ext>
                </a:extLst>
              </p:cNvPr>
              <p:cNvSpPr/>
              <p:nvPr/>
            </p:nvSpPr>
            <p:spPr>
              <a:xfrm>
                <a:off x="6497740" y="1268885"/>
                <a:ext cx="154896" cy="132617"/>
              </a:xfrm>
              <a:custGeom>
                <a:avLst/>
                <a:gdLst>
                  <a:gd name="connsiteX0" fmla="*/ 0 w 154896"/>
                  <a:gd name="connsiteY0" fmla="*/ 0 h 132617"/>
                  <a:gd name="connsiteX1" fmla="*/ 68782 w 154896"/>
                  <a:gd name="connsiteY1" fmla="*/ 132617 h 132617"/>
                  <a:gd name="connsiteX2" fmla="*/ 154897 w 154896"/>
                  <a:gd name="connsiteY2" fmla="*/ 132617 h 132617"/>
                  <a:gd name="connsiteX3" fmla="*/ 87002 w 154896"/>
                  <a:gd name="connsiteY3" fmla="*/ 0 h 132617"/>
                  <a:gd name="connsiteX4" fmla="*/ 0 w 154896"/>
                  <a:gd name="connsiteY4" fmla="*/ 0 h 132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96" h="132617">
                    <a:moveTo>
                      <a:pt x="0" y="0"/>
                    </a:moveTo>
                    <a:cubicBezTo>
                      <a:pt x="23522" y="37836"/>
                      <a:pt x="53935" y="94603"/>
                      <a:pt x="68782" y="132617"/>
                    </a:cubicBezTo>
                    <a:lnTo>
                      <a:pt x="154897" y="132617"/>
                    </a:lnTo>
                    <a:cubicBezTo>
                      <a:pt x="139339" y="90795"/>
                      <a:pt x="116439" y="45446"/>
                      <a:pt x="87002" y="0"/>
                    </a:cubicBezTo>
                    <a:lnTo>
                      <a:pt x="0" y="0"/>
                    </a:lnTo>
                    <a:close/>
                  </a:path>
                </a:pathLst>
              </a:custGeom>
              <a:grpFill/>
              <a:ln w="8068"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xmlns="" id="{E8E7E655-076A-474E-ACB4-550198546B57}"/>
                  </a:ext>
                </a:extLst>
              </p:cNvPr>
              <p:cNvSpPr/>
              <p:nvPr/>
            </p:nvSpPr>
            <p:spPr>
              <a:xfrm>
                <a:off x="6497740" y="1590975"/>
                <a:ext cx="155348" cy="235709"/>
              </a:xfrm>
              <a:custGeom>
                <a:avLst/>
                <a:gdLst>
                  <a:gd name="connsiteX0" fmla="*/ 69056 w 155348"/>
                  <a:gd name="connsiteY0" fmla="*/ 0 h 235709"/>
                  <a:gd name="connsiteX1" fmla="*/ 0 w 155348"/>
                  <a:gd name="connsiteY1" fmla="*/ 235709 h 235709"/>
                  <a:gd name="connsiteX2" fmla="*/ 86825 w 155348"/>
                  <a:gd name="connsiteY2" fmla="*/ 235709 h 235709"/>
                  <a:gd name="connsiteX3" fmla="*/ 155348 w 155348"/>
                  <a:gd name="connsiteY3" fmla="*/ 0 h 235709"/>
                  <a:gd name="connsiteX4" fmla="*/ 69056 w 155348"/>
                  <a:gd name="connsiteY4" fmla="*/ 0 h 2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48" h="235709">
                    <a:moveTo>
                      <a:pt x="69056" y="0"/>
                    </a:moveTo>
                    <a:cubicBezTo>
                      <a:pt x="57469" y="69936"/>
                      <a:pt x="25644" y="170550"/>
                      <a:pt x="0" y="235709"/>
                    </a:cubicBezTo>
                    <a:lnTo>
                      <a:pt x="86825" y="235709"/>
                    </a:lnTo>
                    <a:cubicBezTo>
                      <a:pt x="119892" y="156228"/>
                      <a:pt x="135280" y="91860"/>
                      <a:pt x="155348" y="0"/>
                    </a:cubicBezTo>
                    <a:lnTo>
                      <a:pt x="69056" y="0"/>
                    </a:lnTo>
                    <a:close/>
                  </a:path>
                </a:pathLst>
              </a:custGeom>
              <a:grpFill/>
              <a:ln w="8068"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xmlns="" id="{53136BA7-9FB3-43EF-86E8-B832F8D4B4A1}"/>
                  </a:ext>
                </a:extLst>
              </p:cNvPr>
              <p:cNvSpPr/>
              <p:nvPr/>
            </p:nvSpPr>
            <p:spPr>
              <a:xfrm>
                <a:off x="5178659" y="1977296"/>
                <a:ext cx="297689" cy="368334"/>
              </a:xfrm>
              <a:custGeom>
                <a:avLst/>
                <a:gdLst>
                  <a:gd name="connsiteX0" fmla="*/ 283939 w 297689"/>
                  <a:gd name="connsiteY0" fmla="*/ 12733 h 368334"/>
                  <a:gd name="connsiteX1" fmla="*/ 194823 w 297689"/>
                  <a:gd name="connsiteY1" fmla="*/ 0 h 368334"/>
                  <a:gd name="connsiteX2" fmla="*/ 0 w 297689"/>
                  <a:gd name="connsiteY2" fmla="*/ 185672 h 368334"/>
                  <a:gd name="connsiteX3" fmla="*/ 194823 w 297689"/>
                  <a:gd name="connsiteY3" fmla="*/ 368334 h 368334"/>
                  <a:gd name="connsiteX4" fmla="*/ 297689 w 297689"/>
                  <a:gd name="connsiteY4" fmla="*/ 349057 h 368334"/>
                  <a:gd name="connsiteX5" fmla="*/ 293090 w 297689"/>
                  <a:gd name="connsiteY5" fmla="*/ 286997 h 368334"/>
                  <a:gd name="connsiteX6" fmla="*/ 213648 w 297689"/>
                  <a:gd name="connsiteY6" fmla="*/ 307331 h 368334"/>
                  <a:gd name="connsiteX7" fmla="*/ 84920 w 297689"/>
                  <a:gd name="connsiteY7" fmla="*/ 184091 h 368334"/>
                  <a:gd name="connsiteX8" fmla="*/ 207596 w 297689"/>
                  <a:gd name="connsiteY8" fmla="*/ 58542 h 368334"/>
                  <a:gd name="connsiteX9" fmla="*/ 281381 w 297689"/>
                  <a:gd name="connsiteY9" fmla="*/ 74277 h 368334"/>
                  <a:gd name="connsiteX10" fmla="*/ 283939 w 297689"/>
                  <a:gd name="connsiteY10" fmla="*/ 12733 h 36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689" h="368334">
                    <a:moveTo>
                      <a:pt x="283939" y="12733"/>
                    </a:moveTo>
                    <a:cubicBezTo>
                      <a:pt x="283939" y="12733"/>
                      <a:pt x="248798" y="0"/>
                      <a:pt x="194823" y="0"/>
                    </a:cubicBezTo>
                    <a:cubicBezTo>
                      <a:pt x="119537" y="0"/>
                      <a:pt x="0" y="53402"/>
                      <a:pt x="0" y="185672"/>
                    </a:cubicBezTo>
                    <a:cubicBezTo>
                      <a:pt x="0" y="298665"/>
                      <a:pt x="70154" y="368334"/>
                      <a:pt x="194823" y="368334"/>
                    </a:cubicBezTo>
                    <a:cubicBezTo>
                      <a:pt x="255431" y="368334"/>
                      <a:pt x="297689" y="349057"/>
                      <a:pt x="297689" y="349057"/>
                    </a:cubicBezTo>
                    <a:lnTo>
                      <a:pt x="293090" y="286997"/>
                    </a:lnTo>
                    <a:cubicBezTo>
                      <a:pt x="293090" y="286997"/>
                      <a:pt x="258917" y="307331"/>
                      <a:pt x="213648" y="307331"/>
                    </a:cubicBezTo>
                    <a:cubicBezTo>
                      <a:pt x="168380" y="307331"/>
                      <a:pt x="84920" y="290539"/>
                      <a:pt x="84920" y="184091"/>
                    </a:cubicBezTo>
                    <a:cubicBezTo>
                      <a:pt x="84920" y="77819"/>
                      <a:pt x="173020" y="58542"/>
                      <a:pt x="207596" y="58542"/>
                    </a:cubicBezTo>
                    <a:cubicBezTo>
                      <a:pt x="242213" y="58542"/>
                      <a:pt x="281381" y="74277"/>
                      <a:pt x="281381" y="74277"/>
                    </a:cubicBezTo>
                    <a:lnTo>
                      <a:pt x="283939" y="12733"/>
                    </a:lnTo>
                    <a:close/>
                  </a:path>
                </a:pathLst>
              </a:custGeom>
              <a:grpFill/>
              <a:ln w="8068"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xmlns="" id="{1AD65D1D-2D5D-4F49-85C2-8FEC31C8A667}"/>
                  </a:ext>
                </a:extLst>
              </p:cNvPr>
              <p:cNvSpPr/>
              <p:nvPr/>
            </p:nvSpPr>
            <p:spPr>
              <a:xfrm>
                <a:off x="6121716" y="1977296"/>
                <a:ext cx="297689" cy="368334"/>
              </a:xfrm>
              <a:custGeom>
                <a:avLst/>
                <a:gdLst>
                  <a:gd name="connsiteX0" fmla="*/ 283899 w 297689"/>
                  <a:gd name="connsiteY0" fmla="*/ 12733 h 368334"/>
                  <a:gd name="connsiteX1" fmla="*/ 194774 w 297689"/>
                  <a:gd name="connsiteY1" fmla="*/ 0 h 368334"/>
                  <a:gd name="connsiteX2" fmla="*/ 0 w 297689"/>
                  <a:gd name="connsiteY2" fmla="*/ 185672 h 368334"/>
                  <a:gd name="connsiteX3" fmla="*/ 194774 w 297689"/>
                  <a:gd name="connsiteY3" fmla="*/ 368334 h 368334"/>
                  <a:gd name="connsiteX4" fmla="*/ 297689 w 297689"/>
                  <a:gd name="connsiteY4" fmla="*/ 349057 h 368334"/>
                  <a:gd name="connsiteX5" fmla="*/ 293098 w 297689"/>
                  <a:gd name="connsiteY5" fmla="*/ 286997 h 368334"/>
                  <a:gd name="connsiteX6" fmla="*/ 213697 w 297689"/>
                  <a:gd name="connsiteY6" fmla="*/ 307331 h 368334"/>
                  <a:gd name="connsiteX7" fmla="*/ 84928 w 297689"/>
                  <a:gd name="connsiteY7" fmla="*/ 184091 h 368334"/>
                  <a:gd name="connsiteX8" fmla="*/ 207596 w 297689"/>
                  <a:gd name="connsiteY8" fmla="*/ 58542 h 368334"/>
                  <a:gd name="connsiteX9" fmla="*/ 281421 w 297689"/>
                  <a:gd name="connsiteY9" fmla="*/ 74277 h 368334"/>
                  <a:gd name="connsiteX10" fmla="*/ 283899 w 297689"/>
                  <a:gd name="connsiteY10" fmla="*/ 12733 h 36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689" h="368334">
                    <a:moveTo>
                      <a:pt x="283899" y="12733"/>
                    </a:moveTo>
                    <a:cubicBezTo>
                      <a:pt x="283899" y="12733"/>
                      <a:pt x="248798" y="0"/>
                      <a:pt x="194774" y="0"/>
                    </a:cubicBezTo>
                    <a:cubicBezTo>
                      <a:pt x="119448" y="0"/>
                      <a:pt x="0" y="53402"/>
                      <a:pt x="0" y="185672"/>
                    </a:cubicBezTo>
                    <a:cubicBezTo>
                      <a:pt x="0" y="298665"/>
                      <a:pt x="70154" y="368334"/>
                      <a:pt x="194774" y="368334"/>
                    </a:cubicBezTo>
                    <a:cubicBezTo>
                      <a:pt x="255431" y="368334"/>
                      <a:pt x="297689" y="349057"/>
                      <a:pt x="297689" y="349057"/>
                    </a:cubicBezTo>
                    <a:lnTo>
                      <a:pt x="293098" y="286997"/>
                    </a:lnTo>
                    <a:cubicBezTo>
                      <a:pt x="293098" y="286997"/>
                      <a:pt x="258973" y="307331"/>
                      <a:pt x="213697" y="307331"/>
                    </a:cubicBezTo>
                    <a:cubicBezTo>
                      <a:pt x="168437" y="307331"/>
                      <a:pt x="84928" y="290539"/>
                      <a:pt x="84928" y="184091"/>
                    </a:cubicBezTo>
                    <a:cubicBezTo>
                      <a:pt x="84928" y="77819"/>
                      <a:pt x="173028" y="58542"/>
                      <a:pt x="207596" y="58542"/>
                    </a:cubicBezTo>
                    <a:cubicBezTo>
                      <a:pt x="242165" y="58542"/>
                      <a:pt x="281421" y="74277"/>
                      <a:pt x="281421" y="74277"/>
                    </a:cubicBezTo>
                    <a:lnTo>
                      <a:pt x="283899" y="12733"/>
                    </a:lnTo>
                    <a:close/>
                  </a:path>
                </a:pathLst>
              </a:custGeom>
              <a:grpFill/>
              <a:ln w="8068" cap="flat">
                <a:noFill/>
                <a:prstDash val="solid"/>
                <a:miter/>
              </a:ln>
            </p:spPr>
            <p:txBody>
              <a:bodyPr rtlCol="0" anchor="ctr"/>
              <a:lstStyle/>
              <a:p>
                <a:endParaRPr lang="zh-CN" altLang="en-US"/>
              </a:p>
            </p:txBody>
          </p:sp>
          <p:sp>
            <p:nvSpPr>
              <p:cNvPr id="46" name="任意多边形: 形状 45">
                <a:extLst>
                  <a:ext uri="{FF2B5EF4-FFF2-40B4-BE49-F238E27FC236}">
                    <a16:creationId xmlns:a16="http://schemas.microsoft.com/office/drawing/2014/main" xmlns="" id="{D718B072-6A9A-458D-B2FD-3D168EF55F12}"/>
                  </a:ext>
                </a:extLst>
              </p:cNvPr>
              <p:cNvSpPr/>
              <p:nvPr/>
            </p:nvSpPr>
            <p:spPr>
              <a:xfrm>
                <a:off x="5568959" y="1973051"/>
                <a:ext cx="296139" cy="370456"/>
              </a:xfrm>
              <a:custGeom>
                <a:avLst/>
                <a:gdLst>
                  <a:gd name="connsiteX0" fmla="*/ 0 w 296139"/>
                  <a:gd name="connsiteY0" fmla="*/ 15388 h 370456"/>
                  <a:gd name="connsiteX1" fmla="*/ 0 w 296139"/>
                  <a:gd name="connsiteY1" fmla="*/ 370457 h 370456"/>
                  <a:gd name="connsiteX2" fmla="*/ 78860 w 296139"/>
                  <a:gd name="connsiteY2" fmla="*/ 370457 h 370456"/>
                  <a:gd name="connsiteX3" fmla="*/ 78860 w 296139"/>
                  <a:gd name="connsiteY3" fmla="*/ 67725 h 370456"/>
                  <a:gd name="connsiteX4" fmla="*/ 127711 w 296139"/>
                  <a:gd name="connsiteY4" fmla="*/ 62238 h 370456"/>
                  <a:gd name="connsiteX5" fmla="*/ 216828 w 296139"/>
                  <a:gd name="connsiteY5" fmla="*/ 129971 h 370456"/>
                  <a:gd name="connsiteX6" fmla="*/ 124661 w 296139"/>
                  <a:gd name="connsiteY6" fmla="*/ 216965 h 370456"/>
                  <a:gd name="connsiteX7" fmla="*/ 84436 w 296139"/>
                  <a:gd name="connsiteY7" fmla="*/ 214318 h 370456"/>
                  <a:gd name="connsiteX8" fmla="*/ 108353 w 296139"/>
                  <a:gd name="connsiteY8" fmla="*/ 276023 h 370456"/>
                  <a:gd name="connsiteX9" fmla="*/ 147562 w 296139"/>
                  <a:gd name="connsiteY9" fmla="*/ 276547 h 370456"/>
                  <a:gd name="connsiteX10" fmla="*/ 296140 w 296139"/>
                  <a:gd name="connsiteY10" fmla="*/ 127308 h 370456"/>
                  <a:gd name="connsiteX11" fmla="*/ 129704 w 296139"/>
                  <a:gd name="connsiteY11" fmla="*/ 0 h 370456"/>
                  <a:gd name="connsiteX12" fmla="*/ 0 w 296139"/>
                  <a:gd name="connsiteY12" fmla="*/ 15388 h 3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6139" h="370456">
                    <a:moveTo>
                      <a:pt x="0" y="15388"/>
                    </a:moveTo>
                    <a:lnTo>
                      <a:pt x="0" y="370457"/>
                    </a:lnTo>
                    <a:lnTo>
                      <a:pt x="78860" y="370457"/>
                    </a:lnTo>
                    <a:lnTo>
                      <a:pt x="78860" y="67725"/>
                    </a:lnTo>
                    <a:cubicBezTo>
                      <a:pt x="78860" y="67725"/>
                      <a:pt x="104278" y="62238"/>
                      <a:pt x="127711" y="62238"/>
                    </a:cubicBezTo>
                    <a:cubicBezTo>
                      <a:pt x="151096" y="62238"/>
                      <a:pt x="216828" y="63303"/>
                      <a:pt x="216828" y="129971"/>
                    </a:cubicBezTo>
                    <a:cubicBezTo>
                      <a:pt x="216828" y="196638"/>
                      <a:pt x="167363" y="216965"/>
                      <a:pt x="124661" y="216965"/>
                    </a:cubicBezTo>
                    <a:cubicBezTo>
                      <a:pt x="89076" y="216965"/>
                      <a:pt x="84436" y="214318"/>
                      <a:pt x="84436" y="214318"/>
                    </a:cubicBezTo>
                    <a:lnTo>
                      <a:pt x="108353" y="276023"/>
                    </a:lnTo>
                    <a:cubicBezTo>
                      <a:pt x="108353" y="276023"/>
                      <a:pt x="131827" y="276547"/>
                      <a:pt x="147562" y="276547"/>
                    </a:cubicBezTo>
                    <a:cubicBezTo>
                      <a:pt x="163297" y="276547"/>
                      <a:pt x="296140" y="269301"/>
                      <a:pt x="296140" y="127308"/>
                    </a:cubicBezTo>
                    <a:cubicBezTo>
                      <a:pt x="296140" y="83097"/>
                      <a:pt x="271779" y="0"/>
                      <a:pt x="129704" y="0"/>
                    </a:cubicBezTo>
                    <a:cubicBezTo>
                      <a:pt x="71792" y="0"/>
                      <a:pt x="0" y="15388"/>
                      <a:pt x="0" y="15388"/>
                    </a:cubicBezTo>
                  </a:path>
                </a:pathLst>
              </a:custGeom>
              <a:grpFill/>
              <a:ln w="8068" cap="flat">
                <a:noFill/>
                <a:prstDash val="solid"/>
                <a:miter/>
              </a:ln>
            </p:spPr>
            <p:txBody>
              <a:bodyPr rtlCol="0" anchor="ctr"/>
              <a:lstStyle/>
              <a:p>
                <a:endParaRPr lang="zh-CN" altLang="en-US"/>
              </a:p>
            </p:txBody>
          </p:sp>
          <p:sp>
            <p:nvSpPr>
              <p:cNvPr id="47" name="任意多边形: 形状 46">
                <a:extLst>
                  <a:ext uri="{FF2B5EF4-FFF2-40B4-BE49-F238E27FC236}">
                    <a16:creationId xmlns:a16="http://schemas.microsoft.com/office/drawing/2014/main" xmlns="" id="{E7BED82C-0D39-4345-9135-DC4E6DF50823}"/>
                  </a:ext>
                </a:extLst>
              </p:cNvPr>
              <p:cNvSpPr/>
              <p:nvPr/>
            </p:nvSpPr>
            <p:spPr>
              <a:xfrm>
                <a:off x="5952625" y="1982775"/>
                <a:ext cx="79973" cy="360725"/>
              </a:xfrm>
              <a:custGeom>
                <a:avLst/>
                <a:gdLst>
                  <a:gd name="connsiteX0" fmla="*/ 0 w 79973"/>
                  <a:gd name="connsiteY0" fmla="*/ 0 h 360725"/>
                  <a:gd name="connsiteX1" fmla="*/ 79974 w 79973"/>
                  <a:gd name="connsiteY1" fmla="*/ 0 h 360725"/>
                  <a:gd name="connsiteX2" fmla="*/ 79974 w 79973"/>
                  <a:gd name="connsiteY2" fmla="*/ 360725 h 360725"/>
                  <a:gd name="connsiteX3" fmla="*/ 0 w 79973"/>
                  <a:gd name="connsiteY3" fmla="*/ 360725 h 360725"/>
                </a:gdLst>
                <a:ahLst/>
                <a:cxnLst>
                  <a:cxn ang="0">
                    <a:pos x="connsiteX0" y="connsiteY0"/>
                  </a:cxn>
                  <a:cxn ang="0">
                    <a:pos x="connsiteX1" y="connsiteY1"/>
                  </a:cxn>
                  <a:cxn ang="0">
                    <a:pos x="connsiteX2" y="connsiteY2"/>
                  </a:cxn>
                  <a:cxn ang="0">
                    <a:pos x="connsiteX3" y="connsiteY3"/>
                  </a:cxn>
                </a:cxnLst>
                <a:rect l="l" t="t" r="r" b="b"/>
                <a:pathLst>
                  <a:path w="79973" h="360725">
                    <a:moveTo>
                      <a:pt x="0" y="0"/>
                    </a:moveTo>
                    <a:lnTo>
                      <a:pt x="79974" y="0"/>
                    </a:lnTo>
                    <a:lnTo>
                      <a:pt x="79974" y="360725"/>
                    </a:lnTo>
                    <a:lnTo>
                      <a:pt x="0" y="360725"/>
                    </a:lnTo>
                    <a:close/>
                  </a:path>
                </a:pathLst>
              </a:custGeom>
              <a:grpFill/>
              <a:ln w="8068" cap="flat">
                <a:noFill/>
                <a:prstDash val="solid"/>
                <a:miter/>
              </a:ln>
            </p:spPr>
            <p:txBody>
              <a:bodyPr rtlCol="0" anchor="ctr"/>
              <a:lstStyle/>
              <a:p>
                <a:endParaRPr lang="zh-CN" altLang="en-US"/>
              </a:p>
            </p:txBody>
          </p:sp>
        </p:grpSp>
        <p:sp>
          <p:nvSpPr>
            <p:cNvPr id="2" name="矩形: 圆角 1">
              <a:extLst>
                <a:ext uri="{FF2B5EF4-FFF2-40B4-BE49-F238E27FC236}">
                  <a16:creationId xmlns:a16="http://schemas.microsoft.com/office/drawing/2014/main" xmlns="" id="{11AB1705-5356-4646-ADE8-89F6FFB4AE72}"/>
                </a:ext>
              </a:extLst>
            </p:cNvPr>
            <p:cNvSpPr/>
            <p:nvPr userDrawn="1"/>
          </p:nvSpPr>
          <p:spPr>
            <a:xfrm>
              <a:off x="5076093" y="5709215"/>
              <a:ext cx="2039815" cy="61181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任意多边形: 形状 3">
            <a:extLst>
              <a:ext uri="{FF2B5EF4-FFF2-40B4-BE49-F238E27FC236}">
                <a16:creationId xmlns:a16="http://schemas.microsoft.com/office/drawing/2014/main" xmlns="" id="{E8CB1809-280D-46EF-AB56-4471DA9B02DF}"/>
              </a:ext>
            </a:extLst>
          </p:cNvPr>
          <p:cNvSpPr/>
          <p:nvPr userDrawn="1"/>
        </p:nvSpPr>
        <p:spPr>
          <a:xfrm>
            <a:off x="-5604383" y="-8229600"/>
            <a:ext cx="24275839" cy="21306449"/>
          </a:xfrm>
          <a:custGeom>
            <a:avLst/>
            <a:gdLst>
              <a:gd name="connsiteX0" fmla="*/ 5604384 w 24275839"/>
              <a:gd name="connsiteY0" fmla="*/ 8229599 h 21306449"/>
              <a:gd name="connsiteX1" fmla="*/ 5604384 w 24275839"/>
              <a:gd name="connsiteY1" fmla="*/ 15087599 h 21306449"/>
              <a:gd name="connsiteX2" fmla="*/ 17796383 w 24275839"/>
              <a:gd name="connsiteY2" fmla="*/ 15087599 h 21306449"/>
              <a:gd name="connsiteX3" fmla="*/ 17796383 w 24275839"/>
              <a:gd name="connsiteY3" fmla="*/ 8229599 h 21306449"/>
              <a:gd name="connsiteX4" fmla="*/ 3572385 w 24275839"/>
              <a:gd name="connsiteY4" fmla="*/ 0 h 21306449"/>
              <a:gd name="connsiteX5" fmla="*/ 20844383 w 24275839"/>
              <a:gd name="connsiteY5" fmla="*/ 0 h 21306449"/>
              <a:gd name="connsiteX6" fmla="*/ 20844383 w 24275839"/>
              <a:gd name="connsiteY6" fmla="*/ 4925961 h 21306449"/>
              <a:gd name="connsiteX7" fmla="*/ 24275839 w 24275839"/>
              <a:gd name="connsiteY7" fmla="*/ 4925961 h 21306449"/>
              <a:gd name="connsiteX8" fmla="*/ 24275839 w 24275839"/>
              <a:gd name="connsiteY8" fmla="*/ 18346993 h 21306449"/>
              <a:gd name="connsiteX9" fmla="*/ 18055667 w 24275839"/>
              <a:gd name="connsiteY9" fmla="*/ 18346993 h 21306449"/>
              <a:gd name="connsiteX10" fmla="*/ 18055667 w 24275839"/>
              <a:gd name="connsiteY10" fmla="*/ 21306449 h 21306449"/>
              <a:gd name="connsiteX11" fmla="*/ 5604383 w 24275839"/>
              <a:gd name="connsiteY11" fmla="*/ 21306449 h 21306449"/>
              <a:gd name="connsiteX12" fmla="*/ 5604383 w 24275839"/>
              <a:gd name="connsiteY12" fmla="*/ 18346993 h 21306449"/>
              <a:gd name="connsiteX13" fmla="*/ 0 w 24275839"/>
              <a:gd name="connsiteY13" fmla="*/ 18346993 h 21306449"/>
              <a:gd name="connsiteX14" fmla="*/ 0 w 24275839"/>
              <a:gd name="connsiteY14" fmla="*/ 4925961 h 21306449"/>
              <a:gd name="connsiteX15" fmla="*/ 3572385 w 24275839"/>
              <a:gd name="connsiteY15" fmla="*/ 4925961 h 2130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275839" h="21306449">
                <a:moveTo>
                  <a:pt x="5604384" y="8229599"/>
                </a:moveTo>
                <a:lnTo>
                  <a:pt x="5604384" y="15087599"/>
                </a:lnTo>
                <a:lnTo>
                  <a:pt x="17796383" y="15087599"/>
                </a:lnTo>
                <a:lnTo>
                  <a:pt x="17796383" y="8229599"/>
                </a:lnTo>
                <a:close/>
                <a:moveTo>
                  <a:pt x="3572385" y="0"/>
                </a:moveTo>
                <a:lnTo>
                  <a:pt x="20844383" y="0"/>
                </a:lnTo>
                <a:lnTo>
                  <a:pt x="20844383" y="4925961"/>
                </a:lnTo>
                <a:lnTo>
                  <a:pt x="24275839" y="4925961"/>
                </a:lnTo>
                <a:lnTo>
                  <a:pt x="24275839" y="18346993"/>
                </a:lnTo>
                <a:lnTo>
                  <a:pt x="18055667" y="18346993"/>
                </a:lnTo>
                <a:lnTo>
                  <a:pt x="18055667" y="21306449"/>
                </a:lnTo>
                <a:lnTo>
                  <a:pt x="5604383" y="21306449"/>
                </a:lnTo>
                <a:lnTo>
                  <a:pt x="5604383" y="18346993"/>
                </a:lnTo>
                <a:lnTo>
                  <a:pt x="0" y="18346993"/>
                </a:lnTo>
                <a:lnTo>
                  <a:pt x="0" y="4925961"/>
                </a:lnTo>
                <a:lnTo>
                  <a:pt x="3572385" y="4925961"/>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0405233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xmlns="" id="{9D9AAF51-02B2-4F43-AD4B-5AB836D1DA23}"/>
              </a:ext>
            </a:extLst>
          </p:cNvPr>
          <p:cNvSpPr/>
          <p:nvPr userDrawn="1"/>
        </p:nvSpPr>
        <p:spPr>
          <a:xfrm>
            <a:off x="0" y="0"/>
            <a:ext cx="12192000" cy="6874781"/>
          </a:xfrm>
          <a:prstGeom prst="rect">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zh-CN" altLang="en-US"/>
          </a:p>
        </p:txBody>
      </p:sp>
      <p:sp>
        <p:nvSpPr>
          <p:cNvPr id="203" name="ïṩḷïḓê">
            <a:extLst>
              <a:ext uri="{FF2B5EF4-FFF2-40B4-BE49-F238E27FC236}">
                <a16:creationId xmlns:a16="http://schemas.microsoft.com/office/drawing/2014/main" xmlns="" id="{70601BAA-EB2B-4644-B209-CF6BA6972EDF}"/>
              </a:ext>
            </a:extLst>
          </p:cNvPr>
          <p:cNvSpPr/>
          <p:nvPr userDrawn="1"/>
        </p:nvSpPr>
        <p:spPr bwMode="auto">
          <a:xfrm>
            <a:off x="2934488" y="-739232"/>
            <a:ext cx="6323024" cy="8407430"/>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alpha val="15000"/>
            </a:schemeClr>
          </a:solidFill>
          <a:ln>
            <a:gradFill>
              <a:gsLst>
                <a:gs pos="0">
                  <a:schemeClr val="bg1">
                    <a:alpha val="50000"/>
                  </a:schemeClr>
                </a:gs>
                <a:gs pos="100000">
                  <a:schemeClr val="bg1">
                    <a:alpha val="0"/>
                  </a:schemeClr>
                </a:gs>
              </a:gsLst>
              <a:lin ang="5400000" scaled="1"/>
            </a:gradFill>
          </a:ln>
          <a:effectLst>
            <a:outerShdw blurRad="63500" algn="ctr" rotWithShape="0">
              <a:schemeClr val="accent1">
                <a:lumMod val="75000"/>
                <a:alpha val="40000"/>
              </a:schemeClr>
            </a:outerShdw>
          </a:effectLst>
        </p:spPr>
        <p:txBody>
          <a:bodyPr vert="horz" wrap="square" lIns="91440" tIns="45720" rIns="91440" bIns="45720" numCol="1" anchor="t" anchorCtr="0" compatLnSpc="1">
            <a:prstTxWarp prst="textNoShape">
              <a:avLst/>
            </a:prstTxWarp>
          </a:bodyPr>
          <a:lstStyle/>
          <a:p>
            <a:endParaRPr lang="zh-CN" altLang="en-US"/>
          </a:p>
        </p:txBody>
      </p:sp>
      <p:grpSp>
        <p:nvGrpSpPr>
          <p:cNvPr id="204" name="组合 203">
            <a:extLst>
              <a:ext uri="{FF2B5EF4-FFF2-40B4-BE49-F238E27FC236}">
                <a16:creationId xmlns:a16="http://schemas.microsoft.com/office/drawing/2014/main" xmlns="" id="{EA0BDB72-CF79-41E5-B62A-06F99CC75315}"/>
              </a:ext>
            </a:extLst>
          </p:cNvPr>
          <p:cNvGrpSpPr/>
          <p:nvPr userDrawn="1"/>
        </p:nvGrpSpPr>
        <p:grpSpPr>
          <a:xfrm>
            <a:off x="1893243" y="4591003"/>
            <a:ext cx="685372" cy="911307"/>
            <a:chOff x="514420" y="4851329"/>
            <a:chExt cx="685372" cy="911307"/>
          </a:xfrm>
        </p:grpSpPr>
        <p:grpSp>
          <p:nvGrpSpPr>
            <p:cNvPr id="205" name="组合 204">
              <a:extLst>
                <a:ext uri="{FF2B5EF4-FFF2-40B4-BE49-F238E27FC236}">
                  <a16:creationId xmlns:a16="http://schemas.microsoft.com/office/drawing/2014/main" xmlns="" id="{C4851A8C-7E75-4E53-BEEA-CCDF884AA1E6}"/>
                </a:ext>
              </a:extLst>
            </p:cNvPr>
            <p:cNvGrpSpPr/>
            <p:nvPr/>
          </p:nvGrpSpPr>
          <p:grpSpPr>
            <a:xfrm>
              <a:off x="514420" y="4851329"/>
              <a:ext cx="685372" cy="911307"/>
              <a:chOff x="990210" y="2554699"/>
              <a:chExt cx="685372" cy="911307"/>
            </a:xfrm>
          </p:grpSpPr>
          <p:sp>
            <p:nvSpPr>
              <p:cNvPr id="207" name="ïṩḷïḓê">
                <a:extLst>
                  <a:ext uri="{FF2B5EF4-FFF2-40B4-BE49-F238E27FC236}">
                    <a16:creationId xmlns:a16="http://schemas.microsoft.com/office/drawing/2014/main" xmlns="" id="{67A8DC5E-960C-4F79-805D-8D691B1DF48A}"/>
                  </a:ext>
                </a:extLst>
              </p:cNvPr>
              <p:cNvSpPr/>
              <p:nvPr/>
            </p:nvSpPr>
            <p:spPr bwMode="auto">
              <a:xfrm>
                <a:off x="990210" y="2554699"/>
                <a:ext cx="685372" cy="911307"/>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bg1">
                      <a:alpha val="25000"/>
                    </a:schemeClr>
                  </a:gs>
                  <a:gs pos="100000">
                    <a:schemeClr val="bg1">
                      <a:alpha val="0"/>
                    </a:schemeClr>
                  </a:gs>
                </a:gsLst>
                <a:lin ang="5400000" scaled="1"/>
              </a:gradFill>
              <a:ln>
                <a:gradFill>
                  <a:gsLst>
                    <a:gs pos="0">
                      <a:schemeClr val="bg1">
                        <a:alpha val="50000"/>
                      </a:schemeClr>
                    </a:gs>
                    <a:gs pos="100000">
                      <a:schemeClr val="bg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08" name="任意多边形: 形状 207">
                <a:extLst>
                  <a:ext uri="{FF2B5EF4-FFF2-40B4-BE49-F238E27FC236}">
                    <a16:creationId xmlns:a16="http://schemas.microsoft.com/office/drawing/2014/main" xmlns="" id="{4D13AF30-3140-47DE-87EB-C42C62A7CA9F}"/>
                  </a:ext>
                </a:extLst>
              </p:cNvPr>
              <p:cNvSpPr/>
              <p:nvPr/>
            </p:nvSpPr>
            <p:spPr bwMode="auto">
              <a:xfrm>
                <a:off x="990210" y="2562553"/>
                <a:ext cx="324672" cy="767472"/>
              </a:xfrm>
              <a:custGeom>
                <a:avLst/>
                <a:gdLst>
                  <a:gd name="connsiteX0" fmla="*/ 324672 w 324672"/>
                  <a:gd name="connsiteY0" fmla="*/ 0 h 767472"/>
                  <a:gd name="connsiteX1" fmla="*/ 140143 w 324672"/>
                  <a:gd name="connsiteY1" fmla="*/ 767472 h 767472"/>
                  <a:gd name="connsiteX2" fmla="*/ 92553 w 324672"/>
                  <a:gd name="connsiteY2" fmla="*/ 715592 h 767472"/>
                  <a:gd name="connsiteX3" fmla="*/ 0 w 324672"/>
                  <a:gd name="connsiteY3" fmla="*/ 506629 h 767472"/>
                  <a:gd name="connsiteX4" fmla="*/ 0 w 324672"/>
                  <a:gd name="connsiteY4" fmla="*/ 140133 h 767472"/>
                  <a:gd name="connsiteX5" fmla="*/ 282515 w 324672"/>
                  <a:gd name="connsiteY5" fmla="*/ 18196 h 7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72" h="767472">
                    <a:moveTo>
                      <a:pt x="324672" y="0"/>
                    </a:moveTo>
                    <a:lnTo>
                      <a:pt x="140143" y="767472"/>
                    </a:lnTo>
                    <a:lnTo>
                      <a:pt x="92553" y="715592"/>
                    </a:lnTo>
                    <a:cubicBezTo>
                      <a:pt x="7862" y="606258"/>
                      <a:pt x="0" y="506629"/>
                      <a:pt x="0" y="506629"/>
                    </a:cubicBezTo>
                    <a:cubicBezTo>
                      <a:pt x="0" y="506629"/>
                      <a:pt x="0" y="506629"/>
                      <a:pt x="0" y="140133"/>
                    </a:cubicBezTo>
                    <a:cubicBezTo>
                      <a:pt x="0" y="140133"/>
                      <a:pt x="0" y="140133"/>
                      <a:pt x="282515" y="18196"/>
                    </a:cubicBezTo>
                    <a:close/>
                  </a:path>
                </a:pathLst>
              </a:custGeom>
              <a:gradFill>
                <a:gsLst>
                  <a:gs pos="0">
                    <a:schemeClr val="bg1">
                      <a:alpha val="5000"/>
                    </a:schemeClr>
                  </a:gs>
                  <a:gs pos="100000">
                    <a:schemeClr val="bg1">
                      <a:alpha val="0"/>
                    </a:schemeClr>
                  </a:gs>
                </a:gsLst>
                <a:lin ang="5400000" scaled="1"/>
              </a:gradFill>
              <a:ln>
                <a:noFill/>
              </a:ln>
              <a:effectLst/>
            </p:spPr>
            <p:txBody>
              <a:bodyPr vert="horz" wrap="square" lIns="91440" tIns="45720" rIns="91440" bIns="45720" numCol="1" anchor="t" anchorCtr="0" compatLnSpc="1">
                <a:prstTxWarp prst="textNoShape">
                  <a:avLst/>
                </a:prstTxWarp>
                <a:noAutofit/>
              </a:bodyPr>
              <a:lstStyle/>
              <a:p>
                <a:endParaRPr lang="zh-CN" altLang="en-US"/>
              </a:p>
            </p:txBody>
          </p:sp>
        </p:grpSp>
        <p:sp>
          <p:nvSpPr>
            <p:cNvPr id="206" name="car-falling_75822">
              <a:extLst>
                <a:ext uri="{FF2B5EF4-FFF2-40B4-BE49-F238E27FC236}">
                  <a16:creationId xmlns:a16="http://schemas.microsoft.com/office/drawing/2014/main" xmlns="" id="{5AECCED5-3455-475F-839D-7AC61F7B9924}"/>
                </a:ext>
              </a:extLst>
            </p:cNvPr>
            <p:cNvSpPr>
              <a:spLocks noChangeAspect="1"/>
            </p:cNvSpPr>
            <p:nvPr/>
          </p:nvSpPr>
          <p:spPr bwMode="auto">
            <a:xfrm>
              <a:off x="655724" y="5086797"/>
              <a:ext cx="380912" cy="371435"/>
            </a:xfrm>
            <a:custGeom>
              <a:avLst/>
              <a:gdLst>
                <a:gd name="connsiteX0" fmla="*/ 343860 w 608234"/>
                <a:gd name="connsiteY0" fmla="*/ 560007 h 593102"/>
                <a:gd name="connsiteX1" fmla="*/ 310358 w 608234"/>
                <a:gd name="connsiteY1" fmla="*/ 593102 h 593102"/>
                <a:gd name="connsiteX2" fmla="*/ 308117 w 608234"/>
                <a:gd name="connsiteY2" fmla="*/ 592996 h 593102"/>
                <a:gd name="connsiteX3" fmla="*/ 277176 w 608234"/>
                <a:gd name="connsiteY3" fmla="*/ 564264 h 593102"/>
                <a:gd name="connsiteX4" fmla="*/ 280804 w 608234"/>
                <a:gd name="connsiteY4" fmla="*/ 564264 h 593102"/>
                <a:gd name="connsiteX5" fmla="*/ 343860 w 608234"/>
                <a:gd name="connsiteY5" fmla="*/ 560007 h 593102"/>
                <a:gd name="connsiteX6" fmla="*/ 375834 w 608234"/>
                <a:gd name="connsiteY6" fmla="*/ 443927 h 593102"/>
                <a:gd name="connsiteX7" fmla="*/ 370182 w 608234"/>
                <a:gd name="connsiteY7" fmla="*/ 528361 h 593102"/>
                <a:gd name="connsiteX8" fmla="*/ 366022 w 608234"/>
                <a:gd name="connsiteY8" fmla="*/ 530065 h 593102"/>
                <a:gd name="connsiteX9" fmla="*/ 215869 w 608234"/>
                <a:gd name="connsiteY9" fmla="*/ 538157 h 593102"/>
                <a:gd name="connsiteX10" fmla="*/ 56758 w 608234"/>
                <a:gd name="connsiteY10" fmla="*/ 562007 h 593102"/>
                <a:gd name="connsiteX11" fmla="*/ 36923 w 608234"/>
                <a:gd name="connsiteY11" fmla="*/ 565308 h 593102"/>
                <a:gd name="connsiteX12" fmla="*/ 33724 w 608234"/>
                <a:gd name="connsiteY12" fmla="*/ 545504 h 593102"/>
                <a:gd name="connsiteX13" fmla="*/ 217149 w 608234"/>
                <a:gd name="connsiteY13" fmla="*/ 509728 h 593102"/>
                <a:gd name="connsiteX14" fmla="*/ 353652 w 608234"/>
                <a:gd name="connsiteY14" fmla="*/ 504192 h 593102"/>
                <a:gd name="connsiteX15" fmla="*/ 372741 w 608234"/>
                <a:gd name="connsiteY15" fmla="*/ 490030 h 593102"/>
                <a:gd name="connsiteX16" fmla="*/ 104193 w 608234"/>
                <a:gd name="connsiteY16" fmla="*/ 379924 h 593102"/>
                <a:gd name="connsiteX17" fmla="*/ 186429 w 608234"/>
                <a:gd name="connsiteY17" fmla="*/ 426993 h 593102"/>
                <a:gd name="connsiteX18" fmla="*/ 61102 w 608234"/>
                <a:gd name="connsiteY18" fmla="*/ 460750 h 593102"/>
                <a:gd name="connsiteX19" fmla="*/ 52355 w 608234"/>
                <a:gd name="connsiteY19" fmla="*/ 461921 h 593102"/>
                <a:gd name="connsiteX20" fmla="*/ 20143 w 608234"/>
                <a:gd name="connsiteY20" fmla="*/ 437216 h 593102"/>
                <a:gd name="connsiteX21" fmla="*/ 43716 w 608234"/>
                <a:gd name="connsiteY21" fmla="*/ 396217 h 593102"/>
                <a:gd name="connsiteX22" fmla="*/ 205428 w 608234"/>
                <a:gd name="connsiteY22" fmla="*/ 298986 h 593102"/>
                <a:gd name="connsiteX23" fmla="*/ 244998 w 608234"/>
                <a:gd name="connsiteY23" fmla="*/ 368281 h 593102"/>
                <a:gd name="connsiteX24" fmla="*/ 189110 w 608234"/>
                <a:gd name="connsiteY24" fmla="*/ 342202 h 593102"/>
                <a:gd name="connsiteX25" fmla="*/ 14632 w 608234"/>
                <a:gd name="connsiteY25" fmla="*/ 240906 h 593102"/>
                <a:gd name="connsiteX26" fmla="*/ 24538 w 608234"/>
                <a:gd name="connsiteY26" fmla="*/ 245285 h 593102"/>
                <a:gd name="connsiteX27" fmla="*/ 262706 w 608234"/>
                <a:gd name="connsiteY27" fmla="*/ 399156 h 593102"/>
                <a:gd name="connsiteX28" fmla="*/ 263133 w 608234"/>
                <a:gd name="connsiteY28" fmla="*/ 400008 h 593102"/>
                <a:gd name="connsiteX29" fmla="*/ 261320 w 608234"/>
                <a:gd name="connsiteY29" fmla="*/ 428120 h 593102"/>
                <a:gd name="connsiteX30" fmla="*/ 3846 w 608234"/>
                <a:gd name="connsiteY30" fmla="*/ 264878 h 593102"/>
                <a:gd name="connsiteX31" fmla="*/ 4486 w 608234"/>
                <a:gd name="connsiteY31" fmla="*/ 244752 h 593102"/>
                <a:gd name="connsiteX32" fmla="*/ 14632 w 608234"/>
                <a:gd name="connsiteY32" fmla="*/ 240906 h 593102"/>
                <a:gd name="connsiteX33" fmla="*/ 391167 w 608234"/>
                <a:gd name="connsiteY33" fmla="*/ 70918 h 593102"/>
                <a:gd name="connsiteX34" fmla="*/ 418392 w 608234"/>
                <a:gd name="connsiteY34" fmla="*/ 83299 h 593102"/>
                <a:gd name="connsiteX35" fmla="*/ 465854 w 608234"/>
                <a:gd name="connsiteY35" fmla="*/ 134104 h 593102"/>
                <a:gd name="connsiteX36" fmla="*/ 476094 w 608234"/>
                <a:gd name="connsiteY36" fmla="*/ 164566 h 593102"/>
                <a:gd name="connsiteX37" fmla="*/ 518224 w 608234"/>
                <a:gd name="connsiteY37" fmla="*/ 229110 h 593102"/>
                <a:gd name="connsiteX38" fmla="*/ 598004 w 608234"/>
                <a:gd name="connsiteY38" fmla="*/ 294187 h 593102"/>
                <a:gd name="connsiteX39" fmla="*/ 601950 w 608234"/>
                <a:gd name="connsiteY39" fmla="*/ 333382 h 593102"/>
                <a:gd name="connsiteX40" fmla="*/ 570699 w 608234"/>
                <a:gd name="connsiteY40" fmla="*/ 341902 h 593102"/>
                <a:gd name="connsiteX41" fmla="*/ 546808 w 608234"/>
                <a:gd name="connsiteY41" fmla="*/ 301642 h 593102"/>
                <a:gd name="connsiteX42" fmla="*/ 475240 w 608234"/>
                <a:gd name="connsiteY42" fmla="*/ 253500 h 593102"/>
                <a:gd name="connsiteX43" fmla="*/ 452629 w 608234"/>
                <a:gd name="connsiteY43" fmla="*/ 163926 h 593102"/>
                <a:gd name="connsiteX44" fmla="*/ 451882 w 608234"/>
                <a:gd name="connsiteY44" fmla="*/ 269903 h 593102"/>
                <a:gd name="connsiteX45" fmla="*/ 531769 w 608234"/>
                <a:gd name="connsiteY45" fmla="*/ 323796 h 593102"/>
                <a:gd name="connsiteX46" fmla="*/ 539342 w 608234"/>
                <a:gd name="connsiteY46" fmla="*/ 362459 h 593102"/>
                <a:gd name="connsiteX47" fmla="*/ 500625 w 608234"/>
                <a:gd name="connsiteY47" fmla="*/ 370021 h 593102"/>
                <a:gd name="connsiteX48" fmla="*/ 406339 w 608234"/>
                <a:gd name="connsiteY48" fmla="*/ 306435 h 593102"/>
                <a:gd name="connsiteX49" fmla="*/ 394074 w 608234"/>
                <a:gd name="connsiteY49" fmla="*/ 283110 h 593102"/>
                <a:gd name="connsiteX50" fmla="*/ 396527 w 608234"/>
                <a:gd name="connsiteY50" fmla="*/ 167761 h 593102"/>
                <a:gd name="connsiteX51" fmla="*/ 367729 w 608234"/>
                <a:gd name="connsiteY51" fmla="*/ 278849 h 593102"/>
                <a:gd name="connsiteX52" fmla="*/ 339998 w 608234"/>
                <a:gd name="connsiteY52" fmla="*/ 304624 h 593102"/>
                <a:gd name="connsiteX53" fmla="*/ 268430 w 608234"/>
                <a:gd name="connsiteY53" fmla="*/ 225701 h 593102"/>
                <a:gd name="connsiteX54" fmla="*/ 350877 w 608234"/>
                <a:gd name="connsiteY54" fmla="*/ 370021 h 593102"/>
                <a:gd name="connsiteX55" fmla="*/ 355250 w 608234"/>
                <a:gd name="connsiteY55" fmla="*/ 388766 h 593102"/>
                <a:gd name="connsiteX56" fmla="*/ 349171 w 608234"/>
                <a:gd name="connsiteY56" fmla="*/ 480257 h 593102"/>
                <a:gd name="connsiteX57" fmla="*/ 281549 w 608234"/>
                <a:gd name="connsiteY57" fmla="*/ 487606 h 593102"/>
                <a:gd name="connsiteX58" fmla="*/ 287735 w 608234"/>
                <a:gd name="connsiteY58" fmla="*/ 394411 h 593102"/>
                <a:gd name="connsiteX59" fmla="*/ 210302 w 608234"/>
                <a:gd name="connsiteY59" fmla="*/ 258826 h 593102"/>
                <a:gd name="connsiteX60" fmla="*/ 215635 w 608234"/>
                <a:gd name="connsiteY60" fmla="*/ 218778 h 593102"/>
                <a:gd name="connsiteX61" fmla="*/ 215528 w 608234"/>
                <a:gd name="connsiteY61" fmla="*/ 218672 h 593102"/>
                <a:gd name="connsiteX62" fmla="*/ 363143 w 608234"/>
                <a:gd name="connsiteY62" fmla="*/ 81382 h 593102"/>
                <a:gd name="connsiteX63" fmla="*/ 391167 w 608234"/>
                <a:gd name="connsiteY63" fmla="*/ 70918 h 593102"/>
                <a:gd name="connsiteX64" fmla="*/ 497235 w 608234"/>
                <a:gd name="connsiteY64" fmla="*/ 0 h 593102"/>
                <a:gd name="connsiteX65" fmla="*/ 555064 w 608234"/>
                <a:gd name="connsiteY65" fmla="*/ 57723 h 593102"/>
                <a:gd name="connsiteX66" fmla="*/ 497235 w 608234"/>
                <a:gd name="connsiteY66" fmla="*/ 115446 h 593102"/>
                <a:gd name="connsiteX67" fmla="*/ 439406 w 608234"/>
                <a:gd name="connsiteY67" fmla="*/ 57723 h 593102"/>
                <a:gd name="connsiteX68" fmla="*/ 497235 w 608234"/>
                <a:gd name="connsiteY68" fmla="*/ 0 h 593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608234" h="593102">
                  <a:moveTo>
                    <a:pt x="343860" y="560007"/>
                  </a:moveTo>
                  <a:cubicBezTo>
                    <a:pt x="342473" y="581184"/>
                    <a:pt x="326789" y="593102"/>
                    <a:pt x="310358" y="593102"/>
                  </a:cubicBezTo>
                  <a:cubicBezTo>
                    <a:pt x="309611" y="593102"/>
                    <a:pt x="308864" y="593102"/>
                    <a:pt x="308117" y="592996"/>
                  </a:cubicBezTo>
                  <a:cubicBezTo>
                    <a:pt x="292007" y="591932"/>
                    <a:pt x="279310" y="579694"/>
                    <a:pt x="277176" y="564264"/>
                  </a:cubicBezTo>
                  <a:cubicBezTo>
                    <a:pt x="278350" y="564264"/>
                    <a:pt x="279523" y="564264"/>
                    <a:pt x="280804" y="564264"/>
                  </a:cubicBezTo>
                  <a:cubicBezTo>
                    <a:pt x="305450" y="564264"/>
                    <a:pt x="326042" y="562880"/>
                    <a:pt x="343860" y="560007"/>
                  </a:cubicBezTo>
                  <a:close/>
                  <a:moveTo>
                    <a:pt x="375834" y="443927"/>
                  </a:moveTo>
                  <a:cubicBezTo>
                    <a:pt x="412732" y="474911"/>
                    <a:pt x="404840" y="513242"/>
                    <a:pt x="370182" y="528361"/>
                  </a:cubicBezTo>
                  <a:cubicBezTo>
                    <a:pt x="368795" y="529000"/>
                    <a:pt x="367409" y="529532"/>
                    <a:pt x="366022" y="530065"/>
                  </a:cubicBezTo>
                  <a:cubicBezTo>
                    <a:pt x="327098" y="544013"/>
                    <a:pt x="256714" y="539967"/>
                    <a:pt x="215869" y="538157"/>
                  </a:cubicBezTo>
                  <a:cubicBezTo>
                    <a:pt x="148365" y="534963"/>
                    <a:pt x="78620" y="531662"/>
                    <a:pt x="56758" y="562007"/>
                  </a:cubicBezTo>
                  <a:cubicBezTo>
                    <a:pt x="52173" y="568395"/>
                    <a:pt x="43321" y="569886"/>
                    <a:pt x="36923" y="565308"/>
                  </a:cubicBezTo>
                  <a:cubicBezTo>
                    <a:pt x="30524" y="560729"/>
                    <a:pt x="29138" y="551786"/>
                    <a:pt x="33724" y="545504"/>
                  </a:cubicBezTo>
                  <a:cubicBezTo>
                    <a:pt x="64543" y="502594"/>
                    <a:pt x="138660" y="506108"/>
                    <a:pt x="217149" y="509728"/>
                  </a:cubicBezTo>
                  <a:cubicBezTo>
                    <a:pt x="266525" y="512071"/>
                    <a:pt x="317500" y="514413"/>
                    <a:pt x="353652" y="504192"/>
                  </a:cubicBezTo>
                  <a:cubicBezTo>
                    <a:pt x="368049" y="500146"/>
                    <a:pt x="369222" y="493225"/>
                    <a:pt x="372741" y="490030"/>
                  </a:cubicBezTo>
                  <a:close/>
                  <a:moveTo>
                    <a:pt x="104193" y="379924"/>
                  </a:moveTo>
                  <a:cubicBezTo>
                    <a:pt x="132138" y="398986"/>
                    <a:pt x="159657" y="414640"/>
                    <a:pt x="186429" y="426993"/>
                  </a:cubicBezTo>
                  <a:lnTo>
                    <a:pt x="61102" y="460750"/>
                  </a:lnTo>
                  <a:cubicBezTo>
                    <a:pt x="58222" y="461495"/>
                    <a:pt x="55342" y="461921"/>
                    <a:pt x="52355" y="461921"/>
                  </a:cubicBezTo>
                  <a:cubicBezTo>
                    <a:pt x="37636" y="461921"/>
                    <a:pt x="24090" y="452124"/>
                    <a:pt x="20143" y="437216"/>
                  </a:cubicBezTo>
                  <a:cubicBezTo>
                    <a:pt x="15237" y="419325"/>
                    <a:pt x="25797" y="401009"/>
                    <a:pt x="43716" y="396217"/>
                  </a:cubicBezTo>
                  <a:close/>
                  <a:moveTo>
                    <a:pt x="205428" y="298986"/>
                  </a:moveTo>
                  <a:lnTo>
                    <a:pt x="244998" y="368281"/>
                  </a:lnTo>
                  <a:cubicBezTo>
                    <a:pt x="225906" y="361256"/>
                    <a:pt x="207028" y="352208"/>
                    <a:pt x="189110" y="342202"/>
                  </a:cubicBezTo>
                  <a:close/>
                  <a:moveTo>
                    <a:pt x="14632" y="240906"/>
                  </a:moveTo>
                  <a:cubicBezTo>
                    <a:pt x="18272" y="240999"/>
                    <a:pt x="21872" y="242463"/>
                    <a:pt x="24538" y="245285"/>
                  </a:cubicBezTo>
                  <a:cubicBezTo>
                    <a:pt x="25924" y="246776"/>
                    <a:pt x="140262" y="366146"/>
                    <a:pt x="262706" y="399156"/>
                  </a:cubicBezTo>
                  <a:lnTo>
                    <a:pt x="263133" y="400008"/>
                  </a:lnTo>
                  <a:lnTo>
                    <a:pt x="261320" y="428120"/>
                  </a:lnTo>
                  <a:cubicBezTo>
                    <a:pt x="142182" y="398624"/>
                    <a:pt x="29657" y="292138"/>
                    <a:pt x="3846" y="264878"/>
                  </a:cubicBezTo>
                  <a:cubicBezTo>
                    <a:pt x="-1487" y="259128"/>
                    <a:pt x="-1274" y="250183"/>
                    <a:pt x="4486" y="244752"/>
                  </a:cubicBezTo>
                  <a:cubicBezTo>
                    <a:pt x="7313" y="242090"/>
                    <a:pt x="10992" y="240812"/>
                    <a:pt x="14632" y="240906"/>
                  </a:cubicBezTo>
                  <a:close/>
                  <a:moveTo>
                    <a:pt x="391167" y="70918"/>
                  </a:moveTo>
                  <a:cubicBezTo>
                    <a:pt x="401167" y="71264"/>
                    <a:pt x="411033" y="75418"/>
                    <a:pt x="418392" y="83299"/>
                  </a:cubicBezTo>
                  <a:lnTo>
                    <a:pt x="465854" y="134104"/>
                  </a:lnTo>
                  <a:cubicBezTo>
                    <a:pt x="473854" y="142625"/>
                    <a:pt x="477160" y="153808"/>
                    <a:pt x="476094" y="164566"/>
                  </a:cubicBezTo>
                  <a:lnTo>
                    <a:pt x="518224" y="229110"/>
                  </a:lnTo>
                  <a:lnTo>
                    <a:pt x="598004" y="294187"/>
                  </a:lnTo>
                  <a:cubicBezTo>
                    <a:pt x="609949" y="303879"/>
                    <a:pt x="611656" y="321453"/>
                    <a:pt x="601950" y="333382"/>
                  </a:cubicBezTo>
                  <a:cubicBezTo>
                    <a:pt x="594377" y="342648"/>
                    <a:pt x="581792" y="345950"/>
                    <a:pt x="570699" y="341902"/>
                  </a:cubicBezTo>
                  <a:cubicBezTo>
                    <a:pt x="569099" y="325394"/>
                    <a:pt x="560460" y="310908"/>
                    <a:pt x="546808" y="301642"/>
                  </a:cubicBezTo>
                  <a:lnTo>
                    <a:pt x="475240" y="253500"/>
                  </a:lnTo>
                  <a:lnTo>
                    <a:pt x="452629" y="163926"/>
                  </a:lnTo>
                  <a:lnTo>
                    <a:pt x="451882" y="269903"/>
                  </a:lnTo>
                  <a:lnTo>
                    <a:pt x="531769" y="323796"/>
                  </a:lnTo>
                  <a:cubicBezTo>
                    <a:pt x="544568" y="332423"/>
                    <a:pt x="547981" y="349784"/>
                    <a:pt x="539342" y="362459"/>
                  </a:cubicBezTo>
                  <a:cubicBezTo>
                    <a:pt x="530703" y="375346"/>
                    <a:pt x="513317" y="378541"/>
                    <a:pt x="500625" y="370021"/>
                  </a:cubicBezTo>
                  <a:lnTo>
                    <a:pt x="406339" y="306435"/>
                  </a:lnTo>
                  <a:cubicBezTo>
                    <a:pt x="398447" y="301110"/>
                    <a:pt x="394074" y="292163"/>
                    <a:pt x="394074" y="283110"/>
                  </a:cubicBezTo>
                  <a:lnTo>
                    <a:pt x="396527" y="167761"/>
                  </a:lnTo>
                  <a:cubicBezTo>
                    <a:pt x="373062" y="257654"/>
                    <a:pt x="367836" y="277358"/>
                    <a:pt x="367729" y="278849"/>
                  </a:cubicBezTo>
                  <a:lnTo>
                    <a:pt x="339998" y="304624"/>
                  </a:lnTo>
                  <a:lnTo>
                    <a:pt x="268430" y="225701"/>
                  </a:lnTo>
                  <a:lnTo>
                    <a:pt x="350877" y="370021"/>
                  </a:lnTo>
                  <a:cubicBezTo>
                    <a:pt x="354183" y="375666"/>
                    <a:pt x="355677" y="382163"/>
                    <a:pt x="355250" y="388766"/>
                  </a:cubicBezTo>
                  <a:lnTo>
                    <a:pt x="349171" y="480257"/>
                  </a:lnTo>
                  <a:cubicBezTo>
                    <a:pt x="335198" y="486328"/>
                    <a:pt x="296908" y="487606"/>
                    <a:pt x="281549" y="487606"/>
                  </a:cubicBezTo>
                  <a:lnTo>
                    <a:pt x="287735" y="394411"/>
                  </a:lnTo>
                  <a:lnTo>
                    <a:pt x="210302" y="258826"/>
                  </a:lnTo>
                  <a:cubicBezTo>
                    <a:pt x="202729" y="245512"/>
                    <a:pt x="205289" y="229110"/>
                    <a:pt x="215635" y="218778"/>
                  </a:cubicBezTo>
                  <a:lnTo>
                    <a:pt x="215528" y="218672"/>
                  </a:lnTo>
                  <a:cubicBezTo>
                    <a:pt x="224914" y="210045"/>
                    <a:pt x="358556" y="85536"/>
                    <a:pt x="363143" y="81382"/>
                  </a:cubicBezTo>
                  <a:cubicBezTo>
                    <a:pt x="371036" y="74033"/>
                    <a:pt x="381168" y="70572"/>
                    <a:pt x="391167" y="70918"/>
                  </a:cubicBezTo>
                  <a:close/>
                  <a:moveTo>
                    <a:pt x="497235" y="0"/>
                  </a:moveTo>
                  <a:cubicBezTo>
                    <a:pt x="529173" y="0"/>
                    <a:pt x="555064" y="25843"/>
                    <a:pt x="555064" y="57723"/>
                  </a:cubicBezTo>
                  <a:cubicBezTo>
                    <a:pt x="555064" y="89603"/>
                    <a:pt x="529173" y="115446"/>
                    <a:pt x="497235" y="115446"/>
                  </a:cubicBezTo>
                  <a:cubicBezTo>
                    <a:pt x="465297" y="115446"/>
                    <a:pt x="439406" y="89603"/>
                    <a:pt x="439406" y="57723"/>
                  </a:cubicBezTo>
                  <a:cubicBezTo>
                    <a:pt x="439406" y="25843"/>
                    <a:pt x="465297" y="0"/>
                    <a:pt x="497235" y="0"/>
                  </a:cubicBezTo>
                  <a:close/>
                </a:path>
              </a:pathLst>
            </a:custGeom>
            <a:solidFill>
              <a:schemeClr val="bg1">
                <a:alpha val="60000"/>
              </a:schemeClr>
            </a:solidFill>
            <a:ln>
              <a:noFill/>
            </a:ln>
          </p:spPr>
          <p:txBody>
            <a:bodyPr/>
            <a:lstStyle/>
            <a:p>
              <a:endParaRPr lang="zh-CN" altLang="en-US"/>
            </a:p>
          </p:txBody>
        </p:sp>
      </p:grpSp>
      <p:grpSp>
        <p:nvGrpSpPr>
          <p:cNvPr id="209" name="组合 208">
            <a:extLst>
              <a:ext uri="{FF2B5EF4-FFF2-40B4-BE49-F238E27FC236}">
                <a16:creationId xmlns:a16="http://schemas.microsoft.com/office/drawing/2014/main" xmlns="" id="{A1BF9FB9-5506-4AC8-B68A-2B61D473B845}"/>
              </a:ext>
            </a:extLst>
          </p:cNvPr>
          <p:cNvGrpSpPr/>
          <p:nvPr userDrawn="1"/>
        </p:nvGrpSpPr>
        <p:grpSpPr>
          <a:xfrm>
            <a:off x="9613385" y="4632351"/>
            <a:ext cx="685372" cy="911307"/>
            <a:chOff x="2210076" y="4584741"/>
            <a:chExt cx="685372" cy="911307"/>
          </a:xfrm>
        </p:grpSpPr>
        <p:sp>
          <p:nvSpPr>
            <p:cNvPr id="210" name="car-falling_75822">
              <a:extLst>
                <a:ext uri="{FF2B5EF4-FFF2-40B4-BE49-F238E27FC236}">
                  <a16:creationId xmlns:a16="http://schemas.microsoft.com/office/drawing/2014/main" xmlns="" id="{7BA6AB57-A1BF-448F-9511-E912F067DD02}"/>
                </a:ext>
              </a:extLst>
            </p:cNvPr>
            <p:cNvSpPr>
              <a:spLocks noChangeAspect="1"/>
            </p:cNvSpPr>
            <p:nvPr/>
          </p:nvSpPr>
          <p:spPr bwMode="auto">
            <a:xfrm>
              <a:off x="2351254" y="4795819"/>
              <a:ext cx="445876" cy="495012"/>
            </a:xfrm>
            <a:custGeom>
              <a:avLst/>
              <a:gdLst>
                <a:gd name="connsiteX0" fmla="*/ 407391 w 545036"/>
                <a:gd name="connsiteY0" fmla="*/ 324813 h 605099"/>
                <a:gd name="connsiteX1" fmla="*/ 469442 w 545036"/>
                <a:gd name="connsiteY1" fmla="*/ 336418 h 605099"/>
                <a:gd name="connsiteX2" fmla="*/ 507468 w 545036"/>
                <a:gd name="connsiteY2" fmla="*/ 381945 h 605099"/>
                <a:gd name="connsiteX3" fmla="*/ 503695 w 545036"/>
                <a:gd name="connsiteY3" fmla="*/ 424000 h 605099"/>
                <a:gd name="connsiteX4" fmla="*/ 461599 w 545036"/>
                <a:gd name="connsiteY4" fmla="*/ 420231 h 605099"/>
                <a:gd name="connsiteX5" fmla="*/ 386839 w 545036"/>
                <a:gd name="connsiteY5" fmla="*/ 330963 h 605099"/>
                <a:gd name="connsiteX6" fmla="*/ 409912 w 545036"/>
                <a:gd name="connsiteY6" fmla="*/ 240321 h 605099"/>
                <a:gd name="connsiteX7" fmla="*/ 520687 w 545036"/>
                <a:gd name="connsiteY7" fmla="*/ 261030 h 605099"/>
                <a:gd name="connsiteX8" fmla="*/ 544510 w 545036"/>
                <a:gd name="connsiteY8" fmla="*/ 295908 h 605099"/>
                <a:gd name="connsiteX9" fmla="*/ 509570 w 545036"/>
                <a:gd name="connsiteY9" fmla="*/ 319688 h 605099"/>
                <a:gd name="connsiteX10" fmla="*/ 406041 w 545036"/>
                <a:gd name="connsiteY10" fmla="*/ 300268 h 605099"/>
                <a:gd name="connsiteX11" fmla="*/ 307873 w 545036"/>
                <a:gd name="connsiteY11" fmla="*/ 329894 h 605099"/>
                <a:gd name="connsiteX12" fmla="*/ 291098 w 545036"/>
                <a:gd name="connsiteY12" fmla="*/ 283225 h 605099"/>
                <a:gd name="connsiteX13" fmla="*/ 281767 w 545036"/>
                <a:gd name="connsiteY13" fmla="*/ 275496 h 605099"/>
                <a:gd name="connsiteX14" fmla="*/ 395817 w 545036"/>
                <a:gd name="connsiteY14" fmla="*/ 241015 h 605099"/>
                <a:gd name="connsiteX15" fmla="*/ 409912 w 545036"/>
                <a:gd name="connsiteY15" fmla="*/ 240321 h 605099"/>
                <a:gd name="connsiteX16" fmla="*/ 16479 w 545036"/>
                <a:gd name="connsiteY16" fmla="*/ 167946 h 605099"/>
                <a:gd name="connsiteX17" fmla="*/ 33057 w 545036"/>
                <a:gd name="connsiteY17" fmla="*/ 184501 h 605099"/>
                <a:gd name="connsiteX18" fmla="*/ 33057 w 545036"/>
                <a:gd name="connsiteY18" fmla="*/ 264199 h 605099"/>
                <a:gd name="connsiteX19" fmla="*/ 112870 w 545036"/>
                <a:gd name="connsiteY19" fmla="*/ 264199 h 605099"/>
                <a:gd name="connsiteX20" fmla="*/ 138979 w 545036"/>
                <a:gd name="connsiteY20" fmla="*/ 290270 h 605099"/>
                <a:gd name="connsiteX21" fmla="*/ 138979 w 545036"/>
                <a:gd name="connsiteY21" fmla="*/ 369968 h 605099"/>
                <a:gd name="connsiteX22" fmla="*/ 218891 w 545036"/>
                <a:gd name="connsiteY22" fmla="*/ 369968 h 605099"/>
                <a:gd name="connsiteX23" fmla="*/ 244999 w 545036"/>
                <a:gd name="connsiteY23" fmla="*/ 396138 h 605099"/>
                <a:gd name="connsiteX24" fmla="*/ 244999 w 545036"/>
                <a:gd name="connsiteY24" fmla="*/ 475837 h 605099"/>
                <a:gd name="connsiteX25" fmla="*/ 324813 w 545036"/>
                <a:gd name="connsiteY25" fmla="*/ 475837 h 605099"/>
                <a:gd name="connsiteX26" fmla="*/ 350921 w 545036"/>
                <a:gd name="connsiteY26" fmla="*/ 501907 h 605099"/>
                <a:gd name="connsiteX27" fmla="*/ 350921 w 545036"/>
                <a:gd name="connsiteY27" fmla="*/ 588545 h 605099"/>
                <a:gd name="connsiteX28" fmla="*/ 334442 w 545036"/>
                <a:gd name="connsiteY28" fmla="*/ 605099 h 605099"/>
                <a:gd name="connsiteX29" fmla="*/ 317864 w 545036"/>
                <a:gd name="connsiteY29" fmla="*/ 588545 h 605099"/>
                <a:gd name="connsiteX30" fmla="*/ 317864 w 545036"/>
                <a:gd name="connsiteY30" fmla="*/ 508846 h 605099"/>
                <a:gd name="connsiteX31" fmla="*/ 238051 w 545036"/>
                <a:gd name="connsiteY31" fmla="*/ 508846 h 605099"/>
                <a:gd name="connsiteX32" fmla="*/ 211942 w 545036"/>
                <a:gd name="connsiteY32" fmla="*/ 482776 h 605099"/>
                <a:gd name="connsiteX33" fmla="*/ 211942 w 545036"/>
                <a:gd name="connsiteY33" fmla="*/ 403077 h 605099"/>
                <a:gd name="connsiteX34" fmla="*/ 132030 w 545036"/>
                <a:gd name="connsiteY34" fmla="*/ 403077 h 605099"/>
                <a:gd name="connsiteX35" fmla="*/ 105922 w 545036"/>
                <a:gd name="connsiteY35" fmla="*/ 377006 h 605099"/>
                <a:gd name="connsiteX36" fmla="*/ 105922 w 545036"/>
                <a:gd name="connsiteY36" fmla="*/ 297209 h 605099"/>
                <a:gd name="connsiteX37" fmla="*/ 26108 w 545036"/>
                <a:gd name="connsiteY37" fmla="*/ 297209 h 605099"/>
                <a:gd name="connsiteX38" fmla="*/ 0 w 545036"/>
                <a:gd name="connsiteY38" fmla="*/ 271138 h 605099"/>
                <a:gd name="connsiteX39" fmla="*/ 0 w 545036"/>
                <a:gd name="connsiteY39" fmla="*/ 184501 h 605099"/>
                <a:gd name="connsiteX40" fmla="*/ 16479 w 545036"/>
                <a:gd name="connsiteY40" fmla="*/ 167946 h 605099"/>
                <a:gd name="connsiteX41" fmla="*/ 414632 w 545036"/>
                <a:gd name="connsiteY41" fmla="*/ 26755 h 605099"/>
                <a:gd name="connsiteX42" fmla="*/ 431915 w 545036"/>
                <a:gd name="connsiteY42" fmla="*/ 34796 h 605099"/>
                <a:gd name="connsiteX43" fmla="*/ 430426 w 545036"/>
                <a:gd name="connsiteY43" fmla="*/ 69884 h 605099"/>
                <a:gd name="connsiteX44" fmla="*/ 344073 w 545036"/>
                <a:gd name="connsiteY44" fmla="*/ 148882 h 605099"/>
                <a:gd name="connsiteX45" fmla="*/ 327795 w 545036"/>
                <a:gd name="connsiteY45" fmla="*/ 155324 h 605099"/>
                <a:gd name="connsiteX46" fmla="*/ 289383 w 545036"/>
                <a:gd name="connsiteY46" fmla="*/ 156117 h 605099"/>
                <a:gd name="connsiteX47" fmla="*/ 336629 w 545036"/>
                <a:gd name="connsiteY47" fmla="*/ 237395 h 605099"/>
                <a:gd name="connsiteX48" fmla="*/ 276480 w 545036"/>
                <a:gd name="connsiteY48" fmla="*/ 271096 h 605099"/>
                <a:gd name="connsiteX49" fmla="*/ 231715 w 545036"/>
                <a:gd name="connsiteY49" fmla="*/ 234125 h 605099"/>
                <a:gd name="connsiteX50" fmla="*/ 219308 w 545036"/>
                <a:gd name="connsiteY50" fmla="*/ 152549 h 605099"/>
                <a:gd name="connsiteX51" fmla="*/ 209382 w 545036"/>
                <a:gd name="connsiteY51" fmla="*/ 246713 h 605099"/>
                <a:gd name="connsiteX52" fmla="*/ 275785 w 545036"/>
                <a:gd name="connsiteY52" fmla="*/ 301525 h 605099"/>
                <a:gd name="connsiteX53" fmla="*/ 279160 w 545036"/>
                <a:gd name="connsiteY53" fmla="*/ 336614 h 605099"/>
                <a:gd name="connsiteX54" fmla="*/ 244023 w 545036"/>
                <a:gd name="connsiteY54" fmla="*/ 339885 h 605099"/>
                <a:gd name="connsiteX55" fmla="*/ 165809 w 545036"/>
                <a:gd name="connsiteY55" fmla="*/ 275160 h 605099"/>
                <a:gd name="connsiteX56" fmla="*/ 156975 w 545036"/>
                <a:gd name="connsiteY56" fmla="*/ 253453 h 605099"/>
                <a:gd name="connsiteX57" fmla="*/ 169184 w 545036"/>
                <a:gd name="connsiteY57" fmla="*/ 151062 h 605099"/>
                <a:gd name="connsiteX58" fmla="*/ 155486 w 545036"/>
                <a:gd name="connsiteY58" fmla="*/ 188332 h 605099"/>
                <a:gd name="connsiteX59" fmla="*/ 146553 w 545036"/>
                <a:gd name="connsiteY59" fmla="*/ 172869 h 605099"/>
                <a:gd name="connsiteX60" fmla="*/ 159159 w 545036"/>
                <a:gd name="connsiteY60" fmla="*/ 125291 h 605099"/>
                <a:gd name="connsiteX61" fmla="*/ 212956 w 545036"/>
                <a:gd name="connsiteY61" fmla="*/ 94069 h 605099"/>
                <a:gd name="connsiteX62" fmla="*/ 260797 w 545036"/>
                <a:gd name="connsiteY62" fmla="*/ 106954 h 605099"/>
                <a:gd name="connsiteX63" fmla="*/ 317373 w 545036"/>
                <a:gd name="connsiteY63" fmla="*/ 105765 h 605099"/>
                <a:gd name="connsiteX64" fmla="*/ 396679 w 545036"/>
                <a:gd name="connsiteY64" fmla="*/ 33210 h 605099"/>
                <a:gd name="connsiteX65" fmla="*/ 414632 w 545036"/>
                <a:gd name="connsiteY65" fmla="*/ 26755 h 605099"/>
                <a:gd name="connsiteX66" fmla="*/ 152633 w 545036"/>
                <a:gd name="connsiteY66" fmla="*/ 0 h 605099"/>
                <a:gd name="connsiteX67" fmla="*/ 204287 w 545036"/>
                <a:gd name="connsiteY67" fmla="*/ 51584 h 605099"/>
                <a:gd name="connsiteX68" fmla="*/ 152633 w 545036"/>
                <a:gd name="connsiteY68" fmla="*/ 103168 h 605099"/>
                <a:gd name="connsiteX69" fmla="*/ 100979 w 545036"/>
                <a:gd name="connsiteY69" fmla="*/ 51584 h 605099"/>
                <a:gd name="connsiteX70" fmla="*/ 152633 w 545036"/>
                <a:gd name="connsiteY70" fmla="*/ 0 h 605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Lst>
              <a:rect l="l" t="t" r="r" b="b"/>
              <a:pathLst>
                <a:path w="545036" h="605099">
                  <a:moveTo>
                    <a:pt x="407391" y="324813"/>
                  </a:moveTo>
                  <a:lnTo>
                    <a:pt x="469442" y="336418"/>
                  </a:lnTo>
                  <a:lnTo>
                    <a:pt x="507468" y="381945"/>
                  </a:lnTo>
                  <a:cubicBezTo>
                    <a:pt x="518091" y="394542"/>
                    <a:pt x="516403" y="413387"/>
                    <a:pt x="503695" y="424000"/>
                  </a:cubicBezTo>
                  <a:cubicBezTo>
                    <a:pt x="491086" y="434613"/>
                    <a:pt x="472222" y="432927"/>
                    <a:pt x="461599" y="420231"/>
                  </a:cubicBezTo>
                  <a:lnTo>
                    <a:pt x="386839" y="330963"/>
                  </a:lnTo>
                  <a:close/>
                  <a:moveTo>
                    <a:pt x="409912" y="240321"/>
                  </a:moveTo>
                  <a:lnTo>
                    <a:pt x="520687" y="261030"/>
                  </a:lnTo>
                  <a:cubicBezTo>
                    <a:pt x="536867" y="264102"/>
                    <a:pt x="547587" y="279658"/>
                    <a:pt x="544510" y="295908"/>
                  </a:cubicBezTo>
                  <a:cubicBezTo>
                    <a:pt x="541433" y="312059"/>
                    <a:pt x="525849" y="322760"/>
                    <a:pt x="509570" y="319688"/>
                  </a:cubicBezTo>
                  <a:lnTo>
                    <a:pt x="406041" y="300268"/>
                  </a:lnTo>
                  <a:lnTo>
                    <a:pt x="307873" y="329894"/>
                  </a:lnTo>
                  <a:cubicBezTo>
                    <a:pt x="311148" y="313050"/>
                    <a:pt x="305292" y="294917"/>
                    <a:pt x="291098" y="283225"/>
                  </a:cubicBezTo>
                  <a:lnTo>
                    <a:pt x="281767" y="275496"/>
                  </a:lnTo>
                  <a:lnTo>
                    <a:pt x="395817" y="241015"/>
                  </a:lnTo>
                  <a:cubicBezTo>
                    <a:pt x="400383" y="239627"/>
                    <a:pt x="405247" y="239429"/>
                    <a:pt x="409912" y="240321"/>
                  </a:cubicBezTo>
                  <a:close/>
                  <a:moveTo>
                    <a:pt x="16479" y="167946"/>
                  </a:moveTo>
                  <a:cubicBezTo>
                    <a:pt x="25612" y="167946"/>
                    <a:pt x="33057" y="175381"/>
                    <a:pt x="33057" y="184501"/>
                  </a:cubicBezTo>
                  <a:lnTo>
                    <a:pt x="33057" y="264199"/>
                  </a:lnTo>
                  <a:lnTo>
                    <a:pt x="112870" y="264199"/>
                  </a:lnTo>
                  <a:cubicBezTo>
                    <a:pt x="127265" y="264199"/>
                    <a:pt x="138979" y="275896"/>
                    <a:pt x="138979" y="290270"/>
                  </a:cubicBezTo>
                  <a:lnTo>
                    <a:pt x="138979" y="369968"/>
                  </a:lnTo>
                  <a:lnTo>
                    <a:pt x="218891" y="369968"/>
                  </a:lnTo>
                  <a:cubicBezTo>
                    <a:pt x="233286" y="369968"/>
                    <a:pt x="244999" y="381665"/>
                    <a:pt x="244999" y="396138"/>
                  </a:cubicBezTo>
                  <a:lnTo>
                    <a:pt x="244999" y="475837"/>
                  </a:lnTo>
                  <a:lnTo>
                    <a:pt x="324813" y="475837"/>
                  </a:lnTo>
                  <a:cubicBezTo>
                    <a:pt x="339207" y="475837"/>
                    <a:pt x="350921" y="487534"/>
                    <a:pt x="350921" y="501907"/>
                  </a:cubicBezTo>
                  <a:lnTo>
                    <a:pt x="350921" y="588545"/>
                  </a:lnTo>
                  <a:cubicBezTo>
                    <a:pt x="350921" y="597665"/>
                    <a:pt x="343575" y="605099"/>
                    <a:pt x="334442" y="605099"/>
                  </a:cubicBezTo>
                  <a:cubicBezTo>
                    <a:pt x="325309" y="605099"/>
                    <a:pt x="317864" y="597665"/>
                    <a:pt x="317864" y="588545"/>
                  </a:cubicBezTo>
                  <a:lnTo>
                    <a:pt x="317864" y="508846"/>
                  </a:lnTo>
                  <a:lnTo>
                    <a:pt x="238051" y="508846"/>
                  </a:lnTo>
                  <a:cubicBezTo>
                    <a:pt x="223656" y="508846"/>
                    <a:pt x="211942" y="497149"/>
                    <a:pt x="211942" y="482776"/>
                  </a:cubicBezTo>
                  <a:lnTo>
                    <a:pt x="211942" y="403077"/>
                  </a:lnTo>
                  <a:lnTo>
                    <a:pt x="132030" y="403077"/>
                  </a:lnTo>
                  <a:cubicBezTo>
                    <a:pt x="117635" y="403077"/>
                    <a:pt x="105922" y="391380"/>
                    <a:pt x="105922" y="377006"/>
                  </a:cubicBezTo>
                  <a:lnTo>
                    <a:pt x="105922" y="297209"/>
                  </a:lnTo>
                  <a:lnTo>
                    <a:pt x="26108" y="297209"/>
                  </a:lnTo>
                  <a:cubicBezTo>
                    <a:pt x="11714" y="297209"/>
                    <a:pt x="0" y="285512"/>
                    <a:pt x="0" y="271138"/>
                  </a:cubicBezTo>
                  <a:lnTo>
                    <a:pt x="0" y="184501"/>
                  </a:lnTo>
                  <a:cubicBezTo>
                    <a:pt x="0" y="175381"/>
                    <a:pt x="7346" y="167946"/>
                    <a:pt x="16479" y="167946"/>
                  </a:cubicBezTo>
                  <a:close/>
                  <a:moveTo>
                    <a:pt x="414632" y="26755"/>
                  </a:moveTo>
                  <a:cubicBezTo>
                    <a:pt x="420997" y="27040"/>
                    <a:pt x="427250" y="29741"/>
                    <a:pt x="431915" y="34796"/>
                  </a:cubicBezTo>
                  <a:cubicBezTo>
                    <a:pt x="441245" y="44906"/>
                    <a:pt x="440550" y="60666"/>
                    <a:pt x="430426" y="69884"/>
                  </a:cubicBezTo>
                  <a:lnTo>
                    <a:pt x="344073" y="148882"/>
                  </a:lnTo>
                  <a:cubicBezTo>
                    <a:pt x="339607" y="152946"/>
                    <a:pt x="333850" y="155225"/>
                    <a:pt x="327795" y="155324"/>
                  </a:cubicBezTo>
                  <a:lnTo>
                    <a:pt x="289383" y="156117"/>
                  </a:lnTo>
                  <a:lnTo>
                    <a:pt x="336629" y="237395"/>
                  </a:lnTo>
                  <a:lnTo>
                    <a:pt x="276480" y="271096"/>
                  </a:lnTo>
                  <a:lnTo>
                    <a:pt x="231715" y="234125"/>
                  </a:lnTo>
                  <a:cubicBezTo>
                    <a:pt x="230425" y="225402"/>
                    <a:pt x="220698" y="161470"/>
                    <a:pt x="219308" y="152549"/>
                  </a:cubicBezTo>
                  <a:lnTo>
                    <a:pt x="209382" y="246713"/>
                  </a:lnTo>
                  <a:cubicBezTo>
                    <a:pt x="216132" y="252263"/>
                    <a:pt x="269135" y="296074"/>
                    <a:pt x="275785" y="301525"/>
                  </a:cubicBezTo>
                  <a:cubicBezTo>
                    <a:pt x="286405" y="310347"/>
                    <a:pt x="287894" y="326008"/>
                    <a:pt x="279160" y="336614"/>
                  </a:cubicBezTo>
                  <a:cubicBezTo>
                    <a:pt x="270524" y="346922"/>
                    <a:pt x="254842" y="348805"/>
                    <a:pt x="244023" y="339885"/>
                  </a:cubicBezTo>
                  <a:lnTo>
                    <a:pt x="165809" y="275160"/>
                  </a:lnTo>
                  <a:cubicBezTo>
                    <a:pt x="159456" y="269907"/>
                    <a:pt x="156082" y="261680"/>
                    <a:pt x="156975" y="253453"/>
                  </a:cubicBezTo>
                  <a:lnTo>
                    <a:pt x="169184" y="151062"/>
                  </a:lnTo>
                  <a:lnTo>
                    <a:pt x="155486" y="188332"/>
                  </a:lnTo>
                  <a:lnTo>
                    <a:pt x="146553" y="172869"/>
                  </a:lnTo>
                  <a:cubicBezTo>
                    <a:pt x="136826" y="156217"/>
                    <a:pt x="142484" y="134906"/>
                    <a:pt x="159159" y="125291"/>
                  </a:cubicBezTo>
                  <a:lnTo>
                    <a:pt x="212956" y="94069"/>
                  </a:lnTo>
                  <a:cubicBezTo>
                    <a:pt x="229333" y="84653"/>
                    <a:pt x="250772" y="89708"/>
                    <a:pt x="260797" y="106954"/>
                  </a:cubicBezTo>
                  <a:lnTo>
                    <a:pt x="317373" y="105765"/>
                  </a:lnTo>
                  <a:lnTo>
                    <a:pt x="396679" y="33210"/>
                  </a:lnTo>
                  <a:cubicBezTo>
                    <a:pt x="401791" y="28601"/>
                    <a:pt x="408267" y="26470"/>
                    <a:pt x="414632" y="26755"/>
                  </a:cubicBezTo>
                  <a:close/>
                  <a:moveTo>
                    <a:pt x="152633" y="0"/>
                  </a:moveTo>
                  <a:cubicBezTo>
                    <a:pt x="181161" y="0"/>
                    <a:pt x="204287" y="23095"/>
                    <a:pt x="204287" y="51584"/>
                  </a:cubicBezTo>
                  <a:cubicBezTo>
                    <a:pt x="204287" y="80073"/>
                    <a:pt x="181161" y="103168"/>
                    <a:pt x="152633" y="103168"/>
                  </a:cubicBezTo>
                  <a:cubicBezTo>
                    <a:pt x="124105" y="103168"/>
                    <a:pt x="100979" y="80073"/>
                    <a:pt x="100979" y="51584"/>
                  </a:cubicBezTo>
                  <a:cubicBezTo>
                    <a:pt x="100979" y="23095"/>
                    <a:pt x="124105" y="0"/>
                    <a:pt x="152633" y="0"/>
                  </a:cubicBezTo>
                  <a:close/>
                </a:path>
              </a:pathLst>
            </a:custGeom>
            <a:solidFill>
              <a:schemeClr val="bg1">
                <a:alpha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nvGrpSpPr>
            <p:cNvPr id="211" name="组合 210">
              <a:extLst>
                <a:ext uri="{FF2B5EF4-FFF2-40B4-BE49-F238E27FC236}">
                  <a16:creationId xmlns:a16="http://schemas.microsoft.com/office/drawing/2014/main" xmlns="" id="{69B65726-FB0D-420D-836B-3A3982C0EC5F}"/>
                </a:ext>
              </a:extLst>
            </p:cNvPr>
            <p:cNvGrpSpPr/>
            <p:nvPr/>
          </p:nvGrpSpPr>
          <p:grpSpPr>
            <a:xfrm>
              <a:off x="2210076" y="4584741"/>
              <a:ext cx="685372" cy="911307"/>
              <a:chOff x="990210" y="2554699"/>
              <a:chExt cx="685372" cy="911307"/>
            </a:xfrm>
          </p:grpSpPr>
          <p:sp>
            <p:nvSpPr>
              <p:cNvPr id="212" name="ïṩḷïḓê">
                <a:extLst>
                  <a:ext uri="{FF2B5EF4-FFF2-40B4-BE49-F238E27FC236}">
                    <a16:creationId xmlns:a16="http://schemas.microsoft.com/office/drawing/2014/main" xmlns="" id="{147BA234-BBCB-4BAB-AD7C-86FF33A405DE}"/>
                  </a:ext>
                </a:extLst>
              </p:cNvPr>
              <p:cNvSpPr/>
              <p:nvPr/>
            </p:nvSpPr>
            <p:spPr bwMode="auto">
              <a:xfrm>
                <a:off x="990210" y="2554699"/>
                <a:ext cx="685372" cy="911307"/>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bg1">
                      <a:alpha val="25000"/>
                    </a:schemeClr>
                  </a:gs>
                  <a:gs pos="100000">
                    <a:schemeClr val="bg1">
                      <a:alpha val="0"/>
                    </a:schemeClr>
                  </a:gs>
                </a:gsLst>
                <a:lin ang="5400000" scaled="1"/>
              </a:gradFill>
              <a:ln>
                <a:gradFill>
                  <a:gsLst>
                    <a:gs pos="0">
                      <a:schemeClr val="bg1">
                        <a:alpha val="50000"/>
                      </a:schemeClr>
                    </a:gs>
                    <a:gs pos="100000">
                      <a:schemeClr val="bg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13" name="任意多边形: 形状 212">
                <a:extLst>
                  <a:ext uri="{FF2B5EF4-FFF2-40B4-BE49-F238E27FC236}">
                    <a16:creationId xmlns:a16="http://schemas.microsoft.com/office/drawing/2014/main" xmlns="" id="{78BC68B6-BA22-48D3-9861-84B93B5121AC}"/>
                  </a:ext>
                </a:extLst>
              </p:cNvPr>
              <p:cNvSpPr/>
              <p:nvPr/>
            </p:nvSpPr>
            <p:spPr bwMode="auto">
              <a:xfrm>
                <a:off x="990210" y="2562553"/>
                <a:ext cx="324672" cy="767472"/>
              </a:xfrm>
              <a:custGeom>
                <a:avLst/>
                <a:gdLst>
                  <a:gd name="connsiteX0" fmla="*/ 324672 w 324672"/>
                  <a:gd name="connsiteY0" fmla="*/ 0 h 767472"/>
                  <a:gd name="connsiteX1" fmla="*/ 140143 w 324672"/>
                  <a:gd name="connsiteY1" fmla="*/ 767472 h 767472"/>
                  <a:gd name="connsiteX2" fmla="*/ 92553 w 324672"/>
                  <a:gd name="connsiteY2" fmla="*/ 715592 h 767472"/>
                  <a:gd name="connsiteX3" fmla="*/ 0 w 324672"/>
                  <a:gd name="connsiteY3" fmla="*/ 506629 h 767472"/>
                  <a:gd name="connsiteX4" fmla="*/ 0 w 324672"/>
                  <a:gd name="connsiteY4" fmla="*/ 140133 h 767472"/>
                  <a:gd name="connsiteX5" fmla="*/ 282515 w 324672"/>
                  <a:gd name="connsiteY5" fmla="*/ 18196 h 767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4672" h="767472">
                    <a:moveTo>
                      <a:pt x="324672" y="0"/>
                    </a:moveTo>
                    <a:lnTo>
                      <a:pt x="140143" y="767472"/>
                    </a:lnTo>
                    <a:lnTo>
                      <a:pt x="92553" y="715592"/>
                    </a:lnTo>
                    <a:cubicBezTo>
                      <a:pt x="7862" y="606258"/>
                      <a:pt x="0" y="506629"/>
                      <a:pt x="0" y="506629"/>
                    </a:cubicBezTo>
                    <a:cubicBezTo>
                      <a:pt x="0" y="506629"/>
                      <a:pt x="0" y="506629"/>
                      <a:pt x="0" y="140133"/>
                    </a:cubicBezTo>
                    <a:cubicBezTo>
                      <a:pt x="0" y="140133"/>
                      <a:pt x="0" y="140133"/>
                      <a:pt x="282515" y="18196"/>
                    </a:cubicBezTo>
                    <a:close/>
                  </a:path>
                </a:pathLst>
              </a:custGeom>
              <a:gradFill>
                <a:gsLst>
                  <a:gs pos="0">
                    <a:schemeClr val="bg1">
                      <a:alpha val="5000"/>
                    </a:schemeClr>
                  </a:gs>
                  <a:gs pos="100000">
                    <a:schemeClr val="bg1">
                      <a:alpha val="0"/>
                    </a:schemeClr>
                  </a:gs>
                </a:gsLst>
                <a:lin ang="5400000" scaled="1"/>
              </a:gradFill>
              <a:ln>
                <a:noFill/>
              </a:ln>
              <a:effectLst/>
            </p:spPr>
            <p:txBody>
              <a:bodyPr vert="horz" wrap="square" lIns="91440" tIns="45720" rIns="91440" bIns="45720" numCol="1" anchor="t" anchorCtr="0" compatLnSpc="1">
                <a:prstTxWarp prst="textNoShape">
                  <a:avLst/>
                </a:prstTxWarp>
                <a:noAutofit/>
              </a:bodyPr>
              <a:lstStyle/>
              <a:p>
                <a:endParaRPr lang="zh-CN" altLang="en-US"/>
              </a:p>
            </p:txBody>
          </p:sp>
        </p:grpSp>
      </p:grpSp>
      <p:pic>
        <p:nvPicPr>
          <p:cNvPr id="214" name="图片 213">
            <a:extLst>
              <a:ext uri="{FF2B5EF4-FFF2-40B4-BE49-F238E27FC236}">
                <a16:creationId xmlns:a16="http://schemas.microsoft.com/office/drawing/2014/main" xmlns="" id="{A4F0D2FB-DDD0-451B-A7DC-EB15B7DEC1AE}"/>
              </a:ext>
            </a:extLst>
          </p:cNvPr>
          <p:cNvPicPr>
            <a:picLocks noChangeAspect="1"/>
          </p:cNvPicPr>
          <p:nvPr userDrawn="1"/>
        </p:nvPicPr>
        <p:blipFill>
          <a:blip r:embed="rId2">
            <a:alphaModFix amt="50000"/>
          </a:blip>
          <a:stretch>
            <a:fillRect/>
          </a:stretch>
        </p:blipFill>
        <p:spPr>
          <a:xfrm>
            <a:off x="1553026" y="1798904"/>
            <a:ext cx="626951" cy="843332"/>
          </a:xfrm>
          <a:prstGeom prst="rect">
            <a:avLst/>
          </a:prstGeom>
        </p:spPr>
      </p:pic>
      <p:pic>
        <p:nvPicPr>
          <p:cNvPr id="215" name="图片 214">
            <a:extLst>
              <a:ext uri="{FF2B5EF4-FFF2-40B4-BE49-F238E27FC236}">
                <a16:creationId xmlns:a16="http://schemas.microsoft.com/office/drawing/2014/main" xmlns="" id="{CEFF7C71-3FFA-492B-95C1-D18A79A6A084}"/>
              </a:ext>
            </a:extLst>
          </p:cNvPr>
          <p:cNvPicPr>
            <a:picLocks noChangeAspect="1"/>
          </p:cNvPicPr>
          <p:nvPr userDrawn="1"/>
        </p:nvPicPr>
        <p:blipFill>
          <a:blip r:embed="rId3">
            <a:alphaModFix amt="50000"/>
          </a:blip>
          <a:stretch>
            <a:fillRect/>
          </a:stretch>
        </p:blipFill>
        <p:spPr>
          <a:xfrm>
            <a:off x="10012024" y="1798904"/>
            <a:ext cx="626951" cy="837784"/>
          </a:xfrm>
          <a:prstGeom prst="rect">
            <a:avLst/>
          </a:prstGeom>
        </p:spPr>
      </p:pic>
      <p:pic>
        <p:nvPicPr>
          <p:cNvPr id="216" name="图片 215">
            <a:extLst>
              <a:ext uri="{FF2B5EF4-FFF2-40B4-BE49-F238E27FC236}">
                <a16:creationId xmlns:a16="http://schemas.microsoft.com/office/drawing/2014/main" xmlns="" id="{50F43C3A-90C3-4577-9E6B-7BF022F4A5F9}"/>
              </a:ext>
            </a:extLst>
          </p:cNvPr>
          <p:cNvPicPr>
            <a:picLocks noChangeAspect="1"/>
          </p:cNvPicPr>
          <p:nvPr userDrawn="1"/>
        </p:nvPicPr>
        <p:blipFill>
          <a:blip r:embed="rId4">
            <a:alphaModFix amt="35000"/>
          </a:blip>
          <a:stretch>
            <a:fillRect/>
          </a:stretch>
        </p:blipFill>
        <p:spPr>
          <a:xfrm>
            <a:off x="1070866" y="2985506"/>
            <a:ext cx="485685" cy="649013"/>
          </a:xfrm>
          <a:prstGeom prst="rect">
            <a:avLst/>
          </a:prstGeom>
        </p:spPr>
      </p:pic>
      <p:pic>
        <p:nvPicPr>
          <p:cNvPr id="217" name="图片 216">
            <a:extLst>
              <a:ext uri="{FF2B5EF4-FFF2-40B4-BE49-F238E27FC236}">
                <a16:creationId xmlns:a16="http://schemas.microsoft.com/office/drawing/2014/main" xmlns="" id="{86E033F5-513E-4ECA-8C83-38CA69027F0C}"/>
              </a:ext>
            </a:extLst>
          </p:cNvPr>
          <p:cNvPicPr>
            <a:picLocks noChangeAspect="1"/>
          </p:cNvPicPr>
          <p:nvPr userDrawn="1"/>
        </p:nvPicPr>
        <p:blipFill>
          <a:blip r:embed="rId5">
            <a:alphaModFix amt="35000"/>
          </a:blip>
          <a:stretch>
            <a:fillRect/>
          </a:stretch>
        </p:blipFill>
        <p:spPr>
          <a:xfrm>
            <a:off x="10635450" y="2985506"/>
            <a:ext cx="485685" cy="649013"/>
          </a:xfrm>
          <a:prstGeom prst="rect">
            <a:avLst/>
          </a:prstGeom>
        </p:spPr>
      </p:pic>
      <p:pic>
        <p:nvPicPr>
          <p:cNvPr id="218" name="图片 217">
            <a:extLst>
              <a:ext uri="{FF2B5EF4-FFF2-40B4-BE49-F238E27FC236}">
                <a16:creationId xmlns:a16="http://schemas.microsoft.com/office/drawing/2014/main" xmlns="" id="{CC8549B6-2210-4A87-9BD3-1904D9AA5659}"/>
              </a:ext>
            </a:extLst>
          </p:cNvPr>
          <p:cNvPicPr>
            <a:picLocks noChangeAspect="1"/>
          </p:cNvPicPr>
          <p:nvPr userDrawn="1"/>
        </p:nvPicPr>
        <p:blipFill>
          <a:blip r:embed="rId6">
            <a:alphaModFix amt="20000"/>
          </a:blip>
          <a:stretch>
            <a:fillRect/>
          </a:stretch>
        </p:blipFill>
        <p:spPr>
          <a:xfrm>
            <a:off x="584236" y="3846148"/>
            <a:ext cx="688908" cy="920576"/>
          </a:xfrm>
          <a:prstGeom prst="rect">
            <a:avLst/>
          </a:prstGeom>
        </p:spPr>
      </p:pic>
      <p:pic>
        <p:nvPicPr>
          <p:cNvPr id="219" name="图片 218">
            <a:extLst>
              <a:ext uri="{FF2B5EF4-FFF2-40B4-BE49-F238E27FC236}">
                <a16:creationId xmlns:a16="http://schemas.microsoft.com/office/drawing/2014/main" xmlns="" id="{C155EB64-E637-40F1-9C6B-68981043CFBE}"/>
              </a:ext>
            </a:extLst>
          </p:cNvPr>
          <p:cNvPicPr>
            <a:picLocks noChangeAspect="1"/>
          </p:cNvPicPr>
          <p:nvPr userDrawn="1"/>
        </p:nvPicPr>
        <p:blipFill>
          <a:blip r:embed="rId6">
            <a:alphaModFix amt="20000"/>
          </a:blip>
          <a:stretch>
            <a:fillRect/>
          </a:stretch>
        </p:blipFill>
        <p:spPr>
          <a:xfrm>
            <a:off x="10918856" y="3846148"/>
            <a:ext cx="688908" cy="920576"/>
          </a:xfrm>
          <a:prstGeom prst="rect">
            <a:avLst/>
          </a:prstGeom>
        </p:spPr>
      </p:pic>
      <p:pic>
        <p:nvPicPr>
          <p:cNvPr id="220" name="图片 219">
            <a:extLst>
              <a:ext uri="{FF2B5EF4-FFF2-40B4-BE49-F238E27FC236}">
                <a16:creationId xmlns:a16="http://schemas.microsoft.com/office/drawing/2014/main" xmlns="" id="{62E73642-424D-4565-BF24-1E794C7833F4}"/>
              </a:ext>
            </a:extLst>
          </p:cNvPr>
          <p:cNvPicPr>
            <a:picLocks noChangeAspect="1"/>
          </p:cNvPicPr>
          <p:nvPr userDrawn="1"/>
        </p:nvPicPr>
        <p:blipFill>
          <a:blip r:embed="rId6">
            <a:alphaModFix amt="20000"/>
          </a:blip>
          <a:stretch>
            <a:fillRect/>
          </a:stretch>
        </p:blipFill>
        <p:spPr>
          <a:xfrm>
            <a:off x="219008" y="633107"/>
            <a:ext cx="851858" cy="1138323"/>
          </a:xfrm>
          <a:prstGeom prst="rect">
            <a:avLst/>
          </a:prstGeom>
        </p:spPr>
      </p:pic>
      <p:pic>
        <p:nvPicPr>
          <p:cNvPr id="221" name="图片 220">
            <a:extLst>
              <a:ext uri="{FF2B5EF4-FFF2-40B4-BE49-F238E27FC236}">
                <a16:creationId xmlns:a16="http://schemas.microsoft.com/office/drawing/2014/main" xmlns="" id="{D786D5D5-6764-4973-BB71-BFEADCC80146}"/>
              </a:ext>
            </a:extLst>
          </p:cNvPr>
          <p:cNvPicPr>
            <a:picLocks noChangeAspect="1"/>
          </p:cNvPicPr>
          <p:nvPr userDrawn="1"/>
        </p:nvPicPr>
        <p:blipFill>
          <a:blip r:embed="rId6">
            <a:alphaModFix amt="20000"/>
          </a:blip>
          <a:stretch>
            <a:fillRect/>
          </a:stretch>
        </p:blipFill>
        <p:spPr>
          <a:xfrm>
            <a:off x="10858968" y="633106"/>
            <a:ext cx="851858" cy="1138323"/>
          </a:xfrm>
          <a:prstGeom prst="rect">
            <a:avLst/>
          </a:prstGeom>
        </p:spPr>
      </p:pic>
      <p:sp>
        <p:nvSpPr>
          <p:cNvPr id="222" name="任意多边形: 形状 221">
            <a:extLst>
              <a:ext uri="{FF2B5EF4-FFF2-40B4-BE49-F238E27FC236}">
                <a16:creationId xmlns:a16="http://schemas.microsoft.com/office/drawing/2014/main" xmlns="" id="{EDFC9A17-3A9C-471F-937D-58FD37AF9707}"/>
              </a:ext>
            </a:extLst>
          </p:cNvPr>
          <p:cNvSpPr/>
          <p:nvPr userDrawn="1"/>
        </p:nvSpPr>
        <p:spPr>
          <a:xfrm>
            <a:off x="4778682" y="1755438"/>
            <a:ext cx="2634636" cy="2785391"/>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solidFill>
            <a:schemeClr val="bg1">
              <a:alpha val="15000"/>
            </a:schemeClr>
          </a:solidFill>
          <a:ln w="8068" cap="flat">
            <a:noFill/>
            <a:prstDash val="solid"/>
            <a:miter/>
          </a:ln>
        </p:spPr>
        <p:txBody>
          <a:bodyPr rtlCol="0" anchor="ctr"/>
          <a:lstStyle/>
          <a:p>
            <a:endParaRPr lang="zh-CN" altLang="en-US"/>
          </a:p>
        </p:txBody>
      </p:sp>
      <p:grpSp>
        <p:nvGrpSpPr>
          <p:cNvPr id="223" name="组合 222">
            <a:extLst>
              <a:ext uri="{FF2B5EF4-FFF2-40B4-BE49-F238E27FC236}">
                <a16:creationId xmlns:a16="http://schemas.microsoft.com/office/drawing/2014/main" xmlns="" id="{6B00C81E-2961-4ABE-8F8E-A21FE96CAAA3}"/>
              </a:ext>
            </a:extLst>
          </p:cNvPr>
          <p:cNvGrpSpPr/>
          <p:nvPr userDrawn="1"/>
        </p:nvGrpSpPr>
        <p:grpSpPr>
          <a:xfrm>
            <a:off x="5382291" y="1063950"/>
            <a:ext cx="1427419" cy="385732"/>
            <a:chOff x="3734336" y="1146161"/>
            <a:chExt cx="4725294" cy="1276918"/>
          </a:xfrm>
          <a:solidFill>
            <a:schemeClr val="bg1"/>
          </a:solidFill>
        </p:grpSpPr>
        <p:sp>
          <p:nvSpPr>
            <p:cNvPr id="224" name="任意多边形: 形状 223">
              <a:extLst>
                <a:ext uri="{FF2B5EF4-FFF2-40B4-BE49-F238E27FC236}">
                  <a16:creationId xmlns:a16="http://schemas.microsoft.com/office/drawing/2014/main" xmlns="" id="{993AD419-F35D-4F81-BCDD-FF0243E5FFA1}"/>
                </a:ext>
              </a:extLst>
            </p:cNvPr>
            <p:cNvSpPr/>
            <p:nvPr/>
          </p:nvSpPr>
          <p:spPr>
            <a:xfrm>
              <a:off x="3734336" y="1146161"/>
              <a:ext cx="1207807" cy="1276918"/>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grpFill/>
            <a:ln w="8068" cap="flat">
              <a:noFill/>
              <a:prstDash val="solid"/>
              <a:miter/>
            </a:ln>
          </p:spPr>
          <p:txBody>
            <a:bodyPr rtlCol="0" anchor="ctr"/>
            <a:lstStyle/>
            <a:p>
              <a:endParaRPr lang="zh-CN" altLang="en-US"/>
            </a:p>
          </p:txBody>
        </p:sp>
        <p:sp>
          <p:nvSpPr>
            <p:cNvPr id="225" name="任意多边形: 形状 224">
              <a:extLst>
                <a:ext uri="{FF2B5EF4-FFF2-40B4-BE49-F238E27FC236}">
                  <a16:creationId xmlns:a16="http://schemas.microsoft.com/office/drawing/2014/main" xmlns="" id="{041961F6-6729-45AD-9E14-377C94E1C7E8}"/>
                </a:ext>
              </a:extLst>
            </p:cNvPr>
            <p:cNvSpPr/>
            <p:nvPr/>
          </p:nvSpPr>
          <p:spPr>
            <a:xfrm>
              <a:off x="5172244" y="1258807"/>
              <a:ext cx="578715" cy="567877"/>
            </a:xfrm>
            <a:custGeom>
              <a:avLst/>
              <a:gdLst>
                <a:gd name="connsiteX0" fmla="*/ 314449 w 578715"/>
                <a:gd name="connsiteY0" fmla="*/ 0 h 567877"/>
                <a:gd name="connsiteX1" fmla="*/ 230061 w 578715"/>
                <a:gd name="connsiteY1" fmla="*/ 0 h 567877"/>
                <a:gd name="connsiteX2" fmla="*/ 220201 w 578715"/>
                <a:gd name="connsiteY2" fmla="*/ 136950 h 567877"/>
                <a:gd name="connsiteX3" fmla="*/ 8 w 578715"/>
                <a:gd name="connsiteY3" fmla="*/ 136950 h 567877"/>
                <a:gd name="connsiteX4" fmla="*/ 8 w 578715"/>
                <a:gd name="connsiteY4" fmla="*/ 144640 h 567877"/>
                <a:gd name="connsiteX5" fmla="*/ 8 w 578715"/>
                <a:gd name="connsiteY5" fmla="*/ 206620 h 567877"/>
                <a:gd name="connsiteX6" fmla="*/ 206451 w 578715"/>
                <a:gd name="connsiteY6" fmla="*/ 206620 h 567877"/>
                <a:gd name="connsiteX7" fmla="*/ 159456 w 578715"/>
                <a:gd name="connsiteY7" fmla="*/ 340657 h 567877"/>
                <a:gd name="connsiteX8" fmla="*/ 0 w 578715"/>
                <a:gd name="connsiteY8" fmla="*/ 485564 h 567877"/>
                <a:gd name="connsiteX9" fmla="*/ 0 w 578715"/>
                <a:gd name="connsiteY9" fmla="*/ 567878 h 567877"/>
                <a:gd name="connsiteX10" fmla="*/ 210421 w 578715"/>
                <a:gd name="connsiteY10" fmla="*/ 405638 h 567877"/>
                <a:gd name="connsiteX11" fmla="*/ 250783 w 578715"/>
                <a:gd name="connsiteY11" fmla="*/ 501654 h 567877"/>
                <a:gd name="connsiteX12" fmla="*/ 338624 w 578715"/>
                <a:gd name="connsiteY12" fmla="*/ 501654 h 567877"/>
                <a:gd name="connsiteX13" fmla="*/ 251186 w 578715"/>
                <a:gd name="connsiteY13" fmla="*/ 329514 h 567877"/>
                <a:gd name="connsiteX14" fmla="*/ 291371 w 578715"/>
                <a:gd name="connsiteY14" fmla="*/ 206620 h 567877"/>
                <a:gd name="connsiteX15" fmla="*/ 300166 w 578715"/>
                <a:gd name="connsiteY15" fmla="*/ 206620 h 567877"/>
                <a:gd name="connsiteX16" fmla="*/ 578715 w 578715"/>
                <a:gd name="connsiteY16" fmla="*/ 567878 h 567877"/>
                <a:gd name="connsiteX17" fmla="*/ 578715 w 578715"/>
                <a:gd name="connsiteY17" fmla="*/ 478229 h 567877"/>
                <a:gd name="connsiteX18" fmla="*/ 383537 w 578715"/>
                <a:gd name="connsiteY18" fmla="*/ 206620 h 567877"/>
                <a:gd name="connsiteX19" fmla="*/ 578715 w 578715"/>
                <a:gd name="connsiteY19" fmla="*/ 206620 h 567877"/>
                <a:gd name="connsiteX20" fmla="*/ 578715 w 578715"/>
                <a:gd name="connsiteY20" fmla="*/ 144640 h 567877"/>
                <a:gd name="connsiteX21" fmla="*/ 578715 w 578715"/>
                <a:gd name="connsiteY21" fmla="*/ 136950 h 567877"/>
                <a:gd name="connsiteX22" fmla="*/ 304411 w 578715"/>
                <a:gd name="connsiteY22" fmla="*/ 136950 h 567877"/>
                <a:gd name="connsiteX23" fmla="*/ 314449 w 578715"/>
                <a:gd name="connsiteY23" fmla="*/ 0 h 567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78715" h="567877">
                  <a:moveTo>
                    <a:pt x="314449" y="0"/>
                  </a:moveTo>
                  <a:lnTo>
                    <a:pt x="230061" y="0"/>
                  </a:lnTo>
                  <a:cubicBezTo>
                    <a:pt x="229085" y="49690"/>
                    <a:pt x="225817" y="95313"/>
                    <a:pt x="220201" y="136950"/>
                  </a:cubicBezTo>
                  <a:lnTo>
                    <a:pt x="8" y="136950"/>
                  </a:lnTo>
                  <a:lnTo>
                    <a:pt x="8" y="144640"/>
                  </a:lnTo>
                  <a:lnTo>
                    <a:pt x="8" y="206620"/>
                  </a:lnTo>
                  <a:lnTo>
                    <a:pt x="206451" y="206620"/>
                  </a:lnTo>
                  <a:cubicBezTo>
                    <a:pt x="195840" y="252953"/>
                    <a:pt x="179572" y="305822"/>
                    <a:pt x="159456" y="340657"/>
                  </a:cubicBezTo>
                  <a:cubicBezTo>
                    <a:pt x="120070" y="409439"/>
                    <a:pt x="78780" y="448171"/>
                    <a:pt x="0" y="485564"/>
                  </a:cubicBezTo>
                  <a:lnTo>
                    <a:pt x="0" y="567878"/>
                  </a:lnTo>
                  <a:cubicBezTo>
                    <a:pt x="108394" y="527911"/>
                    <a:pt x="169574" y="468505"/>
                    <a:pt x="210421" y="405638"/>
                  </a:cubicBezTo>
                  <a:cubicBezTo>
                    <a:pt x="225276" y="431194"/>
                    <a:pt x="241939" y="472129"/>
                    <a:pt x="250783" y="501654"/>
                  </a:cubicBezTo>
                  <a:lnTo>
                    <a:pt x="338624" y="501654"/>
                  </a:lnTo>
                  <a:cubicBezTo>
                    <a:pt x="323946" y="449043"/>
                    <a:pt x="290838" y="378227"/>
                    <a:pt x="251186" y="329514"/>
                  </a:cubicBezTo>
                  <a:cubicBezTo>
                    <a:pt x="267099" y="292024"/>
                    <a:pt x="281954" y="249766"/>
                    <a:pt x="291371" y="206620"/>
                  </a:cubicBezTo>
                  <a:lnTo>
                    <a:pt x="300166" y="206620"/>
                  </a:lnTo>
                  <a:cubicBezTo>
                    <a:pt x="340972" y="428450"/>
                    <a:pt x="495167" y="538167"/>
                    <a:pt x="578715" y="567878"/>
                  </a:cubicBezTo>
                  <a:lnTo>
                    <a:pt x="578715" y="478229"/>
                  </a:lnTo>
                  <a:cubicBezTo>
                    <a:pt x="519084" y="449317"/>
                    <a:pt x="420454" y="371691"/>
                    <a:pt x="383537" y="206620"/>
                  </a:cubicBezTo>
                  <a:lnTo>
                    <a:pt x="578715" y="206620"/>
                  </a:lnTo>
                  <a:lnTo>
                    <a:pt x="578715" y="144640"/>
                  </a:lnTo>
                  <a:lnTo>
                    <a:pt x="578715" y="136950"/>
                  </a:lnTo>
                  <a:lnTo>
                    <a:pt x="304411" y="136950"/>
                  </a:lnTo>
                  <a:cubicBezTo>
                    <a:pt x="310648" y="94595"/>
                    <a:pt x="313916" y="49424"/>
                    <a:pt x="314449" y="0"/>
                  </a:cubicBezTo>
                </a:path>
              </a:pathLst>
            </a:custGeom>
            <a:grpFill/>
            <a:ln w="8068" cap="flat">
              <a:noFill/>
              <a:prstDash val="solid"/>
              <a:miter/>
            </a:ln>
          </p:spPr>
          <p:txBody>
            <a:bodyPr rtlCol="0" anchor="ctr"/>
            <a:lstStyle/>
            <a:p>
              <a:endParaRPr lang="zh-CN" altLang="en-US"/>
            </a:p>
          </p:txBody>
        </p:sp>
        <p:sp>
          <p:nvSpPr>
            <p:cNvPr id="226" name="任意多边形: 形状 225">
              <a:extLst>
                <a:ext uri="{FF2B5EF4-FFF2-40B4-BE49-F238E27FC236}">
                  <a16:creationId xmlns:a16="http://schemas.microsoft.com/office/drawing/2014/main" xmlns="" id="{CFF4A6D6-7338-46D0-9383-A5F5ED9B8FB7}"/>
                </a:ext>
              </a:extLst>
            </p:cNvPr>
            <p:cNvSpPr/>
            <p:nvPr/>
          </p:nvSpPr>
          <p:spPr>
            <a:xfrm>
              <a:off x="5834686" y="1268885"/>
              <a:ext cx="579417" cy="567611"/>
            </a:xfrm>
            <a:custGeom>
              <a:avLst/>
              <a:gdLst>
                <a:gd name="connsiteX0" fmla="*/ 333008 w 579417"/>
                <a:gd name="connsiteY0" fmla="*/ 69581 h 567611"/>
                <a:gd name="connsiteX1" fmla="*/ 552450 w 579417"/>
                <a:gd name="connsiteY1" fmla="*/ 69581 h 567611"/>
                <a:gd name="connsiteX2" fmla="*/ 552450 w 579417"/>
                <a:gd name="connsiteY2" fmla="*/ 0 h 567611"/>
                <a:gd name="connsiteX3" fmla="*/ 27096 w 579417"/>
                <a:gd name="connsiteY3" fmla="*/ 0 h 567611"/>
                <a:gd name="connsiteX4" fmla="*/ 27096 w 579417"/>
                <a:gd name="connsiteY4" fmla="*/ 69581 h 567611"/>
                <a:gd name="connsiteX5" fmla="*/ 247426 w 579417"/>
                <a:gd name="connsiteY5" fmla="*/ 69581 h 567611"/>
                <a:gd name="connsiteX6" fmla="*/ 247071 w 579417"/>
                <a:gd name="connsiteY6" fmla="*/ 320145 h 567611"/>
                <a:gd name="connsiteX7" fmla="*/ 0 w 579417"/>
                <a:gd name="connsiteY7" fmla="*/ 320145 h 567611"/>
                <a:gd name="connsiteX8" fmla="*/ 0 w 579417"/>
                <a:gd name="connsiteY8" fmla="*/ 395560 h 567611"/>
                <a:gd name="connsiteX9" fmla="*/ 247071 w 579417"/>
                <a:gd name="connsiteY9" fmla="*/ 395560 h 567611"/>
                <a:gd name="connsiteX10" fmla="*/ 246894 w 579417"/>
                <a:gd name="connsiteY10" fmla="*/ 567611 h 567611"/>
                <a:gd name="connsiteX11" fmla="*/ 332169 w 579417"/>
                <a:gd name="connsiteY11" fmla="*/ 567611 h 567611"/>
                <a:gd name="connsiteX12" fmla="*/ 332258 w 579417"/>
                <a:gd name="connsiteY12" fmla="*/ 395560 h 567611"/>
                <a:gd name="connsiteX13" fmla="*/ 579417 w 579417"/>
                <a:gd name="connsiteY13" fmla="*/ 395560 h 567611"/>
                <a:gd name="connsiteX14" fmla="*/ 579417 w 579417"/>
                <a:gd name="connsiteY14" fmla="*/ 320145 h 567611"/>
                <a:gd name="connsiteX15" fmla="*/ 332564 w 579417"/>
                <a:gd name="connsiteY15" fmla="*/ 320145 h 567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9417" h="567611">
                  <a:moveTo>
                    <a:pt x="333008" y="69581"/>
                  </a:moveTo>
                  <a:lnTo>
                    <a:pt x="552450" y="69581"/>
                  </a:lnTo>
                  <a:lnTo>
                    <a:pt x="552450" y="0"/>
                  </a:lnTo>
                  <a:lnTo>
                    <a:pt x="27096" y="0"/>
                  </a:lnTo>
                  <a:lnTo>
                    <a:pt x="27096" y="69581"/>
                  </a:lnTo>
                  <a:lnTo>
                    <a:pt x="247426" y="69581"/>
                  </a:lnTo>
                  <a:lnTo>
                    <a:pt x="247071" y="320145"/>
                  </a:lnTo>
                  <a:lnTo>
                    <a:pt x="0" y="320145"/>
                  </a:lnTo>
                  <a:lnTo>
                    <a:pt x="0" y="395560"/>
                  </a:lnTo>
                  <a:lnTo>
                    <a:pt x="247071" y="395560"/>
                  </a:lnTo>
                  <a:lnTo>
                    <a:pt x="246894" y="567611"/>
                  </a:lnTo>
                  <a:lnTo>
                    <a:pt x="332169" y="567611"/>
                  </a:lnTo>
                  <a:lnTo>
                    <a:pt x="332258" y="395560"/>
                  </a:lnTo>
                  <a:lnTo>
                    <a:pt x="579417" y="395560"/>
                  </a:lnTo>
                  <a:lnTo>
                    <a:pt x="579417" y="320145"/>
                  </a:lnTo>
                  <a:lnTo>
                    <a:pt x="332564" y="320145"/>
                  </a:lnTo>
                  <a:close/>
                </a:path>
              </a:pathLst>
            </a:custGeom>
            <a:grpFill/>
            <a:ln w="8068" cap="flat">
              <a:noFill/>
              <a:prstDash val="solid"/>
              <a:miter/>
            </a:ln>
          </p:spPr>
          <p:txBody>
            <a:bodyPr rtlCol="0" anchor="ctr"/>
            <a:lstStyle/>
            <a:p>
              <a:endParaRPr lang="zh-CN" altLang="en-US"/>
            </a:p>
          </p:txBody>
        </p:sp>
        <p:sp>
          <p:nvSpPr>
            <p:cNvPr id="227" name="任意多边形: 形状 226">
              <a:extLst>
                <a:ext uri="{FF2B5EF4-FFF2-40B4-BE49-F238E27FC236}">
                  <a16:creationId xmlns:a16="http://schemas.microsoft.com/office/drawing/2014/main" xmlns="" id="{1BE0608F-14FA-4654-908A-5C48C4C19D2A}"/>
                </a:ext>
              </a:extLst>
            </p:cNvPr>
            <p:cNvSpPr/>
            <p:nvPr/>
          </p:nvSpPr>
          <p:spPr>
            <a:xfrm>
              <a:off x="5887781" y="1370823"/>
              <a:ext cx="146585" cy="183904"/>
            </a:xfrm>
            <a:custGeom>
              <a:avLst/>
              <a:gdLst>
                <a:gd name="connsiteX0" fmla="*/ 87309 w 146585"/>
                <a:gd name="connsiteY0" fmla="*/ 0 h 183904"/>
                <a:gd name="connsiteX1" fmla="*/ 0 w 146585"/>
                <a:gd name="connsiteY1" fmla="*/ 0 h 183904"/>
                <a:gd name="connsiteX2" fmla="*/ 60382 w 146585"/>
                <a:gd name="connsiteY2" fmla="*/ 183905 h 183904"/>
                <a:gd name="connsiteX3" fmla="*/ 146585 w 146585"/>
                <a:gd name="connsiteY3" fmla="*/ 183905 h 183904"/>
                <a:gd name="connsiteX4" fmla="*/ 87309 w 146585"/>
                <a:gd name="connsiteY4" fmla="*/ 0 h 1839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585" h="183904">
                  <a:moveTo>
                    <a:pt x="87309" y="0"/>
                  </a:moveTo>
                  <a:lnTo>
                    <a:pt x="0" y="0"/>
                  </a:lnTo>
                  <a:cubicBezTo>
                    <a:pt x="15025" y="74003"/>
                    <a:pt x="31873" y="131649"/>
                    <a:pt x="60382" y="183905"/>
                  </a:cubicBezTo>
                  <a:lnTo>
                    <a:pt x="146585" y="183905"/>
                  </a:lnTo>
                  <a:cubicBezTo>
                    <a:pt x="113743" y="108837"/>
                    <a:pt x="99953" y="62859"/>
                    <a:pt x="87309" y="0"/>
                  </a:cubicBezTo>
                </a:path>
              </a:pathLst>
            </a:custGeom>
            <a:grpFill/>
            <a:ln w="8068" cap="flat">
              <a:noFill/>
              <a:prstDash val="solid"/>
              <a:miter/>
            </a:ln>
          </p:spPr>
          <p:txBody>
            <a:bodyPr rtlCol="0" anchor="ctr"/>
            <a:lstStyle/>
            <a:p>
              <a:endParaRPr lang="zh-CN" altLang="en-US"/>
            </a:p>
          </p:txBody>
        </p:sp>
        <p:sp>
          <p:nvSpPr>
            <p:cNvPr id="228" name="任意多边形: 形状 227">
              <a:extLst>
                <a:ext uri="{FF2B5EF4-FFF2-40B4-BE49-F238E27FC236}">
                  <a16:creationId xmlns:a16="http://schemas.microsoft.com/office/drawing/2014/main" xmlns="" id="{D3188C5C-B187-4F13-8F94-27D2F7826624}"/>
                </a:ext>
              </a:extLst>
            </p:cNvPr>
            <p:cNvSpPr/>
            <p:nvPr/>
          </p:nvSpPr>
          <p:spPr>
            <a:xfrm>
              <a:off x="6214778" y="1370912"/>
              <a:ext cx="146278" cy="183816"/>
            </a:xfrm>
            <a:custGeom>
              <a:avLst/>
              <a:gdLst>
                <a:gd name="connsiteX0" fmla="*/ 85977 w 146278"/>
                <a:gd name="connsiteY0" fmla="*/ 183816 h 183816"/>
                <a:gd name="connsiteX1" fmla="*/ 146278 w 146278"/>
                <a:gd name="connsiteY1" fmla="*/ 0 h 183816"/>
                <a:gd name="connsiteX2" fmla="*/ 59454 w 146278"/>
                <a:gd name="connsiteY2" fmla="*/ 0 h 183816"/>
                <a:gd name="connsiteX3" fmla="*/ 0 w 146278"/>
                <a:gd name="connsiteY3" fmla="*/ 183816 h 183816"/>
                <a:gd name="connsiteX4" fmla="*/ 85977 w 146278"/>
                <a:gd name="connsiteY4" fmla="*/ 183816 h 183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278" h="183816">
                  <a:moveTo>
                    <a:pt x="85977" y="183816"/>
                  </a:moveTo>
                  <a:cubicBezTo>
                    <a:pt x="114631" y="131649"/>
                    <a:pt x="131245" y="73914"/>
                    <a:pt x="146278" y="0"/>
                  </a:cubicBezTo>
                  <a:lnTo>
                    <a:pt x="59454" y="0"/>
                  </a:lnTo>
                  <a:cubicBezTo>
                    <a:pt x="46285" y="62867"/>
                    <a:pt x="32583" y="108837"/>
                    <a:pt x="0" y="183816"/>
                  </a:cubicBezTo>
                  <a:lnTo>
                    <a:pt x="85977" y="183816"/>
                  </a:lnTo>
                  <a:close/>
                </a:path>
              </a:pathLst>
            </a:custGeom>
            <a:grpFill/>
            <a:ln w="8068" cap="flat">
              <a:noFill/>
              <a:prstDash val="solid"/>
              <a:miter/>
            </a:ln>
          </p:spPr>
          <p:txBody>
            <a:bodyPr rtlCol="0" anchor="ctr"/>
            <a:lstStyle/>
            <a:p>
              <a:endParaRPr lang="zh-CN" altLang="en-US"/>
            </a:p>
          </p:txBody>
        </p:sp>
        <p:sp>
          <p:nvSpPr>
            <p:cNvPr id="229" name="任意多边形: 形状 228">
              <a:extLst>
                <a:ext uri="{FF2B5EF4-FFF2-40B4-BE49-F238E27FC236}">
                  <a16:creationId xmlns:a16="http://schemas.microsoft.com/office/drawing/2014/main" xmlns="" id="{0683C618-FE86-4B0D-9869-FEC6B9850D8F}"/>
                </a:ext>
              </a:extLst>
            </p:cNvPr>
            <p:cNvSpPr/>
            <p:nvPr/>
          </p:nvSpPr>
          <p:spPr>
            <a:xfrm>
              <a:off x="7362436" y="1268877"/>
              <a:ext cx="410254" cy="557540"/>
            </a:xfrm>
            <a:custGeom>
              <a:avLst/>
              <a:gdLst>
                <a:gd name="connsiteX0" fmla="*/ 244900 w 410254"/>
                <a:gd name="connsiteY0" fmla="*/ 219886 h 557540"/>
                <a:gd name="connsiteX1" fmla="*/ 278226 w 410254"/>
                <a:gd name="connsiteY1" fmla="*/ 219886 h 557540"/>
                <a:gd name="connsiteX2" fmla="*/ 381940 w 410254"/>
                <a:gd name="connsiteY2" fmla="*/ 139250 h 557540"/>
                <a:gd name="connsiteX3" fmla="*/ 385127 w 410254"/>
                <a:gd name="connsiteY3" fmla="*/ 0 h 557540"/>
                <a:gd name="connsiteX4" fmla="*/ 41556 w 410254"/>
                <a:gd name="connsiteY4" fmla="*/ 0 h 557540"/>
                <a:gd name="connsiteX5" fmla="*/ 41726 w 410254"/>
                <a:gd name="connsiteY5" fmla="*/ 7069 h 557540"/>
                <a:gd name="connsiteX6" fmla="*/ 41556 w 410254"/>
                <a:gd name="connsiteY6" fmla="*/ 7069 h 557540"/>
                <a:gd name="connsiteX7" fmla="*/ 41556 w 410254"/>
                <a:gd name="connsiteY7" fmla="*/ 219877 h 557540"/>
                <a:gd name="connsiteX8" fmla="*/ 88067 w 410254"/>
                <a:gd name="connsiteY8" fmla="*/ 219877 h 557540"/>
                <a:gd name="connsiteX9" fmla="*/ 113001 w 410254"/>
                <a:gd name="connsiteY9" fmla="*/ 219877 h 557540"/>
                <a:gd name="connsiteX10" fmla="*/ 165693 w 410254"/>
                <a:gd name="connsiteY10" fmla="*/ 219877 h 557540"/>
                <a:gd name="connsiteX11" fmla="*/ 165693 w 410254"/>
                <a:gd name="connsiteY11" fmla="*/ 256487 h 557540"/>
                <a:gd name="connsiteX12" fmla="*/ 0 w 410254"/>
                <a:gd name="connsiteY12" fmla="*/ 256487 h 557540"/>
                <a:gd name="connsiteX13" fmla="*/ 0 w 410254"/>
                <a:gd name="connsiteY13" fmla="*/ 326593 h 557540"/>
                <a:gd name="connsiteX14" fmla="*/ 80111 w 410254"/>
                <a:gd name="connsiteY14" fmla="*/ 326593 h 557540"/>
                <a:gd name="connsiteX15" fmla="*/ 0 w 410254"/>
                <a:gd name="connsiteY15" fmla="*/ 482998 h 557540"/>
                <a:gd name="connsiteX16" fmla="*/ 0 w 410254"/>
                <a:gd name="connsiteY16" fmla="*/ 557000 h 557540"/>
                <a:gd name="connsiteX17" fmla="*/ 152436 w 410254"/>
                <a:gd name="connsiteY17" fmla="*/ 326593 h 557540"/>
                <a:gd name="connsiteX18" fmla="*/ 165701 w 410254"/>
                <a:gd name="connsiteY18" fmla="*/ 326593 h 557540"/>
                <a:gd name="connsiteX19" fmla="*/ 165701 w 410254"/>
                <a:gd name="connsiteY19" fmla="*/ 557541 h 557540"/>
                <a:gd name="connsiteX20" fmla="*/ 244917 w 410254"/>
                <a:gd name="connsiteY20" fmla="*/ 557541 h 557540"/>
                <a:gd name="connsiteX21" fmla="*/ 244917 w 410254"/>
                <a:gd name="connsiteY21" fmla="*/ 326601 h 557540"/>
                <a:gd name="connsiteX22" fmla="*/ 258529 w 410254"/>
                <a:gd name="connsiteY22" fmla="*/ 326601 h 557540"/>
                <a:gd name="connsiteX23" fmla="*/ 410255 w 410254"/>
                <a:gd name="connsiteY23" fmla="*/ 557008 h 557540"/>
                <a:gd name="connsiteX24" fmla="*/ 410255 w 410254"/>
                <a:gd name="connsiteY24" fmla="*/ 483006 h 557540"/>
                <a:gd name="connsiteX25" fmla="*/ 330684 w 410254"/>
                <a:gd name="connsiteY25" fmla="*/ 326601 h 557540"/>
                <a:gd name="connsiteX26" fmla="*/ 410255 w 410254"/>
                <a:gd name="connsiteY26" fmla="*/ 326601 h 557540"/>
                <a:gd name="connsiteX27" fmla="*/ 410255 w 410254"/>
                <a:gd name="connsiteY27" fmla="*/ 256495 h 557540"/>
                <a:gd name="connsiteX28" fmla="*/ 244925 w 410254"/>
                <a:gd name="connsiteY28" fmla="*/ 256495 h 557540"/>
                <a:gd name="connsiteX29" fmla="*/ 244925 w 410254"/>
                <a:gd name="connsiteY29" fmla="*/ 219886 h 557540"/>
                <a:gd name="connsiteX30" fmla="*/ 116697 w 410254"/>
                <a:gd name="connsiteY30" fmla="*/ 152960 h 557540"/>
                <a:gd name="connsiteX31" fmla="*/ 116697 w 410254"/>
                <a:gd name="connsiteY31" fmla="*/ 65078 h 557540"/>
                <a:gd name="connsiteX32" fmla="*/ 310317 w 410254"/>
                <a:gd name="connsiteY32" fmla="*/ 65078 h 557540"/>
                <a:gd name="connsiteX33" fmla="*/ 309438 w 410254"/>
                <a:gd name="connsiteY33" fmla="*/ 103721 h 557540"/>
                <a:gd name="connsiteX34" fmla="*/ 259215 w 410254"/>
                <a:gd name="connsiteY34" fmla="*/ 152435 h 557540"/>
                <a:gd name="connsiteX35" fmla="*/ 116697 w 410254"/>
                <a:gd name="connsiteY35" fmla="*/ 152960 h 557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10254" h="557540">
                  <a:moveTo>
                    <a:pt x="244900" y="219886"/>
                  </a:moveTo>
                  <a:lnTo>
                    <a:pt x="278226" y="219886"/>
                  </a:lnTo>
                  <a:cubicBezTo>
                    <a:pt x="335171" y="219886"/>
                    <a:pt x="376364" y="199107"/>
                    <a:pt x="381940" y="139250"/>
                  </a:cubicBezTo>
                  <a:cubicBezTo>
                    <a:pt x="387693" y="74801"/>
                    <a:pt x="385127" y="0"/>
                    <a:pt x="385127" y="0"/>
                  </a:cubicBezTo>
                  <a:lnTo>
                    <a:pt x="41556" y="0"/>
                  </a:lnTo>
                  <a:lnTo>
                    <a:pt x="41726" y="7069"/>
                  </a:lnTo>
                  <a:lnTo>
                    <a:pt x="41556" y="7069"/>
                  </a:lnTo>
                  <a:lnTo>
                    <a:pt x="41556" y="219877"/>
                  </a:lnTo>
                  <a:lnTo>
                    <a:pt x="88067" y="219877"/>
                  </a:lnTo>
                  <a:lnTo>
                    <a:pt x="113001" y="219877"/>
                  </a:lnTo>
                  <a:lnTo>
                    <a:pt x="165693" y="219877"/>
                  </a:lnTo>
                  <a:lnTo>
                    <a:pt x="165693" y="256487"/>
                  </a:lnTo>
                  <a:lnTo>
                    <a:pt x="0" y="256487"/>
                  </a:lnTo>
                  <a:lnTo>
                    <a:pt x="0" y="326593"/>
                  </a:lnTo>
                  <a:lnTo>
                    <a:pt x="80111" y="326593"/>
                  </a:lnTo>
                  <a:cubicBezTo>
                    <a:pt x="75157" y="385473"/>
                    <a:pt x="56234" y="441974"/>
                    <a:pt x="0" y="482998"/>
                  </a:cubicBezTo>
                  <a:lnTo>
                    <a:pt x="0" y="557000"/>
                  </a:lnTo>
                  <a:cubicBezTo>
                    <a:pt x="92836" y="544977"/>
                    <a:pt x="155962" y="399893"/>
                    <a:pt x="152436" y="326593"/>
                  </a:cubicBezTo>
                  <a:lnTo>
                    <a:pt x="165701" y="326593"/>
                  </a:lnTo>
                  <a:lnTo>
                    <a:pt x="165701" y="557541"/>
                  </a:lnTo>
                  <a:lnTo>
                    <a:pt x="244917" y="557541"/>
                  </a:lnTo>
                  <a:lnTo>
                    <a:pt x="244917" y="326601"/>
                  </a:lnTo>
                  <a:lnTo>
                    <a:pt x="258529" y="326601"/>
                  </a:lnTo>
                  <a:cubicBezTo>
                    <a:pt x="259861" y="402903"/>
                    <a:pt x="313352" y="535084"/>
                    <a:pt x="410255" y="557008"/>
                  </a:cubicBezTo>
                  <a:lnTo>
                    <a:pt x="410255" y="483006"/>
                  </a:lnTo>
                  <a:cubicBezTo>
                    <a:pt x="359854" y="449406"/>
                    <a:pt x="336696" y="387168"/>
                    <a:pt x="330684" y="326601"/>
                  </a:cubicBezTo>
                  <a:lnTo>
                    <a:pt x="410255" y="326601"/>
                  </a:lnTo>
                  <a:lnTo>
                    <a:pt x="410255" y="256495"/>
                  </a:lnTo>
                  <a:lnTo>
                    <a:pt x="244925" y="256495"/>
                  </a:lnTo>
                  <a:lnTo>
                    <a:pt x="244925" y="219886"/>
                  </a:lnTo>
                  <a:close/>
                  <a:moveTo>
                    <a:pt x="116697" y="152960"/>
                  </a:moveTo>
                  <a:lnTo>
                    <a:pt x="116697" y="65078"/>
                  </a:lnTo>
                  <a:lnTo>
                    <a:pt x="310317" y="65078"/>
                  </a:lnTo>
                  <a:cubicBezTo>
                    <a:pt x="310317" y="65078"/>
                    <a:pt x="312093" y="70033"/>
                    <a:pt x="309438" y="103721"/>
                  </a:cubicBezTo>
                  <a:cubicBezTo>
                    <a:pt x="307138" y="130866"/>
                    <a:pt x="296882" y="152080"/>
                    <a:pt x="259215" y="152435"/>
                  </a:cubicBezTo>
                  <a:lnTo>
                    <a:pt x="116697" y="152960"/>
                  </a:lnTo>
                  <a:close/>
                </a:path>
              </a:pathLst>
            </a:custGeom>
            <a:grpFill/>
            <a:ln w="8068" cap="flat">
              <a:noFill/>
              <a:prstDash val="solid"/>
              <a:miter/>
            </a:ln>
          </p:spPr>
          <p:txBody>
            <a:bodyPr rtlCol="0" anchor="ctr"/>
            <a:lstStyle/>
            <a:p>
              <a:endParaRPr lang="zh-CN" altLang="en-US"/>
            </a:p>
          </p:txBody>
        </p:sp>
        <p:sp>
          <p:nvSpPr>
            <p:cNvPr id="230" name="任意多边形: 形状 229">
              <a:extLst>
                <a:ext uri="{FF2B5EF4-FFF2-40B4-BE49-F238E27FC236}">
                  <a16:creationId xmlns:a16="http://schemas.microsoft.com/office/drawing/2014/main" xmlns="" id="{213584B1-90CD-4E3F-9998-BB7768C68877}"/>
                </a:ext>
              </a:extLst>
            </p:cNvPr>
            <p:cNvSpPr/>
            <p:nvPr/>
          </p:nvSpPr>
          <p:spPr>
            <a:xfrm>
              <a:off x="7172786" y="1268885"/>
              <a:ext cx="212276" cy="557532"/>
            </a:xfrm>
            <a:custGeom>
              <a:avLst/>
              <a:gdLst>
                <a:gd name="connsiteX0" fmla="*/ 130673 w 212276"/>
                <a:gd name="connsiteY0" fmla="*/ 0 h 557532"/>
                <a:gd name="connsiteX1" fmla="*/ 0 w 212276"/>
                <a:gd name="connsiteY1" fmla="*/ 183550 h 557532"/>
                <a:gd name="connsiteX2" fmla="*/ 0 w 212276"/>
                <a:gd name="connsiteY2" fmla="*/ 266921 h 557532"/>
                <a:gd name="connsiteX3" fmla="*/ 80369 w 212276"/>
                <a:gd name="connsiteY3" fmla="*/ 217408 h 557532"/>
                <a:gd name="connsiteX4" fmla="*/ 80369 w 212276"/>
                <a:gd name="connsiteY4" fmla="*/ 557533 h 557532"/>
                <a:gd name="connsiteX5" fmla="*/ 156220 w 212276"/>
                <a:gd name="connsiteY5" fmla="*/ 557533 h 557532"/>
                <a:gd name="connsiteX6" fmla="*/ 156220 w 212276"/>
                <a:gd name="connsiteY6" fmla="*/ 137305 h 557532"/>
                <a:gd name="connsiteX7" fmla="*/ 212277 w 212276"/>
                <a:gd name="connsiteY7" fmla="*/ 0 h 557532"/>
                <a:gd name="connsiteX8" fmla="*/ 130673 w 212276"/>
                <a:gd name="connsiteY8" fmla="*/ 0 h 55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76" h="557532">
                  <a:moveTo>
                    <a:pt x="130673" y="0"/>
                  </a:moveTo>
                  <a:cubicBezTo>
                    <a:pt x="111129" y="75237"/>
                    <a:pt x="86026" y="126251"/>
                    <a:pt x="0" y="183550"/>
                  </a:cubicBezTo>
                  <a:lnTo>
                    <a:pt x="0" y="266921"/>
                  </a:lnTo>
                  <a:cubicBezTo>
                    <a:pt x="30421" y="252243"/>
                    <a:pt x="57114" y="235451"/>
                    <a:pt x="80369" y="217408"/>
                  </a:cubicBezTo>
                  <a:lnTo>
                    <a:pt x="80369" y="557533"/>
                  </a:lnTo>
                  <a:lnTo>
                    <a:pt x="156220" y="557533"/>
                  </a:lnTo>
                  <a:lnTo>
                    <a:pt x="156220" y="137305"/>
                  </a:lnTo>
                  <a:cubicBezTo>
                    <a:pt x="185753" y="93361"/>
                    <a:pt x="205741" y="49158"/>
                    <a:pt x="212277" y="0"/>
                  </a:cubicBezTo>
                  <a:lnTo>
                    <a:pt x="130673" y="0"/>
                  </a:lnTo>
                  <a:close/>
                </a:path>
              </a:pathLst>
            </a:custGeom>
            <a:grpFill/>
            <a:ln w="8068" cap="flat">
              <a:noFill/>
              <a:prstDash val="solid"/>
              <a:miter/>
            </a:ln>
          </p:spPr>
          <p:txBody>
            <a:bodyPr rtlCol="0" anchor="ctr"/>
            <a:lstStyle/>
            <a:p>
              <a:endParaRPr lang="zh-CN" altLang="en-US"/>
            </a:p>
          </p:txBody>
        </p:sp>
        <p:sp>
          <p:nvSpPr>
            <p:cNvPr id="231" name="任意多边形: 形状 230">
              <a:extLst>
                <a:ext uri="{FF2B5EF4-FFF2-40B4-BE49-F238E27FC236}">
                  <a16:creationId xmlns:a16="http://schemas.microsoft.com/office/drawing/2014/main" xmlns="" id="{DAD06B86-E547-45E3-8B46-830B4B53E3AD}"/>
                </a:ext>
              </a:extLst>
            </p:cNvPr>
            <p:cNvSpPr/>
            <p:nvPr/>
          </p:nvSpPr>
          <p:spPr>
            <a:xfrm>
              <a:off x="8080781" y="1268708"/>
              <a:ext cx="378849" cy="257818"/>
            </a:xfrm>
            <a:custGeom>
              <a:avLst/>
              <a:gdLst>
                <a:gd name="connsiteX0" fmla="*/ 256311 w 378849"/>
                <a:gd name="connsiteY0" fmla="*/ 178 h 257818"/>
                <a:gd name="connsiteX1" fmla="*/ 89827 w 378849"/>
                <a:gd name="connsiteY1" fmla="*/ 0 h 257818"/>
                <a:gd name="connsiteX2" fmla="*/ 0 w 378849"/>
                <a:gd name="connsiteY2" fmla="*/ 197695 h 257818"/>
                <a:gd name="connsiteX3" fmla="*/ 23514 w 378849"/>
                <a:gd name="connsiteY3" fmla="*/ 250831 h 257818"/>
                <a:gd name="connsiteX4" fmla="*/ 149506 w 378849"/>
                <a:gd name="connsiteY4" fmla="*/ 61189 h 257818"/>
                <a:gd name="connsiteX5" fmla="*/ 197954 w 378849"/>
                <a:gd name="connsiteY5" fmla="*/ 61189 h 257818"/>
                <a:gd name="connsiteX6" fmla="*/ 378849 w 378849"/>
                <a:gd name="connsiteY6" fmla="*/ 257819 h 257818"/>
                <a:gd name="connsiteX7" fmla="*/ 378849 w 378849"/>
                <a:gd name="connsiteY7" fmla="*/ 178604 h 257818"/>
                <a:gd name="connsiteX8" fmla="*/ 256311 w 378849"/>
                <a:gd name="connsiteY8" fmla="*/ 178 h 25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8849" h="257818">
                  <a:moveTo>
                    <a:pt x="256311" y="178"/>
                  </a:moveTo>
                  <a:lnTo>
                    <a:pt x="89827" y="0"/>
                  </a:lnTo>
                  <a:cubicBezTo>
                    <a:pt x="82847" y="76480"/>
                    <a:pt x="40758" y="164805"/>
                    <a:pt x="0" y="197695"/>
                  </a:cubicBezTo>
                  <a:lnTo>
                    <a:pt x="23514" y="250831"/>
                  </a:lnTo>
                  <a:cubicBezTo>
                    <a:pt x="90803" y="213519"/>
                    <a:pt x="137661" y="128647"/>
                    <a:pt x="149506" y="61189"/>
                  </a:cubicBezTo>
                  <a:lnTo>
                    <a:pt x="197954" y="61189"/>
                  </a:lnTo>
                  <a:cubicBezTo>
                    <a:pt x="238453" y="179217"/>
                    <a:pt x="331903" y="239873"/>
                    <a:pt x="378849" y="257819"/>
                  </a:cubicBezTo>
                  <a:lnTo>
                    <a:pt x="378849" y="178604"/>
                  </a:lnTo>
                  <a:cubicBezTo>
                    <a:pt x="363647" y="170986"/>
                    <a:pt x="280365" y="119448"/>
                    <a:pt x="256311" y="178"/>
                  </a:cubicBezTo>
                </a:path>
              </a:pathLst>
            </a:custGeom>
            <a:grpFill/>
            <a:ln w="8068" cap="flat">
              <a:noFill/>
              <a:prstDash val="solid"/>
              <a:miter/>
            </a:ln>
          </p:spPr>
          <p:txBody>
            <a:bodyPr rtlCol="0" anchor="ctr"/>
            <a:lstStyle/>
            <a:p>
              <a:endParaRPr lang="zh-CN" altLang="en-US"/>
            </a:p>
          </p:txBody>
        </p:sp>
        <p:sp>
          <p:nvSpPr>
            <p:cNvPr id="232" name="任意多边形: 形状 231">
              <a:extLst>
                <a:ext uri="{FF2B5EF4-FFF2-40B4-BE49-F238E27FC236}">
                  <a16:creationId xmlns:a16="http://schemas.microsoft.com/office/drawing/2014/main" xmlns="" id="{60A53E04-F787-40EA-84C0-08C8651B82C1}"/>
                </a:ext>
              </a:extLst>
            </p:cNvPr>
            <p:cNvSpPr/>
            <p:nvPr/>
          </p:nvSpPr>
          <p:spPr>
            <a:xfrm>
              <a:off x="8181840" y="1450482"/>
              <a:ext cx="161618" cy="62592"/>
            </a:xfrm>
            <a:custGeom>
              <a:avLst/>
              <a:gdLst>
                <a:gd name="connsiteX0" fmla="*/ 0 w 161618"/>
                <a:gd name="connsiteY0" fmla="*/ 0 h 62592"/>
                <a:gd name="connsiteX1" fmla="*/ 161618 w 161618"/>
                <a:gd name="connsiteY1" fmla="*/ 0 h 62592"/>
                <a:gd name="connsiteX2" fmla="*/ 161618 w 161618"/>
                <a:gd name="connsiteY2" fmla="*/ 62593 h 62592"/>
                <a:gd name="connsiteX3" fmla="*/ 0 w 161618"/>
                <a:gd name="connsiteY3" fmla="*/ 62593 h 62592"/>
              </a:gdLst>
              <a:ahLst/>
              <a:cxnLst>
                <a:cxn ang="0">
                  <a:pos x="connsiteX0" y="connsiteY0"/>
                </a:cxn>
                <a:cxn ang="0">
                  <a:pos x="connsiteX1" y="connsiteY1"/>
                </a:cxn>
                <a:cxn ang="0">
                  <a:pos x="connsiteX2" y="connsiteY2"/>
                </a:cxn>
                <a:cxn ang="0">
                  <a:pos x="connsiteX3" y="connsiteY3"/>
                </a:cxn>
              </a:cxnLst>
              <a:rect l="l" t="t" r="r" b="b"/>
              <a:pathLst>
                <a:path w="161618" h="62592">
                  <a:moveTo>
                    <a:pt x="0" y="0"/>
                  </a:moveTo>
                  <a:lnTo>
                    <a:pt x="161618" y="0"/>
                  </a:lnTo>
                  <a:lnTo>
                    <a:pt x="161618" y="62593"/>
                  </a:lnTo>
                  <a:lnTo>
                    <a:pt x="0" y="62593"/>
                  </a:lnTo>
                  <a:close/>
                </a:path>
              </a:pathLst>
            </a:custGeom>
            <a:grpFill/>
            <a:ln w="8068" cap="flat">
              <a:noFill/>
              <a:prstDash val="solid"/>
              <a:miter/>
            </a:ln>
          </p:spPr>
          <p:txBody>
            <a:bodyPr rtlCol="0" anchor="ctr"/>
            <a:lstStyle/>
            <a:p>
              <a:endParaRPr lang="zh-CN" altLang="en-US"/>
            </a:p>
          </p:txBody>
        </p:sp>
        <p:sp>
          <p:nvSpPr>
            <p:cNvPr id="233" name="任意多边形: 形状 232">
              <a:extLst>
                <a:ext uri="{FF2B5EF4-FFF2-40B4-BE49-F238E27FC236}">
                  <a16:creationId xmlns:a16="http://schemas.microsoft.com/office/drawing/2014/main" xmlns="" id="{A80D8930-F4D2-468A-A1B3-AAF63A2290E3}"/>
                </a:ext>
              </a:extLst>
            </p:cNvPr>
            <p:cNvSpPr/>
            <p:nvPr/>
          </p:nvSpPr>
          <p:spPr>
            <a:xfrm>
              <a:off x="7888492" y="1268885"/>
              <a:ext cx="211729" cy="557532"/>
            </a:xfrm>
            <a:custGeom>
              <a:avLst/>
              <a:gdLst>
                <a:gd name="connsiteX0" fmla="*/ 164450 w 211729"/>
                <a:gd name="connsiteY0" fmla="*/ 201141 h 557532"/>
                <a:gd name="connsiteX1" fmla="*/ 163740 w 211729"/>
                <a:gd name="connsiteY1" fmla="*/ 201141 h 557532"/>
                <a:gd name="connsiteX2" fmla="*/ 209541 w 211729"/>
                <a:gd name="connsiteY2" fmla="*/ 0 h 557532"/>
                <a:gd name="connsiteX3" fmla="*/ 195654 w 211729"/>
                <a:gd name="connsiteY3" fmla="*/ 0 h 557532"/>
                <a:gd name="connsiteX4" fmla="*/ 183720 w 211729"/>
                <a:gd name="connsiteY4" fmla="*/ 0 h 557532"/>
                <a:gd name="connsiteX5" fmla="*/ 139864 w 211729"/>
                <a:gd name="connsiteY5" fmla="*/ 0 h 557532"/>
                <a:gd name="connsiteX6" fmla="*/ 72760 w 211729"/>
                <a:gd name="connsiteY6" fmla="*/ 0 h 557532"/>
                <a:gd name="connsiteX7" fmla="*/ 10603 w 211729"/>
                <a:gd name="connsiteY7" fmla="*/ 0 h 557532"/>
                <a:gd name="connsiteX8" fmla="*/ 0 w 211729"/>
                <a:gd name="connsiteY8" fmla="*/ 0 h 557532"/>
                <a:gd name="connsiteX9" fmla="*/ 0 w 211729"/>
                <a:gd name="connsiteY9" fmla="*/ 557533 h 557532"/>
                <a:gd name="connsiteX10" fmla="*/ 72768 w 211729"/>
                <a:gd name="connsiteY10" fmla="*/ 557533 h 557532"/>
                <a:gd name="connsiteX11" fmla="*/ 72768 w 211729"/>
                <a:gd name="connsiteY11" fmla="*/ 61794 h 557532"/>
                <a:gd name="connsiteX12" fmla="*/ 133682 w 211729"/>
                <a:gd name="connsiteY12" fmla="*/ 61794 h 557532"/>
                <a:gd name="connsiteX13" fmla="*/ 87091 w 211729"/>
                <a:gd name="connsiteY13" fmla="*/ 201133 h 557532"/>
                <a:gd name="connsiteX14" fmla="*/ 88422 w 211729"/>
                <a:gd name="connsiteY14" fmla="*/ 201665 h 557532"/>
                <a:gd name="connsiteX15" fmla="*/ 95314 w 211729"/>
                <a:gd name="connsiteY15" fmla="*/ 457886 h 557532"/>
                <a:gd name="connsiteX16" fmla="*/ 175417 w 211729"/>
                <a:gd name="connsiteY16" fmla="*/ 457886 h 557532"/>
                <a:gd name="connsiteX17" fmla="*/ 164450 w 211729"/>
                <a:gd name="connsiteY17" fmla="*/ 201141 h 557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1729" h="557532">
                  <a:moveTo>
                    <a:pt x="164450" y="201141"/>
                  </a:moveTo>
                  <a:lnTo>
                    <a:pt x="163740" y="201141"/>
                  </a:lnTo>
                  <a:cubicBezTo>
                    <a:pt x="210251" y="130237"/>
                    <a:pt x="215997" y="81434"/>
                    <a:pt x="209541" y="0"/>
                  </a:cubicBezTo>
                  <a:lnTo>
                    <a:pt x="195654" y="0"/>
                  </a:lnTo>
                  <a:lnTo>
                    <a:pt x="183720" y="0"/>
                  </a:lnTo>
                  <a:lnTo>
                    <a:pt x="139864" y="0"/>
                  </a:lnTo>
                  <a:lnTo>
                    <a:pt x="72760" y="0"/>
                  </a:lnTo>
                  <a:lnTo>
                    <a:pt x="10603" y="0"/>
                  </a:lnTo>
                  <a:lnTo>
                    <a:pt x="0" y="0"/>
                  </a:lnTo>
                  <a:lnTo>
                    <a:pt x="0" y="557533"/>
                  </a:lnTo>
                  <a:lnTo>
                    <a:pt x="72768" y="557533"/>
                  </a:lnTo>
                  <a:lnTo>
                    <a:pt x="72768" y="61794"/>
                  </a:lnTo>
                  <a:lnTo>
                    <a:pt x="133682" y="61794"/>
                  </a:lnTo>
                  <a:cubicBezTo>
                    <a:pt x="134562" y="111484"/>
                    <a:pt x="120417" y="167008"/>
                    <a:pt x="87091" y="201133"/>
                  </a:cubicBezTo>
                  <a:lnTo>
                    <a:pt x="88422" y="201665"/>
                  </a:lnTo>
                  <a:cubicBezTo>
                    <a:pt x="111581" y="236500"/>
                    <a:pt x="152790" y="319782"/>
                    <a:pt x="95314" y="457886"/>
                  </a:cubicBezTo>
                  <a:lnTo>
                    <a:pt x="175417" y="457886"/>
                  </a:lnTo>
                  <a:cubicBezTo>
                    <a:pt x="215109" y="367092"/>
                    <a:pt x="204764" y="267623"/>
                    <a:pt x="164450" y="201141"/>
                  </a:cubicBezTo>
                </a:path>
              </a:pathLst>
            </a:custGeom>
            <a:grpFill/>
            <a:ln w="8068" cap="flat">
              <a:noFill/>
              <a:prstDash val="solid"/>
              <a:miter/>
            </a:ln>
          </p:spPr>
          <p:txBody>
            <a:bodyPr rtlCol="0" anchor="ctr"/>
            <a:lstStyle/>
            <a:p>
              <a:endParaRPr lang="zh-CN" altLang="en-US"/>
            </a:p>
          </p:txBody>
        </p:sp>
        <p:sp>
          <p:nvSpPr>
            <p:cNvPr id="234" name="任意多边形: 形状 233">
              <a:extLst>
                <a:ext uri="{FF2B5EF4-FFF2-40B4-BE49-F238E27FC236}">
                  <a16:creationId xmlns:a16="http://schemas.microsoft.com/office/drawing/2014/main" xmlns="" id="{B799E744-DE3C-4636-B139-A8DD0437890C}"/>
                </a:ext>
              </a:extLst>
            </p:cNvPr>
            <p:cNvSpPr/>
            <p:nvPr/>
          </p:nvSpPr>
          <p:spPr>
            <a:xfrm>
              <a:off x="8111735" y="1548265"/>
              <a:ext cx="96459" cy="177627"/>
            </a:xfrm>
            <a:custGeom>
              <a:avLst/>
              <a:gdLst>
                <a:gd name="connsiteX0" fmla="*/ 0 w 96459"/>
                <a:gd name="connsiteY0" fmla="*/ 0 h 177627"/>
                <a:gd name="connsiteX1" fmla="*/ 27322 w 96459"/>
                <a:gd name="connsiteY1" fmla="*/ 177627 h 177627"/>
                <a:gd name="connsiteX2" fmla="*/ 96459 w 96459"/>
                <a:gd name="connsiteY2" fmla="*/ 177627 h 177627"/>
                <a:gd name="connsiteX3" fmla="*/ 70105 w 96459"/>
                <a:gd name="connsiteY3" fmla="*/ 0 h 177627"/>
                <a:gd name="connsiteX4" fmla="*/ 0 w 96459"/>
                <a:gd name="connsiteY4" fmla="*/ 0 h 177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459" h="177627">
                  <a:moveTo>
                    <a:pt x="0" y="0"/>
                  </a:moveTo>
                  <a:cubicBezTo>
                    <a:pt x="11757" y="49335"/>
                    <a:pt x="24490" y="119448"/>
                    <a:pt x="27322" y="177627"/>
                  </a:cubicBezTo>
                  <a:lnTo>
                    <a:pt x="96459" y="177627"/>
                  </a:lnTo>
                  <a:cubicBezTo>
                    <a:pt x="92126" y="108313"/>
                    <a:pt x="85146" y="64190"/>
                    <a:pt x="70105" y="0"/>
                  </a:cubicBezTo>
                  <a:lnTo>
                    <a:pt x="0" y="0"/>
                  </a:lnTo>
                  <a:close/>
                </a:path>
              </a:pathLst>
            </a:custGeom>
            <a:grpFill/>
            <a:ln w="8068" cap="flat">
              <a:noFill/>
              <a:prstDash val="solid"/>
              <a:miter/>
            </a:ln>
          </p:spPr>
          <p:txBody>
            <a:bodyPr rtlCol="0" anchor="ctr"/>
            <a:lstStyle/>
            <a:p>
              <a:endParaRPr lang="zh-CN" altLang="en-US"/>
            </a:p>
          </p:txBody>
        </p:sp>
        <p:sp>
          <p:nvSpPr>
            <p:cNvPr id="235" name="任意多边形: 形状 234">
              <a:extLst>
                <a:ext uri="{FF2B5EF4-FFF2-40B4-BE49-F238E27FC236}">
                  <a16:creationId xmlns:a16="http://schemas.microsoft.com/office/drawing/2014/main" xmlns="" id="{87E08A62-779D-430E-96B0-5FB966F8380A}"/>
                </a:ext>
              </a:extLst>
            </p:cNvPr>
            <p:cNvSpPr/>
            <p:nvPr/>
          </p:nvSpPr>
          <p:spPr>
            <a:xfrm>
              <a:off x="8069476" y="1548265"/>
              <a:ext cx="389282" cy="278064"/>
            </a:xfrm>
            <a:custGeom>
              <a:avLst/>
              <a:gdLst>
                <a:gd name="connsiteX0" fmla="*/ 360637 w 389282"/>
                <a:gd name="connsiteY0" fmla="*/ 0 h 278064"/>
                <a:gd name="connsiteX1" fmla="*/ 290435 w 389282"/>
                <a:gd name="connsiteY1" fmla="*/ 0 h 278064"/>
                <a:gd name="connsiteX2" fmla="*/ 235621 w 389282"/>
                <a:gd name="connsiteY2" fmla="*/ 176473 h 278064"/>
                <a:gd name="connsiteX3" fmla="*/ 211575 w 389282"/>
                <a:gd name="connsiteY3" fmla="*/ 0 h 278064"/>
                <a:gd name="connsiteX4" fmla="*/ 141373 w 389282"/>
                <a:gd name="connsiteY4" fmla="*/ 0 h 278064"/>
                <a:gd name="connsiteX5" fmla="*/ 168518 w 389282"/>
                <a:gd name="connsiteY5" fmla="*/ 177627 h 278064"/>
                <a:gd name="connsiteX6" fmla="*/ 235266 w 389282"/>
                <a:gd name="connsiteY6" fmla="*/ 177627 h 278064"/>
                <a:gd name="connsiteX7" fmla="*/ 221476 w 389282"/>
                <a:gd name="connsiteY7" fmla="*/ 208395 h 278064"/>
                <a:gd name="connsiteX8" fmla="*/ 0 w 389282"/>
                <a:gd name="connsiteY8" fmla="*/ 208395 h 278064"/>
                <a:gd name="connsiteX9" fmla="*/ 0 w 389282"/>
                <a:gd name="connsiteY9" fmla="*/ 278064 h 278064"/>
                <a:gd name="connsiteX10" fmla="*/ 389283 w 389282"/>
                <a:gd name="connsiteY10" fmla="*/ 278064 h 278064"/>
                <a:gd name="connsiteX11" fmla="*/ 389283 w 389282"/>
                <a:gd name="connsiteY11" fmla="*/ 208395 h 278064"/>
                <a:gd name="connsiteX12" fmla="*/ 291855 w 389282"/>
                <a:gd name="connsiteY12" fmla="*/ 208395 h 278064"/>
                <a:gd name="connsiteX13" fmla="*/ 360637 w 389282"/>
                <a:gd name="connsiteY13" fmla="*/ 0 h 278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89282" h="278064">
                  <a:moveTo>
                    <a:pt x="360637" y="0"/>
                  </a:moveTo>
                  <a:lnTo>
                    <a:pt x="290435" y="0"/>
                  </a:lnTo>
                  <a:cubicBezTo>
                    <a:pt x="279646" y="50223"/>
                    <a:pt x="258255" y="118561"/>
                    <a:pt x="235621" y="176473"/>
                  </a:cubicBezTo>
                  <a:cubicBezTo>
                    <a:pt x="231199" y="107869"/>
                    <a:pt x="226422" y="63924"/>
                    <a:pt x="211575" y="0"/>
                  </a:cubicBezTo>
                  <a:lnTo>
                    <a:pt x="141373" y="0"/>
                  </a:lnTo>
                  <a:cubicBezTo>
                    <a:pt x="152686" y="49335"/>
                    <a:pt x="165959" y="119448"/>
                    <a:pt x="168518" y="177627"/>
                  </a:cubicBezTo>
                  <a:lnTo>
                    <a:pt x="235266" y="177627"/>
                  </a:lnTo>
                  <a:cubicBezTo>
                    <a:pt x="230844" y="189650"/>
                    <a:pt x="225987" y="201407"/>
                    <a:pt x="221476" y="208395"/>
                  </a:cubicBezTo>
                  <a:lnTo>
                    <a:pt x="0" y="208395"/>
                  </a:lnTo>
                  <a:lnTo>
                    <a:pt x="0" y="278064"/>
                  </a:lnTo>
                  <a:lnTo>
                    <a:pt x="389283" y="278064"/>
                  </a:lnTo>
                  <a:lnTo>
                    <a:pt x="389283" y="208395"/>
                  </a:lnTo>
                  <a:lnTo>
                    <a:pt x="291855" y="208395"/>
                  </a:lnTo>
                  <a:cubicBezTo>
                    <a:pt x="322881" y="143147"/>
                    <a:pt x="347105" y="74446"/>
                    <a:pt x="360637" y="0"/>
                  </a:cubicBezTo>
                </a:path>
              </a:pathLst>
            </a:custGeom>
            <a:grpFill/>
            <a:ln w="8068" cap="flat">
              <a:noFill/>
              <a:prstDash val="solid"/>
              <a:miter/>
            </a:ln>
          </p:spPr>
          <p:txBody>
            <a:bodyPr rtlCol="0" anchor="ctr"/>
            <a:lstStyle/>
            <a:p>
              <a:endParaRPr lang="zh-CN" altLang="en-US"/>
            </a:p>
          </p:txBody>
        </p:sp>
        <p:sp>
          <p:nvSpPr>
            <p:cNvPr id="236" name="任意多边形: 形状 235">
              <a:extLst>
                <a:ext uri="{FF2B5EF4-FFF2-40B4-BE49-F238E27FC236}">
                  <a16:creationId xmlns:a16="http://schemas.microsoft.com/office/drawing/2014/main" xmlns="" id="{95628966-D775-4E43-9FB8-66C0436AA7EA}"/>
                </a:ext>
              </a:extLst>
            </p:cNvPr>
            <p:cNvSpPr/>
            <p:nvPr/>
          </p:nvSpPr>
          <p:spPr>
            <a:xfrm>
              <a:off x="6662707" y="1258799"/>
              <a:ext cx="433937" cy="577697"/>
            </a:xfrm>
            <a:custGeom>
              <a:avLst/>
              <a:gdLst>
                <a:gd name="connsiteX0" fmla="*/ 255528 w 433937"/>
                <a:gd name="connsiteY0" fmla="*/ 295575 h 577697"/>
                <a:gd name="connsiteX1" fmla="*/ 402645 w 433937"/>
                <a:gd name="connsiteY1" fmla="*/ 295575 h 577697"/>
                <a:gd name="connsiteX2" fmla="*/ 402645 w 433937"/>
                <a:gd name="connsiteY2" fmla="*/ 225905 h 577697"/>
                <a:gd name="connsiteX3" fmla="*/ 255528 w 433937"/>
                <a:gd name="connsiteY3" fmla="*/ 225905 h 577697"/>
                <a:gd name="connsiteX4" fmla="*/ 255528 w 433937"/>
                <a:gd name="connsiteY4" fmla="*/ 142704 h 577697"/>
                <a:gd name="connsiteX5" fmla="*/ 416081 w 433937"/>
                <a:gd name="connsiteY5" fmla="*/ 142704 h 577697"/>
                <a:gd name="connsiteX6" fmla="*/ 416081 w 433937"/>
                <a:gd name="connsiteY6" fmla="*/ 74979 h 577697"/>
                <a:gd name="connsiteX7" fmla="*/ 350656 w 433937"/>
                <a:gd name="connsiteY7" fmla="*/ 74979 h 577697"/>
                <a:gd name="connsiteX8" fmla="*/ 381423 w 433937"/>
                <a:gd name="connsiteY8" fmla="*/ 0 h 577697"/>
                <a:gd name="connsiteX9" fmla="*/ 299731 w 433937"/>
                <a:gd name="connsiteY9" fmla="*/ 0 h 577697"/>
                <a:gd name="connsiteX10" fmla="*/ 270375 w 433937"/>
                <a:gd name="connsiteY10" fmla="*/ 74979 h 577697"/>
                <a:gd name="connsiteX11" fmla="*/ 157027 w 433937"/>
                <a:gd name="connsiteY11" fmla="*/ 74979 h 577697"/>
                <a:gd name="connsiteX12" fmla="*/ 128559 w 433937"/>
                <a:gd name="connsiteY12" fmla="*/ 0 h 577697"/>
                <a:gd name="connsiteX13" fmla="*/ 46689 w 433937"/>
                <a:gd name="connsiteY13" fmla="*/ 0 h 577697"/>
                <a:gd name="connsiteX14" fmla="*/ 76657 w 433937"/>
                <a:gd name="connsiteY14" fmla="*/ 74979 h 577697"/>
                <a:gd name="connsiteX15" fmla="*/ 9909 w 433937"/>
                <a:gd name="connsiteY15" fmla="*/ 74979 h 577697"/>
                <a:gd name="connsiteX16" fmla="*/ 9909 w 433937"/>
                <a:gd name="connsiteY16" fmla="*/ 142704 h 577697"/>
                <a:gd name="connsiteX17" fmla="*/ 170204 w 433937"/>
                <a:gd name="connsiteY17" fmla="*/ 142704 h 577697"/>
                <a:gd name="connsiteX18" fmla="*/ 170204 w 433937"/>
                <a:gd name="connsiteY18" fmla="*/ 225905 h 577697"/>
                <a:gd name="connsiteX19" fmla="*/ 22642 w 433937"/>
                <a:gd name="connsiteY19" fmla="*/ 225905 h 577697"/>
                <a:gd name="connsiteX20" fmla="*/ 22642 w 433937"/>
                <a:gd name="connsiteY20" fmla="*/ 295575 h 577697"/>
                <a:gd name="connsiteX21" fmla="*/ 170204 w 433937"/>
                <a:gd name="connsiteY21" fmla="*/ 295575 h 577697"/>
                <a:gd name="connsiteX22" fmla="*/ 170204 w 433937"/>
                <a:gd name="connsiteY22" fmla="*/ 383367 h 577697"/>
                <a:gd name="connsiteX23" fmla="*/ 0 w 433937"/>
                <a:gd name="connsiteY23" fmla="*/ 383367 h 577697"/>
                <a:gd name="connsiteX24" fmla="*/ 0 w 433937"/>
                <a:gd name="connsiteY24" fmla="*/ 453126 h 577697"/>
                <a:gd name="connsiteX25" fmla="*/ 170204 w 433937"/>
                <a:gd name="connsiteY25" fmla="*/ 453126 h 577697"/>
                <a:gd name="connsiteX26" fmla="*/ 170204 w 433937"/>
                <a:gd name="connsiteY26" fmla="*/ 577698 h 577697"/>
                <a:gd name="connsiteX27" fmla="*/ 255520 w 433937"/>
                <a:gd name="connsiteY27" fmla="*/ 577698 h 577697"/>
                <a:gd name="connsiteX28" fmla="*/ 255520 w 433937"/>
                <a:gd name="connsiteY28" fmla="*/ 453126 h 577697"/>
                <a:gd name="connsiteX29" fmla="*/ 433938 w 433937"/>
                <a:gd name="connsiteY29" fmla="*/ 453126 h 577697"/>
                <a:gd name="connsiteX30" fmla="*/ 433938 w 433937"/>
                <a:gd name="connsiteY30" fmla="*/ 383367 h 577697"/>
                <a:gd name="connsiteX31" fmla="*/ 255520 w 433937"/>
                <a:gd name="connsiteY31" fmla="*/ 383367 h 577697"/>
                <a:gd name="connsiteX32" fmla="*/ 255520 w 433937"/>
                <a:gd name="connsiteY32" fmla="*/ 295575 h 577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33937" h="577697">
                  <a:moveTo>
                    <a:pt x="255528" y="295575"/>
                  </a:moveTo>
                  <a:lnTo>
                    <a:pt x="402645" y="295575"/>
                  </a:lnTo>
                  <a:lnTo>
                    <a:pt x="402645" y="225905"/>
                  </a:lnTo>
                  <a:lnTo>
                    <a:pt x="255528" y="225905"/>
                  </a:lnTo>
                  <a:lnTo>
                    <a:pt x="255528" y="142704"/>
                  </a:lnTo>
                  <a:lnTo>
                    <a:pt x="416081" y="142704"/>
                  </a:lnTo>
                  <a:lnTo>
                    <a:pt x="416081" y="74979"/>
                  </a:lnTo>
                  <a:lnTo>
                    <a:pt x="350656" y="74979"/>
                  </a:lnTo>
                  <a:cubicBezTo>
                    <a:pt x="360387" y="53055"/>
                    <a:pt x="372055" y="27411"/>
                    <a:pt x="381423" y="0"/>
                  </a:cubicBezTo>
                  <a:lnTo>
                    <a:pt x="299731" y="0"/>
                  </a:lnTo>
                  <a:cubicBezTo>
                    <a:pt x="290177" y="27403"/>
                    <a:pt x="280631" y="52159"/>
                    <a:pt x="270375" y="74979"/>
                  </a:cubicBezTo>
                  <a:lnTo>
                    <a:pt x="157027" y="74979"/>
                  </a:lnTo>
                  <a:cubicBezTo>
                    <a:pt x="147037" y="52167"/>
                    <a:pt x="137750" y="27411"/>
                    <a:pt x="128559" y="0"/>
                  </a:cubicBezTo>
                  <a:lnTo>
                    <a:pt x="46689" y="0"/>
                  </a:lnTo>
                  <a:cubicBezTo>
                    <a:pt x="56057" y="27403"/>
                    <a:pt x="66846" y="53047"/>
                    <a:pt x="76657" y="74979"/>
                  </a:cubicBezTo>
                  <a:lnTo>
                    <a:pt x="9909" y="74979"/>
                  </a:lnTo>
                  <a:lnTo>
                    <a:pt x="9909" y="142704"/>
                  </a:lnTo>
                  <a:lnTo>
                    <a:pt x="170204" y="142704"/>
                  </a:lnTo>
                  <a:lnTo>
                    <a:pt x="170204" y="225905"/>
                  </a:lnTo>
                  <a:lnTo>
                    <a:pt x="22642" y="225905"/>
                  </a:lnTo>
                  <a:lnTo>
                    <a:pt x="22642" y="295575"/>
                  </a:lnTo>
                  <a:lnTo>
                    <a:pt x="170204" y="295575"/>
                  </a:lnTo>
                  <a:lnTo>
                    <a:pt x="170204" y="383367"/>
                  </a:lnTo>
                  <a:lnTo>
                    <a:pt x="0" y="383367"/>
                  </a:lnTo>
                  <a:lnTo>
                    <a:pt x="0" y="453126"/>
                  </a:lnTo>
                  <a:lnTo>
                    <a:pt x="170204" y="453126"/>
                  </a:lnTo>
                  <a:lnTo>
                    <a:pt x="170204" y="577698"/>
                  </a:lnTo>
                  <a:lnTo>
                    <a:pt x="255520" y="577698"/>
                  </a:lnTo>
                  <a:lnTo>
                    <a:pt x="255520" y="453126"/>
                  </a:lnTo>
                  <a:lnTo>
                    <a:pt x="433938" y="453126"/>
                  </a:lnTo>
                  <a:lnTo>
                    <a:pt x="433938" y="383367"/>
                  </a:lnTo>
                  <a:lnTo>
                    <a:pt x="255520" y="383367"/>
                  </a:lnTo>
                  <a:lnTo>
                    <a:pt x="255520" y="295575"/>
                  </a:lnTo>
                  <a:close/>
                </a:path>
              </a:pathLst>
            </a:custGeom>
            <a:grpFill/>
            <a:ln w="8068" cap="flat">
              <a:noFill/>
              <a:prstDash val="solid"/>
              <a:miter/>
            </a:ln>
          </p:spPr>
          <p:txBody>
            <a:bodyPr rtlCol="0" anchor="ctr"/>
            <a:lstStyle/>
            <a:p>
              <a:endParaRPr lang="zh-CN" altLang="en-US"/>
            </a:p>
          </p:txBody>
        </p:sp>
        <p:sp>
          <p:nvSpPr>
            <p:cNvPr id="237" name="任意多边形: 形状 236">
              <a:extLst>
                <a:ext uri="{FF2B5EF4-FFF2-40B4-BE49-F238E27FC236}">
                  <a16:creationId xmlns:a16="http://schemas.microsoft.com/office/drawing/2014/main" xmlns="" id="{DB13E267-95B4-4D8A-B6F6-9F07AD2C5BE1}"/>
                </a:ext>
              </a:extLst>
            </p:cNvPr>
            <p:cNvSpPr/>
            <p:nvPr/>
          </p:nvSpPr>
          <p:spPr>
            <a:xfrm>
              <a:off x="6497740" y="1424048"/>
              <a:ext cx="154896" cy="130495"/>
            </a:xfrm>
            <a:custGeom>
              <a:avLst/>
              <a:gdLst>
                <a:gd name="connsiteX0" fmla="*/ 0 w 154896"/>
                <a:gd name="connsiteY0" fmla="*/ 0 h 130495"/>
                <a:gd name="connsiteX1" fmla="*/ 68782 w 154896"/>
                <a:gd name="connsiteY1" fmla="*/ 130495 h 130495"/>
                <a:gd name="connsiteX2" fmla="*/ 154897 w 154896"/>
                <a:gd name="connsiteY2" fmla="*/ 130495 h 130495"/>
                <a:gd name="connsiteX3" fmla="*/ 87002 w 154896"/>
                <a:gd name="connsiteY3" fmla="*/ 0 h 130495"/>
                <a:gd name="connsiteX4" fmla="*/ 0 w 154896"/>
                <a:gd name="connsiteY4" fmla="*/ 0 h 130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96" h="130495">
                  <a:moveTo>
                    <a:pt x="0" y="0"/>
                  </a:moveTo>
                  <a:cubicBezTo>
                    <a:pt x="23522" y="37401"/>
                    <a:pt x="53935" y="93280"/>
                    <a:pt x="68782" y="130495"/>
                  </a:cubicBezTo>
                  <a:lnTo>
                    <a:pt x="154897" y="130495"/>
                  </a:lnTo>
                  <a:cubicBezTo>
                    <a:pt x="139339" y="89294"/>
                    <a:pt x="116439" y="45091"/>
                    <a:pt x="87002" y="0"/>
                  </a:cubicBezTo>
                  <a:lnTo>
                    <a:pt x="0" y="0"/>
                  </a:lnTo>
                  <a:close/>
                </a:path>
              </a:pathLst>
            </a:custGeom>
            <a:grpFill/>
            <a:ln w="8068" cap="flat">
              <a:noFill/>
              <a:prstDash val="solid"/>
              <a:miter/>
            </a:ln>
          </p:spPr>
          <p:txBody>
            <a:bodyPr rtlCol="0" anchor="ctr"/>
            <a:lstStyle/>
            <a:p>
              <a:endParaRPr lang="zh-CN" altLang="en-US"/>
            </a:p>
          </p:txBody>
        </p:sp>
        <p:sp>
          <p:nvSpPr>
            <p:cNvPr id="238" name="任意多边形: 形状 237">
              <a:extLst>
                <a:ext uri="{FF2B5EF4-FFF2-40B4-BE49-F238E27FC236}">
                  <a16:creationId xmlns:a16="http://schemas.microsoft.com/office/drawing/2014/main" xmlns="" id="{B01F376B-1D8E-4D1A-B3A5-5522FC4216AC}"/>
                </a:ext>
              </a:extLst>
            </p:cNvPr>
            <p:cNvSpPr/>
            <p:nvPr/>
          </p:nvSpPr>
          <p:spPr>
            <a:xfrm>
              <a:off x="6497740" y="1268885"/>
              <a:ext cx="154896" cy="132617"/>
            </a:xfrm>
            <a:custGeom>
              <a:avLst/>
              <a:gdLst>
                <a:gd name="connsiteX0" fmla="*/ 0 w 154896"/>
                <a:gd name="connsiteY0" fmla="*/ 0 h 132617"/>
                <a:gd name="connsiteX1" fmla="*/ 68782 w 154896"/>
                <a:gd name="connsiteY1" fmla="*/ 132617 h 132617"/>
                <a:gd name="connsiteX2" fmla="*/ 154897 w 154896"/>
                <a:gd name="connsiteY2" fmla="*/ 132617 h 132617"/>
                <a:gd name="connsiteX3" fmla="*/ 87002 w 154896"/>
                <a:gd name="connsiteY3" fmla="*/ 0 h 132617"/>
                <a:gd name="connsiteX4" fmla="*/ 0 w 154896"/>
                <a:gd name="connsiteY4" fmla="*/ 0 h 1326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896" h="132617">
                  <a:moveTo>
                    <a:pt x="0" y="0"/>
                  </a:moveTo>
                  <a:cubicBezTo>
                    <a:pt x="23522" y="37836"/>
                    <a:pt x="53935" y="94603"/>
                    <a:pt x="68782" y="132617"/>
                  </a:cubicBezTo>
                  <a:lnTo>
                    <a:pt x="154897" y="132617"/>
                  </a:lnTo>
                  <a:cubicBezTo>
                    <a:pt x="139339" y="90795"/>
                    <a:pt x="116439" y="45446"/>
                    <a:pt x="87002" y="0"/>
                  </a:cubicBezTo>
                  <a:lnTo>
                    <a:pt x="0" y="0"/>
                  </a:lnTo>
                  <a:close/>
                </a:path>
              </a:pathLst>
            </a:custGeom>
            <a:grpFill/>
            <a:ln w="8068" cap="flat">
              <a:noFill/>
              <a:prstDash val="solid"/>
              <a:miter/>
            </a:ln>
          </p:spPr>
          <p:txBody>
            <a:bodyPr rtlCol="0" anchor="ctr"/>
            <a:lstStyle/>
            <a:p>
              <a:endParaRPr lang="zh-CN" altLang="en-US"/>
            </a:p>
          </p:txBody>
        </p:sp>
        <p:sp>
          <p:nvSpPr>
            <p:cNvPr id="239" name="任意多边形: 形状 238">
              <a:extLst>
                <a:ext uri="{FF2B5EF4-FFF2-40B4-BE49-F238E27FC236}">
                  <a16:creationId xmlns:a16="http://schemas.microsoft.com/office/drawing/2014/main" xmlns="" id="{BEAC61DA-7FF2-4C6D-AC46-FBA7A95376A9}"/>
                </a:ext>
              </a:extLst>
            </p:cNvPr>
            <p:cNvSpPr/>
            <p:nvPr/>
          </p:nvSpPr>
          <p:spPr>
            <a:xfrm>
              <a:off x="6497740" y="1590975"/>
              <a:ext cx="155348" cy="235709"/>
            </a:xfrm>
            <a:custGeom>
              <a:avLst/>
              <a:gdLst>
                <a:gd name="connsiteX0" fmla="*/ 69056 w 155348"/>
                <a:gd name="connsiteY0" fmla="*/ 0 h 235709"/>
                <a:gd name="connsiteX1" fmla="*/ 0 w 155348"/>
                <a:gd name="connsiteY1" fmla="*/ 235709 h 235709"/>
                <a:gd name="connsiteX2" fmla="*/ 86825 w 155348"/>
                <a:gd name="connsiteY2" fmla="*/ 235709 h 235709"/>
                <a:gd name="connsiteX3" fmla="*/ 155348 w 155348"/>
                <a:gd name="connsiteY3" fmla="*/ 0 h 235709"/>
                <a:gd name="connsiteX4" fmla="*/ 69056 w 155348"/>
                <a:gd name="connsiteY4" fmla="*/ 0 h 2357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48" h="235709">
                  <a:moveTo>
                    <a:pt x="69056" y="0"/>
                  </a:moveTo>
                  <a:cubicBezTo>
                    <a:pt x="57469" y="69936"/>
                    <a:pt x="25644" y="170550"/>
                    <a:pt x="0" y="235709"/>
                  </a:cubicBezTo>
                  <a:lnTo>
                    <a:pt x="86825" y="235709"/>
                  </a:lnTo>
                  <a:cubicBezTo>
                    <a:pt x="119892" y="156228"/>
                    <a:pt x="135280" y="91860"/>
                    <a:pt x="155348" y="0"/>
                  </a:cubicBezTo>
                  <a:lnTo>
                    <a:pt x="69056" y="0"/>
                  </a:lnTo>
                  <a:close/>
                </a:path>
              </a:pathLst>
            </a:custGeom>
            <a:grpFill/>
            <a:ln w="8068" cap="flat">
              <a:noFill/>
              <a:prstDash val="solid"/>
              <a:miter/>
            </a:ln>
          </p:spPr>
          <p:txBody>
            <a:bodyPr rtlCol="0" anchor="ctr"/>
            <a:lstStyle/>
            <a:p>
              <a:endParaRPr lang="zh-CN" altLang="en-US"/>
            </a:p>
          </p:txBody>
        </p:sp>
        <p:sp>
          <p:nvSpPr>
            <p:cNvPr id="240" name="任意多边形: 形状 239">
              <a:extLst>
                <a:ext uri="{FF2B5EF4-FFF2-40B4-BE49-F238E27FC236}">
                  <a16:creationId xmlns:a16="http://schemas.microsoft.com/office/drawing/2014/main" xmlns="" id="{0528EE34-AC52-4A46-AE47-987674B88701}"/>
                </a:ext>
              </a:extLst>
            </p:cNvPr>
            <p:cNvSpPr/>
            <p:nvPr/>
          </p:nvSpPr>
          <p:spPr>
            <a:xfrm>
              <a:off x="5178659" y="1977296"/>
              <a:ext cx="297689" cy="368334"/>
            </a:xfrm>
            <a:custGeom>
              <a:avLst/>
              <a:gdLst>
                <a:gd name="connsiteX0" fmla="*/ 283939 w 297689"/>
                <a:gd name="connsiteY0" fmla="*/ 12733 h 368334"/>
                <a:gd name="connsiteX1" fmla="*/ 194823 w 297689"/>
                <a:gd name="connsiteY1" fmla="*/ 0 h 368334"/>
                <a:gd name="connsiteX2" fmla="*/ 0 w 297689"/>
                <a:gd name="connsiteY2" fmla="*/ 185672 h 368334"/>
                <a:gd name="connsiteX3" fmla="*/ 194823 w 297689"/>
                <a:gd name="connsiteY3" fmla="*/ 368334 h 368334"/>
                <a:gd name="connsiteX4" fmla="*/ 297689 w 297689"/>
                <a:gd name="connsiteY4" fmla="*/ 349057 h 368334"/>
                <a:gd name="connsiteX5" fmla="*/ 293090 w 297689"/>
                <a:gd name="connsiteY5" fmla="*/ 286997 h 368334"/>
                <a:gd name="connsiteX6" fmla="*/ 213648 w 297689"/>
                <a:gd name="connsiteY6" fmla="*/ 307331 h 368334"/>
                <a:gd name="connsiteX7" fmla="*/ 84920 w 297689"/>
                <a:gd name="connsiteY7" fmla="*/ 184091 h 368334"/>
                <a:gd name="connsiteX8" fmla="*/ 207596 w 297689"/>
                <a:gd name="connsiteY8" fmla="*/ 58542 h 368334"/>
                <a:gd name="connsiteX9" fmla="*/ 281381 w 297689"/>
                <a:gd name="connsiteY9" fmla="*/ 74277 h 368334"/>
                <a:gd name="connsiteX10" fmla="*/ 283939 w 297689"/>
                <a:gd name="connsiteY10" fmla="*/ 12733 h 36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689" h="368334">
                  <a:moveTo>
                    <a:pt x="283939" y="12733"/>
                  </a:moveTo>
                  <a:cubicBezTo>
                    <a:pt x="283939" y="12733"/>
                    <a:pt x="248798" y="0"/>
                    <a:pt x="194823" y="0"/>
                  </a:cubicBezTo>
                  <a:cubicBezTo>
                    <a:pt x="119537" y="0"/>
                    <a:pt x="0" y="53402"/>
                    <a:pt x="0" y="185672"/>
                  </a:cubicBezTo>
                  <a:cubicBezTo>
                    <a:pt x="0" y="298665"/>
                    <a:pt x="70154" y="368334"/>
                    <a:pt x="194823" y="368334"/>
                  </a:cubicBezTo>
                  <a:cubicBezTo>
                    <a:pt x="255431" y="368334"/>
                    <a:pt x="297689" y="349057"/>
                    <a:pt x="297689" y="349057"/>
                  </a:cubicBezTo>
                  <a:lnTo>
                    <a:pt x="293090" y="286997"/>
                  </a:lnTo>
                  <a:cubicBezTo>
                    <a:pt x="293090" y="286997"/>
                    <a:pt x="258917" y="307331"/>
                    <a:pt x="213648" y="307331"/>
                  </a:cubicBezTo>
                  <a:cubicBezTo>
                    <a:pt x="168380" y="307331"/>
                    <a:pt x="84920" y="290539"/>
                    <a:pt x="84920" y="184091"/>
                  </a:cubicBezTo>
                  <a:cubicBezTo>
                    <a:pt x="84920" y="77819"/>
                    <a:pt x="173020" y="58542"/>
                    <a:pt x="207596" y="58542"/>
                  </a:cubicBezTo>
                  <a:cubicBezTo>
                    <a:pt x="242213" y="58542"/>
                    <a:pt x="281381" y="74277"/>
                    <a:pt x="281381" y="74277"/>
                  </a:cubicBezTo>
                  <a:lnTo>
                    <a:pt x="283939" y="12733"/>
                  </a:lnTo>
                  <a:close/>
                </a:path>
              </a:pathLst>
            </a:custGeom>
            <a:grpFill/>
            <a:ln w="8068" cap="flat">
              <a:noFill/>
              <a:prstDash val="solid"/>
              <a:miter/>
            </a:ln>
          </p:spPr>
          <p:txBody>
            <a:bodyPr rtlCol="0" anchor="ctr"/>
            <a:lstStyle/>
            <a:p>
              <a:endParaRPr lang="zh-CN" altLang="en-US"/>
            </a:p>
          </p:txBody>
        </p:sp>
        <p:sp>
          <p:nvSpPr>
            <p:cNvPr id="241" name="任意多边形: 形状 240">
              <a:extLst>
                <a:ext uri="{FF2B5EF4-FFF2-40B4-BE49-F238E27FC236}">
                  <a16:creationId xmlns:a16="http://schemas.microsoft.com/office/drawing/2014/main" xmlns="" id="{ADEA3C73-D124-48E1-8845-2AF839466F70}"/>
                </a:ext>
              </a:extLst>
            </p:cNvPr>
            <p:cNvSpPr/>
            <p:nvPr/>
          </p:nvSpPr>
          <p:spPr>
            <a:xfrm>
              <a:off x="6121716" y="1977296"/>
              <a:ext cx="297689" cy="368334"/>
            </a:xfrm>
            <a:custGeom>
              <a:avLst/>
              <a:gdLst>
                <a:gd name="connsiteX0" fmla="*/ 283899 w 297689"/>
                <a:gd name="connsiteY0" fmla="*/ 12733 h 368334"/>
                <a:gd name="connsiteX1" fmla="*/ 194774 w 297689"/>
                <a:gd name="connsiteY1" fmla="*/ 0 h 368334"/>
                <a:gd name="connsiteX2" fmla="*/ 0 w 297689"/>
                <a:gd name="connsiteY2" fmla="*/ 185672 h 368334"/>
                <a:gd name="connsiteX3" fmla="*/ 194774 w 297689"/>
                <a:gd name="connsiteY3" fmla="*/ 368334 h 368334"/>
                <a:gd name="connsiteX4" fmla="*/ 297689 w 297689"/>
                <a:gd name="connsiteY4" fmla="*/ 349057 h 368334"/>
                <a:gd name="connsiteX5" fmla="*/ 293098 w 297689"/>
                <a:gd name="connsiteY5" fmla="*/ 286997 h 368334"/>
                <a:gd name="connsiteX6" fmla="*/ 213697 w 297689"/>
                <a:gd name="connsiteY6" fmla="*/ 307331 h 368334"/>
                <a:gd name="connsiteX7" fmla="*/ 84928 w 297689"/>
                <a:gd name="connsiteY7" fmla="*/ 184091 h 368334"/>
                <a:gd name="connsiteX8" fmla="*/ 207596 w 297689"/>
                <a:gd name="connsiteY8" fmla="*/ 58542 h 368334"/>
                <a:gd name="connsiteX9" fmla="*/ 281421 w 297689"/>
                <a:gd name="connsiteY9" fmla="*/ 74277 h 368334"/>
                <a:gd name="connsiteX10" fmla="*/ 283899 w 297689"/>
                <a:gd name="connsiteY10" fmla="*/ 12733 h 368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7689" h="368334">
                  <a:moveTo>
                    <a:pt x="283899" y="12733"/>
                  </a:moveTo>
                  <a:cubicBezTo>
                    <a:pt x="283899" y="12733"/>
                    <a:pt x="248798" y="0"/>
                    <a:pt x="194774" y="0"/>
                  </a:cubicBezTo>
                  <a:cubicBezTo>
                    <a:pt x="119448" y="0"/>
                    <a:pt x="0" y="53402"/>
                    <a:pt x="0" y="185672"/>
                  </a:cubicBezTo>
                  <a:cubicBezTo>
                    <a:pt x="0" y="298665"/>
                    <a:pt x="70154" y="368334"/>
                    <a:pt x="194774" y="368334"/>
                  </a:cubicBezTo>
                  <a:cubicBezTo>
                    <a:pt x="255431" y="368334"/>
                    <a:pt x="297689" y="349057"/>
                    <a:pt x="297689" y="349057"/>
                  </a:cubicBezTo>
                  <a:lnTo>
                    <a:pt x="293098" y="286997"/>
                  </a:lnTo>
                  <a:cubicBezTo>
                    <a:pt x="293098" y="286997"/>
                    <a:pt x="258973" y="307331"/>
                    <a:pt x="213697" y="307331"/>
                  </a:cubicBezTo>
                  <a:cubicBezTo>
                    <a:pt x="168437" y="307331"/>
                    <a:pt x="84928" y="290539"/>
                    <a:pt x="84928" y="184091"/>
                  </a:cubicBezTo>
                  <a:cubicBezTo>
                    <a:pt x="84928" y="77819"/>
                    <a:pt x="173028" y="58542"/>
                    <a:pt x="207596" y="58542"/>
                  </a:cubicBezTo>
                  <a:cubicBezTo>
                    <a:pt x="242165" y="58542"/>
                    <a:pt x="281421" y="74277"/>
                    <a:pt x="281421" y="74277"/>
                  </a:cubicBezTo>
                  <a:lnTo>
                    <a:pt x="283899" y="12733"/>
                  </a:lnTo>
                  <a:close/>
                </a:path>
              </a:pathLst>
            </a:custGeom>
            <a:grpFill/>
            <a:ln w="8068" cap="flat">
              <a:noFill/>
              <a:prstDash val="solid"/>
              <a:miter/>
            </a:ln>
          </p:spPr>
          <p:txBody>
            <a:bodyPr rtlCol="0" anchor="ctr"/>
            <a:lstStyle/>
            <a:p>
              <a:endParaRPr lang="zh-CN" altLang="en-US"/>
            </a:p>
          </p:txBody>
        </p:sp>
        <p:sp>
          <p:nvSpPr>
            <p:cNvPr id="242" name="任意多边形: 形状 241">
              <a:extLst>
                <a:ext uri="{FF2B5EF4-FFF2-40B4-BE49-F238E27FC236}">
                  <a16:creationId xmlns:a16="http://schemas.microsoft.com/office/drawing/2014/main" xmlns="" id="{5A24580A-8C6F-4D49-BA8E-6F81E81387B0}"/>
                </a:ext>
              </a:extLst>
            </p:cNvPr>
            <p:cNvSpPr/>
            <p:nvPr/>
          </p:nvSpPr>
          <p:spPr>
            <a:xfrm>
              <a:off x="5568959" y="1973051"/>
              <a:ext cx="296139" cy="370456"/>
            </a:xfrm>
            <a:custGeom>
              <a:avLst/>
              <a:gdLst>
                <a:gd name="connsiteX0" fmla="*/ 0 w 296139"/>
                <a:gd name="connsiteY0" fmla="*/ 15388 h 370456"/>
                <a:gd name="connsiteX1" fmla="*/ 0 w 296139"/>
                <a:gd name="connsiteY1" fmla="*/ 370457 h 370456"/>
                <a:gd name="connsiteX2" fmla="*/ 78860 w 296139"/>
                <a:gd name="connsiteY2" fmla="*/ 370457 h 370456"/>
                <a:gd name="connsiteX3" fmla="*/ 78860 w 296139"/>
                <a:gd name="connsiteY3" fmla="*/ 67725 h 370456"/>
                <a:gd name="connsiteX4" fmla="*/ 127711 w 296139"/>
                <a:gd name="connsiteY4" fmla="*/ 62238 h 370456"/>
                <a:gd name="connsiteX5" fmla="*/ 216828 w 296139"/>
                <a:gd name="connsiteY5" fmla="*/ 129971 h 370456"/>
                <a:gd name="connsiteX6" fmla="*/ 124661 w 296139"/>
                <a:gd name="connsiteY6" fmla="*/ 216965 h 370456"/>
                <a:gd name="connsiteX7" fmla="*/ 84436 w 296139"/>
                <a:gd name="connsiteY7" fmla="*/ 214318 h 370456"/>
                <a:gd name="connsiteX8" fmla="*/ 108353 w 296139"/>
                <a:gd name="connsiteY8" fmla="*/ 276023 h 370456"/>
                <a:gd name="connsiteX9" fmla="*/ 147562 w 296139"/>
                <a:gd name="connsiteY9" fmla="*/ 276547 h 370456"/>
                <a:gd name="connsiteX10" fmla="*/ 296140 w 296139"/>
                <a:gd name="connsiteY10" fmla="*/ 127308 h 370456"/>
                <a:gd name="connsiteX11" fmla="*/ 129704 w 296139"/>
                <a:gd name="connsiteY11" fmla="*/ 0 h 370456"/>
                <a:gd name="connsiteX12" fmla="*/ 0 w 296139"/>
                <a:gd name="connsiteY12" fmla="*/ 15388 h 370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96139" h="370456">
                  <a:moveTo>
                    <a:pt x="0" y="15388"/>
                  </a:moveTo>
                  <a:lnTo>
                    <a:pt x="0" y="370457"/>
                  </a:lnTo>
                  <a:lnTo>
                    <a:pt x="78860" y="370457"/>
                  </a:lnTo>
                  <a:lnTo>
                    <a:pt x="78860" y="67725"/>
                  </a:lnTo>
                  <a:cubicBezTo>
                    <a:pt x="78860" y="67725"/>
                    <a:pt x="104278" y="62238"/>
                    <a:pt x="127711" y="62238"/>
                  </a:cubicBezTo>
                  <a:cubicBezTo>
                    <a:pt x="151096" y="62238"/>
                    <a:pt x="216828" y="63303"/>
                    <a:pt x="216828" y="129971"/>
                  </a:cubicBezTo>
                  <a:cubicBezTo>
                    <a:pt x="216828" y="196638"/>
                    <a:pt x="167363" y="216965"/>
                    <a:pt x="124661" y="216965"/>
                  </a:cubicBezTo>
                  <a:cubicBezTo>
                    <a:pt x="89076" y="216965"/>
                    <a:pt x="84436" y="214318"/>
                    <a:pt x="84436" y="214318"/>
                  </a:cubicBezTo>
                  <a:lnTo>
                    <a:pt x="108353" y="276023"/>
                  </a:lnTo>
                  <a:cubicBezTo>
                    <a:pt x="108353" y="276023"/>
                    <a:pt x="131827" y="276547"/>
                    <a:pt x="147562" y="276547"/>
                  </a:cubicBezTo>
                  <a:cubicBezTo>
                    <a:pt x="163297" y="276547"/>
                    <a:pt x="296140" y="269301"/>
                    <a:pt x="296140" y="127308"/>
                  </a:cubicBezTo>
                  <a:cubicBezTo>
                    <a:pt x="296140" y="83097"/>
                    <a:pt x="271779" y="0"/>
                    <a:pt x="129704" y="0"/>
                  </a:cubicBezTo>
                  <a:cubicBezTo>
                    <a:pt x="71792" y="0"/>
                    <a:pt x="0" y="15388"/>
                    <a:pt x="0" y="15388"/>
                  </a:cubicBezTo>
                </a:path>
              </a:pathLst>
            </a:custGeom>
            <a:grpFill/>
            <a:ln w="8068" cap="flat">
              <a:noFill/>
              <a:prstDash val="solid"/>
              <a:miter/>
            </a:ln>
          </p:spPr>
          <p:txBody>
            <a:bodyPr rtlCol="0" anchor="ctr"/>
            <a:lstStyle/>
            <a:p>
              <a:endParaRPr lang="zh-CN" altLang="en-US"/>
            </a:p>
          </p:txBody>
        </p:sp>
        <p:sp>
          <p:nvSpPr>
            <p:cNvPr id="243" name="任意多边形: 形状 242">
              <a:extLst>
                <a:ext uri="{FF2B5EF4-FFF2-40B4-BE49-F238E27FC236}">
                  <a16:creationId xmlns:a16="http://schemas.microsoft.com/office/drawing/2014/main" xmlns="" id="{B84ED5AF-8EDA-49B9-B6E7-569B7ABF0D48}"/>
                </a:ext>
              </a:extLst>
            </p:cNvPr>
            <p:cNvSpPr/>
            <p:nvPr/>
          </p:nvSpPr>
          <p:spPr>
            <a:xfrm>
              <a:off x="5952625" y="1982775"/>
              <a:ext cx="79973" cy="360725"/>
            </a:xfrm>
            <a:custGeom>
              <a:avLst/>
              <a:gdLst>
                <a:gd name="connsiteX0" fmla="*/ 0 w 79973"/>
                <a:gd name="connsiteY0" fmla="*/ 0 h 360725"/>
                <a:gd name="connsiteX1" fmla="*/ 79974 w 79973"/>
                <a:gd name="connsiteY1" fmla="*/ 0 h 360725"/>
                <a:gd name="connsiteX2" fmla="*/ 79974 w 79973"/>
                <a:gd name="connsiteY2" fmla="*/ 360725 h 360725"/>
                <a:gd name="connsiteX3" fmla="*/ 0 w 79973"/>
                <a:gd name="connsiteY3" fmla="*/ 360725 h 360725"/>
              </a:gdLst>
              <a:ahLst/>
              <a:cxnLst>
                <a:cxn ang="0">
                  <a:pos x="connsiteX0" y="connsiteY0"/>
                </a:cxn>
                <a:cxn ang="0">
                  <a:pos x="connsiteX1" y="connsiteY1"/>
                </a:cxn>
                <a:cxn ang="0">
                  <a:pos x="connsiteX2" y="connsiteY2"/>
                </a:cxn>
                <a:cxn ang="0">
                  <a:pos x="connsiteX3" y="connsiteY3"/>
                </a:cxn>
              </a:cxnLst>
              <a:rect l="l" t="t" r="r" b="b"/>
              <a:pathLst>
                <a:path w="79973" h="360725">
                  <a:moveTo>
                    <a:pt x="0" y="0"/>
                  </a:moveTo>
                  <a:lnTo>
                    <a:pt x="79974" y="0"/>
                  </a:lnTo>
                  <a:lnTo>
                    <a:pt x="79974" y="360725"/>
                  </a:lnTo>
                  <a:lnTo>
                    <a:pt x="0" y="360725"/>
                  </a:lnTo>
                  <a:close/>
                </a:path>
              </a:pathLst>
            </a:custGeom>
            <a:grpFill/>
            <a:ln w="8068" cap="flat">
              <a:noFill/>
              <a:prstDash val="solid"/>
              <a:miter/>
            </a:ln>
          </p:spPr>
          <p:txBody>
            <a:bodyPr rtlCol="0" anchor="ctr"/>
            <a:lstStyle/>
            <a:p>
              <a:endParaRPr lang="zh-CN" altLang="en-US"/>
            </a:p>
          </p:txBody>
        </p:sp>
      </p:grpSp>
      <p:sp>
        <p:nvSpPr>
          <p:cNvPr id="247" name="椭圆 246">
            <a:extLst>
              <a:ext uri="{FF2B5EF4-FFF2-40B4-BE49-F238E27FC236}">
                <a16:creationId xmlns:a16="http://schemas.microsoft.com/office/drawing/2014/main" xmlns="" id="{3A356903-15E3-4637-934F-42FEA53005AD}"/>
              </a:ext>
            </a:extLst>
          </p:cNvPr>
          <p:cNvSpPr/>
          <p:nvPr userDrawn="1"/>
        </p:nvSpPr>
        <p:spPr>
          <a:xfrm>
            <a:off x="1962150" y="3486464"/>
            <a:ext cx="8267700" cy="1364079"/>
          </a:xfrm>
          <a:prstGeom prst="ellipse">
            <a:avLst/>
          </a:prstGeom>
          <a:noFill/>
          <a:ln>
            <a:gradFill>
              <a:gsLst>
                <a:gs pos="16000">
                  <a:schemeClr val="bg1">
                    <a:alpha val="0"/>
                  </a:schemeClr>
                </a:gs>
                <a:gs pos="100000">
                  <a:schemeClr val="bg1">
                    <a:alpha val="3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椭圆 247">
            <a:extLst>
              <a:ext uri="{FF2B5EF4-FFF2-40B4-BE49-F238E27FC236}">
                <a16:creationId xmlns:a16="http://schemas.microsoft.com/office/drawing/2014/main" xmlns="" id="{9EBB1D91-DBC0-4538-AF5C-12A7D7464542}"/>
              </a:ext>
            </a:extLst>
          </p:cNvPr>
          <p:cNvSpPr/>
          <p:nvPr userDrawn="1"/>
        </p:nvSpPr>
        <p:spPr>
          <a:xfrm>
            <a:off x="2392620" y="3090001"/>
            <a:ext cx="7406761" cy="1194988"/>
          </a:xfrm>
          <a:prstGeom prst="ellipse">
            <a:avLst/>
          </a:prstGeom>
          <a:noFill/>
          <a:ln>
            <a:gradFill>
              <a:gsLst>
                <a:gs pos="22000">
                  <a:schemeClr val="bg1">
                    <a:alpha val="0"/>
                  </a:schemeClr>
                </a:gs>
                <a:gs pos="100000">
                  <a:schemeClr val="bg1">
                    <a:alpha val="3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任意多边形: 形状 2">
            <a:extLst>
              <a:ext uri="{FF2B5EF4-FFF2-40B4-BE49-F238E27FC236}">
                <a16:creationId xmlns:a16="http://schemas.microsoft.com/office/drawing/2014/main" xmlns="" id="{8DD99C90-4839-4AFC-8586-95015CF100EF}"/>
              </a:ext>
            </a:extLst>
          </p:cNvPr>
          <p:cNvSpPr/>
          <p:nvPr userDrawn="1"/>
        </p:nvSpPr>
        <p:spPr>
          <a:xfrm>
            <a:off x="-5604383" y="-8229600"/>
            <a:ext cx="24275839" cy="21306449"/>
          </a:xfrm>
          <a:custGeom>
            <a:avLst/>
            <a:gdLst>
              <a:gd name="connsiteX0" fmla="*/ 5604384 w 24275839"/>
              <a:gd name="connsiteY0" fmla="*/ 8229599 h 21306449"/>
              <a:gd name="connsiteX1" fmla="*/ 5604384 w 24275839"/>
              <a:gd name="connsiteY1" fmla="*/ 15087599 h 21306449"/>
              <a:gd name="connsiteX2" fmla="*/ 17796383 w 24275839"/>
              <a:gd name="connsiteY2" fmla="*/ 15087599 h 21306449"/>
              <a:gd name="connsiteX3" fmla="*/ 17796383 w 24275839"/>
              <a:gd name="connsiteY3" fmla="*/ 8229599 h 21306449"/>
              <a:gd name="connsiteX4" fmla="*/ 3572385 w 24275839"/>
              <a:gd name="connsiteY4" fmla="*/ 0 h 21306449"/>
              <a:gd name="connsiteX5" fmla="*/ 20844383 w 24275839"/>
              <a:gd name="connsiteY5" fmla="*/ 0 h 21306449"/>
              <a:gd name="connsiteX6" fmla="*/ 20844383 w 24275839"/>
              <a:gd name="connsiteY6" fmla="*/ 4925961 h 21306449"/>
              <a:gd name="connsiteX7" fmla="*/ 24275839 w 24275839"/>
              <a:gd name="connsiteY7" fmla="*/ 4925961 h 21306449"/>
              <a:gd name="connsiteX8" fmla="*/ 24275839 w 24275839"/>
              <a:gd name="connsiteY8" fmla="*/ 18346993 h 21306449"/>
              <a:gd name="connsiteX9" fmla="*/ 18055667 w 24275839"/>
              <a:gd name="connsiteY9" fmla="*/ 18346993 h 21306449"/>
              <a:gd name="connsiteX10" fmla="*/ 18055667 w 24275839"/>
              <a:gd name="connsiteY10" fmla="*/ 21306449 h 21306449"/>
              <a:gd name="connsiteX11" fmla="*/ 5604383 w 24275839"/>
              <a:gd name="connsiteY11" fmla="*/ 21306449 h 21306449"/>
              <a:gd name="connsiteX12" fmla="*/ 5604383 w 24275839"/>
              <a:gd name="connsiteY12" fmla="*/ 18346993 h 21306449"/>
              <a:gd name="connsiteX13" fmla="*/ 0 w 24275839"/>
              <a:gd name="connsiteY13" fmla="*/ 18346993 h 21306449"/>
              <a:gd name="connsiteX14" fmla="*/ 0 w 24275839"/>
              <a:gd name="connsiteY14" fmla="*/ 4925961 h 21306449"/>
              <a:gd name="connsiteX15" fmla="*/ 3572385 w 24275839"/>
              <a:gd name="connsiteY15" fmla="*/ 4925961 h 21306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4275839" h="21306449">
                <a:moveTo>
                  <a:pt x="5604384" y="8229599"/>
                </a:moveTo>
                <a:lnTo>
                  <a:pt x="5604384" y="15087599"/>
                </a:lnTo>
                <a:lnTo>
                  <a:pt x="17796383" y="15087599"/>
                </a:lnTo>
                <a:lnTo>
                  <a:pt x="17796383" y="8229599"/>
                </a:lnTo>
                <a:close/>
                <a:moveTo>
                  <a:pt x="3572385" y="0"/>
                </a:moveTo>
                <a:lnTo>
                  <a:pt x="20844383" y="0"/>
                </a:lnTo>
                <a:lnTo>
                  <a:pt x="20844383" y="4925961"/>
                </a:lnTo>
                <a:lnTo>
                  <a:pt x="24275839" y="4925961"/>
                </a:lnTo>
                <a:lnTo>
                  <a:pt x="24275839" y="18346993"/>
                </a:lnTo>
                <a:lnTo>
                  <a:pt x="18055667" y="18346993"/>
                </a:lnTo>
                <a:lnTo>
                  <a:pt x="18055667" y="21306449"/>
                </a:lnTo>
                <a:lnTo>
                  <a:pt x="5604383" y="21306449"/>
                </a:lnTo>
                <a:lnTo>
                  <a:pt x="5604383" y="18346993"/>
                </a:lnTo>
                <a:lnTo>
                  <a:pt x="0" y="18346993"/>
                </a:lnTo>
                <a:lnTo>
                  <a:pt x="0" y="4925961"/>
                </a:lnTo>
                <a:lnTo>
                  <a:pt x="3572385" y="4925961"/>
                </a:lnTo>
                <a:close/>
              </a:path>
            </a:pathLst>
          </a:custGeom>
          <a:solidFill>
            <a:srgbClr val="E6E6E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7092569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自定义版式">
    <p:bg>
      <p:bgPr>
        <a:solidFill>
          <a:srgbClr val="F3F9FF"/>
        </a:solidFill>
        <a:effectLst/>
      </p:bgPr>
    </p:bg>
    <p:spTree>
      <p:nvGrpSpPr>
        <p:cNvPr id="1" name=""/>
        <p:cNvGrpSpPr/>
        <p:nvPr/>
      </p:nvGrpSpPr>
      <p:grpSpPr>
        <a:xfrm>
          <a:off x="0" y="0"/>
          <a:ext cx="0" cy="0"/>
          <a:chOff x="0" y="0"/>
          <a:chExt cx="0" cy="0"/>
        </a:xfrm>
      </p:grpSpPr>
      <p:sp>
        <p:nvSpPr>
          <p:cNvPr id="16" name="任意多边形: 形状 15">
            <a:extLst>
              <a:ext uri="{FF2B5EF4-FFF2-40B4-BE49-F238E27FC236}">
                <a16:creationId xmlns:a16="http://schemas.microsoft.com/office/drawing/2014/main" xmlns="" id="{F5258362-ADBF-44A0-96E8-538918FABA43}"/>
              </a:ext>
            </a:extLst>
          </p:cNvPr>
          <p:cNvSpPr/>
          <p:nvPr userDrawn="1"/>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4" name="任意多边形: 形状 13">
            <a:extLst>
              <a:ext uri="{FF2B5EF4-FFF2-40B4-BE49-F238E27FC236}">
                <a16:creationId xmlns:a16="http://schemas.microsoft.com/office/drawing/2014/main" xmlns="" id="{B86FF36D-7052-4E8E-9EF6-F2DDDE92AF1C}"/>
              </a:ext>
            </a:extLst>
          </p:cNvPr>
          <p:cNvSpPr/>
          <p:nvPr userDrawn="1"/>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16606647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458FA46D-4F0D-4A72-B709-AD039765DC2E}"/>
              </a:ext>
            </a:extLst>
          </p:cNvPr>
          <p:cNvSpPr>
            <a:spLocks noGrp="1"/>
          </p:cNvSpPr>
          <p:nvPr>
            <p:ph type="dt" sz="half" idx="10"/>
          </p:nvPr>
        </p:nvSpPr>
        <p:spPr/>
        <p:txBody>
          <a:bodyPr/>
          <a:lstStyle/>
          <a:p>
            <a:fld id="{6D16FB4E-9ACA-4EC9-B7C4-E82D766B0BE7}" type="datetimeFigureOut">
              <a:rPr lang="zh-CN" altLang="en-US" smtClean="0"/>
              <a:t>2020/9/29</a:t>
            </a:fld>
            <a:endParaRPr lang="zh-CN" altLang="en-US"/>
          </a:p>
        </p:txBody>
      </p:sp>
      <p:sp>
        <p:nvSpPr>
          <p:cNvPr id="3" name="页脚占位符 2">
            <a:extLst>
              <a:ext uri="{FF2B5EF4-FFF2-40B4-BE49-F238E27FC236}">
                <a16:creationId xmlns:a16="http://schemas.microsoft.com/office/drawing/2014/main" xmlns="" id="{53043DCC-A95A-49DB-A6BD-B275F60C9B98}"/>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F91B3B87-E5FD-4AEC-B4BA-75277F7E42D2}"/>
              </a:ext>
            </a:extLst>
          </p:cNvPr>
          <p:cNvSpPr>
            <a:spLocks noGrp="1"/>
          </p:cNvSpPr>
          <p:nvPr>
            <p:ph type="sldNum" sz="quarter" idx="12"/>
          </p:nvPr>
        </p:nvSpPr>
        <p:spPr/>
        <p:txBody>
          <a:bodyPr/>
          <a:lstStyle/>
          <a:p>
            <a:fld id="{28E96B88-97C0-4260-B520-9F3D6B092D98}" type="slidenum">
              <a:rPr lang="zh-CN" altLang="en-US" smtClean="0"/>
              <a:t>‹#›</a:t>
            </a:fld>
            <a:endParaRPr lang="zh-CN" altLang="en-US"/>
          </a:p>
        </p:txBody>
      </p:sp>
      <p:pic>
        <p:nvPicPr>
          <p:cNvPr id="5" name="图片 4">
            <a:extLst>
              <a:ext uri="{FF2B5EF4-FFF2-40B4-BE49-F238E27FC236}">
                <a16:creationId xmlns:a16="http://schemas.microsoft.com/office/drawing/2014/main" xmlns="" id="{957A552E-3292-4B96-BCE0-2D59F4A351F6}"/>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l="18793" r="29124" b="19643"/>
          <a:stretch/>
        </p:blipFill>
        <p:spPr>
          <a:xfrm>
            <a:off x="0" y="0"/>
            <a:ext cx="12192000" cy="6858000"/>
          </a:xfrm>
          <a:prstGeom prst="rect">
            <a:avLst/>
          </a:prstGeom>
        </p:spPr>
      </p:pic>
    </p:spTree>
    <p:extLst>
      <p:ext uri="{BB962C8B-B14F-4D97-AF65-F5344CB8AC3E}">
        <p14:creationId xmlns:p14="http://schemas.microsoft.com/office/powerpoint/2010/main" val="37469067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9D87A92-919A-463D-92F2-7C3B21467B0B}"/>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9A306163-B5FD-4413-B91B-F839D062F79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733E3A1E-423C-46F4-978D-636722F6EEB5}"/>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938DADF0-4939-4F00-A3BF-5E9CB4EDB894}"/>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82C36977-9034-4CED-B3F9-9F488AFD336B}"/>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9348964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32AE4161-016F-4707-96F5-A5F8101A87E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3A4C2872-77B5-45F8-8F43-F7A65ED33C59}"/>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BA7D9568-1BAB-47D9-9611-7D3C953DBE11}"/>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CFF320D4-9396-40DE-A46E-DEB6FB8B284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139723B-EB7F-4795-BB00-2CB9B3330563}"/>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42494186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5A0E755-400D-44C3-805A-9FF2D601BFD8}"/>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9BB88B24-7505-4FA5-9237-06D4F3171EA3}"/>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11830F2F-C2A1-4090-B10E-F6A31E6F443D}"/>
              </a:ext>
            </a:extLst>
          </p:cNvPr>
          <p:cNvSpPr>
            <a:spLocks noGrp="1"/>
          </p:cNvSpPr>
          <p:nvPr>
            <p:ph type="dt" sz="half" idx="10"/>
          </p:nvPr>
        </p:nvSpPr>
        <p:spPr/>
        <p:txBody>
          <a:bodyPr/>
          <a:lstStyle/>
          <a:p>
            <a:fld id="{DBF7F2C4-0DB5-4C11-9F1C-8ED5A356365C}"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8B07DC76-8E19-4292-AEDE-695C149C0DD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C1E7AA0-4EBA-4A20-AE69-CD96C873B5F6}"/>
              </a:ext>
            </a:extLst>
          </p:cNvPr>
          <p:cNvSpPr>
            <a:spLocks noGrp="1"/>
          </p:cNvSpPr>
          <p:nvPr>
            <p:ph type="sldNum" sz="quarter" idx="12"/>
          </p:nvPr>
        </p:nvSpPr>
        <p:spPr/>
        <p:txBody>
          <a:bodyPr/>
          <a:lstStyle/>
          <a:p>
            <a:fld id="{DF80E299-8CD9-4C79-B47B-CA529FDBB183}" type="slidenum">
              <a:rPr lang="zh-CN" altLang="en-US" smtClean="0"/>
              <a:t>‹#›</a:t>
            </a:fld>
            <a:endParaRPr lang="zh-CN" altLang="en-US"/>
          </a:p>
        </p:txBody>
      </p:sp>
    </p:spTree>
    <p:extLst>
      <p:ext uri="{BB962C8B-B14F-4D97-AF65-F5344CB8AC3E}">
        <p14:creationId xmlns:p14="http://schemas.microsoft.com/office/powerpoint/2010/main" val="429105999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69A6301A-ABC4-4F37-9C4C-16CC5C3F846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D2D7278-84FA-4EAB-AD8F-1A1456174E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084E3FC4-DE56-4226-BAED-29335C49964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55EE6B9-05ED-41E1-B830-712430251FDC}"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F74DA157-CA8E-43CB-B01B-EA0B44F79FD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5B37220-BEF2-4C10-9CD5-DA53625A3E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DE6F6E-6F32-46E5-BCE4-5BB0781396B8}" type="slidenum">
              <a:rPr lang="zh-CN" altLang="en-US" smtClean="0"/>
              <a:t>‹#›</a:t>
            </a:fld>
            <a:endParaRPr lang="zh-CN" altLang="en-US"/>
          </a:p>
        </p:txBody>
      </p:sp>
    </p:spTree>
    <p:extLst>
      <p:ext uri="{BB962C8B-B14F-4D97-AF65-F5344CB8AC3E}">
        <p14:creationId xmlns:p14="http://schemas.microsoft.com/office/powerpoint/2010/main" val="4057221407"/>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8" r:id="rId3"/>
    <p:sldLayoutId id="2147483659" r:id="rId4"/>
    <p:sldLayoutId id="2147483657"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8A648B85-1B5F-4421-B9DA-AC4E4B65E1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8A5EC343-9B56-409F-A719-587B68FB11E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EAC4E99D-FF52-432C-A816-5637EF3B835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16FB4E-9ACA-4EC9-B7C4-E82D766B0BE7}" type="datetimeFigureOut">
              <a:rPr lang="zh-CN" altLang="en-US" smtClean="0"/>
              <a:t>2020/9/29</a:t>
            </a:fld>
            <a:endParaRPr lang="zh-CN" altLang="en-US"/>
          </a:p>
        </p:txBody>
      </p:sp>
      <p:sp>
        <p:nvSpPr>
          <p:cNvPr id="5" name="页脚占位符 4">
            <a:extLst>
              <a:ext uri="{FF2B5EF4-FFF2-40B4-BE49-F238E27FC236}">
                <a16:creationId xmlns:a16="http://schemas.microsoft.com/office/drawing/2014/main" xmlns="" id="{CD0E320B-A853-4E46-8C2E-0AB55D49661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C72C9FAF-BEAD-4926-999D-3DDE0670263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E96B88-97C0-4260-B520-9F3D6B092D98}" type="slidenum">
              <a:rPr lang="zh-CN" altLang="en-US" smtClean="0"/>
              <a:t>‹#›</a:t>
            </a:fld>
            <a:endParaRPr lang="zh-CN" altLang="en-US"/>
          </a:p>
        </p:txBody>
      </p:sp>
    </p:spTree>
    <p:extLst>
      <p:ext uri="{BB962C8B-B14F-4D97-AF65-F5344CB8AC3E}">
        <p14:creationId xmlns:p14="http://schemas.microsoft.com/office/powerpoint/2010/main" val="2601054459"/>
      </p:ext>
    </p:extLst>
  </p:cSld>
  <p:clrMap bg1="lt1" tx1="dk1" bg2="lt2" tx2="dk2" accent1="accent1" accent2="accent2" accent3="accent3" accent4="accent4" accent5="accent5" accent6="accent6" hlink="hlink" folHlink="folHlink"/>
  <p:sldLayoutIdLst>
    <p:sldLayoutId id="214748366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DB70E9EF-4CAE-41FF-9572-284A871E16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EED6D6A6-7B48-4C30-896D-74D45E1EA4A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p>
        </p:txBody>
      </p:sp>
      <p:sp>
        <p:nvSpPr>
          <p:cNvPr id="4" name="日期占位符 3">
            <a:extLst>
              <a:ext uri="{FF2B5EF4-FFF2-40B4-BE49-F238E27FC236}">
                <a16:creationId xmlns:a16="http://schemas.microsoft.com/office/drawing/2014/main" xmlns="" id="{F5078EDF-A4F5-4194-B11F-E9ABB98BD19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DBF7F2C4-0DB5-4C11-9F1C-8ED5A356365C}" type="datetimeFigureOut">
              <a:rPr lang="zh-CN" altLang="en-US" smtClean="0"/>
              <a:pPr/>
              <a:t>2020/9/29</a:t>
            </a:fld>
            <a:endParaRPr lang="zh-CN" altLang="en-US"/>
          </a:p>
        </p:txBody>
      </p:sp>
      <p:sp>
        <p:nvSpPr>
          <p:cNvPr id="5" name="页脚占位符 4">
            <a:extLst>
              <a:ext uri="{FF2B5EF4-FFF2-40B4-BE49-F238E27FC236}">
                <a16:creationId xmlns:a16="http://schemas.microsoft.com/office/drawing/2014/main" xmlns="" id="{E59330CE-024F-41E9-8177-04E5C6A9D76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endParaRPr lang="zh-CN" altLang="en-US"/>
          </a:p>
        </p:txBody>
      </p:sp>
      <p:sp>
        <p:nvSpPr>
          <p:cNvPr id="6" name="灯片编号占位符 5">
            <a:extLst>
              <a:ext uri="{FF2B5EF4-FFF2-40B4-BE49-F238E27FC236}">
                <a16:creationId xmlns:a16="http://schemas.microsoft.com/office/drawing/2014/main" xmlns="" id="{4E586A55-476E-4036-B83A-4BF9CDAF3A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阿里巴巴普惠体 R" panose="00020600040101010101" pitchFamily="18" charset="-122"/>
                <a:ea typeface="阿里巴巴普惠体 R" panose="00020600040101010101" pitchFamily="18" charset="-122"/>
              </a:defRPr>
            </a:lvl1pPr>
          </a:lstStyle>
          <a:p>
            <a:fld id="{DF80E299-8CD9-4C79-B47B-CA529FDBB183}" type="slidenum">
              <a:rPr lang="zh-CN" altLang="en-US" smtClean="0"/>
              <a:pPr/>
              <a:t>‹#›</a:t>
            </a:fld>
            <a:endParaRPr lang="zh-CN" altLang="en-US"/>
          </a:p>
        </p:txBody>
      </p:sp>
    </p:spTree>
    <p:extLst>
      <p:ext uri="{BB962C8B-B14F-4D97-AF65-F5344CB8AC3E}">
        <p14:creationId xmlns:p14="http://schemas.microsoft.com/office/powerpoint/2010/main" val="1156541362"/>
      </p:ext>
    </p:extLst>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80" r:id="rId12"/>
    <p:sldLayoutId id="214748368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阿里巴巴普惠体 R" panose="00020600040101010101" pitchFamily="18" charset="-122"/>
          <a:ea typeface="阿里巴巴普惠体 R" panose="00020600040101010101" pitchFamily="18"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阿里巴巴普惠体 R" panose="00020600040101010101" pitchFamily="18" charset="-122"/>
          <a:ea typeface="阿里巴巴普惠体 R" panose="00020600040101010101" pitchFamily="18" charset="-122"/>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阿里巴巴普惠体 R" panose="00020600040101010101" pitchFamily="18" charset="-122"/>
          <a:ea typeface="阿里巴巴普惠体 R" panose="00020600040101010101" pitchFamily="18" charset="-122"/>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阿里巴巴普惠体 R" panose="00020600040101010101" pitchFamily="18" charset="-122"/>
          <a:ea typeface="阿里巴巴普惠体 R" panose="00020600040101010101" pitchFamily="18"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264">
          <p15:clr>
            <a:srgbClr val="F26B43"/>
          </p15:clr>
        </p15:guide>
        <p15:guide id="2" pos="3840">
          <p15:clr>
            <a:srgbClr val="F26B43"/>
          </p15:clr>
        </p15:guide>
        <p15:guide id="3" orient="horz" pos="4104">
          <p15:clr>
            <a:srgbClr val="F26B43"/>
          </p15:clr>
        </p15:guide>
        <p15:guide id="4" pos="384">
          <p15:clr>
            <a:srgbClr val="F26B43"/>
          </p15:clr>
        </p15:guide>
        <p15:guide id="5" pos="7296">
          <p15:clr>
            <a:srgbClr val="F26B43"/>
          </p15:clr>
        </p15:guide>
        <p15:guide id="6" orient="horz" pos="43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1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15.png"/><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xml"/><Relationship Id="rId1" Type="http://schemas.openxmlformats.org/officeDocument/2006/relationships/tags" Target="../tags/tag3.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8" Type="http://schemas.openxmlformats.org/officeDocument/2006/relationships/image" Target="../media/image25.jpg"/><Relationship Id="rId13" Type="http://schemas.openxmlformats.org/officeDocument/2006/relationships/image" Target="../media/image30.jpg"/><Relationship Id="rId3" Type="http://schemas.openxmlformats.org/officeDocument/2006/relationships/image" Target="../media/image20.jpg"/><Relationship Id="rId7" Type="http://schemas.openxmlformats.org/officeDocument/2006/relationships/image" Target="../media/image24.jpg"/><Relationship Id="rId12" Type="http://schemas.openxmlformats.org/officeDocument/2006/relationships/image" Target="../media/image29.jpg"/><Relationship Id="rId2" Type="http://schemas.openxmlformats.org/officeDocument/2006/relationships/notesSlide" Target="../notesSlides/notesSlide23.xml"/><Relationship Id="rId1" Type="http://schemas.openxmlformats.org/officeDocument/2006/relationships/slideLayout" Target="../slideLayouts/slideLayout6.xml"/><Relationship Id="rId6" Type="http://schemas.openxmlformats.org/officeDocument/2006/relationships/image" Target="../media/image23.jpg"/><Relationship Id="rId11" Type="http://schemas.openxmlformats.org/officeDocument/2006/relationships/image" Target="../media/image28.jpg"/><Relationship Id="rId5" Type="http://schemas.openxmlformats.org/officeDocument/2006/relationships/image" Target="../media/image22.jpg"/><Relationship Id="rId15" Type="http://schemas.openxmlformats.org/officeDocument/2006/relationships/image" Target="../media/image32.jpg"/><Relationship Id="rId10" Type="http://schemas.openxmlformats.org/officeDocument/2006/relationships/image" Target="../media/image27.jpg"/><Relationship Id="rId4" Type="http://schemas.openxmlformats.org/officeDocument/2006/relationships/image" Target="../media/image21.jpg"/><Relationship Id="rId9" Type="http://schemas.openxmlformats.org/officeDocument/2006/relationships/image" Target="../media/image26.jpg"/><Relationship Id="rId14" Type="http://schemas.openxmlformats.org/officeDocument/2006/relationships/image" Target="../media/image31.jpg"/></Relationships>
</file>

<file path=ppt/slides/_rels/slide24.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3.xml"/></Relationships>
</file>

<file path=ppt/slides/_rels/slide25.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hyperlink" Target="http://www.51pptmoban.com/" TargetMode="External"/><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5.xml"/><Relationship Id="rId1" Type="http://schemas.openxmlformats.org/officeDocument/2006/relationships/tags" Target="../tags/tag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pic>
        <p:nvPicPr>
          <p:cNvPr id="421" name="图片 420">
            <a:extLst>
              <a:ext uri="{FF2B5EF4-FFF2-40B4-BE49-F238E27FC236}">
                <a16:creationId xmlns:a16="http://schemas.microsoft.com/office/drawing/2014/main" xmlns="" id="{57927BEE-A817-4465-83DE-8C708532633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7695787" flipH="1">
            <a:off x="6604381" y="1014002"/>
            <a:ext cx="1282169" cy="1731290"/>
          </a:xfrm>
          <a:prstGeom prst="rect">
            <a:avLst/>
          </a:prstGeom>
        </p:spPr>
      </p:pic>
      <p:sp>
        <p:nvSpPr>
          <p:cNvPr id="4" name="矩形 3">
            <a:extLst>
              <a:ext uri="{FF2B5EF4-FFF2-40B4-BE49-F238E27FC236}">
                <a16:creationId xmlns:a16="http://schemas.microsoft.com/office/drawing/2014/main" xmlns="" id="{C6B6AF32-6209-4B9A-8A96-CB81CA4EF78E}"/>
              </a:ext>
            </a:extLst>
          </p:cNvPr>
          <p:cNvSpPr/>
          <p:nvPr/>
        </p:nvSpPr>
        <p:spPr>
          <a:xfrm>
            <a:off x="3116405" y="1852782"/>
            <a:ext cx="5959191" cy="2031325"/>
          </a:xfrm>
          <a:prstGeom prst="rect">
            <a:avLst/>
          </a:prstGeom>
        </p:spPr>
        <p:txBody>
          <a:bodyPr wrap="square" lIns="0" tIns="0" rIns="0" bIns="0">
            <a:spAutoFit/>
          </a:bodyPr>
          <a:lstStyle/>
          <a:p>
            <a:pPr lvl="0" algn="ctr">
              <a:defRPr/>
            </a:pPr>
            <a:r>
              <a:rPr lang="zh-CN" altLang="en-US" sz="66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太平洋保险</a:t>
            </a:r>
            <a:endParaRPr lang="en-US" altLang="zh-CN" sz="66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endParaRPr>
          </a:p>
          <a:p>
            <a:pPr lvl="0" algn="ctr">
              <a:defRPr/>
            </a:pPr>
            <a:r>
              <a:rPr lang="zh-CN" altLang="en-US" sz="66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产品介绍模板</a:t>
            </a:r>
          </a:p>
        </p:txBody>
      </p:sp>
      <p:sp>
        <p:nvSpPr>
          <p:cNvPr id="425" name="文本框 424">
            <a:extLst>
              <a:ext uri="{FF2B5EF4-FFF2-40B4-BE49-F238E27FC236}">
                <a16:creationId xmlns:a16="http://schemas.microsoft.com/office/drawing/2014/main" xmlns="" id="{2780BCD3-B4D2-4EBC-9843-C74514255D3A}"/>
              </a:ext>
            </a:extLst>
          </p:cNvPr>
          <p:cNvSpPr txBox="1"/>
          <p:nvPr/>
        </p:nvSpPr>
        <p:spPr>
          <a:xfrm>
            <a:off x="3565029" y="3775061"/>
            <a:ext cx="5061942" cy="443711"/>
          </a:xfrm>
          <a:prstGeom prst="rect">
            <a:avLst/>
          </a:prstGeom>
          <a:noFill/>
        </p:spPr>
        <p:txBody>
          <a:bodyPr wrap="square" rtlCol="0">
            <a:spAutoFit/>
          </a:bodyPr>
          <a:lstStyle/>
          <a:p>
            <a:pPr algn="ctr">
              <a:lnSpc>
                <a:spcPct val="130000"/>
              </a:lnSpc>
            </a:pPr>
            <a:r>
              <a:rPr lang="en-US" altLang="zh-CN" sz="2000" b="1" i="1" spc="300" dirty="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rPr>
              <a:t>Product Instruction</a:t>
            </a:r>
            <a:endParaRPr lang="zh-CN" altLang="en-US" b="1" i="1" spc="300" dirty="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endParaRPr>
          </a:p>
        </p:txBody>
      </p:sp>
    </p:spTree>
    <p:custDataLst>
      <p:tags r:id="rId1"/>
    </p:custDataLst>
    <p:extLst>
      <p:ext uri="{BB962C8B-B14F-4D97-AF65-F5344CB8AC3E}">
        <p14:creationId xmlns:p14="http://schemas.microsoft.com/office/powerpoint/2010/main" val="170856425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圆角 19">
            <a:extLst>
              <a:ext uri="{FF2B5EF4-FFF2-40B4-BE49-F238E27FC236}">
                <a16:creationId xmlns:a16="http://schemas.microsoft.com/office/drawing/2014/main" xmlns="" id="{97EA22DB-05FD-481D-AEB4-AE012ACC2FB1}"/>
              </a:ext>
            </a:extLst>
          </p:cNvPr>
          <p:cNvSpPr/>
          <p:nvPr/>
        </p:nvSpPr>
        <p:spPr>
          <a:xfrm>
            <a:off x="4568291" y="2268706"/>
            <a:ext cx="3055417" cy="1918301"/>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圆角 20">
            <a:extLst>
              <a:ext uri="{FF2B5EF4-FFF2-40B4-BE49-F238E27FC236}">
                <a16:creationId xmlns:a16="http://schemas.microsoft.com/office/drawing/2014/main" xmlns="" id="{A07F5B70-97DF-4F78-B6D2-D5A7D3BD14E2}"/>
              </a:ext>
            </a:extLst>
          </p:cNvPr>
          <p:cNvSpPr/>
          <p:nvPr/>
        </p:nvSpPr>
        <p:spPr>
          <a:xfrm>
            <a:off x="8033629" y="2268706"/>
            <a:ext cx="3055417" cy="1918301"/>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圆角 21">
            <a:extLst>
              <a:ext uri="{FF2B5EF4-FFF2-40B4-BE49-F238E27FC236}">
                <a16:creationId xmlns:a16="http://schemas.microsoft.com/office/drawing/2014/main" xmlns="" id="{75C20075-66D4-4073-B6E3-7CEA37E48F4B}"/>
              </a:ext>
            </a:extLst>
          </p:cNvPr>
          <p:cNvSpPr/>
          <p:nvPr/>
        </p:nvSpPr>
        <p:spPr>
          <a:xfrm>
            <a:off x="1066248" y="4624028"/>
            <a:ext cx="3055417" cy="1918301"/>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圆角 22">
            <a:extLst>
              <a:ext uri="{FF2B5EF4-FFF2-40B4-BE49-F238E27FC236}">
                <a16:creationId xmlns:a16="http://schemas.microsoft.com/office/drawing/2014/main" xmlns="" id="{E68A1952-C390-449B-A432-29BF403DAA6D}"/>
              </a:ext>
            </a:extLst>
          </p:cNvPr>
          <p:cNvSpPr/>
          <p:nvPr/>
        </p:nvSpPr>
        <p:spPr>
          <a:xfrm>
            <a:off x="4568291" y="4624028"/>
            <a:ext cx="3055417" cy="1918301"/>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圆角 23">
            <a:extLst>
              <a:ext uri="{FF2B5EF4-FFF2-40B4-BE49-F238E27FC236}">
                <a16:creationId xmlns:a16="http://schemas.microsoft.com/office/drawing/2014/main" xmlns="" id="{6DC900F6-0F62-4FDC-8FC0-A3C1765349A3}"/>
              </a:ext>
            </a:extLst>
          </p:cNvPr>
          <p:cNvSpPr/>
          <p:nvPr/>
        </p:nvSpPr>
        <p:spPr>
          <a:xfrm>
            <a:off x="8033629" y="4624028"/>
            <a:ext cx="3055417" cy="1918301"/>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a:extLst>
              <a:ext uri="{FF2B5EF4-FFF2-40B4-BE49-F238E27FC236}">
                <a16:creationId xmlns:a16="http://schemas.microsoft.com/office/drawing/2014/main" xmlns="" id="{C3A18F03-22F7-4B79-8AD9-8266A6FEA576}"/>
              </a:ext>
            </a:extLst>
          </p:cNvPr>
          <p:cNvSpPr/>
          <p:nvPr/>
        </p:nvSpPr>
        <p:spPr>
          <a:xfrm>
            <a:off x="1066248" y="2268706"/>
            <a:ext cx="3055417" cy="1918301"/>
          </a:xfrm>
          <a:prstGeom prst="roundRect">
            <a:avLst>
              <a:gd name="adj" fmla="val 3728"/>
            </a:avLst>
          </a:prstGeom>
          <a:solidFill>
            <a:schemeClr val="accent1">
              <a:lumMod val="20000"/>
              <a:lumOff val="80000"/>
            </a:schemeClr>
          </a:solidFill>
          <a:ln w="25400">
            <a:no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A5A59126-1658-4BC9-B4F9-539D4920A94E}"/>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0F4387E4-21B5-4B16-8D74-809DA76A67A0}"/>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D78C57D4-AD8F-4A9E-BF43-BC81A0324B8B}"/>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C41011AE-5D7F-4062-98FB-54DEBE1930E8}"/>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六段式文本分段</a:t>
            </a:r>
          </a:p>
        </p:txBody>
      </p:sp>
      <p:sp>
        <p:nvSpPr>
          <p:cNvPr id="6" name="文本框 5">
            <a:extLst>
              <a:ext uri="{FF2B5EF4-FFF2-40B4-BE49-F238E27FC236}">
                <a16:creationId xmlns:a16="http://schemas.microsoft.com/office/drawing/2014/main" xmlns="" id="{4D57419D-CA7A-4069-8E12-CC8437804EA5}"/>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DFB89436-F4DE-4291-A743-6EFD80E4D8D0}"/>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 name="矩形: 圆角 8">
            <a:extLst>
              <a:ext uri="{FF2B5EF4-FFF2-40B4-BE49-F238E27FC236}">
                <a16:creationId xmlns:a16="http://schemas.microsoft.com/office/drawing/2014/main" xmlns="" id="{0CEFD805-1843-4301-B687-18F9DE2A3613}"/>
              </a:ext>
            </a:extLst>
          </p:cNvPr>
          <p:cNvSpPr/>
          <p:nvPr/>
        </p:nvSpPr>
        <p:spPr>
          <a:xfrm>
            <a:off x="983207" y="2176452"/>
            <a:ext cx="3055417" cy="1918301"/>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a:extLst>
              <a:ext uri="{FF2B5EF4-FFF2-40B4-BE49-F238E27FC236}">
                <a16:creationId xmlns:a16="http://schemas.microsoft.com/office/drawing/2014/main" xmlns="" id="{1EC121A2-58F9-4DE9-9CC6-1C86A2361AC1}"/>
              </a:ext>
            </a:extLst>
          </p:cNvPr>
          <p:cNvSpPr/>
          <p:nvPr/>
        </p:nvSpPr>
        <p:spPr>
          <a:xfrm>
            <a:off x="4448546" y="2176452"/>
            <a:ext cx="3055417" cy="1918301"/>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93D0C104-FEAA-43C7-80E7-B1C809D6E4D0}"/>
              </a:ext>
            </a:extLst>
          </p:cNvPr>
          <p:cNvSpPr/>
          <p:nvPr/>
        </p:nvSpPr>
        <p:spPr>
          <a:xfrm>
            <a:off x="7913884" y="2176452"/>
            <a:ext cx="3055417" cy="1918301"/>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6FD239A4-A0C5-4BE6-BFE5-DC9C8B8B2C61}"/>
              </a:ext>
            </a:extLst>
          </p:cNvPr>
          <p:cNvSpPr/>
          <p:nvPr/>
        </p:nvSpPr>
        <p:spPr>
          <a:xfrm>
            <a:off x="983207" y="4542803"/>
            <a:ext cx="3055417" cy="1918301"/>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a:extLst>
              <a:ext uri="{FF2B5EF4-FFF2-40B4-BE49-F238E27FC236}">
                <a16:creationId xmlns:a16="http://schemas.microsoft.com/office/drawing/2014/main" xmlns="" id="{FFF1717B-5077-4A7A-BD0B-2D77CE1B8E8E}"/>
              </a:ext>
            </a:extLst>
          </p:cNvPr>
          <p:cNvSpPr/>
          <p:nvPr/>
        </p:nvSpPr>
        <p:spPr>
          <a:xfrm>
            <a:off x="4448546" y="4542803"/>
            <a:ext cx="3055417" cy="1918301"/>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圆角 13">
            <a:extLst>
              <a:ext uri="{FF2B5EF4-FFF2-40B4-BE49-F238E27FC236}">
                <a16:creationId xmlns:a16="http://schemas.microsoft.com/office/drawing/2014/main" xmlns="" id="{5C34FE8E-3514-4F13-9999-C95548834369}"/>
              </a:ext>
            </a:extLst>
          </p:cNvPr>
          <p:cNvSpPr/>
          <p:nvPr/>
        </p:nvSpPr>
        <p:spPr>
          <a:xfrm>
            <a:off x="7913884" y="4542803"/>
            <a:ext cx="3055417" cy="1918301"/>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形状 15">
            <a:extLst>
              <a:ext uri="{FF2B5EF4-FFF2-40B4-BE49-F238E27FC236}">
                <a16:creationId xmlns:a16="http://schemas.microsoft.com/office/drawing/2014/main" xmlns="" id="{8866182D-4881-4B06-A9FC-885FEC120899}"/>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 name="任意多边形: 形状 17">
            <a:extLst>
              <a:ext uri="{FF2B5EF4-FFF2-40B4-BE49-F238E27FC236}">
                <a16:creationId xmlns:a16="http://schemas.microsoft.com/office/drawing/2014/main" xmlns="" id="{3D58179E-5F05-44DA-85E1-2E19A520F375}"/>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3" name="组合 32">
            <a:extLst>
              <a:ext uri="{FF2B5EF4-FFF2-40B4-BE49-F238E27FC236}">
                <a16:creationId xmlns:a16="http://schemas.microsoft.com/office/drawing/2014/main" xmlns="" id="{2E2D24AD-F7FD-493A-8948-69F522A13D07}"/>
              </a:ext>
            </a:extLst>
          </p:cNvPr>
          <p:cNvGrpSpPr/>
          <p:nvPr/>
        </p:nvGrpSpPr>
        <p:grpSpPr>
          <a:xfrm>
            <a:off x="1437252" y="2299316"/>
            <a:ext cx="2147326" cy="1531026"/>
            <a:chOff x="-1512956" y="1580325"/>
            <a:chExt cx="2147326" cy="1531026"/>
          </a:xfrm>
        </p:grpSpPr>
        <p:sp>
          <p:nvSpPr>
            <p:cNvPr id="26" name="矩形 25">
              <a:extLst>
                <a:ext uri="{FF2B5EF4-FFF2-40B4-BE49-F238E27FC236}">
                  <a16:creationId xmlns:a16="http://schemas.microsoft.com/office/drawing/2014/main" xmlns="" id="{540509FC-FA27-4372-8BC9-EB2FB463CD21}"/>
                </a:ext>
              </a:extLst>
            </p:cNvPr>
            <p:cNvSpPr/>
            <p:nvPr/>
          </p:nvSpPr>
          <p:spPr>
            <a:xfrm>
              <a:off x="-767952" y="1580325"/>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7" name="矩形 26">
              <a:extLst>
                <a:ext uri="{FF2B5EF4-FFF2-40B4-BE49-F238E27FC236}">
                  <a16:creationId xmlns:a16="http://schemas.microsoft.com/office/drawing/2014/main" xmlns="" id="{0C8A89F7-D166-4B64-8F79-549619F6B43B}"/>
                </a:ext>
              </a:extLst>
            </p:cNvPr>
            <p:cNvSpPr/>
            <p:nvPr/>
          </p:nvSpPr>
          <p:spPr>
            <a:xfrm>
              <a:off x="-1208823" y="2045049"/>
              <a:ext cx="1539061"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28" name="矩形 27">
              <a:extLst>
                <a:ext uri="{FF2B5EF4-FFF2-40B4-BE49-F238E27FC236}">
                  <a16:creationId xmlns:a16="http://schemas.microsoft.com/office/drawing/2014/main" xmlns="" id="{C4836DD5-3920-427D-B328-171DACD3C7AB}"/>
                </a:ext>
              </a:extLst>
            </p:cNvPr>
            <p:cNvSpPr/>
            <p:nvPr/>
          </p:nvSpPr>
          <p:spPr>
            <a:xfrm>
              <a:off x="-1512956" y="2539015"/>
              <a:ext cx="2147326" cy="572336"/>
            </a:xfrm>
            <a:prstGeom prst="rect">
              <a:avLst/>
            </a:prstGeom>
          </p:spPr>
          <p:txBody>
            <a:bodyPr wrap="square" lIns="0" tIns="0" rIns="0" bIns="0">
              <a:spAutoFit/>
            </a:bodyPr>
            <a:lstStyle/>
            <a:p>
              <a:pPr algn="ctr">
                <a:lnSpc>
                  <a:spcPct val="120000"/>
                </a:lnSpc>
              </a:pPr>
              <a:r>
                <a:rPr lang="zh-CN" altLang="en-US" sz="1600" dirty="0">
                  <a:solidFill>
                    <a:schemeClr val="tx1">
                      <a:lumMod val="85000"/>
                      <a:lumOff val="15000"/>
                    </a:schemeClr>
                  </a:solidFill>
                </a:rPr>
                <a:t>请输入文本请输入文本请输入文本请输入文本</a:t>
              </a:r>
              <a:endParaRPr lang="en-US" altLang="zh-CN" sz="1600" dirty="0">
                <a:solidFill>
                  <a:schemeClr val="tx1">
                    <a:lumMod val="85000"/>
                    <a:lumOff val="15000"/>
                  </a:schemeClr>
                </a:solidFill>
              </a:endParaRPr>
            </a:p>
          </p:txBody>
        </p:sp>
        <p:cxnSp>
          <p:nvCxnSpPr>
            <p:cNvPr id="29" name="直接连接符 28">
              <a:extLst>
                <a:ext uri="{FF2B5EF4-FFF2-40B4-BE49-F238E27FC236}">
                  <a16:creationId xmlns:a16="http://schemas.microsoft.com/office/drawing/2014/main" xmlns="" id="{769AC4FF-3B58-4404-8700-C855AC612944}"/>
                </a:ext>
              </a:extLst>
            </p:cNvPr>
            <p:cNvCxnSpPr>
              <a:cxnSpLocks/>
            </p:cNvCxnSpPr>
            <p:nvPr/>
          </p:nvCxnSpPr>
          <p:spPr>
            <a:xfrm flipH="1">
              <a:off x="-718870" y="2409144"/>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xmlns="" id="{C2B1CC1D-1208-4EDB-B751-4EBDD1819FD6}"/>
              </a:ext>
            </a:extLst>
          </p:cNvPr>
          <p:cNvGrpSpPr/>
          <p:nvPr/>
        </p:nvGrpSpPr>
        <p:grpSpPr>
          <a:xfrm>
            <a:off x="4902591" y="2299316"/>
            <a:ext cx="2147326" cy="1531026"/>
            <a:chOff x="-1512956" y="1580325"/>
            <a:chExt cx="2147326" cy="1531026"/>
          </a:xfrm>
        </p:grpSpPr>
        <p:sp>
          <p:nvSpPr>
            <p:cNvPr id="35" name="矩形 34">
              <a:extLst>
                <a:ext uri="{FF2B5EF4-FFF2-40B4-BE49-F238E27FC236}">
                  <a16:creationId xmlns:a16="http://schemas.microsoft.com/office/drawing/2014/main" xmlns="" id="{18F7B7DF-3260-4BA7-9413-69237EE2A3BA}"/>
                </a:ext>
              </a:extLst>
            </p:cNvPr>
            <p:cNvSpPr/>
            <p:nvPr/>
          </p:nvSpPr>
          <p:spPr>
            <a:xfrm>
              <a:off x="-767952" y="1580325"/>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02</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36" name="矩形 35">
              <a:extLst>
                <a:ext uri="{FF2B5EF4-FFF2-40B4-BE49-F238E27FC236}">
                  <a16:creationId xmlns:a16="http://schemas.microsoft.com/office/drawing/2014/main" xmlns="" id="{88BBD58A-4274-47A8-881B-B43358019116}"/>
                </a:ext>
              </a:extLst>
            </p:cNvPr>
            <p:cNvSpPr/>
            <p:nvPr/>
          </p:nvSpPr>
          <p:spPr>
            <a:xfrm>
              <a:off x="-1208823" y="2045049"/>
              <a:ext cx="1539061"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37" name="矩形 36">
              <a:extLst>
                <a:ext uri="{FF2B5EF4-FFF2-40B4-BE49-F238E27FC236}">
                  <a16:creationId xmlns:a16="http://schemas.microsoft.com/office/drawing/2014/main" xmlns="" id="{F78BDF0A-9DD9-4B4C-9FCC-02524A0FE901}"/>
                </a:ext>
              </a:extLst>
            </p:cNvPr>
            <p:cNvSpPr/>
            <p:nvPr/>
          </p:nvSpPr>
          <p:spPr>
            <a:xfrm>
              <a:off x="-1512956" y="2539015"/>
              <a:ext cx="2147326" cy="572336"/>
            </a:xfrm>
            <a:prstGeom prst="rect">
              <a:avLst/>
            </a:prstGeom>
          </p:spPr>
          <p:txBody>
            <a:bodyPr wrap="square" lIns="0" tIns="0" rIns="0" bIns="0">
              <a:spAutoFit/>
            </a:bodyPr>
            <a:lstStyle/>
            <a:p>
              <a:pPr algn="ctr">
                <a:lnSpc>
                  <a:spcPct val="120000"/>
                </a:lnSpc>
              </a:pPr>
              <a:r>
                <a:rPr lang="zh-CN" altLang="en-US" sz="1600" dirty="0">
                  <a:solidFill>
                    <a:schemeClr val="tx1">
                      <a:lumMod val="85000"/>
                      <a:lumOff val="15000"/>
                    </a:schemeClr>
                  </a:solidFill>
                </a:rPr>
                <a:t>请输入文本请输入文本请输入文本请输入文本</a:t>
              </a:r>
              <a:endParaRPr lang="en-US" altLang="zh-CN" sz="1600" dirty="0">
                <a:solidFill>
                  <a:schemeClr val="tx1">
                    <a:lumMod val="85000"/>
                    <a:lumOff val="15000"/>
                  </a:schemeClr>
                </a:solidFill>
              </a:endParaRPr>
            </a:p>
          </p:txBody>
        </p:sp>
        <p:cxnSp>
          <p:nvCxnSpPr>
            <p:cNvPr id="38" name="直接连接符 37">
              <a:extLst>
                <a:ext uri="{FF2B5EF4-FFF2-40B4-BE49-F238E27FC236}">
                  <a16:creationId xmlns:a16="http://schemas.microsoft.com/office/drawing/2014/main" xmlns="" id="{52965076-71EC-4B28-BB88-FDCCD9D86C8F}"/>
                </a:ext>
              </a:extLst>
            </p:cNvPr>
            <p:cNvCxnSpPr>
              <a:cxnSpLocks/>
            </p:cNvCxnSpPr>
            <p:nvPr/>
          </p:nvCxnSpPr>
          <p:spPr>
            <a:xfrm flipH="1">
              <a:off x="-718870" y="2409144"/>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xmlns="" id="{CCF25DA4-2047-4248-A3FA-056A0E6AFC96}"/>
              </a:ext>
            </a:extLst>
          </p:cNvPr>
          <p:cNvGrpSpPr/>
          <p:nvPr/>
        </p:nvGrpSpPr>
        <p:grpSpPr>
          <a:xfrm>
            <a:off x="8367929" y="2299316"/>
            <a:ext cx="2147326" cy="1531026"/>
            <a:chOff x="-1512956" y="1580325"/>
            <a:chExt cx="2147326" cy="1531026"/>
          </a:xfrm>
        </p:grpSpPr>
        <p:sp>
          <p:nvSpPr>
            <p:cNvPr id="41" name="矩形 40">
              <a:extLst>
                <a:ext uri="{FF2B5EF4-FFF2-40B4-BE49-F238E27FC236}">
                  <a16:creationId xmlns:a16="http://schemas.microsoft.com/office/drawing/2014/main" xmlns="" id="{821408ED-79B8-4B82-B5BE-E65E7FD30EEB}"/>
                </a:ext>
              </a:extLst>
            </p:cNvPr>
            <p:cNvSpPr/>
            <p:nvPr/>
          </p:nvSpPr>
          <p:spPr>
            <a:xfrm>
              <a:off x="-767952" y="1580325"/>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03</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42" name="矩形 41">
              <a:extLst>
                <a:ext uri="{FF2B5EF4-FFF2-40B4-BE49-F238E27FC236}">
                  <a16:creationId xmlns:a16="http://schemas.microsoft.com/office/drawing/2014/main" xmlns="" id="{366001B7-002C-4180-8D87-80D6A6AD9466}"/>
                </a:ext>
              </a:extLst>
            </p:cNvPr>
            <p:cNvSpPr/>
            <p:nvPr/>
          </p:nvSpPr>
          <p:spPr>
            <a:xfrm>
              <a:off x="-1208823" y="2045049"/>
              <a:ext cx="1539061"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43" name="矩形 42">
              <a:extLst>
                <a:ext uri="{FF2B5EF4-FFF2-40B4-BE49-F238E27FC236}">
                  <a16:creationId xmlns:a16="http://schemas.microsoft.com/office/drawing/2014/main" xmlns="" id="{A1777C60-25E7-4E9A-AE9A-698D8E0C12A3}"/>
                </a:ext>
              </a:extLst>
            </p:cNvPr>
            <p:cNvSpPr/>
            <p:nvPr/>
          </p:nvSpPr>
          <p:spPr>
            <a:xfrm>
              <a:off x="-1512956" y="2539015"/>
              <a:ext cx="2147326" cy="572336"/>
            </a:xfrm>
            <a:prstGeom prst="rect">
              <a:avLst/>
            </a:prstGeom>
          </p:spPr>
          <p:txBody>
            <a:bodyPr wrap="square" lIns="0" tIns="0" rIns="0" bIns="0">
              <a:spAutoFit/>
            </a:bodyPr>
            <a:lstStyle/>
            <a:p>
              <a:pPr algn="ctr">
                <a:lnSpc>
                  <a:spcPct val="120000"/>
                </a:lnSpc>
              </a:pPr>
              <a:r>
                <a:rPr lang="zh-CN" altLang="en-US" sz="1600" dirty="0">
                  <a:solidFill>
                    <a:schemeClr val="tx1">
                      <a:lumMod val="85000"/>
                      <a:lumOff val="15000"/>
                    </a:schemeClr>
                  </a:solidFill>
                </a:rPr>
                <a:t>请输入文本请输入文本请输入文本请输入文本</a:t>
              </a:r>
              <a:endParaRPr lang="en-US" altLang="zh-CN" sz="1600" dirty="0">
                <a:solidFill>
                  <a:schemeClr val="tx1">
                    <a:lumMod val="85000"/>
                    <a:lumOff val="15000"/>
                  </a:schemeClr>
                </a:solidFill>
              </a:endParaRPr>
            </a:p>
          </p:txBody>
        </p:sp>
        <p:cxnSp>
          <p:nvCxnSpPr>
            <p:cNvPr id="44" name="直接连接符 43">
              <a:extLst>
                <a:ext uri="{FF2B5EF4-FFF2-40B4-BE49-F238E27FC236}">
                  <a16:creationId xmlns:a16="http://schemas.microsoft.com/office/drawing/2014/main" xmlns="" id="{EA726B49-17DD-4D90-808E-86D67F9C3CE2}"/>
                </a:ext>
              </a:extLst>
            </p:cNvPr>
            <p:cNvCxnSpPr>
              <a:cxnSpLocks/>
            </p:cNvCxnSpPr>
            <p:nvPr/>
          </p:nvCxnSpPr>
          <p:spPr>
            <a:xfrm flipH="1">
              <a:off x="-718870" y="2409144"/>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xmlns="" id="{9190ACE3-5FD4-4680-9F8B-03917F15F133}"/>
              </a:ext>
            </a:extLst>
          </p:cNvPr>
          <p:cNvGrpSpPr/>
          <p:nvPr/>
        </p:nvGrpSpPr>
        <p:grpSpPr>
          <a:xfrm>
            <a:off x="1437252" y="4661683"/>
            <a:ext cx="2147326" cy="1531026"/>
            <a:chOff x="-1512956" y="1580325"/>
            <a:chExt cx="2147326" cy="1531026"/>
          </a:xfrm>
        </p:grpSpPr>
        <p:sp>
          <p:nvSpPr>
            <p:cNvPr id="46" name="矩形 45">
              <a:extLst>
                <a:ext uri="{FF2B5EF4-FFF2-40B4-BE49-F238E27FC236}">
                  <a16:creationId xmlns:a16="http://schemas.microsoft.com/office/drawing/2014/main" xmlns="" id="{7870F4D9-75C2-499C-A2A6-E8FF957BB501}"/>
                </a:ext>
              </a:extLst>
            </p:cNvPr>
            <p:cNvSpPr/>
            <p:nvPr/>
          </p:nvSpPr>
          <p:spPr>
            <a:xfrm>
              <a:off x="-767952" y="1580325"/>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04</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47" name="矩形 46">
              <a:extLst>
                <a:ext uri="{FF2B5EF4-FFF2-40B4-BE49-F238E27FC236}">
                  <a16:creationId xmlns:a16="http://schemas.microsoft.com/office/drawing/2014/main" xmlns="" id="{3614E85B-D61A-498B-BC5B-7E52B7F8366C}"/>
                </a:ext>
              </a:extLst>
            </p:cNvPr>
            <p:cNvSpPr/>
            <p:nvPr/>
          </p:nvSpPr>
          <p:spPr>
            <a:xfrm>
              <a:off x="-1208823" y="2045049"/>
              <a:ext cx="1539061"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48" name="矩形 47">
              <a:extLst>
                <a:ext uri="{FF2B5EF4-FFF2-40B4-BE49-F238E27FC236}">
                  <a16:creationId xmlns:a16="http://schemas.microsoft.com/office/drawing/2014/main" xmlns="" id="{E075E8BE-A156-44E5-936A-3B508798E89F}"/>
                </a:ext>
              </a:extLst>
            </p:cNvPr>
            <p:cNvSpPr/>
            <p:nvPr/>
          </p:nvSpPr>
          <p:spPr>
            <a:xfrm>
              <a:off x="-1512956" y="2539015"/>
              <a:ext cx="2147326" cy="572336"/>
            </a:xfrm>
            <a:prstGeom prst="rect">
              <a:avLst/>
            </a:prstGeom>
          </p:spPr>
          <p:txBody>
            <a:bodyPr wrap="square" lIns="0" tIns="0" rIns="0" bIns="0">
              <a:spAutoFit/>
            </a:bodyPr>
            <a:lstStyle/>
            <a:p>
              <a:pPr algn="ctr">
                <a:lnSpc>
                  <a:spcPct val="120000"/>
                </a:lnSpc>
              </a:pPr>
              <a:r>
                <a:rPr lang="zh-CN" altLang="en-US" sz="1600" dirty="0">
                  <a:solidFill>
                    <a:schemeClr val="tx1">
                      <a:lumMod val="85000"/>
                      <a:lumOff val="15000"/>
                    </a:schemeClr>
                  </a:solidFill>
                </a:rPr>
                <a:t>请输入文本请输入文本请输入文本请输入文本</a:t>
              </a:r>
              <a:endParaRPr lang="en-US" altLang="zh-CN" sz="1600" dirty="0">
                <a:solidFill>
                  <a:schemeClr val="tx1">
                    <a:lumMod val="85000"/>
                    <a:lumOff val="15000"/>
                  </a:schemeClr>
                </a:solidFill>
              </a:endParaRPr>
            </a:p>
          </p:txBody>
        </p:sp>
        <p:cxnSp>
          <p:nvCxnSpPr>
            <p:cNvPr id="49" name="直接连接符 48">
              <a:extLst>
                <a:ext uri="{FF2B5EF4-FFF2-40B4-BE49-F238E27FC236}">
                  <a16:creationId xmlns:a16="http://schemas.microsoft.com/office/drawing/2014/main" xmlns="" id="{D295E60D-7BA9-411A-85DC-97A8CF7C4A1B}"/>
                </a:ext>
              </a:extLst>
            </p:cNvPr>
            <p:cNvCxnSpPr>
              <a:cxnSpLocks/>
            </p:cNvCxnSpPr>
            <p:nvPr/>
          </p:nvCxnSpPr>
          <p:spPr>
            <a:xfrm flipH="1">
              <a:off x="-718870" y="2409144"/>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xmlns="" id="{6ADE80CE-EB56-455A-B7BB-E6E43A702F6B}"/>
              </a:ext>
            </a:extLst>
          </p:cNvPr>
          <p:cNvGrpSpPr/>
          <p:nvPr/>
        </p:nvGrpSpPr>
        <p:grpSpPr>
          <a:xfrm>
            <a:off x="4902591" y="4661683"/>
            <a:ext cx="2147326" cy="1531026"/>
            <a:chOff x="-1512956" y="1580325"/>
            <a:chExt cx="2147326" cy="1531026"/>
          </a:xfrm>
        </p:grpSpPr>
        <p:sp>
          <p:nvSpPr>
            <p:cNvPr id="51" name="矩形 50">
              <a:extLst>
                <a:ext uri="{FF2B5EF4-FFF2-40B4-BE49-F238E27FC236}">
                  <a16:creationId xmlns:a16="http://schemas.microsoft.com/office/drawing/2014/main" xmlns="" id="{F5B01EB2-1DAD-4959-9777-9B64D3BEDE7F}"/>
                </a:ext>
              </a:extLst>
            </p:cNvPr>
            <p:cNvSpPr/>
            <p:nvPr/>
          </p:nvSpPr>
          <p:spPr>
            <a:xfrm>
              <a:off x="-767952" y="1580325"/>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05</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52" name="矩形 51">
              <a:extLst>
                <a:ext uri="{FF2B5EF4-FFF2-40B4-BE49-F238E27FC236}">
                  <a16:creationId xmlns:a16="http://schemas.microsoft.com/office/drawing/2014/main" xmlns="" id="{160AD1F4-C226-400F-8BC5-11A2BC5469B5}"/>
                </a:ext>
              </a:extLst>
            </p:cNvPr>
            <p:cNvSpPr/>
            <p:nvPr/>
          </p:nvSpPr>
          <p:spPr>
            <a:xfrm>
              <a:off x="-1208823" y="2045049"/>
              <a:ext cx="1539061"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53" name="矩形 52">
              <a:extLst>
                <a:ext uri="{FF2B5EF4-FFF2-40B4-BE49-F238E27FC236}">
                  <a16:creationId xmlns:a16="http://schemas.microsoft.com/office/drawing/2014/main" xmlns="" id="{7A64FDF2-7F3B-4012-A2BF-150CAA55FB68}"/>
                </a:ext>
              </a:extLst>
            </p:cNvPr>
            <p:cNvSpPr/>
            <p:nvPr/>
          </p:nvSpPr>
          <p:spPr>
            <a:xfrm>
              <a:off x="-1512956" y="2539015"/>
              <a:ext cx="2147326" cy="572336"/>
            </a:xfrm>
            <a:prstGeom prst="rect">
              <a:avLst/>
            </a:prstGeom>
          </p:spPr>
          <p:txBody>
            <a:bodyPr wrap="square" lIns="0" tIns="0" rIns="0" bIns="0">
              <a:spAutoFit/>
            </a:bodyPr>
            <a:lstStyle/>
            <a:p>
              <a:pPr algn="ctr">
                <a:lnSpc>
                  <a:spcPct val="120000"/>
                </a:lnSpc>
              </a:pPr>
              <a:r>
                <a:rPr lang="zh-CN" altLang="en-US" sz="1600" dirty="0">
                  <a:solidFill>
                    <a:schemeClr val="tx1">
                      <a:lumMod val="85000"/>
                      <a:lumOff val="15000"/>
                    </a:schemeClr>
                  </a:solidFill>
                </a:rPr>
                <a:t>请输入文本请输入文本请输入文本请输入文本</a:t>
              </a:r>
              <a:endParaRPr lang="en-US" altLang="zh-CN" sz="1600" dirty="0">
                <a:solidFill>
                  <a:schemeClr val="tx1">
                    <a:lumMod val="85000"/>
                    <a:lumOff val="15000"/>
                  </a:schemeClr>
                </a:solidFill>
              </a:endParaRPr>
            </a:p>
          </p:txBody>
        </p:sp>
        <p:cxnSp>
          <p:nvCxnSpPr>
            <p:cNvPr id="54" name="直接连接符 53">
              <a:extLst>
                <a:ext uri="{FF2B5EF4-FFF2-40B4-BE49-F238E27FC236}">
                  <a16:creationId xmlns:a16="http://schemas.microsoft.com/office/drawing/2014/main" xmlns="" id="{57845F39-013F-452A-A406-969FF614B515}"/>
                </a:ext>
              </a:extLst>
            </p:cNvPr>
            <p:cNvCxnSpPr>
              <a:cxnSpLocks/>
            </p:cNvCxnSpPr>
            <p:nvPr/>
          </p:nvCxnSpPr>
          <p:spPr>
            <a:xfrm flipH="1">
              <a:off x="-718870" y="2409144"/>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xmlns="" id="{7E0BE96D-0722-4102-8FD3-20E450ECE77D}"/>
              </a:ext>
            </a:extLst>
          </p:cNvPr>
          <p:cNvGrpSpPr/>
          <p:nvPr/>
        </p:nvGrpSpPr>
        <p:grpSpPr>
          <a:xfrm>
            <a:off x="8367929" y="4661683"/>
            <a:ext cx="2147326" cy="1531026"/>
            <a:chOff x="-1512956" y="1580325"/>
            <a:chExt cx="2147326" cy="1531026"/>
          </a:xfrm>
        </p:grpSpPr>
        <p:sp>
          <p:nvSpPr>
            <p:cNvPr id="56" name="矩形 55">
              <a:extLst>
                <a:ext uri="{FF2B5EF4-FFF2-40B4-BE49-F238E27FC236}">
                  <a16:creationId xmlns:a16="http://schemas.microsoft.com/office/drawing/2014/main" xmlns="" id="{F664C510-0BA2-41FE-8125-B98636F7F534}"/>
                </a:ext>
              </a:extLst>
            </p:cNvPr>
            <p:cNvSpPr/>
            <p:nvPr/>
          </p:nvSpPr>
          <p:spPr>
            <a:xfrm>
              <a:off x="-767952" y="1580325"/>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06</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57" name="矩形 56">
              <a:extLst>
                <a:ext uri="{FF2B5EF4-FFF2-40B4-BE49-F238E27FC236}">
                  <a16:creationId xmlns:a16="http://schemas.microsoft.com/office/drawing/2014/main" xmlns="" id="{B1CA38C1-DA10-4A13-A7FA-19F0EAD11566}"/>
                </a:ext>
              </a:extLst>
            </p:cNvPr>
            <p:cNvSpPr/>
            <p:nvPr/>
          </p:nvSpPr>
          <p:spPr>
            <a:xfrm>
              <a:off x="-1208823" y="2045049"/>
              <a:ext cx="1539061"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58" name="矩形 57">
              <a:extLst>
                <a:ext uri="{FF2B5EF4-FFF2-40B4-BE49-F238E27FC236}">
                  <a16:creationId xmlns:a16="http://schemas.microsoft.com/office/drawing/2014/main" xmlns="" id="{DE1DEEAE-ADD0-45D5-A379-A20B5E399458}"/>
                </a:ext>
              </a:extLst>
            </p:cNvPr>
            <p:cNvSpPr/>
            <p:nvPr/>
          </p:nvSpPr>
          <p:spPr>
            <a:xfrm>
              <a:off x="-1512956" y="2539015"/>
              <a:ext cx="2147326" cy="572336"/>
            </a:xfrm>
            <a:prstGeom prst="rect">
              <a:avLst/>
            </a:prstGeom>
          </p:spPr>
          <p:txBody>
            <a:bodyPr wrap="square" lIns="0" tIns="0" rIns="0" bIns="0">
              <a:spAutoFit/>
            </a:bodyPr>
            <a:lstStyle/>
            <a:p>
              <a:pPr algn="ctr">
                <a:lnSpc>
                  <a:spcPct val="120000"/>
                </a:lnSpc>
              </a:pPr>
              <a:r>
                <a:rPr lang="zh-CN" altLang="en-US" sz="1600" dirty="0">
                  <a:solidFill>
                    <a:schemeClr val="tx1">
                      <a:lumMod val="85000"/>
                      <a:lumOff val="15000"/>
                    </a:schemeClr>
                  </a:solidFill>
                </a:rPr>
                <a:t>请输入文本请输入文本请输入文本请输入文本</a:t>
              </a:r>
              <a:endParaRPr lang="en-US" altLang="zh-CN" sz="1600" dirty="0">
                <a:solidFill>
                  <a:schemeClr val="tx1">
                    <a:lumMod val="85000"/>
                    <a:lumOff val="15000"/>
                  </a:schemeClr>
                </a:solidFill>
              </a:endParaRPr>
            </a:p>
          </p:txBody>
        </p:sp>
        <p:cxnSp>
          <p:nvCxnSpPr>
            <p:cNvPr id="59" name="直接连接符 58">
              <a:extLst>
                <a:ext uri="{FF2B5EF4-FFF2-40B4-BE49-F238E27FC236}">
                  <a16:creationId xmlns:a16="http://schemas.microsoft.com/office/drawing/2014/main" xmlns="" id="{27D39D40-B8EE-447E-A044-5F5C62F81BB4}"/>
                </a:ext>
              </a:extLst>
            </p:cNvPr>
            <p:cNvCxnSpPr>
              <a:cxnSpLocks/>
            </p:cNvCxnSpPr>
            <p:nvPr/>
          </p:nvCxnSpPr>
          <p:spPr>
            <a:xfrm flipH="1">
              <a:off x="-718870" y="2409144"/>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3690099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矩形 29">
            <a:extLst>
              <a:ext uri="{FF2B5EF4-FFF2-40B4-BE49-F238E27FC236}">
                <a16:creationId xmlns:a16="http://schemas.microsoft.com/office/drawing/2014/main" xmlns="" id="{88F700E1-05F3-427E-AF35-9EA2E7CBD7DC}"/>
              </a:ext>
            </a:extLst>
          </p:cNvPr>
          <p:cNvSpPr/>
          <p:nvPr/>
        </p:nvSpPr>
        <p:spPr>
          <a:xfrm>
            <a:off x="1468750" y="3181206"/>
            <a:ext cx="8938584" cy="3792909"/>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a:extLst>
              <a:ext uri="{FF2B5EF4-FFF2-40B4-BE49-F238E27FC236}">
                <a16:creationId xmlns:a16="http://schemas.microsoft.com/office/drawing/2014/main" xmlns="" id="{C428B1A9-5E56-40E9-8DD1-E2AE9A4BA78B}"/>
              </a:ext>
            </a:extLst>
          </p:cNvPr>
          <p:cNvGrpSpPr/>
          <p:nvPr/>
        </p:nvGrpSpPr>
        <p:grpSpPr>
          <a:xfrm>
            <a:off x="849857" y="272597"/>
            <a:ext cx="1104434" cy="1291205"/>
            <a:chOff x="849857" y="197211"/>
            <a:chExt cx="1104434" cy="1291205"/>
          </a:xfrm>
        </p:grpSpPr>
        <p:sp>
          <p:nvSpPr>
            <p:cNvPr id="9" name="ïṩḷïḓê">
              <a:extLst>
                <a:ext uri="{FF2B5EF4-FFF2-40B4-BE49-F238E27FC236}">
                  <a16:creationId xmlns:a16="http://schemas.microsoft.com/office/drawing/2014/main" xmlns="" id="{DDAB7B96-80BC-464E-BD30-8A27EC87F220}"/>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 name="ïṩḷïḓê">
              <a:extLst>
                <a:ext uri="{FF2B5EF4-FFF2-40B4-BE49-F238E27FC236}">
                  <a16:creationId xmlns:a16="http://schemas.microsoft.com/office/drawing/2014/main" xmlns="" id="{43880553-203A-45CC-A361-6831E93F8B5C}"/>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1" name="矩形 10">
            <a:extLst>
              <a:ext uri="{FF2B5EF4-FFF2-40B4-BE49-F238E27FC236}">
                <a16:creationId xmlns:a16="http://schemas.microsoft.com/office/drawing/2014/main" xmlns="" id="{4F318378-EEC5-4EBD-801E-DE3120B31727}"/>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单图单段式排版</a:t>
            </a:r>
          </a:p>
        </p:txBody>
      </p:sp>
      <p:sp>
        <p:nvSpPr>
          <p:cNvPr id="12" name="文本框 11">
            <a:extLst>
              <a:ext uri="{FF2B5EF4-FFF2-40B4-BE49-F238E27FC236}">
                <a16:creationId xmlns:a16="http://schemas.microsoft.com/office/drawing/2014/main" xmlns="" id="{934203C3-C3ED-4702-A277-AE9517251287}"/>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13" name="直接连接符 12">
            <a:extLst>
              <a:ext uri="{FF2B5EF4-FFF2-40B4-BE49-F238E27FC236}">
                <a16:creationId xmlns:a16="http://schemas.microsoft.com/office/drawing/2014/main" xmlns="" id="{D159E664-509F-4893-B509-C9E1E9435356}"/>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8" name="矩形 17">
            <a:extLst>
              <a:ext uri="{FF2B5EF4-FFF2-40B4-BE49-F238E27FC236}">
                <a16:creationId xmlns:a16="http://schemas.microsoft.com/office/drawing/2014/main" xmlns="" id="{079A1E89-8D8F-4F81-9842-3198C02FB975}"/>
              </a:ext>
            </a:extLst>
          </p:cNvPr>
          <p:cNvSpPr/>
          <p:nvPr/>
        </p:nvSpPr>
        <p:spPr>
          <a:xfrm>
            <a:off x="1515543" y="2676461"/>
            <a:ext cx="2052000" cy="137938"/>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2" name="矩形 21">
            <a:extLst>
              <a:ext uri="{FF2B5EF4-FFF2-40B4-BE49-F238E27FC236}">
                <a16:creationId xmlns:a16="http://schemas.microsoft.com/office/drawing/2014/main" xmlns="" id="{714410F1-A3BB-479D-BE65-597C95B9BB39}"/>
              </a:ext>
            </a:extLst>
          </p:cNvPr>
          <p:cNvSpPr/>
          <p:nvPr/>
        </p:nvSpPr>
        <p:spPr>
          <a:xfrm>
            <a:off x="1839991" y="3594145"/>
            <a:ext cx="4728955" cy="2451313"/>
          </a:xfrm>
          <a:prstGeom prst="rect">
            <a:avLst/>
          </a:prstGeom>
        </p:spPr>
        <p:txBody>
          <a:bodyPr wrap="square" lIns="0" tIns="0" rIns="0" bIns="0">
            <a:spAutoFit/>
          </a:bodyPr>
          <a:lstStyle/>
          <a:p>
            <a:pPr algn="dist">
              <a:lnSpc>
                <a:spcPct val="150000"/>
              </a:lnSpc>
            </a:pPr>
            <a:r>
              <a:rPr lang="zh-CN" altLang="en-US" dirty="0">
                <a:solidFill>
                  <a:schemeClr val="tx1">
                    <a:lumMod val="85000"/>
                    <a:lumOff val="15000"/>
                  </a:schemeClr>
                </a:solidFill>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dirty="0">
              <a:solidFill>
                <a:schemeClr val="tx1">
                  <a:lumMod val="85000"/>
                  <a:lumOff val="15000"/>
                </a:schemeClr>
              </a:solidFill>
            </a:endParaRPr>
          </a:p>
        </p:txBody>
      </p:sp>
      <p:sp>
        <p:nvSpPr>
          <p:cNvPr id="19" name="矩形 18">
            <a:extLst>
              <a:ext uri="{FF2B5EF4-FFF2-40B4-BE49-F238E27FC236}">
                <a16:creationId xmlns:a16="http://schemas.microsoft.com/office/drawing/2014/main" xmlns="" id="{A99C9B4A-0BC4-4EB9-8A0F-41457E24D1F7}"/>
              </a:ext>
            </a:extLst>
          </p:cNvPr>
          <p:cNvSpPr/>
          <p:nvPr/>
        </p:nvSpPr>
        <p:spPr>
          <a:xfrm>
            <a:off x="1515543" y="2378770"/>
            <a:ext cx="2264977" cy="430887"/>
          </a:xfrm>
          <a:prstGeom prst="rect">
            <a:avLst/>
          </a:prstGeom>
        </p:spPr>
        <p:txBody>
          <a:bodyPr wrap="square" lIns="0" tIns="0" rIns="0" bIns="0">
            <a:sp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37" name="矩形 36">
            <a:extLst>
              <a:ext uri="{FF2B5EF4-FFF2-40B4-BE49-F238E27FC236}">
                <a16:creationId xmlns:a16="http://schemas.microsoft.com/office/drawing/2014/main" xmlns="" id="{66508C15-E081-4FAC-BE90-BE740B57AEB2}"/>
              </a:ext>
            </a:extLst>
          </p:cNvPr>
          <p:cNvSpPr/>
          <p:nvPr/>
        </p:nvSpPr>
        <p:spPr>
          <a:xfrm>
            <a:off x="1530783" y="3258616"/>
            <a:ext cx="7918017" cy="4540705"/>
          </a:xfrm>
          <a:prstGeom prst="rect">
            <a:avLst/>
          </a:prstGeom>
          <a:noFill/>
          <a:ln w="19050">
            <a:gradFill>
              <a:gsLst>
                <a:gs pos="9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a:extLst>
              <a:ext uri="{FF2B5EF4-FFF2-40B4-BE49-F238E27FC236}">
                <a16:creationId xmlns:a16="http://schemas.microsoft.com/office/drawing/2014/main" xmlns="" id="{12EAA053-1654-4912-BBBD-C800EA0ED60D}"/>
              </a:ext>
            </a:extLst>
          </p:cNvPr>
          <p:cNvSpPr/>
          <p:nvPr/>
        </p:nvSpPr>
        <p:spPr>
          <a:xfrm>
            <a:off x="7164155" y="2239885"/>
            <a:ext cx="3358247" cy="47342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7" name="图片 26">
            <a:extLst>
              <a:ext uri="{FF2B5EF4-FFF2-40B4-BE49-F238E27FC236}">
                <a16:creationId xmlns:a16="http://schemas.microsoft.com/office/drawing/2014/main" xmlns="" id="{43553758-B31E-40DC-94C9-37979F6A9894}"/>
              </a:ext>
            </a:extLst>
          </p:cNvPr>
          <p:cNvPicPr>
            <a:picLocks noChangeAspect="1"/>
          </p:cNvPicPr>
          <p:nvPr/>
        </p:nvPicPr>
        <p:blipFill rotWithShape="1">
          <a:blip r:embed="rId3"/>
          <a:srcRect l="9076" r="9076"/>
          <a:stretch/>
        </p:blipFill>
        <p:spPr>
          <a:xfrm>
            <a:off x="7068137" y="2123770"/>
            <a:ext cx="3358247" cy="4734230"/>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sp>
        <p:nvSpPr>
          <p:cNvPr id="32" name="任意多边形: 形状 31">
            <a:extLst>
              <a:ext uri="{FF2B5EF4-FFF2-40B4-BE49-F238E27FC236}">
                <a16:creationId xmlns:a16="http://schemas.microsoft.com/office/drawing/2014/main" xmlns="" id="{651846A6-AE97-4D81-B9F7-3797B516759D}"/>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4" name="任意多边形: 形状 33">
            <a:extLst>
              <a:ext uri="{FF2B5EF4-FFF2-40B4-BE49-F238E27FC236}">
                <a16:creationId xmlns:a16="http://schemas.microsoft.com/office/drawing/2014/main" xmlns="" id="{013F6A1C-C3ED-4E84-937E-4CCC7A090D9B}"/>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24824290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矩形 42">
            <a:extLst>
              <a:ext uri="{FF2B5EF4-FFF2-40B4-BE49-F238E27FC236}">
                <a16:creationId xmlns:a16="http://schemas.microsoft.com/office/drawing/2014/main" xmlns="" id="{C597E324-A796-4DCC-8E79-E77A6FAC0B13}"/>
              </a:ext>
            </a:extLst>
          </p:cNvPr>
          <p:cNvSpPr/>
          <p:nvPr/>
        </p:nvSpPr>
        <p:spPr>
          <a:xfrm>
            <a:off x="1314002" y="2044083"/>
            <a:ext cx="3358247" cy="47342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CCBA0208-6D7D-418A-9E7E-3062A29F8F74}"/>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C18D5B32-79FF-478D-9A4C-CE568307427C}"/>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0A8AE83B-2893-4F2F-9C23-693ACDA0B314}"/>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70875428-C59B-4118-BB0E-8A8AE391C6C9}"/>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二图二段式排版</a:t>
            </a:r>
          </a:p>
        </p:txBody>
      </p:sp>
      <p:sp>
        <p:nvSpPr>
          <p:cNvPr id="6" name="文本框 5">
            <a:extLst>
              <a:ext uri="{FF2B5EF4-FFF2-40B4-BE49-F238E27FC236}">
                <a16:creationId xmlns:a16="http://schemas.microsoft.com/office/drawing/2014/main" xmlns="" id="{35685928-DA60-489E-A848-1B8C5B387535}"/>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BE84863B-2F54-4D4C-9FD8-30FBC10678BC}"/>
              </a:ext>
            </a:extLst>
          </p:cNvPr>
          <p:cNvCxnSpPr/>
          <p:nvPr/>
        </p:nvCxnSpPr>
        <p:spPr>
          <a:xfrm flipH="1">
            <a:off x="3017559"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39" name="图片 38">
            <a:extLst>
              <a:ext uri="{FF2B5EF4-FFF2-40B4-BE49-F238E27FC236}">
                <a16:creationId xmlns:a16="http://schemas.microsoft.com/office/drawing/2014/main" xmlns="" id="{25CB643F-0645-43AF-B040-C0C01C0670C5}"/>
              </a:ext>
            </a:extLst>
          </p:cNvPr>
          <p:cNvPicPr>
            <a:picLocks noChangeAspect="1"/>
          </p:cNvPicPr>
          <p:nvPr/>
        </p:nvPicPr>
        <p:blipFill rotWithShape="1">
          <a:blip r:embed="rId3"/>
          <a:srcRect l="9076" r="9076"/>
          <a:stretch/>
        </p:blipFill>
        <p:spPr>
          <a:xfrm>
            <a:off x="1419494" y="2123770"/>
            <a:ext cx="3358247" cy="4734230"/>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sp>
        <p:nvSpPr>
          <p:cNvPr id="41" name="矩形 40">
            <a:extLst>
              <a:ext uri="{FF2B5EF4-FFF2-40B4-BE49-F238E27FC236}">
                <a16:creationId xmlns:a16="http://schemas.microsoft.com/office/drawing/2014/main" xmlns="" id="{1C5235DF-903A-41EC-AF4E-B5097A22CAB4}"/>
              </a:ext>
            </a:extLst>
          </p:cNvPr>
          <p:cNvSpPr/>
          <p:nvPr/>
        </p:nvSpPr>
        <p:spPr>
          <a:xfrm>
            <a:off x="2993125" y="4502942"/>
            <a:ext cx="2783820" cy="2399603"/>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ECEA0CE9-C4AC-43AF-BF83-A94791146807}"/>
              </a:ext>
            </a:extLst>
          </p:cNvPr>
          <p:cNvSpPr/>
          <p:nvPr/>
        </p:nvSpPr>
        <p:spPr>
          <a:xfrm>
            <a:off x="3185934" y="4583561"/>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46" name="矩形 45">
            <a:extLst>
              <a:ext uri="{FF2B5EF4-FFF2-40B4-BE49-F238E27FC236}">
                <a16:creationId xmlns:a16="http://schemas.microsoft.com/office/drawing/2014/main" xmlns="" id="{762FDBCF-6C07-4097-BAC5-BEA498D24C74}"/>
              </a:ext>
            </a:extLst>
          </p:cNvPr>
          <p:cNvSpPr/>
          <p:nvPr/>
        </p:nvSpPr>
        <p:spPr>
          <a:xfrm>
            <a:off x="3185934" y="5048285"/>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47" name="矩形 46">
            <a:extLst>
              <a:ext uri="{FF2B5EF4-FFF2-40B4-BE49-F238E27FC236}">
                <a16:creationId xmlns:a16="http://schemas.microsoft.com/office/drawing/2014/main" xmlns="" id="{A0E6CB6C-A2D1-403B-9BDD-3942EB9F7195}"/>
              </a:ext>
            </a:extLst>
          </p:cNvPr>
          <p:cNvSpPr/>
          <p:nvPr/>
        </p:nvSpPr>
        <p:spPr>
          <a:xfrm>
            <a:off x="3185934" y="5664733"/>
            <a:ext cx="2392891" cy="867802"/>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a:t>
            </a:r>
            <a:endParaRPr lang="en-US" altLang="zh-CN" sz="1600" dirty="0">
              <a:solidFill>
                <a:schemeClr val="tx1">
                  <a:lumMod val="85000"/>
                  <a:lumOff val="15000"/>
                </a:schemeClr>
              </a:solidFill>
            </a:endParaRPr>
          </a:p>
        </p:txBody>
      </p:sp>
      <p:cxnSp>
        <p:nvCxnSpPr>
          <p:cNvPr id="48" name="直接连接符 47">
            <a:extLst>
              <a:ext uri="{FF2B5EF4-FFF2-40B4-BE49-F238E27FC236}">
                <a16:creationId xmlns:a16="http://schemas.microsoft.com/office/drawing/2014/main" xmlns="" id="{08848666-0FC8-4F7D-8B33-353FB2D5FAEA}"/>
              </a:ext>
            </a:extLst>
          </p:cNvPr>
          <p:cNvCxnSpPr>
            <a:cxnSpLocks/>
          </p:cNvCxnSpPr>
          <p:nvPr/>
        </p:nvCxnSpPr>
        <p:spPr>
          <a:xfrm flipH="1">
            <a:off x="3185934" y="5458100"/>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9" name="矩形 48">
            <a:extLst>
              <a:ext uri="{FF2B5EF4-FFF2-40B4-BE49-F238E27FC236}">
                <a16:creationId xmlns:a16="http://schemas.microsoft.com/office/drawing/2014/main" xmlns="" id="{C45F78B4-F41A-41AD-824F-B129833603B8}"/>
              </a:ext>
            </a:extLst>
          </p:cNvPr>
          <p:cNvSpPr/>
          <p:nvPr/>
        </p:nvSpPr>
        <p:spPr>
          <a:xfrm>
            <a:off x="6348650" y="2044083"/>
            <a:ext cx="3358247" cy="473423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0" name="图片 49">
            <a:extLst>
              <a:ext uri="{FF2B5EF4-FFF2-40B4-BE49-F238E27FC236}">
                <a16:creationId xmlns:a16="http://schemas.microsoft.com/office/drawing/2014/main" xmlns="" id="{60A23051-FE07-4B93-8147-A28CCC699700}"/>
              </a:ext>
            </a:extLst>
          </p:cNvPr>
          <p:cNvPicPr>
            <a:picLocks noChangeAspect="1"/>
          </p:cNvPicPr>
          <p:nvPr/>
        </p:nvPicPr>
        <p:blipFill rotWithShape="1">
          <a:blip r:embed="rId3"/>
          <a:srcRect l="9076" r="9076"/>
          <a:stretch/>
        </p:blipFill>
        <p:spPr>
          <a:xfrm>
            <a:off x="6454142" y="2123770"/>
            <a:ext cx="3358247" cy="4734230"/>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sp>
        <p:nvSpPr>
          <p:cNvPr id="51" name="矩形 50">
            <a:extLst>
              <a:ext uri="{FF2B5EF4-FFF2-40B4-BE49-F238E27FC236}">
                <a16:creationId xmlns:a16="http://schemas.microsoft.com/office/drawing/2014/main" xmlns="" id="{AE2FCAA7-91F9-40DB-9894-949FC8D26E75}"/>
              </a:ext>
            </a:extLst>
          </p:cNvPr>
          <p:cNvSpPr/>
          <p:nvPr/>
        </p:nvSpPr>
        <p:spPr>
          <a:xfrm>
            <a:off x="8027773" y="4502942"/>
            <a:ext cx="2783820" cy="2399603"/>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a:extLst>
              <a:ext uri="{FF2B5EF4-FFF2-40B4-BE49-F238E27FC236}">
                <a16:creationId xmlns:a16="http://schemas.microsoft.com/office/drawing/2014/main" xmlns="" id="{C6D14542-E612-4E3F-AC5D-BFD5E9CD46B6}"/>
              </a:ext>
            </a:extLst>
          </p:cNvPr>
          <p:cNvGrpSpPr/>
          <p:nvPr/>
        </p:nvGrpSpPr>
        <p:grpSpPr>
          <a:xfrm>
            <a:off x="8220582" y="4583561"/>
            <a:ext cx="2392891" cy="1948974"/>
            <a:chOff x="1163170" y="2814220"/>
            <a:chExt cx="2392891" cy="1948974"/>
          </a:xfrm>
        </p:grpSpPr>
        <p:sp>
          <p:nvSpPr>
            <p:cNvPr id="53" name="矩形 52">
              <a:extLst>
                <a:ext uri="{FF2B5EF4-FFF2-40B4-BE49-F238E27FC236}">
                  <a16:creationId xmlns:a16="http://schemas.microsoft.com/office/drawing/2014/main" xmlns="" id="{0C1B62FF-6B02-424B-AB0E-36093B764970}"/>
                </a:ext>
              </a:extLst>
            </p:cNvPr>
            <p:cNvSpPr/>
            <p:nvPr/>
          </p:nvSpPr>
          <p:spPr>
            <a:xfrm>
              <a:off x="1163170" y="2814220"/>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02</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54" name="矩形 53">
              <a:extLst>
                <a:ext uri="{FF2B5EF4-FFF2-40B4-BE49-F238E27FC236}">
                  <a16:creationId xmlns:a16="http://schemas.microsoft.com/office/drawing/2014/main" xmlns="" id="{A3A49D60-30C0-4804-8304-3E58B0A97BA0}"/>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55" name="矩形 54">
              <a:extLst>
                <a:ext uri="{FF2B5EF4-FFF2-40B4-BE49-F238E27FC236}">
                  <a16:creationId xmlns:a16="http://schemas.microsoft.com/office/drawing/2014/main" xmlns="" id="{DDDDF9BC-F992-4246-B089-679DA7BE57C8}"/>
                </a:ext>
              </a:extLst>
            </p:cNvPr>
            <p:cNvSpPr/>
            <p:nvPr/>
          </p:nvSpPr>
          <p:spPr>
            <a:xfrm>
              <a:off x="1163170" y="3895392"/>
              <a:ext cx="2392891" cy="867802"/>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a:t>
              </a:r>
              <a:endParaRPr lang="en-US" altLang="zh-CN" sz="1600" dirty="0">
                <a:solidFill>
                  <a:schemeClr val="tx1">
                    <a:lumMod val="85000"/>
                    <a:lumOff val="15000"/>
                  </a:schemeClr>
                </a:solidFill>
              </a:endParaRPr>
            </a:p>
          </p:txBody>
        </p:sp>
        <p:cxnSp>
          <p:nvCxnSpPr>
            <p:cNvPr id="56" name="直接连接符 55">
              <a:extLst>
                <a:ext uri="{FF2B5EF4-FFF2-40B4-BE49-F238E27FC236}">
                  <a16:creationId xmlns:a16="http://schemas.microsoft.com/office/drawing/2014/main" xmlns="" id="{5C3000D4-A14F-4727-8002-8B09F0F6A524}"/>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sp>
        <p:nvSpPr>
          <p:cNvPr id="35" name="任意多边形: 形状 34">
            <a:extLst>
              <a:ext uri="{FF2B5EF4-FFF2-40B4-BE49-F238E27FC236}">
                <a16:creationId xmlns:a16="http://schemas.microsoft.com/office/drawing/2014/main" xmlns="" id="{0982DD84-045C-4EAC-B8B4-8C727018F8E4}"/>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任意多边形: 形状 36">
            <a:extLst>
              <a:ext uri="{FF2B5EF4-FFF2-40B4-BE49-F238E27FC236}">
                <a16:creationId xmlns:a16="http://schemas.microsoft.com/office/drawing/2014/main" xmlns="" id="{F986A1FF-031C-490F-A2F4-79F02A6755EE}"/>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559129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sp>
        <p:nvSpPr>
          <p:cNvPr id="52" name="平行四边形 51">
            <a:extLst>
              <a:ext uri="{FF2B5EF4-FFF2-40B4-BE49-F238E27FC236}">
                <a16:creationId xmlns:a16="http://schemas.microsoft.com/office/drawing/2014/main" xmlns="" id="{3D5158AB-C2FA-41CC-9BF9-12CD7FF3BBF5}"/>
              </a:ext>
            </a:extLst>
          </p:cNvPr>
          <p:cNvSpPr/>
          <p:nvPr/>
        </p:nvSpPr>
        <p:spPr>
          <a:xfrm>
            <a:off x="883642" y="2516523"/>
            <a:ext cx="3358247" cy="4734230"/>
          </a:xfrm>
          <a:prstGeom prst="parallelogram">
            <a:avLst>
              <a:gd name="adj" fmla="val 14902"/>
            </a:avLst>
          </a:pr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1" name="平行四边形 50">
            <a:extLst>
              <a:ext uri="{FF2B5EF4-FFF2-40B4-BE49-F238E27FC236}">
                <a16:creationId xmlns:a16="http://schemas.microsoft.com/office/drawing/2014/main" xmlns="" id="{3ED0B13E-F75F-4522-80BA-79040CC0DA6B}"/>
              </a:ext>
            </a:extLst>
          </p:cNvPr>
          <p:cNvSpPr/>
          <p:nvPr/>
        </p:nvSpPr>
        <p:spPr>
          <a:xfrm>
            <a:off x="7897832" y="2516523"/>
            <a:ext cx="3358247" cy="4734230"/>
          </a:xfrm>
          <a:prstGeom prst="parallelogram">
            <a:avLst>
              <a:gd name="adj" fmla="val 14902"/>
            </a:avLst>
          </a:pr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50" name="平行四边形 49">
            <a:extLst>
              <a:ext uri="{FF2B5EF4-FFF2-40B4-BE49-F238E27FC236}">
                <a16:creationId xmlns:a16="http://schemas.microsoft.com/office/drawing/2014/main" xmlns="" id="{B57707E8-5FD1-43D5-876E-694321376631}"/>
              </a:ext>
            </a:extLst>
          </p:cNvPr>
          <p:cNvSpPr/>
          <p:nvPr/>
        </p:nvSpPr>
        <p:spPr>
          <a:xfrm>
            <a:off x="4427357" y="2215533"/>
            <a:ext cx="3358247" cy="4734230"/>
          </a:xfrm>
          <a:prstGeom prst="parallelogram">
            <a:avLst>
              <a:gd name="adj" fmla="val 14902"/>
            </a:avLst>
          </a:pr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pic>
        <p:nvPicPr>
          <p:cNvPr id="19" name="图片 18">
            <a:extLst>
              <a:ext uri="{FF2B5EF4-FFF2-40B4-BE49-F238E27FC236}">
                <a16:creationId xmlns:a16="http://schemas.microsoft.com/office/drawing/2014/main" xmlns="" id="{04CAAFB6-F4F9-452C-ADB2-62E019F4982B}"/>
              </a:ext>
            </a:extLst>
          </p:cNvPr>
          <p:cNvPicPr>
            <a:picLocks noChangeAspect="1"/>
          </p:cNvPicPr>
          <p:nvPr/>
        </p:nvPicPr>
        <p:blipFill rotWithShape="1">
          <a:blip r:embed="rId3"/>
          <a:srcRect l="9076" r="9076"/>
          <a:stretch/>
        </p:blipFill>
        <p:spPr>
          <a:xfrm>
            <a:off x="782338" y="2586628"/>
            <a:ext cx="3358247" cy="4734230"/>
          </a:xfrm>
          <a:custGeom>
            <a:avLst/>
            <a:gdLst>
              <a:gd name="connsiteX0" fmla="*/ 508197 w 3410262"/>
              <a:gd name="connsiteY0" fmla="*/ 0 h 4807557"/>
              <a:gd name="connsiteX1" fmla="*/ 3410262 w 3410262"/>
              <a:gd name="connsiteY1" fmla="*/ 0 h 4807557"/>
              <a:gd name="connsiteX2" fmla="*/ 2902065 w 3410262"/>
              <a:gd name="connsiteY2" fmla="*/ 4807557 h 4807557"/>
              <a:gd name="connsiteX3" fmla="*/ 0 w 3410262"/>
              <a:gd name="connsiteY3" fmla="*/ 4807557 h 4807557"/>
            </a:gdLst>
            <a:ahLst/>
            <a:cxnLst>
              <a:cxn ang="0">
                <a:pos x="connsiteX0" y="connsiteY0"/>
              </a:cxn>
              <a:cxn ang="0">
                <a:pos x="connsiteX1" y="connsiteY1"/>
              </a:cxn>
              <a:cxn ang="0">
                <a:pos x="connsiteX2" y="connsiteY2"/>
              </a:cxn>
              <a:cxn ang="0">
                <a:pos x="connsiteX3" y="connsiteY3"/>
              </a:cxn>
            </a:cxnLst>
            <a:rect l="l" t="t" r="r" b="b"/>
            <a:pathLst>
              <a:path w="3410262" h="4807557">
                <a:moveTo>
                  <a:pt x="508197" y="0"/>
                </a:moveTo>
                <a:lnTo>
                  <a:pt x="3410262" y="0"/>
                </a:lnTo>
                <a:lnTo>
                  <a:pt x="2902065" y="4807557"/>
                </a:lnTo>
                <a:lnTo>
                  <a:pt x="0" y="4807557"/>
                </a:lnTo>
                <a:close/>
              </a:path>
            </a:pathLst>
          </a:custGeom>
        </p:spPr>
      </p:pic>
      <p:sp>
        <p:nvSpPr>
          <p:cNvPr id="18" name="平行四边形 17">
            <a:extLst>
              <a:ext uri="{FF2B5EF4-FFF2-40B4-BE49-F238E27FC236}">
                <a16:creationId xmlns:a16="http://schemas.microsoft.com/office/drawing/2014/main" xmlns="" id="{88357001-67C5-4F9C-BAD4-DEF5EB638075}"/>
              </a:ext>
            </a:extLst>
          </p:cNvPr>
          <p:cNvSpPr/>
          <p:nvPr/>
        </p:nvSpPr>
        <p:spPr>
          <a:xfrm>
            <a:off x="782338" y="2586628"/>
            <a:ext cx="3358247" cy="4734230"/>
          </a:xfrm>
          <a:prstGeom prst="parallelogram">
            <a:avLst>
              <a:gd name="adj" fmla="val 14902"/>
            </a:avLst>
          </a:prstGeom>
          <a:gradFill>
            <a:gsLst>
              <a:gs pos="100000">
                <a:schemeClr val="accent1">
                  <a:alpha val="65000"/>
                </a:schemeClr>
              </a:gs>
              <a:gs pos="45000">
                <a:schemeClr val="accent1">
                  <a:alpha val="0"/>
                </a:schemeClr>
              </a:gs>
            </a:gsLst>
            <a:lin ang="5400000" scaled="1"/>
          </a:gradFill>
          <a:ln>
            <a:gradFill>
              <a:gsLst>
                <a:gs pos="100000">
                  <a:schemeClr val="accent1"/>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ïṩḷïḓê">
            <a:extLst>
              <a:ext uri="{FF2B5EF4-FFF2-40B4-BE49-F238E27FC236}">
                <a16:creationId xmlns:a16="http://schemas.microsoft.com/office/drawing/2014/main" xmlns="" id="{8F451032-71DE-48A5-BCA0-81BA7F9E2DE1}"/>
              </a:ext>
            </a:extLst>
          </p:cNvPr>
          <p:cNvSpPr/>
          <p:nvPr/>
        </p:nvSpPr>
        <p:spPr bwMode="auto">
          <a:xfrm>
            <a:off x="1827677" y="5190253"/>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100000">
                <a:schemeClr val="bg1">
                  <a:alpha val="43000"/>
                </a:schemeClr>
              </a:gs>
              <a:gs pos="0">
                <a:schemeClr val="bg1">
                  <a:alpha val="0"/>
                </a:schemeClr>
              </a:gs>
            </a:gsLst>
            <a:lin ang="0" scaled="1"/>
          </a:gradFill>
          <a:ln>
            <a:gradFill flip="none" rotWithShape="1">
              <a:gsLst>
                <a:gs pos="100000">
                  <a:schemeClr val="bg1">
                    <a:alpha val="40000"/>
                  </a:schemeClr>
                </a:gs>
                <a:gs pos="0">
                  <a:schemeClr val="bg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 name="矩形 2">
            <a:extLst>
              <a:ext uri="{FF2B5EF4-FFF2-40B4-BE49-F238E27FC236}">
                <a16:creationId xmlns:a16="http://schemas.microsoft.com/office/drawing/2014/main" xmlns="" id="{B8E42D8D-A69E-451E-B86D-5EBCD739FED8}"/>
              </a:ext>
            </a:extLst>
          </p:cNvPr>
          <p:cNvSpPr/>
          <p:nvPr/>
        </p:nvSpPr>
        <p:spPr>
          <a:xfrm>
            <a:off x="1040105" y="5452954"/>
            <a:ext cx="2885060" cy="738664"/>
          </a:xfrm>
          <a:prstGeom prst="rect">
            <a:avLst/>
          </a:prstGeom>
        </p:spPr>
        <p:txBody>
          <a:bodyPr wrap="square" lIns="0" tIns="0" rIns="0" bIns="0">
            <a:spAutoFit/>
          </a:bodyPr>
          <a:lstStyle/>
          <a:p>
            <a:r>
              <a:rPr lang="zh-CN" altLang="en-US" sz="2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全能保镖</a:t>
            </a:r>
            <a:endParaRPr lang="en-US" altLang="zh-CN" sz="2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endParaRPr>
          </a:p>
          <a:p>
            <a:r>
              <a:rPr lang="zh-CN" altLang="en-US" sz="20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个人综合意外险老年版</a:t>
            </a:r>
          </a:p>
        </p:txBody>
      </p:sp>
      <p:pic>
        <p:nvPicPr>
          <p:cNvPr id="33" name="图片 32">
            <a:extLst>
              <a:ext uri="{FF2B5EF4-FFF2-40B4-BE49-F238E27FC236}">
                <a16:creationId xmlns:a16="http://schemas.microsoft.com/office/drawing/2014/main" xmlns="" id="{2BA766A1-F5D6-4553-8DA5-526E1207E400}"/>
              </a:ext>
            </a:extLst>
          </p:cNvPr>
          <p:cNvPicPr>
            <a:picLocks noChangeAspect="1"/>
          </p:cNvPicPr>
          <p:nvPr/>
        </p:nvPicPr>
        <p:blipFill rotWithShape="1">
          <a:blip r:embed="rId4"/>
          <a:srcRect l="9076" r="9076"/>
          <a:stretch/>
        </p:blipFill>
        <p:spPr>
          <a:xfrm>
            <a:off x="7774878" y="2586627"/>
            <a:ext cx="3358247" cy="4734230"/>
          </a:xfrm>
          <a:custGeom>
            <a:avLst/>
            <a:gdLst>
              <a:gd name="connsiteX0" fmla="*/ 508197 w 3410262"/>
              <a:gd name="connsiteY0" fmla="*/ 0 h 4807557"/>
              <a:gd name="connsiteX1" fmla="*/ 3410262 w 3410262"/>
              <a:gd name="connsiteY1" fmla="*/ 0 h 4807557"/>
              <a:gd name="connsiteX2" fmla="*/ 2902065 w 3410262"/>
              <a:gd name="connsiteY2" fmla="*/ 4807557 h 4807557"/>
              <a:gd name="connsiteX3" fmla="*/ 0 w 3410262"/>
              <a:gd name="connsiteY3" fmla="*/ 4807557 h 4807557"/>
            </a:gdLst>
            <a:ahLst/>
            <a:cxnLst>
              <a:cxn ang="0">
                <a:pos x="connsiteX0" y="connsiteY0"/>
              </a:cxn>
              <a:cxn ang="0">
                <a:pos x="connsiteX1" y="connsiteY1"/>
              </a:cxn>
              <a:cxn ang="0">
                <a:pos x="connsiteX2" y="connsiteY2"/>
              </a:cxn>
              <a:cxn ang="0">
                <a:pos x="connsiteX3" y="connsiteY3"/>
              </a:cxn>
            </a:cxnLst>
            <a:rect l="l" t="t" r="r" b="b"/>
            <a:pathLst>
              <a:path w="3410262" h="4807557">
                <a:moveTo>
                  <a:pt x="508197" y="0"/>
                </a:moveTo>
                <a:lnTo>
                  <a:pt x="3410262" y="0"/>
                </a:lnTo>
                <a:lnTo>
                  <a:pt x="2902065" y="4807557"/>
                </a:lnTo>
                <a:lnTo>
                  <a:pt x="0" y="4807557"/>
                </a:lnTo>
                <a:close/>
              </a:path>
            </a:pathLst>
          </a:custGeom>
        </p:spPr>
      </p:pic>
      <p:sp>
        <p:nvSpPr>
          <p:cNvPr id="32" name="平行四边形 31">
            <a:extLst>
              <a:ext uri="{FF2B5EF4-FFF2-40B4-BE49-F238E27FC236}">
                <a16:creationId xmlns:a16="http://schemas.microsoft.com/office/drawing/2014/main" xmlns="" id="{A9A453BB-6245-4579-B768-6740CF152E91}"/>
              </a:ext>
            </a:extLst>
          </p:cNvPr>
          <p:cNvSpPr/>
          <p:nvPr/>
        </p:nvSpPr>
        <p:spPr>
          <a:xfrm>
            <a:off x="7774878" y="2586627"/>
            <a:ext cx="3358247" cy="4734230"/>
          </a:xfrm>
          <a:prstGeom prst="parallelogram">
            <a:avLst>
              <a:gd name="adj" fmla="val 14902"/>
            </a:avLst>
          </a:prstGeom>
          <a:gradFill>
            <a:gsLst>
              <a:gs pos="100000">
                <a:schemeClr val="accent1">
                  <a:alpha val="65000"/>
                </a:schemeClr>
              </a:gs>
              <a:gs pos="45000">
                <a:schemeClr val="accent1">
                  <a:alpha val="0"/>
                </a:schemeClr>
              </a:gs>
            </a:gsLst>
            <a:lin ang="5400000" scaled="1"/>
          </a:gradFill>
          <a:ln>
            <a:gradFill>
              <a:gsLst>
                <a:gs pos="100000">
                  <a:schemeClr val="accent1"/>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ïṩḷïḓê">
            <a:extLst>
              <a:ext uri="{FF2B5EF4-FFF2-40B4-BE49-F238E27FC236}">
                <a16:creationId xmlns:a16="http://schemas.microsoft.com/office/drawing/2014/main" xmlns="" id="{4AA8D4B0-A7AD-4204-9D55-445C587EC0B2}"/>
              </a:ext>
            </a:extLst>
          </p:cNvPr>
          <p:cNvSpPr/>
          <p:nvPr/>
        </p:nvSpPr>
        <p:spPr bwMode="auto">
          <a:xfrm>
            <a:off x="8857127" y="5190253"/>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100000">
                <a:schemeClr val="bg1">
                  <a:alpha val="43000"/>
                </a:schemeClr>
              </a:gs>
              <a:gs pos="0">
                <a:schemeClr val="bg1">
                  <a:alpha val="0"/>
                </a:schemeClr>
              </a:gs>
            </a:gsLst>
            <a:lin ang="0" scaled="1"/>
          </a:gradFill>
          <a:ln>
            <a:gradFill flip="none" rotWithShape="1">
              <a:gsLst>
                <a:gs pos="100000">
                  <a:schemeClr val="bg1">
                    <a:alpha val="40000"/>
                  </a:schemeClr>
                </a:gs>
                <a:gs pos="0">
                  <a:schemeClr val="bg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6" name="矩形 35">
            <a:extLst>
              <a:ext uri="{FF2B5EF4-FFF2-40B4-BE49-F238E27FC236}">
                <a16:creationId xmlns:a16="http://schemas.microsoft.com/office/drawing/2014/main" xmlns="" id="{803EF4DE-588A-4E37-99AA-C2D013A27E0E}"/>
              </a:ext>
            </a:extLst>
          </p:cNvPr>
          <p:cNvSpPr/>
          <p:nvPr/>
        </p:nvSpPr>
        <p:spPr>
          <a:xfrm>
            <a:off x="8132786" y="5452953"/>
            <a:ext cx="1695425" cy="738664"/>
          </a:xfrm>
          <a:prstGeom prst="rect">
            <a:avLst/>
          </a:prstGeom>
        </p:spPr>
        <p:txBody>
          <a:bodyPr wrap="square" lIns="0" tIns="0" rIns="0" bIns="0">
            <a:spAutoFit/>
          </a:bodyPr>
          <a:lstStyle/>
          <a:p>
            <a:r>
              <a:rPr lang="zh-CN" altLang="en-US" sz="2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守护天使</a:t>
            </a:r>
            <a:endParaRPr lang="en-US" altLang="zh-CN" sz="2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endParaRPr>
          </a:p>
          <a:p>
            <a:r>
              <a:rPr lang="zh-CN" altLang="en-US" sz="20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个人意外险</a:t>
            </a:r>
          </a:p>
        </p:txBody>
      </p:sp>
      <p:grpSp>
        <p:nvGrpSpPr>
          <p:cNvPr id="10" name="组合 9">
            <a:extLst>
              <a:ext uri="{FF2B5EF4-FFF2-40B4-BE49-F238E27FC236}">
                <a16:creationId xmlns:a16="http://schemas.microsoft.com/office/drawing/2014/main" xmlns="" id="{744E8010-DD91-4790-9AD1-E33835BDBFA4}"/>
              </a:ext>
            </a:extLst>
          </p:cNvPr>
          <p:cNvGrpSpPr/>
          <p:nvPr/>
        </p:nvGrpSpPr>
        <p:grpSpPr>
          <a:xfrm>
            <a:off x="849857" y="272597"/>
            <a:ext cx="1104434" cy="1291205"/>
            <a:chOff x="849857" y="197211"/>
            <a:chExt cx="1104434" cy="1291205"/>
          </a:xfrm>
        </p:grpSpPr>
        <p:sp>
          <p:nvSpPr>
            <p:cNvPr id="11" name="ïṩḷïḓê">
              <a:extLst>
                <a:ext uri="{FF2B5EF4-FFF2-40B4-BE49-F238E27FC236}">
                  <a16:creationId xmlns:a16="http://schemas.microsoft.com/office/drawing/2014/main" xmlns="" id="{E7204F9A-1BCF-4C9F-8F71-3B40F7B75D84}"/>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2" name="ïṩḷïḓê">
              <a:extLst>
                <a:ext uri="{FF2B5EF4-FFF2-40B4-BE49-F238E27FC236}">
                  <a16:creationId xmlns:a16="http://schemas.microsoft.com/office/drawing/2014/main" xmlns="" id="{D856B1EF-9D67-4D2C-96E1-6E85218B0C35}"/>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13" name="矩形 12">
            <a:extLst>
              <a:ext uri="{FF2B5EF4-FFF2-40B4-BE49-F238E27FC236}">
                <a16:creationId xmlns:a16="http://schemas.microsoft.com/office/drawing/2014/main" xmlns="" id="{0422DEE5-5231-46BB-83B9-28821501E1D6}"/>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同类优质产品推荐</a:t>
            </a:r>
          </a:p>
        </p:txBody>
      </p:sp>
      <p:sp>
        <p:nvSpPr>
          <p:cNvPr id="14" name="文本框 13">
            <a:extLst>
              <a:ext uri="{FF2B5EF4-FFF2-40B4-BE49-F238E27FC236}">
                <a16:creationId xmlns:a16="http://schemas.microsoft.com/office/drawing/2014/main" xmlns="" id="{588FFA8F-AE29-457F-A802-0D1480FCF9CC}"/>
              </a:ext>
            </a:extLst>
          </p:cNvPr>
          <p:cNvSpPr txBox="1"/>
          <p:nvPr/>
        </p:nvSpPr>
        <p:spPr>
          <a:xfrm>
            <a:off x="1722324" y="995609"/>
            <a:ext cx="3525951"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SIMILAR HIGH QUALITY PRODUCTS</a:t>
            </a:r>
          </a:p>
        </p:txBody>
      </p:sp>
      <p:cxnSp>
        <p:nvCxnSpPr>
          <p:cNvPr id="15" name="直接连接符 14">
            <a:extLst>
              <a:ext uri="{FF2B5EF4-FFF2-40B4-BE49-F238E27FC236}">
                <a16:creationId xmlns:a16="http://schemas.microsoft.com/office/drawing/2014/main" xmlns="" id="{B3F769FA-F5FA-44A0-964F-33DC11F90BB5}"/>
              </a:ext>
            </a:extLst>
          </p:cNvPr>
          <p:cNvCxnSpPr/>
          <p:nvPr/>
        </p:nvCxnSpPr>
        <p:spPr>
          <a:xfrm flipH="1">
            <a:off x="3616318"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pic>
        <p:nvPicPr>
          <p:cNvPr id="26" name="图片 25">
            <a:extLst>
              <a:ext uri="{FF2B5EF4-FFF2-40B4-BE49-F238E27FC236}">
                <a16:creationId xmlns:a16="http://schemas.microsoft.com/office/drawing/2014/main" xmlns="" id="{D15F63D9-502E-4605-954F-4D979DB7A3F7}"/>
              </a:ext>
            </a:extLst>
          </p:cNvPr>
          <p:cNvPicPr>
            <a:picLocks noChangeAspect="1"/>
          </p:cNvPicPr>
          <p:nvPr/>
        </p:nvPicPr>
        <p:blipFill rotWithShape="1">
          <a:blip r:embed="rId5"/>
          <a:srcRect l="9076" r="9076"/>
          <a:stretch/>
        </p:blipFill>
        <p:spPr>
          <a:xfrm>
            <a:off x="4323746" y="2285962"/>
            <a:ext cx="3358247" cy="4734230"/>
          </a:xfrm>
          <a:custGeom>
            <a:avLst/>
            <a:gdLst>
              <a:gd name="connsiteX0" fmla="*/ 508197 w 3410262"/>
              <a:gd name="connsiteY0" fmla="*/ 0 h 4807557"/>
              <a:gd name="connsiteX1" fmla="*/ 3410262 w 3410262"/>
              <a:gd name="connsiteY1" fmla="*/ 0 h 4807557"/>
              <a:gd name="connsiteX2" fmla="*/ 2902065 w 3410262"/>
              <a:gd name="connsiteY2" fmla="*/ 4807557 h 4807557"/>
              <a:gd name="connsiteX3" fmla="*/ 0 w 3410262"/>
              <a:gd name="connsiteY3" fmla="*/ 4807557 h 4807557"/>
            </a:gdLst>
            <a:ahLst/>
            <a:cxnLst>
              <a:cxn ang="0">
                <a:pos x="connsiteX0" y="connsiteY0"/>
              </a:cxn>
              <a:cxn ang="0">
                <a:pos x="connsiteX1" y="connsiteY1"/>
              </a:cxn>
              <a:cxn ang="0">
                <a:pos x="connsiteX2" y="connsiteY2"/>
              </a:cxn>
              <a:cxn ang="0">
                <a:pos x="connsiteX3" y="connsiteY3"/>
              </a:cxn>
            </a:cxnLst>
            <a:rect l="l" t="t" r="r" b="b"/>
            <a:pathLst>
              <a:path w="3410262" h="4807557">
                <a:moveTo>
                  <a:pt x="508197" y="0"/>
                </a:moveTo>
                <a:lnTo>
                  <a:pt x="3410262" y="0"/>
                </a:lnTo>
                <a:lnTo>
                  <a:pt x="2902065" y="4807557"/>
                </a:lnTo>
                <a:lnTo>
                  <a:pt x="0" y="4807557"/>
                </a:lnTo>
                <a:close/>
              </a:path>
            </a:pathLst>
          </a:custGeom>
        </p:spPr>
      </p:pic>
      <p:sp>
        <p:nvSpPr>
          <p:cNvPr id="27" name="平行四边形 26">
            <a:extLst>
              <a:ext uri="{FF2B5EF4-FFF2-40B4-BE49-F238E27FC236}">
                <a16:creationId xmlns:a16="http://schemas.microsoft.com/office/drawing/2014/main" xmlns="" id="{140C4190-B034-470C-9F88-14F3151AAD6B}"/>
              </a:ext>
            </a:extLst>
          </p:cNvPr>
          <p:cNvSpPr/>
          <p:nvPr/>
        </p:nvSpPr>
        <p:spPr>
          <a:xfrm>
            <a:off x="4323746" y="2285962"/>
            <a:ext cx="3358247" cy="4734230"/>
          </a:xfrm>
          <a:prstGeom prst="parallelogram">
            <a:avLst>
              <a:gd name="adj" fmla="val 14902"/>
            </a:avLst>
          </a:prstGeom>
          <a:gradFill>
            <a:gsLst>
              <a:gs pos="100000">
                <a:schemeClr val="accent1">
                  <a:alpha val="65000"/>
                </a:schemeClr>
              </a:gs>
              <a:gs pos="45000">
                <a:schemeClr val="accent1">
                  <a:alpha val="0"/>
                </a:schemeClr>
              </a:gs>
            </a:gsLst>
            <a:lin ang="5400000" scaled="1"/>
          </a:gradFill>
          <a:ln>
            <a:gradFill>
              <a:gsLst>
                <a:gs pos="100000">
                  <a:schemeClr val="accent1"/>
                </a:gs>
                <a:gs pos="0">
                  <a:schemeClr val="accent1">
                    <a:alpha val="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ïṩḷïḓê">
            <a:extLst>
              <a:ext uri="{FF2B5EF4-FFF2-40B4-BE49-F238E27FC236}">
                <a16:creationId xmlns:a16="http://schemas.microsoft.com/office/drawing/2014/main" xmlns="" id="{C64DA907-0FDE-4734-9266-774A8419E282}"/>
              </a:ext>
            </a:extLst>
          </p:cNvPr>
          <p:cNvSpPr/>
          <p:nvPr/>
        </p:nvSpPr>
        <p:spPr bwMode="auto">
          <a:xfrm>
            <a:off x="5044012" y="4959050"/>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100000">
                <a:schemeClr val="bg1">
                  <a:alpha val="43000"/>
                </a:schemeClr>
              </a:gs>
              <a:gs pos="0">
                <a:schemeClr val="bg1">
                  <a:alpha val="0"/>
                </a:schemeClr>
              </a:gs>
            </a:gsLst>
            <a:lin ang="0" scaled="1"/>
          </a:gradFill>
          <a:ln>
            <a:gradFill flip="none" rotWithShape="1">
              <a:gsLst>
                <a:gs pos="100000">
                  <a:schemeClr val="bg1">
                    <a:alpha val="40000"/>
                  </a:schemeClr>
                </a:gs>
                <a:gs pos="0">
                  <a:schemeClr val="bg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9" name="矩形 28">
            <a:extLst>
              <a:ext uri="{FF2B5EF4-FFF2-40B4-BE49-F238E27FC236}">
                <a16:creationId xmlns:a16="http://schemas.microsoft.com/office/drawing/2014/main" xmlns="" id="{720E3015-0CAA-4F58-A566-0B9EE9078499}"/>
              </a:ext>
            </a:extLst>
          </p:cNvPr>
          <p:cNvSpPr/>
          <p:nvPr/>
        </p:nvSpPr>
        <p:spPr>
          <a:xfrm>
            <a:off x="4634114" y="5223855"/>
            <a:ext cx="2885060" cy="738664"/>
          </a:xfrm>
          <a:prstGeom prst="rect">
            <a:avLst/>
          </a:prstGeom>
        </p:spPr>
        <p:txBody>
          <a:bodyPr wrap="square" lIns="0" tIns="0" rIns="0" bIns="0">
            <a:spAutoFit/>
          </a:bodyPr>
          <a:lstStyle/>
          <a:p>
            <a:r>
              <a:rPr lang="zh-CN" altLang="en-US" sz="2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任我学</a:t>
            </a:r>
            <a:endParaRPr lang="en-US" altLang="zh-CN" sz="2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endParaRPr>
          </a:p>
          <a:p>
            <a:r>
              <a:rPr lang="zh-CN" altLang="en-US" sz="20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学生幼儿综合意外保险</a:t>
            </a:r>
          </a:p>
        </p:txBody>
      </p:sp>
      <p:sp>
        <p:nvSpPr>
          <p:cNvPr id="56" name="任意多边形: 形状 55">
            <a:extLst>
              <a:ext uri="{FF2B5EF4-FFF2-40B4-BE49-F238E27FC236}">
                <a16:creationId xmlns:a16="http://schemas.microsoft.com/office/drawing/2014/main" xmlns="" id="{B8AC8775-D776-4DC1-9AEA-A2DE1FE1B9F5}"/>
              </a:ext>
            </a:extLst>
          </p:cNvPr>
          <p:cNvSpPr/>
          <p:nvPr/>
        </p:nvSpPr>
        <p:spPr>
          <a:xfrm>
            <a:off x="866664" y="2586372"/>
            <a:ext cx="1581954" cy="4005441"/>
          </a:xfrm>
          <a:custGeom>
            <a:avLst/>
            <a:gdLst>
              <a:gd name="connsiteX0" fmla="*/ 422724 w 1581954"/>
              <a:gd name="connsiteY0" fmla="*/ 0 h 4005441"/>
              <a:gd name="connsiteX1" fmla="*/ 1581954 w 1581954"/>
              <a:gd name="connsiteY1" fmla="*/ 0 h 4005441"/>
              <a:gd name="connsiteX2" fmla="*/ 23749 w 1581954"/>
              <a:gd name="connsiteY2" fmla="*/ 4005441 h 4005441"/>
              <a:gd name="connsiteX3" fmla="*/ 0 w 1581954"/>
              <a:gd name="connsiteY3" fmla="*/ 3998979 h 4005441"/>
            </a:gdLst>
            <a:ahLst/>
            <a:cxnLst>
              <a:cxn ang="0">
                <a:pos x="connsiteX0" y="connsiteY0"/>
              </a:cxn>
              <a:cxn ang="0">
                <a:pos x="connsiteX1" y="connsiteY1"/>
              </a:cxn>
              <a:cxn ang="0">
                <a:pos x="connsiteX2" y="connsiteY2"/>
              </a:cxn>
              <a:cxn ang="0">
                <a:pos x="connsiteX3" y="connsiteY3"/>
              </a:cxn>
            </a:cxnLst>
            <a:rect l="l" t="t" r="r" b="b"/>
            <a:pathLst>
              <a:path w="1581954" h="4005441">
                <a:moveTo>
                  <a:pt x="422724" y="0"/>
                </a:moveTo>
                <a:lnTo>
                  <a:pt x="1581954" y="0"/>
                </a:lnTo>
                <a:lnTo>
                  <a:pt x="23749" y="4005441"/>
                </a:lnTo>
                <a:lnTo>
                  <a:pt x="0" y="3998979"/>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7" name="任意多边形: 形状 56">
            <a:extLst>
              <a:ext uri="{FF2B5EF4-FFF2-40B4-BE49-F238E27FC236}">
                <a16:creationId xmlns:a16="http://schemas.microsoft.com/office/drawing/2014/main" xmlns="" id="{01BF86A4-613F-42AC-BE2C-227D1727612A}"/>
              </a:ext>
            </a:extLst>
          </p:cNvPr>
          <p:cNvSpPr/>
          <p:nvPr/>
        </p:nvSpPr>
        <p:spPr>
          <a:xfrm>
            <a:off x="4391304" y="2287777"/>
            <a:ext cx="1581954" cy="4005441"/>
          </a:xfrm>
          <a:custGeom>
            <a:avLst/>
            <a:gdLst>
              <a:gd name="connsiteX0" fmla="*/ 422724 w 1581954"/>
              <a:gd name="connsiteY0" fmla="*/ 0 h 4005441"/>
              <a:gd name="connsiteX1" fmla="*/ 1581954 w 1581954"/>
              <a:gd name="connsiteY1" fmla="*/ 0 h 4005441"/>
              <a:gd name="connsiteX2" fmla="*/ 23749 w 1581954"/>
              <a:gd name="connsiteY2" fmla="*/ 4005441 h 4005441"/>
              <a:gd name="connsiteX3" fmla="*/ 0 w 1581954"/>
              <a:gd name="connsiteY3" fmla="*/ 3998979 h 4005441"/>
            </a:gdLst>
            <a:ahLst/>
            <a:cxnLst>
              <a:cxn ang="0">
                <a:pos x="connsiteX0" y="connsiteY0"/>
              </a:cxn>
              <a:cxn ang="0">
                <a:pos x="connsiteX1" y="connsiteY1"/>
              </a:cxn>
              <a:cxn ang="0">
                <a:pos x="connsiteX2" y="connsiteY2"/>
              </a:cxn>
              <a:cxn ang="0">
                <a:pos x="connsiteX3" y="connsiteY3"/>
              </a:cxn>
            </a:cxnLst>
            <a:rect l="l" t="t" r="r" b="b"/>
            <a:pathLst>
              <a:path w="1581954" h="4005441">
                <a:moveTo>
                  <a:pt x="422724" y="0"/>
                </a:moveTo>
                <a:lnTo>
                  <a:pt x="1581954" y="0"/>
                </a:lnTo>
                <a:lnTo>
                  <a:pt x="23749" y="4005441"/>
                </a:lnTo>
                <a:lnTo>
                  <a:pt x="0" y="3998979"/>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8" name="任意多边形: 形状 57">
            <a:extLst>
              <a:ext uri="{FF2B5EF4-FFF2-40B4-BE49-F238E27FC236}">
                <a16:creationId xmlns:a16="http://schemas.microsoft.com/office/drawing/2014/main" xmlns="" id="{B9AC09BF-46A8-4901-8378-E18C58F9CE85}"/>
              </a:ext>
            </a:extLst>
          </p:cNvPr>
          <p:cNvSpPr/>
          <p:nvPr/>
        </p:nvSpPr>
        <p:spPr>
          <a:xfrm>
            <a:off x="7841916" y="2586628"/>
            <a:ext cx="1581954" cy="4005441"/>
          </a:xfrm>
          <a:custGeom>
            <a:avLst/>
            <a:gdLst>
              <a:gd name="connsiteX0" fmla="*/ 422724 w 1581954"/>
              <a:gd name="connsiteY0" fmla="*/ 0 h 4005441"/>
              <a:gd name="connsiteX1" fmla="*/ 1581954 w 1581954"/>
              <a:gd name="connsiteY1" fmla="*/ 0 h 4005441"/>
              <a:gd name="connsiteX2" fmla="*/ 23749 w 1581954"/>
              <a:gd name="connsiteY2" fmla="*/ 4005441 h 4005441"/>
              <a:gd name="connsiteX3" fmla="*/ 0 w 1581954"/>
              <a:gd name="connsiteY3" fmla="*/ 3998979 h 4005441"/>
            </a:gdLst>
            <a:ahLst/>
            <a:cxnLst>
              <a:cxn ang="0">
                <a:pos x="connsiteX0" y="connsiteY0"/>
              </a:cxn>
              <a:cxn ang="0">
                <a:pos x="connsiteX1" y="connsiteY1"/>
              </a:cxn>
              <a:cxn ang="0">
                <a:pos x="connsiteX2" y="connsiteY2"/>
              </a:cxn>
              <a:cxn ang="0">
                <a:pos x="connsiteX3" y="connsiteY3"/>
              </a:cxn>
            </a:cxnLst>
            <a:rect l="l" t="t" r="r" b="b"/>
            <a:pathLst>
              <a:path w="1581954" h="4005441">
                <a:moveTo>
                  <a:pt x="422724" y="0"/>
                </a:moveTo>
                <a:lnTo>
                  <a:pt x="1581954" y="0"/>
                </a:lnTo>
                <a:lnTo>
                  <a:pt x="23749" y="4005441"/>
                </a:lnTo>
                <a:lnTo>
                  <a:pt x="0" y="3998979"/>
                </a:lnTo>
                <a:close/>
              </a:path>
            </a:pathLst>
          </a:custGeom>
          <a:solidFill>
            <a:schemeClr val="bg1">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1" name="任意多边形: 形状 20">
            <a:extLst>
              <a:ext uri="{FF2B5EF4-FFF2-40B4-BE49-F238E27FC236}">
                <a16:creationId xmlns:a16="http://schemas.microsoft.com/office/drawing/2014/main" xmlns="" id="{8F37FD56-DA55-4689-AD3D-BBB612C1061D}"/>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 name="任意多边形: 形状 21">
            <a:extLst>
              <a:ext uri="{FF2B5EF4-FFF2-40B4-BE49-F238E27FC236}">
                <a16:creationId xmlns:a16="http://schemas.microsoft.com/office/drawing/2014/main" xmlns="" id="{E6CD65D2-14F2-4BD0-A95B-AF91B4DC2C03}"/>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853530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B3E267E1-3292-436E-BBDE-26D28D30059C}"/>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1CF242CD-AFE3-4FEF-BB5F-9A2F85C4E4F2}"/>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B2917F6C-7D0E-441F-99F0-A42FE26AABF2}"/>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B16A3455-0180-4D02-BB4B-79D8D9FCF11D}"/>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四图四段式排版</a:t>
            </a:r>
          </a:p>
        </p:txBody>
      </p:sp>
      <p:sp>
        <p:nvSpPr>
          <p:cNvPr id="6" name="文本框 5">
            <a:extLst>
              <a:ext uri="{FF2B5EF4-FFF2-40B4-BE49-F238E27FC236}">
                <a16:creationId xmlns:a16="http://schemas.microsoft.com/office/drawing/2014/main" xmlns="" id="{196E9966-C3F9-4B29-A506-461F4B0ABF61}"/>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D6F962CC-758A-49D1-9C5F-FE414EF49EC0}"/>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28" name="组合 27">
            <a:extLst>
              <a:ext uri="{FF2B5EF4-FFF2-40B4-BE49-F238E27FC236}">
                <a16:creationId xmlns:a16="http://schemas.microsoft.com/office/drawing/2014/main" xmlns="" id="{6C45382B-0FF0-4F64-9EA0-B2774721AA54}"/>
              </a:ext>
            </a:extLst>
          </p:cNvPr>
          <p:cNvGrpSpPr/>
          <p:nvPr/>
        </p:nvGrpSpPr>
        <p:grpSpPr>
          <a:xfrm>
            <a:off x="983207" y="2175491"/>
            <a:ext cx="2254838" cy="3813825"/>
            <a:chOff x="1147696" y="2175491"/>
            <a:chExt cx="2254838" cy="3813825"/>
          </a:xfrm>
        </p:grpSpPr>
        <p:sp>
          <p:nvSpPr>
            <p:cNvPr id="9" name="矩形: 圆角 8">
              <a:extLst>
                <a:ext uri="{FF2B5EF4-FFF2-40B4-BE49-F238E27FC236}">
                  <a16:creationId xmlns:a16="http://schemas.microsoft.com/office/drawing/2014/main" xmlns="" id="{2EEE707E-96B2-4D14-B31F-CFC6CB3E381D}"/>
                </a:ext>
              </a:extLst>
            </p:cNvPr>
            <p:cNvSpPr/>
            <p:nvPr/>
          </p:nvSpPr>
          <p:spPr>
            <a:xfrm>
              <a:off x="1147696" y="2175491"/>
              <a:ext cx="2254838" cy="3813825"/>
            </a:xfrm>
            <a:prstGeom prst="roundRect">
              <a:avLst>
                <a:gd name="adj"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a:extLst>
                <a:ext uri="{FF2B5EF4-FFF2-40B4-BE49-F238E27FC236}">
                  <a16:creationId xmlns:a16="http://schemas.microsoft.com/office/drawing/2014/main" xmlns="" id="{7A85C5AB-2E10-4C2D-9B01-967D985A0502}"/>
                </a:ext>
              </a:extLst>
            </p:cNvPr>
            <p:cNvGrpSpPr/>
            <p:nvPr/>
          </p:nvGrpSpPr>
          <p:grpSpPr>
            <a:xfrm>
              <a:off x="1346050" y="4021523"/>
              <a:ext cx="1822924" cy="1421198"/>
              <a:chOff x="1163170" y="3278944"/>
              <a:chExt cx="1822924" cy="1421198"/>
            </a:xfrm>
          </p:grpSpPr>
          <p:sp>
            <p:nvSpPr>
              <p:cNvPr id="17" name="矩形 16">
                <a:extLst>
                  <a:ext uri="{FF2B5EF4-FFF2-40B4-BE49-F238E27FC236}">
                    <a16:creationId xmlns:a16="http://schemas.microsoft.com/office/drawing/2014/main" xmlns="" id="{A6D118E8-D85A-42AA-9688-56A342ACE09F}"/>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18" name="矩形 17">
                <a:extLst>
                  <a:ext uri="{FF2B5EF4-FFF2-40B4-BE49-F238E27FC236}">
                    <a16:creationId xmlns:a16="http://schemas.microsoft.com/office/drawing/2014/main" xmlns="" id="{7FC50005-C117-44E2-91B6-4F1D16FAB79F}"/>
                  </a:ext>
                </a:extLst>
              </p:cNvPr>
              <p:cNvSpPr/>
              <p:nvPr/>
            </p:nvSpPr>
            <p:spPr>
              <a:xfrm>
                <a:off x="1163170" y="3832340"/>
                <a:ext cx="1822924" cy="867802"/>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a:t>
                </a:r>
                <a:endParaRPr lang="en-US" altLang="zh-CN" sz="1600" dirty="0">
                  <a:solidFill>
                    <a:schemeClr val="tx1">
                      <a:lumMod val="85000"/>
                      <a:lumOff val="15000"/>
                    </a:schemeClr>
                  </a:solidFill>
                </a:endParaRPr>
              </a:p>
            </p:txBody>
          </p:sp>
          <p:cxnSp>
            <p:nvCxnSpPr>
              <p:cNvPr id="19" name="直接连接符 18">
                <a:extLst>
                  <a:ext uri="{FF2B5EF4-FFF2-40B4-BE49-F238E27FC236}">
                    <a16:creationId xmlns:a16="http://schemas.microsoft.com/office/drawing/2014/main" xmlns="" id="{6FBC9674-5169-4B6C-9EC5-00B69B97C6C7}"/>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xmlns="" id="{9D9DF657-1E4A-44E6-9EDC-B34E2C220003}"/>
                </a:ext>
              </a:extLst>
            </p:cNvPr>
            <p:cNvGrpSpPr/>
            <p:nvPr/>
          </p:nvGrpSpPr>
          <p:grpSpPr>
            <a:xfrm>
              <a:off x="1372220" y="5686338"/>
              <a:ext cx="582071" cy="59361"/>
              <a:chOff x="2106386" y="6489699"/>
              <a:chExt cx="1081618" cy="101439"/>
            </a:xfrm>
          </p:grpSpPr>
          <p:sp>
            <p:nvSpPr>
              <p:cNvPr id="24" name="椭圆 23">
                <a:extLst>
                  <a:ext uri="{FF2B5EF4-FFF2-40B4-BE49-F238E27FC236}">
                    <a16:creationId xmlns:a16="http://schemas.microsoft.com/office/drawing/2014/main" xmlns="" id="{A3B3C43E-5754-4BC4-9AFC-A4E2A81F114B}"/>
                  </a:ext>
                </a:extLst>
              </p:cNvPr>
              <p:cNvSpPr/>
              <p:nvPr/>
            </p:nvSpPr>
            <p:spPr>
              <a:xfrm>
                <a:off x="210638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xmlns="" id="{890878E6-6270-4EC1-8861-7EA53A3DBD4C}"/>
                  </a:ext>
                </a:extLst>
              </p:cNvPr>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xmlns="" id="{C7E612EB-C9B9-4634-AEC6-E3B563CB8BA7}"/>
                  </a:ext>
                </a:extLst>
              </p:cNvPr>
              <p:cNvSpPr/>
              <p:nvPr/>
            </p:nvSpPr>
            <p:spPr>
              <a:xfrm>
                <a:off x="276639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xmlns="" id="{03D0DDE1-4D8E-4E6E-A659-61BF05E3D387}"/>
                  </a:ext>
                </a:extLst>
              </p:cNvPr>
              <p:cNvSpPr/>
              <p:nvPr/>
            </p:nvSpPr>
            <p:spPr>
              <a:xfrm>
                <a:off x="3086565"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14" name="图片 13">
              <a:extLst>
                <a:ext uri="{FF2B5EF4-FFF2-40B4-BE49-F238E27FC236}">
                  <a16:creationId xmlns:a16="http://schemas.microsoft.com/office/drawing/2014/main" xmlns="" id="{46755BC3-8FBD-43C6-99F7-24FCC25490C5}"/>
                </a:ext>
              </a:extLst>
            </p:cNvPr>
            <p:cNvPicPr>
              <a:picLocks noChangeAspect="1"/>
            </p:cNvPicPr>
            <p:nvPr/>
          </p:nvPicPr>
          <p:blipFill rotWithShape="1">
            <a:blip r:embed="rId3"/>
            <a:srcRect t="11433" b="29915"/>
            <a:stretch/>
          </p:blipFill>
          <p:spPr>
            <a:xfrm>
              <a:off x="1147696" y="2175492"/>
              <a:ext cx="2254837" cy="1525977"/>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grpSp>
      <p:grpSp>
        <p:nvGrpSpPr>
          <p:cNvPr id="29" name="组合 28">
            <a:extLst>
              <a:ext uri="{FF2B5EF4-FFF2-40B4-BE49-F238E27FC236}">
                <a16:creationId xmlns:a16="http://schemas.microsoft.com/office/drawing/2014/main" xmlns="" id="{01DD122B-6D8D-4B64-AC12-1752B6B63CD4}"/>
              </a:ext>
            </a:extLst>
          </p:cNvPr>
          <p:cNvGrpSpPr/>
          <p:nvPr/>
        </p:nvGrpSpPr>
        <p:grpSpPr>
          <a:xfrm>
            <a:off x="3595245" y="2175491"/>
            <a:ext cx="2254838" cy="3813825"/>
            <a:chOff x="1147696" y="2175491"/>
            <a:chExt cx="2254838" cy="3813825"/>
          </a:xfrm>
        </p:grpSpPr>
        <p:sp>
          <p:nvSpPr>
            <p:cNvPr id="30" name="矩形: 圆角 29">
              <a:extLst>
                <a:ext uri="{FF2B5EF4-FFF2-40B4-BE49-F238E27FC236}">
                  <a16:creationId xmlns:a16="http://schemas.microsoft.com/office/drawing/2014/main" xmlns="" id="{B86B2F5E-DE36-4CC0-8FC3-D8683C25499E}"/>
                </a:ext>
              </a:extLst>
            </p:cNvPr>
            <p:cNvSpPr/>
            <p:nvPr/>
          </p:nvSpPr>
          <p:spPr>
            <a:xfrm>
              <a:off x="1147696" y="2175491"/>
              <a:ext cx="2254838" cy="3813825"/>
            </a:xfrm>
            <a:prstGeom prst="roundRect">
              <a:avLst>
                <a:gd name="adj"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 name="组合 30">
              <a:extLst>
                <a:ext uri="{FF2B5EF4-FFF2-40B4-BE49-F238E27FC236}">
                  <a16:creationId xmlns:a16="http://schemas.microsoft.com/office/drawing/2014/main" xmlns="" id="{5D140FA9-787D-422A-AA3A-6029990DF899}"/>
                </a:ext>
              </a:extLst>
            </p:cNvPr>
            <p:cNvGrpSpPr/>
            <p:nvPr/>
          </p:nvGrpSpPr>
          <p:grpSpPr>
            <a:xfrm>
              <a:off x="1346050" y="4021523"/>
              <a:ext cx="1822924" cy="1421198"/>
              <a:chOff x="1163170" y="3278944"/>
              <a:chExt cx="1822924" cy="1421198"/>
            </a:xfrm>
          </p:grpSpPr>
          <p:sp>
            <p:nvSpPr>
              <p:cNvPr id="38" name="矩形 37">
                <a:extLst>
                  <a:ext uri="{FF2B5EF4-FFF2-40B4-BE49-F238E27FC236}">
                    <a16:creationId xmlns:a16="http://schemas.microsoft.com/office/drawing/2014/main" xmlns="" id="{0037D240-E9CA-496C-9F25-C8B7F352EF5F}"/>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39" name="矩形 38">
                <a:extLst>
                  <a:ext uri="{FF2B5EF4-FFF2-40B4-BE49-F238E27FC236}">
                    <a16:creationId xmlns:a16="http://schemas.microsoft.com/office/drawing/2014/main" xmlns="" id="{17ADC8B6-4C44-42E0-9A1A-98B7C92C9AE7}"/>
                  </a:ext>
                </a:extLst>
              </p:cNvPr>
              <p:cNvSpPr/>
              <p:nvPr/>
            </p:nvSpPr>
            <p:spPr>
              <a:xfrm>
                <a:off x="1163170" y="3832340"/>
                <a:ext cx="1822924" cy="867802"/>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a:t>
                </a:r>
                <a:endParaRPr lang="en-US" altLang="zh-CN" sz="1600" dirty="0">
                  <a:solidFill>
                    <a:schemeClr val="tx1">
                      <a:lumMod val="85000"/>
                      <a:lumOff val="15000"/>
                    </a:schemeClr>
                  </a:solidFill>
                </a:endParaRPr>
              </a:p>
            </p:txBody>
          </p:sp>
          <p:cxnSp>
            <p:nvCxnSpPr>
              <p:cNvPr id="40" name="直接连接符 39">
                <a:extLst>
                  <a:ext uri="{FF2B5EF4-FFF2-40B4-BE49-F238E27FC236}">
                    <a16:creationId xmlns:a16="http://schemas.microsoft.com/office/drawing/2014/main" xmlns="" id="{2A41093E-2159-4762-BA9F-763B3B2B2780}"/>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a16="http://schemas.microsoft.com/office/drawing/2014/main" xmlns="" id="{045E7B53-F433-43CF-A45C-174957E3442C}"/>
                </a:ext>
              </a:extLst>
            </p:cNvPr>
            <p:cNvGrpSpPr/>
            <p:nvPr/>
          </p:nvGrpSpPr>
          <p:grpSpPr>
            <a:xfrm>
              <a:off x="1372220" y="5686338"/>
              <a:ext cx="582071" cy="59361"/>
              <a:chOff x="2106386" y="6489699"/>
              <a:chExt cx="1081618" cy="101439"/>
            </a:xfrm>
          </p:grpSpPr>
          <p:sp>
            <p:nvSpPr>
              <p:cNvPr id="34" name="椭圆 33">
                <a:extLst>
                  <a:ext uri="{FF2B5EF4-FFF2-40B4-BE49-F238E27FC236}">
                    <a16:creationId xmlns:a16="http://schemas.microsoft.com/office/drawing/2014/main" xmlns="" id="{E5AA8E39-1034-4545-868D-DF864FCEDD30}"/>
                  </a:ext>
                </a:extLst>
              </p:cNvPr>
              <p:cNvSpPr/>
              <p:nvPr/>
            </p:nvSpPr>
            <p:spPr>
              <a:xfrm>
                <a:off x="210638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xmlns="" id="{FF323C30-D818-425C-9ECA-F367F219DE07}"/>
                  </a:ext>
                </a:extLst>
              </p:cNvPr>
              <p:cNvSpPr/>
              <p:nvPr/>
            </p:nvSpPr>
            <p:spPr>
              <a:xfrm>
                <a:off x="245524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xmlns="" id="{A7077A81-9F71-4D1B-96AB-0DFE1065B892}"/>
                  </a:ext>
                </a:extLst>
              </p:cNvPr>
              <p:cNvSpPr/>
              <p:nvPr/>
            </p:nvSpPr>
            <p:spPr>
              <a:xfrm>
                <a:off x="276639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xmlns="" id="{EF82062A-A476-4EE3-8BC0-6B6D526B16C6}"/>
                  </a:ext>
                </a:extLst>
              </p:cNvPr>
              <p:cNvSpPr/>
              <p:nvPr/>
            </p:nvSpPr>
            <p:spPr>
              <a:xfrm>
                <a:off x="3086565"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33" name="图片 32">
              <a:extLst>
                <a:ext uri="{FF2B5EF4-FFF2-40B4-BE49-F238E27FC236}">
                  <a16:creationId xmlns:a16="http://schemas.microsoft.com/office/drawing/2014/main" xmlns="" id="{244CAC96-6B17-4840-BCA5-3F480CB11C01}"/>
                </a:ext>
              </a:extLst>
            </p:cNvPr>
            <p:cNvPicPr>
              <a:picLocks noChangeAspect="1"/>
            </p:cNvPicPr>
            <p:nvPr/>
          </p:nvPicPr>
          <p:blipFill rotWithShape="1">
            <a:blip r:embed="rId3"/>
            <a:srcRect t="11433" b="29915"/>
            <a:stretch/>
          </p:blipFill>
          <p:spPr>
            <a:xfrm>
              <a:off x="1147696" y="2175492"/>
              <a:ext cx="2254837" cy="1525977"/>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grpSp>
      <p:grpSp>
        <p:nvGrpSpPr>
          <p:cNvPr id="41" name="组合 40">
            <a:extLst>
              <a:ext uri="{FF2B5EF4-FFF2-40B4-BE49-F238E27FC236}">
                <a16:creationId xmlns:a16="http://schemas.microsoft.com/office/drawing/2014/main" xmlns="" id="{89C5BDE0-4076-47CD-96B6-5D33032A230A}"/>
              </a:ext>
            </a:extLst>
          </p:cNvPr>
          <p:cNvGrpSpPr/>
          <p:nvPr/>
        </p:nvGrpSpPr>
        <p:grpSpPr>
          <a:xfrm>
            <a:off x="6207283" y="2175491"/>
            <a:ext cx="2254838" cy="3813825"/>
            <a:chOff x="1147696" y="2175491"/>
            <a:chExt cx="2254838" cy="3813825"/>
          </a:xfrm>
        </p:grpSpPr>
        <p:sp>
          <p:nvSpPr>
            <p:cNvPr id="42" name="矩形: 圆角 41">
              <a:extLst>
                <a:ext uri="{FF2B5EF4-FFF2-40B4-BE49-F238E27FC236}">
                  <a16:creationId xmlns:a16="http://schemas.microsoft.com/office/drawing/2014/main" xmlns="" id="{378BCE1E-77AD-470D-BB66-CA4ADC0B118A}"/>
                </a:ext>
              </a:extLst>
            </p:cNvPr>
            <p:cNvSpPr/>
            <p:nvPr/>
          </p:nvSpPr>
          <p:spPr>
            <a:xfrm>
              <a:off x="1147696" y="2175491"/>
              <a:ext cx="2254838" cy="3813825"/>
            </a:xfrm>
            <a:prstGeom prst="roundRect">
              <a:avLst>
                <a:gd name="adj"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a:extLst>
                <a:ext uri="{FF2B5EF4-FFF2-40B4-BE49-F238E27FC236}">
                  <a16:creationId xmlns:a16="http://schemas.microsoft.com/office/drawing/2014/main" xmlns="" id="{B61D294E-12C7-414E-8252-19D115370F55}"/>
                </a:ext>
              </a:extLst>
            </p:cNvPr>
            <p:cNvGrpSpPr/>
            <p:nvPr/>
          </p:nvGrpSpPr>
          <p:grpSpPr>
            <a:xfrm>
              <a:off x="1346050" y="4021523"/>
              <a:ext cx="1822924" cy="1421198"/>
              <a:chOff x="1163170" y="3278944"/>
              <a:chExt cx="1822924" cy="1421198"/>
            </a:xfrm>
          </p:grpSpPr>
          <p:sp>
            <p:nvSpPr>
              <p:cNvPr id="50" name="矩形 49">
                <a:extLst>
                  <a:ext uri="{FF2B5EF4-FFF2-40B4-BE49-F238E27FC236}">
                    <a16:creationId xmlns:a16="http://schemas.microsoft.com/office/drawing/2014/main" xmlns="" id="{0B6F87D7-C2F7-4DC8-BA0D-2BA59BF95E9F}"/>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51" name="矩形 50">
                <a:extLst>
                  <a:ext uri="{FF2B5EF4-FFF2-40B4-BE49-F238E27FC236}">
                    <a16:creationId xmlns:a16="http://schemas.microsoft.com/office/drawing/2014/main" xmlns="" id="{4C218ABB-F5AA-46C3-A961-FB81FA75F5E7}"/>
                  </a:ext>
                </a:extLst>
              </p:cNvPr>
              <p:cNvSpPr/>
              <p:nvPr/>
            </p:nvSpPr>
            <p:spPr>
              <a:xfrm>
                <a:off x="1163170" y="3832340"/>
                <a:ext cx="1822924" cy="867802"/>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a:t>
                </a:r>
                <a:endParaRPr lang="en-US" altLang="zh-CN" sz="1600" dirty="0">
                  <a:solidFill>
                    <a:schemeClr val="tx1">
                      <a:lumMod val="85000"/>
                      <a:lumOff val="15000"/>
                    </a:schemeClr>
                  </a:solidFill>
                </a:endParaRPr>
              </a:p>
            </p:txBody>
          </p:sp>
          <p:cxnSp>
            <p:nvCxnSpPr>
              <p:cNvPr id="52" name="直接连接符 51">
                <a:extLst>
                  <a:ext uri="{FF2B5EF4-FFF2-40B4-BE49-F238E27FC236}">
                    <a16:creationId xmlns:a16="http://schemas.microsoft.com/office/drawing/2014/main" xmlns="" id="{FF8A6F35-C3F3-48C0-BBF0-3E0DF92BA480}"/>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xmlns="" id="{4F86E5D0-3953-478D-9978-A78AB2DAA7EA}"/>
                </a:ext>
              </a:extLst>
            </p:cNvPr>
            <p:cNvGrpSpPr/>
            <p:nvPr/>
          </p:nvGrpSpPr>
          <p:grpSpPr>
            <a:xfrm>
              <a:off x="1372220" y="5686338"/>
              <a:ext cx="582071" cy="59361"/>
              <a:chOff x="2106386" y="6489699"/>
              <a:chExt cx="1081618" cy="101439"/>
            </a:xfrm>
          </p:grpSpPr>
          <p:sp>
            <p:nvSpPr>
              <p:cNvPr id="46" name="椭圆 45">
                <a:extLst>
                  <a:ext uri="{FF2B5EF4-FFF2-40B4-BE49-F238E27FC236}">
                    <a16:creationId xmlns:a16="http://schemas.microsoft.com/office/drawing/2014/main" xmlns="" id="{02402EC8-8598-472E-BDFC-1B8D400E66AF}"/>
                  </a:ext>
                </a:extLst>
              </p:cNvPr>
              <p:cNvSpPr/>
              <p:nvPr/>
            </p:nvSpPr>
            <p:spPr>
              <a:xfrm>
                <a:off x="210638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xmlns="" id="{60797EC1-F627-4E88-9C5C-0A4D9CAECD6A}"/>
                  </a:ext>
                </a:extLst>
              </p:cNvPr>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xmlns="" id="{4C98CC5A-C5C5-47CA-8358-B09CBCE99483}"/>
                  </a:ext>
                </a:extLst>
              </p:cNvPr>
              <p:cNvSpPr/>
              <p:nvPr/>
            </p:nvSpPr>
            <p:spPr>
              <a:xfrm>
                <a:off x="276639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xmlns="" id="{C1B4CC00-9420-4C38-9951-9CCA3A318FE3}"/>
                  </a:ext>
                </a:extLst>
              </p:cNvPr>
              <p:cNvSpPr/>
              <p:nvPr/>
            </p:nvSpPr>
            <p:spPr>
              <a:xfrm>
                <a:off x="3086565"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a:extLst>
                <a:ext uri="{FF2B5EF4-FFF2-40B4-BE49-F238E27FC236}">
                  <a16:creationId xmlns:a16="http://schemas.microsoft.com/office/drawing/2014/main" xmlns="" id="{273715B9-F4AB-42C7-B06C-A488AD11C07B}"/>
                </a:ext>
              </a:extLst>
            </p:cNvPr>
            <p:cNvPicPr>
              <a:picLocks noChangeAspect="1"/>
            </p:cNvPicPr>
            <p:nvPr/>
          </p:nvPicPr>
          <p:blipFill rotWithShape="1">
            <a:blip r:embed="rId3"/>
            <a:srcRect t="11433" b="29915"/>
            <a:stretch/>
          </p:blipFill>
          <p:spPr>
            <a:xfrm>
              <a:off x="1147696" y="2175492"/>
              <a:ext cx="2254837" cy="1525977"/>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grpSp>
      <p:grpSp>
        <p:nvGrpSpPr>
          <p:cNvPr id="53" name="组合 52">
            <a:extLst>
              <a:ext uri="{FF2B5EF4-FFF2-40B4-BE49-F238E27FC236}">
                <a16:creationId xmlns:a16="http://schemas.microsoft.com/office/drawing/2014/main" xmlns="" id="{C32A04E9-55BC-42D2-80A7-E54D016C9919}"/>
              </a:ext>
            </a:extLst>
          </p:cNvPr>
          <p:cNvGrpSpPr/>
          <p:nvPr/>
        </p:nvGrpSpPr>
        <p:grpSpPr>
          <a:xfrm>
            <a:off x="8819322" y="2175491"/>
            <a:ext cx="2254838" cy="3813825"/>
            <a:chOff x="1147696" y="2175491"/>
            <a:chExt cx="2254838" cy="3813825"/>
          </a:xfrm>
        </p:grpSpPr>
        <p:sp>
          <p:nvSpPr>
            <p:cNvPr id="54" name="矩形: 圆角 53">
              <a:extLst>
                <a:ext uri="{FF2B5EF4-FFF2-40B4-BE49-F238E27FC236}">
                  <a16:creationId xmlns:a16="http://schemas.microsoft.com/office/drawing/2014/main" xmlns="" id="{EF294C89-C647-4E19-89AE-FE770B2CC535}"/>
                </a:ext>
              </a:extLst>
            </p:cNvPr>
            <p:cNvSpPr/>
            <p:nvPr/>
          </p:nvSpPr>
          <p:spPr>
            <a:xfrm>
              <a:off x="1147696" y="2175491"/>
              <a:ext cx="2254838" cy="3813825"/>
            </a:xfrm>
            <a:prstGeom prst="roundRect">
              <a:avLst>
                <a:gd name="adj"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a16="http://schemas.microsoft.com/office/drawing/2014/main" xmlns="" id="{357B16EC-8837-4D4C-A299-C466A4B6CB96}"/>
                </a:ext>
              </a:extLst>
            </p:cNvPr>
            <p:cNvGrpSpPr/>
            <p:nvPr/>
          </p:nvGrpSpPr>
          <p:grpSpPr>
            <a:xfrm>
              <a:off x="1346050" y="4021523"/>
              <a:ext cx="1822924" cy="1421198"/>
              <a:chOff x="1163170" y="3278944"/>
              <a:chExt cx="1822924" cy="1421198"/>
            </a:xfrm>
          </p:grpSpPr>
          <p:sp>
            <p:nvSpPr>
              <p:cNvPr id="62" name="矩形 61">
                <a:extLst>
                  <a:ext uri="{FF2B5EF4-FFF2-40B4-BE49-F238E27FC236}">
                    <a16:creationId xmlns:a16="http://schemas.microsoft.com/office/drawing/2014/main" xmlns="" id="{B011988B-5B06-4316-A301-9307ADB1159C}"/>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63" name="矩形 62">
                <a:extLst>
                  <a:ext uri="{FF2B5EF4-FFF2-40B4-BE49-F238E27FC236}">
                    <a16:creationId xmlns:a16="http://schemas.microsoft.com/office/drawing/2014/main" xmlns="" id="{311196EC-CB27-44B4-932F-2A067B198882}"/>
                  </a:ext>
                </a:extLst>
              </p:cNvPr>
              <p:cNvSpPr/>
              <p:nvPr/>
            </p:nvSpPr>
            <p:spPr>
              <a:xfrm>
                <a:off x="1163170" y="3832340"/>
                <a:ext cx="1822924" cy="867802"/>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a:t>
                </a:r>
                <a:endParaRPr lang="en-US" altLang="zh-CN" sz="1600" dirty="0">
                  <a:solidFill>
                    <a:schemeClr val="tx1">
                      <a:lumMod val="85000"/>
                      <a:lumOff val="15000"/>
                    </a:schemeClr>
                  </a:solidFill>
                </a:endParaRPr>
              </a:p>
            </p:txBody>
          </p:sp>
          <p:cxnSp>
            <p:nvCxnSpPr>
              <p:cNvPr id="64" name="直接连接符 63">
                <a:extLst>
                  <a:ext uri="{FF2B5EF4-FFF2-40B4-BE49-F238E27FC236}">
                    <a16:creationId xmlns:a16="http://schemas.microsoft.com/office/drawing/2014/main" xmlns="" id="{4E26E206-D16E-4A61-8131-A73CB8367DBD}"/>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6" name="组合 55">
              <a:extLst>
                <a:ext uri="{FF2B5EF4-FFF2-40B4-BE49-F238E27FC236}">
                  <a16:creationId xmlns:a16="http://schemas.microsoft.com/office/drawing/2014/main" xmlns="" id="{743798BB-6F4B-49DD-B06E-D6A03D7DFE08}"/>
                </a:ext>
              </a:extLst>
            </p:cNvPr>
            <p:cNvGrpSpPr/>
            <p:nvPr/>
          </p:nvGrpSpPr>
          <p:grpSpPr>
            <a:xfrm>
              <a:off x="1372220" y="5686338"/>
              <a:ext cx="582071" cy="59361"/>
              <a:chOff x="2106386" y="6489699"/>
              <a:chExt cx="1081618" cy="101439"/>
            </a:xfrm>
          </p:grpSpPr>
          <p:sp>
            <p:nvSpPr>
              <p:cNvPr id="58" name="椭圆 57">
                <a:extLst>
                  <a:ext uri="{FF2B5EF4-FFF2-40B4-BE49-F238E27FC236}">
                    <a16:creationId xmlns:a16="http://schemas.microsoft.com/office/drawing/2014/main" xmlns="" id="{2355677A-8816-476C-BBA0-AE11F80D4035}"/>
                  </a:ext>
                </a:extLst>
              </p:cNvPr>
              <p:cNvSpPr/>
              <p:nvPr/>
            </p:nvSpPr>
            <p:spPr>
              <a:xfrm>
                <a:off x="210638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xmlns="" id="{3603F361-94FC-4F67-A5AE-A011847727D2}"/>
                  </a:ext>
                </a:extLst>
              </p:cNvPr>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xmlns="" id="{BF027BDB-8DE3-4F2C-BF69-F2B7F8250F42}"/>
                  </a:ext>
                </a:extLst>
              </p:cNvPr>
              <p:cNvSpPr/>
              <p:nvPr/>
            </p:nvSpPr>
            <p:spPr>
              <a:xfrm>
                <a:off x="276639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xmlns="" id="{25D80666-DB06-4A33-B615-8CE62490022F}"/>
                  </a:ext>
                </a:extLst>
              </p:cNvPr>
              <p:cNvSpPr/>
              <p:nvPr/>
            </p:nvSpPr>
            <p:spPr>
              <a:xfrm>
                <a:off x="3086565"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57" name="图片 56">
              <a:extLst>
                <a:ext uri="{FF2B5EF4-FFF2-40B4-BE49-F238E27FC236}">
                  <a16:creationId xmlns:a16="http://schemas.microsoft.com/office/drawing/2014/main" xmlns="" id="{FF39BB19-08A4-45D1-93A5-7488BFC70B35}"/>
                </a:ext>
              </a:extLst>
            </p:cNvPr>
            <p:cNvPicPr>
              <a:picLocks noChangeAspect="1"/>
            </p:cNvPicPr>
            <p:nvPr/>
          </p:nvPicPr>
          <p:blipFill rotWithShape="1">
            <a:blip r:embed="rId3"/>
            <a:srcRect t="11433" b="29915"/>
            <a:stretch/>
          </p:blipFill>
          <p:spPr>
            <a:xfrm>
              <a:off x="1147696" y="2175492"/>
              <a:ext cx="2254837" cy="1525977"/>
            </a:xfrm>
            <a:custGeom>
              <a:avLst/>
              <a:gdLst>
                <a:gd name="connsiteX0" fmla="*/ 0 w 4559180"/>
                <a:gd name="connsiteY0" fmla="*/ 0 h 4535427"/>
                <a:gd name="connsiteX1" fmla="*/ 4559180 w 4559180"/>
                <a:gd name="connsiteY1" fmla="*/ 0 h 4535427"/>
                <a:gd name="connsiteX2" fmla="*/ 4559180 w 4559180"/>
                <a:gd name="connsiteY2" fmla="*/ 4535427 h 4535427"/>
                <a:gd name="connsiteX3" fmla="*/ 0 w 4559180"/>
                <a:gd name="connsiteY3" fmla="*/ 4535427 h 4535427"/>
              </a:gdLst>
              <a:ahLst/>
              <a:cxnLst>
                <a:cxn ang="0">
                  <a:pos x="connsiteX0" y="connsiteY0"/>
                </a:cxn>
                <a:cxn ang="0">
                  <a:pos x="connsiteX1" y="connsiteY1"/>
                </a:cxn>
                <a:cxn ang="0">
                  <a:pos x="connsiteX2" y="connsiteY2"/>
                </a:cxn>
                <a:cxn ang="0">
                  <a:pos x="connsiteX3" y="connsiteY3"/>
                </a:cxn>
              </a:cxnLst>
              <a:rect l="l" t="t" r="r" b="b"/>
              <a:pathLst>
                <a:path w="4559180" h="4535427">
                  <a:moveTo>
                    <a:pt x="0" y="0"/>
                  </a:moveTo>
                  <a:lnTo>
                    <a:pt x="4559180" y="0"/>
                  </a:lnTo>
                  <a:lnTo>
                    <a:pt x="4559180" y="4535427"/>
                  </a:lnTo>
                  <a:lnTo>
                    <a:pt x="0" y="4535427"/>
                  </a:lnTo>
                  <a:close/>
                </a:path>
              </a:pathLst>
            </a:custGeom>
            <a:effectLst>
              <a:outerShdw blurRad="317500" algn="ctr" rotWithShape="0">
                <a:schemeClr val="accent1">
                  <a:alpha val="10000"/>
                </a:schemeClr>
              </a:outerShdw>
            </a:effectLst>
          </p:spPr>
        </p:pic>
      </p:grpSp>
    </p:spTree>
    <p:extLst>
      <p:ext uri="{BB962C8B-B14F-4D97-AF65-F5344CB8AC3E}">
        <p14:creationId xmlns:p14="http://schemas.microsoft.com/office/powerpoint/2010/main" val="234050405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C54ED311-C09A-47D1-A1BD-9CA6DE57D7A4}"/>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245608CB-2FE9-48F3-BD03-4F91AD96171A}"/>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DE367FBA-8749-418A-8CBA-ECAA5424ABD6}"/>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6F7A264C-E56E-48F1-AF09-23E0437685A1}"/>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二段对比式排版</a:t>
            </a:r>
          </a:p>
        </p:txBody>
      </p:sp>
      <p:sp>
        <p:nvSpPr>
          <p:cNvPr id="6" name="文本框 5">
            <a:extLst>
              <a:ext uri="{FF2B5EF4-FFF2-40B4-BE49-F238E27FC236}">
                <a16:creationId xmlns:a16="http://schemas.microsoft.com/office/drawing/2014/main" xmlns="" id="{1B67BD1D-248B-4AA4-A4E9-48DDAD17E43F}"/>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sp>
        <p:nvSpPr>
          <p:cNvPr id="30" name="矩形 29">
            <a:extLst>
              <a:ext uri="{FF2B5EF4-FFF2-40B4-BE49-F238E27FC236}">
                <a16:creationId xmlns:a16="http://schemas.microsoft.com/office/drawing/2014/main" xmlns="" id="{BDF44787-D237-46FC-A8AB-D0B2E4700765}"/>
              </a:ext>
            </a:extLst>
          </p:cNvPr>
          <p:cNvSpPr/>
          <p:nvPr/>
        </p:nvSpPr>
        <p:spPr>
          <a:xfrm>
            <a:off x="5060341" y="2257372"/>
            <a:ext cx="1112995"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优势</a:t>
            </a:r>
          </a:p>
        </p:txBody>
      </p:sp>
      <p:sp>
        <p:nvSpPr>
          <p:cNvPr id="31" name="矩形 30">
            <a:extLst>
              <a:ext uri="{FF2B5EF4-FFF2-40B4-BE49-F238E27FC236}">
                <a16:creationId xmlns:a16="http://schemas.microsoft.com/office/drawing/2014/main" xmlns="" id="{94AED628-5197-4F83-9668-EC08EDD96183}"/>
              </a:ext>
            </a:extLst>
          </p:cNvPr>
          <p:cNvSpPr/>
          <p:nvPr/>
        </p:nvSpPr>
        <p:spPr>
          <a:xfrm>
            <a:off x="7205582" y="3353477"/>
            <a:ext cx="1112995"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劣势</a:t>
            </a:r>
          </a:p>
        </p:txBody>
      </p:sp>
      <p:sp>
        <p:nvSpPr>
          <p:cNvPr id="32" name="平行四边形 31">
            <a:extLst>
              <a:ext uri="{FF2B5EF4-FFF2-40B4-BE49-F238E27FC236}">
                <a16:creationId xmlns:a16="http://schemas.microsoft.com/office/drawing/2014/main" xmlns="" id="{C2204CE4-CACB-4AD6-9256-8D8BBD5D07F7}"/>
              </a:ext>
            </a:extLst>
          </p:cNvPr>
          <p:cNvSpPr/>
          <p:nvPr/>
        </p:nvSpPr>
        <p:spPr>
          <a:xfrm>
            <a:off x="409495" y="2990772"/>
            <a:ext cx="5686504" cy="2250321"/>
          </a:xfrm>
          <a:prstGeom prst="parallelogram">
            <a:avLst/>
          </a:prstGeom>
          <a:gradFill flip="none" rotWithShape="1">
            <a:gsLst>
              <a:gs pos="100000">
                <a:schemeClr val="bg1"/>
              </a:gs>
              <a:gs pos="0">
                <a:schemeClr val="bg1">
                  <a:alpha val="0"/>
                </a:schemeClr>
              </a:gs>
            </a:gsLst>
            <a:lin ang="0" scaled="1"/>
            <a:tileRect/>
          </a:gradFill>
          <a:ln>
            <a:gradFill flip="none" rotWithShape="1">
              <a:gsLst>
                <a:gs pos="10000">
                  <a:schemeClr val="accent1">
                    <a:alpha val="0"/>
                  </a:schemeClr>
                </a:gs>
                <a:gs pos="100000">
                  <a:schemeClr val="accent1"/>
                </a:gs>
              </a:gsLst>
              <a:lin ang="9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33" name="like_149189">
            <a:extLst>
              <a:ext uri="{FF2B5EF4-FFF2-40B4-BE49-F238E27FC236}">
                <a16:creationId xmlns:a16="http://schemas.microsoft.com/office/drawing/2014/main" xmlns="" id="{C4932F08-BD61-4574-A61B-A22B167B0CDB}"/>
              </a:ext>
            </a:extLst>
          </p:cNvPr>
          <p:cNvSpPr>
            <a:spLocks noChangeAspect="1"/>
          </p:cNvSpPr>
          <p:nvPr/>
        </p:nvSpPr>
        <p:spPr bwMode="auto">
          <a:xfrm>
            <a:off x="4403918" y="2203622"/>
            <a:ext cx="578896" cy="609685"/>
          </a:xfrm>
          <a:custGeom>
            <a:avLst/>
            <a:gdLst>
              <a:gd name="connsiteX0" fmla="*/ 81220 w 556685"/>
              <a:gd name="connsiteY0" fmla="*/ 455076 h 586292"/>
              <a:gd name="connsiteX1" fmla="*/ 50843 w 556685"/>
              <a:gd name="connsiteY1" fmla="*/ 485409 h 586292"/>
              <a:gd name="connsiteX2" fmla="*/ 81220 w 556685"/>
              <a:gd name="connsiteY2" fmla="*/ 515742 h 586292"/>
              <a:gd name="connsiteX3" fmla="*/ 111598 w 556685"/>
              <a:gd name="connsiteY3" fmla="*/ 485409 h 586292"/>
              <a:gd name="connsiteX4" fmla="*/ 81220 w 556685"/>
              <a:gd name="connsiteY4" fmla="*/ 455076 h 586292"/>
              <a:gd name="connsiteX5" fmla="*/ 81220 w 556685"/>
              <a:gd name="connsiteY5" fmla="*/ 434602 h 586292"/>
              <a:gd name="connsiteX6" fmla="*/ 131343 w 556685"/>
              <a:gd name="connsiteY6" fmla="*/ 485409 h 586292"/>
              <a:gd name="connsiteX7" fmla="*/ 81220 w 556685"/>
              <a:gd name="connsiteY7" fmla="*/ 536216 h 586292"/>
              <a:gd name="connsiteX8" fmla="*/ 30338 w 556685"/>
              <a:gd name="connsiteY8" fmla="*/ 485409 h 586292"/>
              <a:gd name="connsiteX9" fmla="*/ 81220 w 556685"/>
              <a:gd name="connsiteY9" fmla="*/ 434602 h 586292"/>
              <a:gd name="connsiteX10" fmla="*/ 20506 w 556685"/>
              <a:gd name="connsiteY10" fmla="*/ 222230 h 586292"/>
              <a:gd name="connsiteX11" fmla="*/ 20506 w 556685"/>
              <a:gd name="connsiteY11" fmla="*/ 566572 h 586292"/>
              <a:gd name="connsiteX12" fmla="*/ 142019 w 556685"/>
              <a:gd name="connsiteY12" fmla="*/ 566572 h 586292"/>
              <a:gd name="connsiteX13" fmla="*/ 142019 w 556685"/>
              <a:gd name="connsiteY13" fmla="*/ 222230 h 586292"/>
              <a:gd name="connsiteX14" fmla="*/ 286317 w 556685"/>
              <a:gd name="connsiteY14" fmla="*/ 20479 h 586292"/>
              <a:gd name="connsiteX15" fmla="*/ 263533 w 556685"/>
              <a:gd name="connsiteY15" fmla="*/ 70537 h 586292"/>
              <a:gd name="connsiteX16" fmla="*/ 219485 w 556685"/>
              <a:gd name="connsiteY16" fmla="*/ 220713 h 586292"/>
              <a:gd name="connsiteX17" fmla="*/ 171638 w 556685"/>
              <a:gd name="connsiteY17" fmla="*/ 242708 h 586292"/>
              <a:gd name="connsiteX18" fmla="*/ 161765 w 556685"/>
              <a:gd name="connsiteY18" fmla="*/ 242708 h 586292"/>
              <a:gd name="connsiteX19" fmla="*/ 161765 w 556685"/>
              <a:gd name="connsiteY19" fmla="*/ 546093 h 586292"/>
              <a:gd name="connsiteX20" fmla="*/ 445804 w 556685"/>
              <a:gd name="connsiteY20" fmla="*/ 546093 h 586292"/>
              <a:gd name="connsiteX21" fmla="*/ 476182 w 556685"/>
              <a:gd name="connsiteY21" fmla="*/ 515755 h 586292"/>
              <a:gd name="connsiteX22" fmla="*/ 445804 w 556685"/>
              <a:gd name="connsiteY22" fmla="*/ 485416 h 586292"/>
              <a:gd name="connsiteX23" fmla="*/ 374415 w 556685"/>
              <a:gd name="connsiteY23" fmla="*/ 485416 h 586292"/>
              <a:gd name="connsiteX24" fmla="*/ 364542 w 556685"/>
              <a:gd name="connsiteY24" fmla="*/ 475556 h 586292"/>
              <a:gd name="connsiteX25" fmla="*/ 374415 w 556685"/>
              <a:gd name="connsiteY25" fmla="*/ 464938 h 586292"/>
              <a:gd name="connsiteX26" fmla="*/ 445804 w 556685"/>
              <a:gd name="connsiteY26" fmla="*/ 464938 h 586292"/>
              <a:gd name="connsiteX27" fmla="*/ 455677 w 556685"/>
              <a:gd name="connsiteY27" fmla="*/ 464938 h 586292"/>
              <a:gd name="connsiteX28" fmla="*/ 476182 w 556685"/>
              <a:gd name="connsiteY28" fmla="*/ 464938 h 586292"/>
              <a:gd name="connsiteX29" fmla="*/ 506561 w 556685"/>
              <a:gd name="connsiteY29" fmla="*/ 434599 h 586292"/>
              <a:gd name="connsiteX30" fmla="*/ 476182 w 556685"/>
              <a:gd name="connsiteY30" fmla="*/ 404261 h 586292"/>
              <a:gd name="connsiteX31" fmla="*/ 394920 w 556685"/>
              <a:gd name="connsiteY31" fmla="*/ 404261 h 586292"/>
              <a:gd name="connsiteX32" fmla="*/ 385047 w 556685"/>
              <a:gd name="connsiteY32" fmla="*/ 394401 h 586292"/>
              <a:gd name="connsiteX33" fmla="*/ 394920 w 556685"/>
              <a:gd name="connsiteY33" fmla="*/ 384541 h 586292"/>
              <a:gd name="connsiteX34" fmla="*/ 476182 w 556685"/>
              <a:gd name="connsiteY34" fmla="*/ 384541 h 586292"/>
              <a:gd name="connsiteX35" fmla="*/ 506561 w 556685"/>
              <a:gd name="connsiteY35" fmla="*/ 384541 h 586292"/>
              <a:gd name="connsiteX36" fmla="*/ 536939 w 556685"/>
              <a:gd name="connsiteY36" fmla="*/ 354202 h 586292"/>
              <a:gd name="connsiteX37" fmla="*/ 505042 w 556685"/>
              <a:gd name="connsiteY37" fmla="*/ 325381 h 586292"/>
              <a:gd name="connsiteX38" fmla="*/ 465550 w 556685"/>
              <a:gd name="connsiteY38" fmla="*/ 323864 h 586292"/>
              <a:gd name="connsiteX39" fmla="*/ 394920 w 556685"/>
              <a:gd name="connsiteY39" fmla="*/ 323864 h 586292"/>
              <a:gd name="connsiteX40" fmla="*/ 385047 w 556685"/>
              <a:gd name="connsiteY40" fmla="*/ 313245 h 586292"/>
              <a:gd name="connsiteX41" fmla="*/ 394920 w 556685"/>
              <a:gd name="connsiteY41" fmla="*/ 303385 h 586292"/>
              <a:gd name="connsiteX42" fmla="*/ 465550 w 556685"/>
              <a:gd name="connsiteY42" fmla="*/ 303385 h 586292"/>
              <a:gd name="connsiteX43" fmla="*/ 476182 w 556685"/>
              <a:gd name="connsiteY43" fmla="*/ 303385 h 586292"/>
              <a:gd name="connsiteX44" fmla="*/ 495928 w 556685"/>
              <a:gd name="connsiteY44" fmla="*/ 303385 h 586292"/>
              <a:gd name="connsiteX45" fmla="*/ 526307 w 556685"/>
              <a:gd name="connsiteY45" fmla="*/ 273047 h 586292"/>
              <a:gd name="connsiteX46" fmla="*/ 495928 w 556685"/>
              <a:gd name="connsiteY46" fmla="*/ 242708 h 586292"/>
              <a:gd name="connsiteX47" fmla="*/ 325809 w 556685"/>
              <a:gd name="connsiteY47" fmla="*/ 242708 h 586292"/>
              <a:gd name="connsiteX48" fmla="*/ 337960 w 556685"/>
              <a:gd name="connsiteY48" fmla="*/ 183548 h 586292"/>
              <a:gd name="connsiteX49" fmla="*/ 339479 w 556685"/>
              <a:gd name="connsiteY49" fmla="*/ 78122 h 586292"/>
              <a:gd name="connsiteX50" fmla="*/ 288595 w 556685"/>
              <a:gd name="connsiteY50" fmla="*/ 20479 h 586292"/>
              <a:gd name="connsiteX51" fmla="*/ 286317 w 556685"/>
              <a:gd name="connsiteY51" fmla="*/ 0 h 586292"/>
              <a:gd name="connsiteX52" fmla="*/ 288595 w 556685"/>
              <a:gd name="connsiteY52" fmla="*/ 0 h 586292"/>
              <a:gd name="connsiteX53" fmla="*/ 359225 w 556685"/>
              <a:gd name="connsiteY53" fmla="*/ 75088 h 586292"/>
              <a:gd name="connsiteX54" fmla="*/ 358466 w 556685"/>
              <a:gd name="connsiteY54" fmla="*/ 188099 h 586292"/>
              <a:gd name="connsiteX55" fmla="*/ 350871 w 556685"/>
              <a:gd name="connsiteY55" fmla="*/ 222230 h 586292"/>
              <a:gd name="connsiteX56" fmla="*/ 495928 w 556685"/>
              <a:gd name="connsiteY56" fmla="*/ 222230 h 586292"/>
              <a:gd name="connsiteX57" fmla="*/ 546812 w 556685"/>
              <a:gd name="connsiteY57" fmla="*/ 273047 h 586292"/>
              <a:gd name="connsiteX58" fmla="*/ 529345 w 556685"/>
              <a:gd name="connsiteY58" fmla="*/ 310970 h 586292"/>
              <a:gd name="connsiteX59" fmla="*/ 556685 w 556685"/>
              <a:gd name="connsiteY59" fmla="*/ 354202 h 586292"/>
              <a:gd name="connsiteX60" fmla="*/ 515674 w 556685"/>
              <a:gd name="connsiteY60" fmla="*/ 403502 h 586292"/>
              <a:gd name="connsiteX61" fmla="*/ 526307 w 556685"/>
              <a:gd name="connsiteY61" fmla="*/ 434599 h 586292"/>
              <a:gd name="connsiteX62" fmla="*/ 485296 w 556685"/>
              <a:gd name="connsiteY62" fmla="*/ 484658 h 586292"/>
              <a:gd name="connsiteX63" fmla="*/ 495928 w 556685"/>
              <a:gd name="connsiteY63" fmla="*/ 515755 h 586292"/>
              <a:gd name="connsiteX64" fmla="*/ 445804 w 556685"/>
              <a:gd name="connsiteY64" fmla="*/ 566572 h 586292"/>
              <a:gd name="connsiteX65" fmla="*/ 161765 w 556685"/>
              <a:gd name="connsiteY65" fmla="*/ 566572 h 586292"/>
              <a:gd name="connsiteX66" fmla="*/ 161765 w 556685"/>
              <a:gd name="connsiteY66" fmla="*/ 586292 h 586292"/>
              <a:gd name="connsiteX67" fmla="*/ 0 w 556685"/>
              <a:gd name="connsiteY67" fmla="*/ 586292 h 586292"/>
              <a:gd name="connsiteX68" fmla="*/ 0 w 556685"/>
              <a:gd name="connsiteY68" fmla="*/ 202510 h 586292"/>
              <a:gd name="connsiteX69" fmla="*/ 161765 w 556685"/>
              <a:gd name="connsiteY69" fmla="*/ 202510 h 586292"/>
              <a:gd name="connsiteX70" fmla="*/ 161765 w 556685"/>
              <a:gd name="connsiteY70" fmla="*/ 222230 h 586292"/>
              <a:gd name="connsiteX71" fmla="*/ 172398 w 556685"/>
              <a:gd name="connsiteY71" fmla="*/ 222230 h 586292"/>
              <a:gd name="connsiteX72" fmla="*/ 205814 w 556685"/>
              <a:gd name="connsiteY72" fmla="*/ 205544 h 586292"/>
              <a:gd name="connsiteX73" fmla="*/ 243028 w 556685"/>
              <a:gd name="connsiteY73" fmla="*/ 70537 h 586292"/>
              <a:gd name="connsiteX74" fmla="*/ 286317 w 556685"/>
              <a:gd name="connsiteY74"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56685" h="586292">
                <a:moveTo>
                  <a:pt x="81220" y="455076"/>
                </a:moveTo>
                <a:cubicBezTo>
                  <a:pt x="64513" y="455076"/>
                  <a:pt x="50843" y="468726"/>
                  <a:pt x="50843" y="485409"/>
                </a:cubicBezTo>
                <a:cubicBezTo>
                  <a:pt x="50843" y="502092"/>
                  <a:pt x="64513" y="515742"/>
                  <a:pt x="81220" y="515742"/>
                </a:cubicBezTo>
                <a:cubicBezTo>
                  <a:pt x="97928" y="515742"/>
                  <a:pt x="111598" y="502092"/>
                  <a:pt x="111598" y="485409"/>
                </a:cubicBezTo>
                <a:cubicBezTo>
                  <a:pt x="111598" y="468726"/>
                  <a:pt x="97928" y="455076"/>
                  <a:pt x="81220" y="455076"/>
                </a:cubicBezTo>
                <a:close/>
                <a:moveTo>
                  <a:pt x="81220" y="434602"/>
                </a:moveTo>
                <a:cubicBezTo>
                  <a:pt x="108560" y="434602"/>
                  <a:pt x="131343" y="457351"/>
                  <a:pt x="131343" y="485409"/>
                </a:cubicBezTo>
                <a:cubicBezTo>
                  <a:pt x="131343" y="513467"/>
                  <a:pt x="108560" y="536216"/>
                  <a:pt x="81220" y="536216"/>
                </a:cubicBezTo>
                <a:cubicBezTo>
                  <a:pt x="53121" y="536216"/>
                  <a:pt x="30338" y="513467"/>
                  <a:pt x="30338" y="485409"/>
                </a:cubicBezTo>
                <a:cubicBezTo>
                  <a:pt x="30338" y="457351"/>
                  <a:pt x="53121" y="434602"/>
                  <a:pt x="81220" y="434602"/>
                </a:cubicBezTo>
                <a:close/>
                <a:moveTo>
                  <a:pt x="20506" y="222230"/>
                </a:moveTo>
                <a:lnTo>
                  <a:pt x="20506" y="566572"/>
                </a:lnTo>
                <a:lnTo>
                  <a:pt x="142019" y="566572"/>
                </a:lnTo>
                <a:lnTo>
                  <a:pt x="142019" y="222230"/>
                </a:lnTo>
                <a:close/>
                <a:moveTo>
                  <a:pt x="286317" y="20479"/>
                </a:moveTo>
                <a:cubicBezTo>
                  <a:pt x="266571" y="20479"/>
                  <a:pt x="263533" y="51575"/>
                  <a:pt x="263533" y="70537"/>
                </a:cubicBezTo>
                <a:cubicBezTo>
                  <a:pt x="263533" y="141833"/>
                  <a:pt x="248344" y="192650"/>
                  <a:pt x="219485" y="220713"/>
                </a:cubicBezTo>
                <a:cubicBezTo>
                  <a:pt x="196701" y="243467"/>
                  <a:pt x="173157" y="242708"/>
                  <a:pt x="171638" y="242708"/>
                </a:cubicBezTo>
                <a:lnTo>
                  <a:pt x="161765" y="242708"/>
                </a:lnTo>
                <a:lnTo>
                  <a:pt x="161765" y="546093"/>
                </a:lnTo>
                <a:lnTo>
                  <a:pt x="445804" y="546093"/>
                </a:lnTo>
                <a:cubicBezTo>
                  <a:pt x="462512" y="546093"/>
                  <a:pt x="476182" y="532441"/>
                  <a:pt x="476182" y="515755"/>
                </a:cubicBezTo>
                <a:cubicBezTo>
                  <a:pt x="476182" y="499069"/>
                  <a:pt x="462512" y="485416"/>
                  <a:pt x="445804" y="485416"/>
                </a:cubicBezTo>
                <a:lnTo>
                  <a:pt x="374415" y="485416"/>
                </a:lnTo>
                <a:cubicBezTo>
                  <a:pt x="369098" y="485416"/>
                  <a:pt x="364542" y="480866"/>
                  <a:pt x="364542" y="475556"/>
                </a:cubicBezTo>
                <a:cubicBezTo>
                  <a:pt x="364542" y="469489"/>
                  <a:pt x="369098" y="464938"/>
                  <a:pt x="374415" y="464938"/>
                </a:cubicBezTo>
                <a:lnTo>
                  <a:pt x="445804" y="464938"/>
                </a:lnTo>
                <a:lnTo>
                  <a:pt x="455677" y="464938"/>
                </a:lnTo>
                <a:lnTo>
                  <a:pt x="476182" y="464938"/>
                </a:lnTo>
                <a:cubicBezTo>
                  <a:pt x="492891" y="464938"/>
                  <a:pt x="506561" y="451286"/>
                  <a:pt x="506561" y="434599"/>
                </a:cubicBezTo>
                <a:cubicBezTo>
                  <a:pt x="506561" y="417913"/>
                  <a:pt x="492891" y="404261"/>
                  <a:pt x="476182" y="404261"/>
                </a:cubicBezTo>
                <a:lnTo>
                  <a:pt x="394920" y="404261"/>
                </a:lnTo>
                <a:cubicBezTo>
                  <a:pt x="389604" y="404261"/>
                  <a:pt x="385047" y="399710"/>
                  <a:pt x="385047" y="394401"/>
                </a:cubicBezTo>
                <a:cubicBezTo>
                  <a:pt x="385047" y="389092"/>
                  <a:pt x="389604" y="384541"/>
                  <a:pt x="394920" y="384541"/>
                </a:cubicBezTo>
                <a:lnTo>
                  <a:pt x="476182" y="384541"/>
                </a:lnTo>
                <a:lnTo>
                  <a:pt x="506561" y="384541"/>
                </a:lnTo>
                <a:cubicBezTo>
                  <a:pt x="523269" y="384541"/>
                  <a:pt x="536939" y="370888"/>
                  <a:pt x="536939" y="354202"/>
                </a:cubicBezTo>
                <a:cubicBezTo>
                  <a:pt x="536939" y="339791"/>
                  <a:pt x="531623" y="329173"/>
                  <a:pt x="505042" y="325381"/>
                </a:cubicBezTo>
                <a:cubicBezTo>
                  <a:pt x="494409" y="323864"/>
                  <a:pt x="474663" y="323864"/>
                  <a:pt x="465550" y="323864"/>
                </a:cubicBezTo>
                <a:lnTo>
                  <a:pt x="394920" y="323864"/>
                </a:lnTo>
                <a:cubicBezTo>
                  <a:pt x="389604" y="323864"/>
                  <a:pt x="385047" y="319313"/>
                  <a:pt x="385047" y="313245"/>
                </a:cubicBezTo>
                <a:cubicBezTo>
                  <a:pt x="385047" y="307936"/>
                  <a:pt x="389604" y="303385"/>
                  <a:pt x="394920" y="303385"/>
                </a:cubicBezTo>
                <a:lnTo>
                  <a:pt x="465550" y="303385"/>
                </a:lnTo>
                <a:lnTo>
                  <a:pt x="476182" y="303385"/>
                </a:lnTo>
                <a:lnTo>
                  <a:pt x="495928" y="303385"/>
                </a:lnTo>
                <a:cubicBezTo>
                  <a:pt x="512636" y="303385"/>
                  <a:pt x="526307" y="289733"/>
                  <a:pt x="526307" y="273047"/>
                </a:cubicBezTo>
                <a:cubicBezTo>
                  <a:pt x="526307" y="256361"/>
                  <a:pt x="512636" y="242708"/>
                  <a:pt x="495928" y="242708"/>
                </a:cubicBezTo>
                <a:lnTo>
                  <a:pt x="325809" y="242708"/>
                </a:lnTo>
                <a:lnTo>
                  <a:pt x="337960" y="183548"/>
                </a:lnTo>
                <a:cubicBezTo>
                  <a:pt x="347074" y="141074"/>
                  <a:pt x="340998" y="91774"/>
                  <a:pt x="339479" y="78122"/>
                </a:cubicBezTo>
                <a:cubicBezTo>
                  <a:pt x="335682" y="51575"/>
                  <a:pt x="311379" y="20479"/>
                  <a:pt x="288595" y="20479"/>
                </a:cubicBezTo>
                <a:close/>
                <a:moveTo>
                  <a:pt x="286317" y="0"/>
                </a:moveTo>
                <a:lnTo>
                  <a:pt x="288595" y="0"/>
                </a:lnTo>
                <a:cubicBezTo>
                  <a:pt x="322771" y="0"/>
                  <a:pt x="353909" y="39440"/>
                  <a:pt x="359225" y="75088"/>
                </a:cubicBezTo>
                <a:cubicBezTo>
                  <a:pt x="361504" y="89499"/>
                  <a:pt x="367579" y="141833"/>
                  <a:pt x="358466" y="188099"/>
                </a:cubicBezTo>
                <a:lnTo>
                  <a:pt x="350871" y="222230"/>
                </a:lnTo>
                <a:lnTo>
                  <a:pt x="495928" y="222230"/>
                </a:lnTo>
                <a:cubicBezTo>
                  <a:pt x="524028" y="222230"/>
                  <a:pt x="546812" y="244984"/>
                  <a:pt x="546812" y="273047"/>
                </a:cubicBezTo>
                <a:cubicBezTo>
                  <a:pt x="546812" y="288216"/>
                  <a:pt x="539977" y="301868"/>
                  <a:pt x="529345" y="310970"/>
                </a:cubicBezTo>
                <a:cubicBezTo>
                  <a:pt x="543015" y="317038"/>
                  <a:pt x="556685" y="328415"/>
                  <a:pt x="556685" y="354202"/>
                </a:cubicBezTo>
                <a:cubicBezTo>
                  <a:pt x="556685" y="378473"/>
                  <a:pt x="539218" y="398952"/>
                  <a:pt x="515674" y="403502"/>
                </a:cubicBezTo>
                <a:cubicBezTo>
                  <a:pt x="522509" y="412604"/>
                  <a:pt x="526307" y="423222"/>
                  <a:pt x="526307" y="434599"/>
                </a:cubicBezTo>
                <a:cubicBezTo>
                  <a:pt x="526307" y="459629"/>
                  <a:pt x="508839" y="480107"/>
                  <a:pt x="485296" y="484658"/>
                </a:cubicBezTo>
                <a:cubicBezTo>
                  <a:pt x="492131" y="493001"/>
                  <a:pt x="495928" y="503620"/>
                  <a:pt x="495928" y="515755"/>
                </a:cubicBezTo>
                <a:cubicBezTo>
                  <a:pt x="495928" y="543818"/>
                  <a:pt x="473145" y="566572"/>
                  <a:pt x="445804" y="566572"/>
                </a:cubicBezTo>
                <a:lnTo>
                  <a:pt x="161765" y="566572"/>
                </a:lnTo>
                <a:lnTo>
                  <a:pt x="161765" y="586292"/>
                </a:lnTo>
                <a:lnTo>
                  <a:pt x="0" y="586292"/>
                </a:lnTo>
                <a:lnTo>
                  <a:pt x="0" y="202510"/>
                </a:lnTo>
                <a:lnTo>
                  <a:pt x="161765" y="202510"/>
                </a:lnTo>
                <a:lnTo>
                  <a:pt x="161765" y="222230"/>
                </a:lnTo>
                <a:lnTo>
                  <a:pt x="172398" y="222230"/>
                </a:lnTo>
                <a:cubicBezTo>
                  <a:pt x="173157" y="222230"/>
                  <a:pt x="189106" y="222230"/>
                  <a:pt x="205814" y="205544"/>
                </a:cubicBezTo>
                <a:cubicBezTo>
                  <a:pt x="222522" y="188857"/>
                  <a:pt x="243028" y="151693"/>
                  <a:pt x="243028" y="70537"/>
                </a:cubicBezTo>
                <a:cubicBezTo>
                  <a:pt x="243028" y="9102"/>
                  <a:pt x="270368" y="0"/>
                  <a:pt x="286317" y="0"/>
                </a:cubicBezTo>
                <a:close/>
              </a:path>
            </a:pathLst>
          </a:custGeom>
          <a:solidFill>
            <a:schemeClr val="accent1"/>
          </a:solidFill>
          <a:ln>
            <a:noFill/>
          </a:ln>
        </p:spPr>
      </p:sp>
      <p:sp>
        <p:nvSpPr>
          <p:cNvPr id="43" name="like_149189">
            <a:extLst>
              <a:ext uri="{FF2B5EF4-FFF2-40B4-BE49-F238E27FC236}">
                <a16:creationId xmlns:a16="http://schemas.microsoft.com/office/drawing/2014/main" xmlns="" id="{36F28C32-D046-4311-AE75-5FD5B53266A9}"/>
              </a:ext>
            </a:extLst>
          </p:cNvPr>
          <p:cNvSpPr>
            <a:spLocks noChangeAspect="1"/>
          </p:cNvSpPr>
          <p:nvPr/>
        </p:nvSpPr>
        <p:spPr bwMode="auto">
          <a:xfrm flipV="1">
            <a:off x="6517961" y="3356859"/>
            <a:ext cx="578896" cy="609685"/>
          </a:xfrm>
          <a:custGeom>
            <a:avLst/>
            <a:gdLst>
              <a:gd name="connsiteX0" fmla="*/ 81220 w 556685"/>
              <a:gd name="connsiteY0" fmla="*/ 455076 h 586292"/>
              <a:gd name="connsiteX1" fmla="*/ 50843 w 556685"/>
              <a:gd name="connsiteY1" fmla="*/ 485409 h 586292"/>
              <a:gd name="connsiteX2" fmla="*/ 81220 w 556685"/>
              <a:gd name="connsiteY2" fmla="*/ 515742 h 586292"/>
              <a:gd name="connsiteX3" fmla="*/ 111598 w 556685"/>
              <a:gd name="connsiteY3" fmla="*/ 485409 h 586292"/>
              <a:gd name="connsiteX4" fmla="*/ 81220 w 556685"/>
              <a:gd name="connsiteY4" fmla="*/ 455076 h 586292"/>
              <a:gd name="connsiteX5" fmla="*/ 81220 w 556685"/>
              <a:gd name="connsiteY5" fmla="*/ 434602 h 586292"/>
              <a:gd name="connsiteX6" fmla="*/ 131343 w 556685"/>
              <a:gd name="connsiteY6" fmla="*/ 485409 h 586292"/>
              <a:gd name="connsiteX7" fmla="*/ 81220 w 556685"/>
              <a:gd name="connsiteY7" fmla="*/ 536216 h 586292"/>
              <a:gd name="connsiteX8" fmla="*/ 30338 w 556685"/>
              <a:gd name="connsiteY8" fmla="*/ 485409 h 586292"/>
              <a:gd name="connsiteX9" fmla="*/ 81220 w 556685"/>
              <a:gd name="connsiteY9" fmla="*/ 434602 h 586292"/>
              <a:gd name="connsiteX10" fmla="*/ 20506 w 556685"/>
              <a:gd name="connsiteY10" fmla="*/ 222230 h 586292"/>
              <a:gd name="connsiteX11" fmla="*/ 20506 w 556685"/>
              <a:gd name="connsiteY11" fmla="*/ 566572 h 586292"/>
              <a:gd name="connsiteX12" fmla="*/ 142019 w 556685"/>
              <a:gd name="connsiteY12" fmla="*/ 566572 h 586292"/>
              <a:gd name="connsiteX13" fmla="*/ 142019 w 556685"/>
              <a:gd name="connsiteY13" fmla="*/ 222230 h 586292"/>
              <a:gd name="connsiteX14" fmla="*/ 286317 w 556685"/>
              <a:gd name="connsiteY14" fmla="*/ 20479 h 586292"/>
              <a:gd name="connsiteX15" fmla="*/ 263533 w 556685"/>
              <a:gd name="connsiteY15" fmla="*/ 70537 h 586292"/>
              <a:gd name="connsiteX16" fmla="*/ 219485 w 556685"/>
              <a:gd name="connsiteY16" fmla="*/ 220713 h 586292"/>
              <a:gd name="connsiteX17" fmla="*/ 171638 w 556685"/>
              <a:gd name="connsiteY17" fmla="*/ 242708 h 586292"/>
              <a:gd name="connsiteX18" fmla="*/ 161765 w 556685"/>
              <a:gd name="connsiteY18" fmla="*/ 242708 h 586292"/>
              <a:gd name="connsiteX19" fmla="*/ 161765 w 556685"/>
              <a:gd name="connsiteY19" fmla="*/ 546093 h 586292"/>
              <a:gd name="connsiteX20" fmla="*/ 445804 w 556685"/>
              <a:gd name="connsiteY20" fmla="*/ 546093 h 586292"/>
              <a:gd name="connsiteX21" fmla="*/ 476182 w 556685"/>
              <a:gd name="connsiteY21" fmla="*/ 515755 h 586292"/>
              <a:gd name="connsiteX22" fmla="*/ 445804 w 556685"/>
              <a:gd name="connsiteY22" fmla="*/ 485416 h 586292"/>
              <a:gd name="connsiteX23" fmla="*/ 374415 w 556685"/>
              <a:gd name="connsiteY23" fmla="*/ 485416 h 586292"/>
              <a:gd name="connsiteX24" fmla="*/ 364542 w 556685"/>
              <a:gd name="connsiteY24" fmla="*/ 475556 h 586292"/>
              <a:gd name="connsiteX25" fmla="*/ 374415 w 556685"/>
              <a:gd name="connsiteY25" fmla="*/ 464938 h 586292"/>
              <a:gd name="connsiteX26" fmla="*/ 445804 w 556685"/>
              <a:gd name="connsiteY26" fmla="*/ 464938 h 586292"/>
              <a:gd name="connsiteX27" fmla="*/ 455677 w 556685"/>
              <a:gd name="connsiteY27" fmla="*/ 464938 h 586292"/>
              <a:gd name="connsiteX28" fmla="*/ 476182 w 556685"/>
              <a:gd name="connsiteY28" fmla="*/ 464938 h 586292"/>
              <a:gd name="connsiteX29" fmla="*/ 506561 w 556685"/>
              <a:gd name="connsiteY29" fmla="*/ 434599 h 586292"/>
              <a:gd name="connsiteX30" fmla="*/ 476182 w 556685"/>
              <a:gd name="connsiteY30" fmla="*/ 404261 h 586292"/>
              <a:gd name="connsiteX31" fmla="*/ 394920 w 556685"/>
              <a:gd name="connsiteY31" fmla="*/ 404261 h 586292"/>
              <a:gd name="connsiteX32" fmla="*/ 385047 w 556685"/>
              <a:gd name="connsiteY32" fmla="*/ 394401 h 586292"/>
              <a:gd name="connsiteX33" fmla="*/ 394920 w 556685"/>
              <a:gd name="connsiteY33" fmla="*/ 384541 h 586292"/>
              <a:gd name="connsiteX34" fmla="*/ 476182 w 556685"/>
              <a:gd name="connsiteY34" fmla="*/ 384541 h 586292"/>
              <a:gd name="connsiteX35" fmla="*/ 506561 w 556685"/>
              <a:gd name="connsiteY35" fmla="*/ 384541 h 586292"/>
              <a:gd name="connsiteX36" fmla="*/ 536939 w 556685"/>
              <a:gd name="connsiteY36" fmla="*/ 354202 h 586292"/>
              <a:gd name="connsiteX37" fmla="*/ 505042 w 556685"/>
              <a:gd name="connsiteY37" fmla="*/ 325381 h 586292"/>
              <a:gd name="connsiteX38" fmla="*/ 465550 w 556685"/>
              <a:gd name="connsiteY38" fmla="*/ 323864 h 586292"/>
              <a:gd name="connsiteX39" fmla="*/ 394920 w 556685"/>
              <a:gd name="connsiteY39" fmla="*/ 323864 h 586292"/>
              <a:gd name="connsiteX40" fmla="*/ 385047 w 556685"/>
              <a:gd name="connsiteY40" fmla="*/ 313245 h 586292"/>
              <a:gd name="connsiteX41" fmla="*/ 394920 w 556685"/>
              <a:gd name="connsiteY41" fmla="*/ 303385 h 586292"/>
              <a:gd name="connsiteX42" fmla="*/ 465550 w 556685"/>
              <a:gd name="connsiteY42" fmla="*/ 303385 h 586292"/>
              <a:gd name="connsiteX43" fmla="*/ 476182 w 556685"/>
              <a:gd name="connsiteY43" fmla="*/ 303385 h 586292"/>
              <a:gd name="connsiteX44" fmla="*/ 495928 w 556685"/>
              <a:gd name="connsiteY44" fmla="*/ 303385 h 586292"/>
              <a:gd name="connsiteX45" fmla="*/ 526307 w 556685"/>
              <a:gd name="connsiteY45" fmla="*/ 273047 h 586292"/>
              <a:gd name="connsiteX46" fmla="*/ 495928 w 556685"/>
              <a:gd name="connsiteY46" fmla="*/ 242708 h 586292"/>
              <a:gd name="connsiteX47" fmla="*/ 325809 w 556685"/>
              <a:gd name="connsiteY47" fmla="*/ 242708 h 586292"/>
              <a:gd name="connsiteX48" fmla="*/ 337960 w 556685"/>
              <a:gd name="connsiteY48" fmla="*/ 183548 h 586292"/>
              <a:gd name="connsiteX49" fmla="*/ 339479 w 556685"/>
              <a:gd name="connsiteY49" fmla="*/ 78122 h 586292"/>
              <a:gd name="connsiteX50" fmla="*/ 288595 w 556685"/>
              <a:gd name="connsiteY50" fmla="*/ 20479 h 586292"/>
              <a:gd name="connsiteX51" fmla="*/ 286317 w 556685"/>
              <a:gd name="connsiteY51" fmla="*/ 0 h 586292"/>
              <a:gd name="connsiteX52" fmla="*/ 288595 w 556685"/>
              <a:gd name="connsiteY52" fmla="*/ 0 h 586292"/>
              <a:gd name="connsiteX53" fmla="*/ 359225 w 556685"/>
              <a:gd name="connsiteY53" fmla="*/ 75088 h 586292"/>
              <a:gd name="connsiteX54" fmla="*/ 358466 w 556685"/>
              <a:gd name="connsiteY54" fmla="*/ 188099 h 586292"/>
              <a:gd name="connsiteX55" fmla="*/ 350871 w 556685"/>
              <a:gd name="connsiteY55" fmla="*/ 222230 h 586292"/>
              <a:gd name="connsiteX56" fmla="*/ 495928 w 556685"/>
              <a:gd name="connsiteY56" fmla="*/ 222230 h 586292"/>
              <a:gd name="connsiteX57" fmla="*/ 546812 w 556685"/>
              <a:gd name="connsiteY57" fmla="*/ 273047 h 586292"/>
              <a:gd name="connsiteX58" fmla="*/ 529345 w 556685"/>
              <a:gd name="connsiteY58" fmla="*/ 310970 h 586292"/>
              <a:gd name="connsiteX59" fmla="*/ 556685 w 556685"/>
              <a:gd name="connsiteY59" fmla="*/ 354202 h 586292"/>
              <a:gd name="connsiteX60" fmla="*/ 515674 w 556685"/>
              <a:gd name="connsiteY60" fmla="*/ 403502 h 586292"/>
              <a:gd name="connsiteX61" fmla="*/ 526307 w 556685"/>
              <a:gd name="connsiteY61" fmla="*/ 434599 h 586292"/>
              <a:gd name="connsiteX62" fmla="*/ 485296 w 556685"/>
              <a:gd name="connsiteY62" fmla="*/ 484658 h 586292"/>
              <a:gd name="connsiteX63" fmla="*/ 495928 w 556685"/>
              <a:gd name="connsiteY63" fmla="*/ 515755 h 586292"/>
              <a:gd name="connsiteX64" fmla="*/ 445804 w 556685"/>
              <a:gd name="connsiteY64" fmla="*/ 566572 h 586292"/>
              <a:gd name="connsiteX65" fmla="*/ 161765 w 556685"/>
              <a:gd name="connsiteY65" fmla="*/ 566572 h 586292"/>
              <a:gd name="connsiteX66" fmla="*/ 161765 w 556685"/>
              <a:gd name="connsiteY66" fmla="*/ 586292 h 586292"/>
              <a:gd name="connsiteX67" fmla="*/ 0 w 556685"/>
              <a:gd name="connsiteY67" fmla="*/ 586292 h 586292"/>
              <a:gd name="connsiteX68" fmla="*/ 0 w 556685"/>
              <a:gd name="connsiteY68" fmla="*/ 202510 h 586292"/>
              <a:gd name="connsiteX69" fmla="*/ 161765 w 556685"/>
              <a:gd name="connsiteY69" fmla="*/ 202510 h 586292"/>
              <a:gd name="connsiteX70" fmla="*/ 161765 w 556685"/>
              <a:gd name="connsiteY70" fmla="*/ 222230 h 586292"/>
              <a:gd name="connsiteX71" fmla="*/ 172398 w 556685"/>
              <a:gd name="connsiteY71" fmla="*/ 222230 h 586292"/>
              <a:gd name="connsiteX72" fmla="*/ 205814 w 556685"/>
              <a:gd name="connsiteY72" fmla="*/ 205544 h 586292"/>
              <a:gd name="connsiteX73" fmla="*/ 243028 w 556685"/>
              <a:gd name="connsiteY73" fmla="*/ 70537 h 586292"/>
              <a:gd name="connsiteX74" fmla="*/ 286317 w 556685"/>
              <a:gd name="connsiteY74" fmla="*/ 0 h 58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Lst>
            <a:rect l="l" t="t" r="r" b="b"/>
            <a:pathLst>
              <a:path w="556685" h="586292">
                <a:moveTo>
                  <a:pt x="81220" y="455076"/>
                </a:moveTo>
                <a:cubicBezTo>
                  <a:pt x="64513" y="455076"/>
                  <a:pt x="50843" y="468726"/>
                  <a:pt x="50843" y="485409"/>
                </a:cubicBezTo>
                <a:cubicBezTo>
                  <a:pt x="50843" y="502092"/>
                  <a:pt x="64513" y="515742"/>
                  <a:pt x="81220" y="515742"/>
                </a:cubicBezTo>
                <a:cubicBezTo>
                  <a:pt x="97928" y="515742"/>
                  <a:pt x="111598" y="502092"/>
                  <a:pt x="111598" y="485409"/>
                </a:cubicBezTo>
                <a:cubicBezTo>
                  <a:pt x="111598" y="468726"/>
                  <a:pt x="97928" y="455076"/>
                  <a:pt x="81220" y="455076"/>
                </a:cubicBezTo>
                <a:close/>
                <a:moveTo>
                  <a:pt x="81220" y="434602"/>
                </a:moveTo>
                <a:cubicBezTo>
                  <a:pt x="108560" y="434602"/>
                  <a:pt x="131343" y="457351"/>
                  <a:pt x="131343" y="485409"/>
                </a:cubicBezTo>
                <a:cubicBezTo>
                  <a:pt x="131343" y="513467"/>
                  <a:pt x="108560" y="536216"/>
                  <a:pt x="81220" y="536216"/>
                </a:cubicBezTo>
                <a:cubicBezTo>
                  <a:pt x="53121" y="536216"/>
                  <a:pt x="30338" y="513467"/>
                  <a:pt x="30338" y="485409"/>
                </a:cubicBezTo>
                <a:cubicBezTo>
                  <a:pt x="30338" y="457351"/>
                  <a:pt x="53121" y="434602"/>
                  <a:pt x="81220" y="434602"/>
                </a:cubicBezTo>
                <a:close/>
                <a:moveTo>
                  <a:pt x="20506" y="222230"/>
                </a:moveTo>
                <a:lnTo>
                  <a:pt x="20506" y="566572"/>
                </a:lnTo>
                <a:lnTo>
                  <a:pt x="142019" y="566572"/>
                </a:lnTo>
                <a:lnTo>
                  <a:pt x="142019" y="222230"/>
                </a:lnTo>
                <a:close/>
                <a:moveTo>
                  <a:pt x="286317" y="20479"/>
                </a:moveTo>
                <a:cubicBezTo>
                  <a:pt x="266571" y="20479"/>
                  <a:pt x="263533" y="51575"/>
                  <a:pt x="263533" y="70537"/>
                </a:cubicBezTo>
                <a:cubicBezTo>
                  <a:pt x="263533" y="141833"/>
                  <a:pt x="248344" y="192650"/>
                  <a:pt x="219485" y="220713"/>
                </a:cubicBezTo>
                <a:cubicBezTo>
                  <a:pt x="196701" y="243467"/>
                  <a:pt x="173157" y="242708"/>
                  <a:pt x="171638" y="242708"/>
                </a:cubicBezTo>
                <a:lnTo>
                  <a:pt x="161765" y="242708"/>
                </a:lnTo>
                <a:lnTo>
                  <a:pt x="161765" y="546093"/>
                </a:lnTo>
                <a:lnTo>
                  <a:pt x="445804" y="546093"/>
                </a:lnTo>
                <a:cubicBezTo>
                  <a:pt x="462512" y="546093"/>
                  <a:pt x="476182" y="532441"/>
                  <a:pt x="476182" y="515755"/>
                </a:cubicBezTo>
                <a:cubicBezTo>
                  <a:pt x="476182" y="499069"/>
                  <a:pt x="462512" y="485416"/>
                  <a:pt x="445804" y="485416"/>
                </a:cubicBezTo>
                <a:lnTo>
                  <a:pt x="374415" y="485416"/>
                </a:lnTo>
                <a:cubicBezTo>
                  <a:pt x="369098" y="485416"/>
                  <a:pt x="364542" y="480866"/>
                  <a:pt x="364542" y="475556"/>
                </a:cubicBezTo>
                <a:cubicBezTo>
                  <a:pt x="364542" y="469489"/>
                  <a:pt x="369098" y="464938"/>
                  <a:pt x="374415" y="464938"/>
                </a:cubicBezTo>
                <a:lnTo>
                  <a:pt x="445804" y="464938"/>
                </a:lnTo>
                <a:lnTo>
                  <a:pt x="455677" y="464938"/>
                </a:lnTo>
                <a:lnTo>
                  <a:pt x="476182" y="464938"/>
                </a:lnTo>
                <a:cubicBezTo>
                  <a:pt x="492891" y="464938"/>
                  <a:pt x="506561" y="451286"/>
                  <a:pt x="506561" y="434599"/>
                </a:cubicBezTo>
                <a:cubicBezTo>
                  <a:pt x="506561" y="417913"/>
                  <a:pt x="492891" y="404261"/>
                  <a:pt x="476182" y="404261"/>
                </a:cubicBezTo>
                <a:lnTo>
                  <a:pt x="394920" y="404261"/>
                </a:lnTo>
                <a:cubicBezTo>
                  <a:pt x="389604" y="404261"/>
                  <a:pt x="385047" y="399710"/>
                  <a:pt x="385047" y="394401"/>
                </a:cubicBezTo>
                <a:cubicBezTo>
                  <a:pt x="385047" y="389092"/>
                  <a:pt x="389604" y="384541"/>
                  <a:pt x="394920" y="384541"/>
                </a:cubicBezTo>
                <a:lnTo>
                  <a:pt x="476182" y="384541"/>
                </a:lnTo>
                <a:lnTo>
                  <a:pt x="506561" y="384541"/>
                </a:lnTo>
                <a:cubicBezTo>
                  <a:pt x="523269" y="384541"/>
                  <a:pt x="536939" y="370888"/>
                  <a:pt x="536939" y="354202"/>
                </a:cubicBezTo>
                <a:cubicBezTo>
                  <a:pt x="536939" y="339791"/>
                  <a:pt x="531623" y="329173"/>
                  <a:pt x="505042" y="325381"/>
                </a:cubicBezTo>
                <a:cubicBezTo>
                  <a:pt x="494409" y="323864"/>
                  <a:pt x="474663" y="323864"/>
                  <a:pt x="465550" y="323864"/>
                </a:cubicBezTo>
                <a:lnTo>
                  <a:pt x="394920" y="323864"/>
                </a:lnTo>
                <a:cubicBezTo>
                  <a:pt x="389604" y="323864"/>
                  <a:pt x="385047" y="319313"/>
                  <a:pt x="385047" y="313245"/>
                </a:cubicBezTo>
                <a:cubicBezTo>
                  <a:pt x="385047" y="307936"/>
                  <a:pt x="389604" y="303385"/>
                  <a:pt x="394920" y="303385"/>
                </a:cubicBezTo>
                <a:lnTo>
                  <a:pt x="465550" y="303385"/>
                </a:lnTo>
                <a:lnTo>
                  <a:pt x="476182" y="303385"/>
                </a:lnTo>
                <a:lnTo>
                  <a:pt x="495928" y="303385"/>
                </a:lnTo>
                <a:cubicBezTo>
                  <a:pt x="512636" y="303385"/>
                  <a:pt x="526307" y="289733"/>
                  <a:pt x="526307" y="273047"/>
                </a:cubicBezTo>
                <a:cubicBezTo>
                  <a:pt x="526307" y="256361"/>
                  <a:pt x="512636" y="242708"/>
                  <a:pt x="495928" y="242708"/>
                </a:cubicBezTo>
                <a:lnTo>
                  <a:pt x="325809" y="242708"/>
                </a:lnTo>
                <a:lnTo>
                  <a:pt x="337960" y="183548"/>
                </a:lnTo>
                <a:cubicBezTo>
                  <a:pt x="347074" y="141074"/>
                  <a:pt x="340998" y="91774"/>
                  <a:pt x="339479" y="78122"/>
                </a:cubicBezTo>
                <a:cubicBezTo>
                  <a:pt x="335682" y="51575"/>
                  <a:pt x="311379" y="20479"/>
                  <a:pt x="288595" y="20479"/>
                </a:cubicBezTo>
                <a:close/>
                <a:moveTo>
                  <a:pt x="286317" y="0"/>
                </a:moveTo>
                <a:lnTo>
                  <a:pt x="288595" y="0"/>
                </a:lnTo>
                <a:cubicBezTo>
                  <a:pt x="322771" y="0"/>
                  <a:pt x="353909" y="39440"/>
                  <a:pt x="359225" y="75088"/>
                </a:cubicBezTo>
                <a:cubicBezTo>
                  <a:pt x="361504" y="89499"/>
                  <a:pt x="367579" y="141833"/>
                  <a:pt x="358466" y="188099"/>
                </a:cubicBezTo>
                <a:lnTo>
                  <a:pt x="350871" y="222230"/>
                </a:lnTo>
                <a:lnTo>
                  <a:pt x="495928" y="222230"/>
                </a:lnTo>
                <a:cubicBezTo>
                  <a:pt x="524028" y="222230"/>
                  <a:pt x="546812" y="244984"/>
                  <a:pt x="546812" y="273047"/>
                </a:cubicBezTo>
                <a:cubicBezTo>
                  <a:pt x="546812" y="288216"/>
                  <a:pt x="539977" y="301868"/>
                  <a:pt x="529345" y="310970"/>
                </a:cubicBezTo>
                <a:cubicBezTo>
                  <a:pt x="543015" y="317038"/>
                  <a:pt x="556685" y="328415"/>
                  <a:pt x="556685" y="354202"/>
                </a:cubicBezTo>
                <a:cubicBezTo>
                  <a:pt x="556685" y="378473"/>
                  <a:pt x="539218" y="398952"/>
                  <a:pt x="515674" y="403502"/>
                </a:cubicBezTo>
                <a:cubicBezTo>
                  <a:pt x="522509" y="412604"/>
                  <a:pt x="526307" y="423222"/>
                  <a:pt x="526307" y="434599"/>
                </a:cubicBezTo>
                <a:cubicBezTo>
                  <a:pt x="526307" y="459629"/>
                  <a:pt x="508839" y="480107"/>
                  <a:pt x="485296" y="484658"/>
                </a:cubicBezTo>
                <a:cubicBezTo>
                  <a:pt x="492131" y="493001"/>
                  <a:pt x="495928" y="503620"/>
                  <a:pt x="495928" y="515755"/>
                </a:cubicBezTo>
                <a:cubicBezTo>
                  <a:pt x="495928" y="543818"/>
                  <a:pt x="473145" y="566572"/>
                  <a:pt x="445804" y="566572"/>
                </a:cubicBezTo>
                <a:lnTo>
                  <a:pt x="161765" y="566572"/>
                </a:lnTo>
                <a:lnTo>
                  <a:pt x="161765" y="586292"/>
                </a:lnTo>
                <a:lnTo>
                  <a:pt x="0" y="586292"/>
                </a:lnTo>
                <a:lnTo>
                  <a:pt x="0" y="202510"/>
                </a:lnTo>
                <a:lnTo>
                  <a:pt x="161765" y="202510"/>
                </a:lnTo>
                <a:lnTo>
                  <a:pt x="161765" y="222230"/>
                </a:lnTo>
                <a:lnTo>
                  <a:pt x="172398" y="222230"/>
                </a:lnTo>
                <a:cubicBezTo>
                  <a:pt x="173157" y="222230"/>
                  <a:pt x="189106" y="222230"/>
                  <a:pt x="205814" y="205544"/>
                </a:cubicBezTo>
                <a:cubicBezTo>
                  <a:pt x="222522" y="188857"/>
                  <a:pt x="243028" y="151693"/>
                  <a:pt x="243028" y="70537"/>
                </a:cubicBezTo>
                <a:cubicBezTo>
                  <a:pt x="243028" y="9102"/>
                  <a:pt x="270368" y="0"/>
                  <a:pt x="286317" y="0"/>
                </a:cubicBezTo>
                <a:close/>
              </a:path>
            </a:pathLst>
          </a:custGeom>
          <a:solidFill>
            <a:schemeClr val="accent1">
              <a:lumMod val="40000"/>
              <a:lumOff val="60000"/>
            </a:schemeClr>
          </a:solidFill>
          <a:ln>
            <a:noFill/>
          </a:ln>
        </p:spPr>
      </p:sp>
      <p:sp>
        <p:nvSpPr>
          <p:cNvPr id="45" name="平行四边形 44">
            <a:extLst>
              <a:ext uri="{FF2B5EF4-FFF2-40B4-BE49-F238E27FC236}">
                <a16:creationId xmlns:a16="http://schemas.microsoft.com/office/drawing/2014/main" xmlns="" id="{FB935C47-0E64-41E2-87ED-7103EA616D1F}"/>
              </a:ext>
            </a:extLst>
          </p:cNvPr>
          <p:cNvSpPr/>
          <p:nvPr/>
        </p:nvSpPr>
        <p:spPr>
          <a:xfrm flipH="1" flipV="1">
            <a:off x="5616839" y="4062954"/>
            <a:ext cx="5631387" cy="1992282"/>
          </a:xfrm>
          <a:prstGeom prst="parallelogram">
            <a:avLst/>
          </a:prstGeom>
          <a:gradFill flip="none" rotWithShape="1">
            <a:gsLst>
              <a:gs pos="100000">
                <a:schemeClr val="bg1"/>
              </a:gs>
              <a:gs pos="0">
                <a:schemeClr val="bg1">
                  <a:alpha val="0"/>
                </a:schemeClr>
              </a:gs>
            </a:gsLst>
            <a:lin ang="0" scaled="1"/>
            <a:tileRect/>
          </a:gradFill>
          <a:ln>
            <a:gradFill flip="none" rotWithShape="1">
              <a:gsLst>
                <a:gs pos="16000">
                  <a:schemeClr val="accent1">
                    <a:lumMod val="40000"/>
                    <a:lumOff val="60000"/>
                    <a:alpha val="0"/>
                  </a:schemeClr>
                </a:gs>
                <a:gs pos="100000">
                  <a:schemeClr val="accent1">
                    <a:lumMod val="40000"/>
                    <a:lumOff val="60000"/>
                  </a:schemeClr>
                </a:gs>
              </a:gsLst>
              <a:lin ang="900000" scaled="0"/>
              <a:tileRect/>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0" name="平行四边形 49">
            <a:extLst>
              <a:ext uri="{FF2B5EF4-FFF2-40B4-BE49-F238E27FC236}">
                <a16:creationId xmlns:a16="http://schemas.microsoft.com/office/drawing/2014/main" xmlns="" id="{20D7350E-FCDC-4163-A228-B6EEFB9A3321}"/>
              </a:ext>
            </a:extLst>
          </p:cNvPr>
          <p:cNvSpPr/>
          <p:nvPr/>
        </p:nvSpPr>
        <p:spPr>
          <a:xfrm>
            <a:off x="3429342" y="2921130"/>
            <a:ext cx="3246120" cy="175957"/>
          </a:xfrm>
          <a:prstGeom prst="parallelogram">
            <a:avLst>
              <a:gd name="adj" fmla="val 79132"/>
            </a:avLst>
          </a:prstGeom>
          <a:gradFill>
            <a:gsLst>
              <a:gs pos="0">
                <a:schemeClr val="accent1">
                  <a:alpha val="0"/>
                </a:schemeClr>
              </a:gs>
              <a:gs pos="100000">
                <a:schemeClr val="accent1">
                  <a:alpha val="7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1" name="平行四边形 50">
            <a:extLst>
              <a:ext uri="{FF2B5EF4-FFF2-40B4-BE49-F238E27FC236}">
                <a16:creationId xmlns:a16="http://schemas.microsoft.com/office/drawing/2014/main" xmlns="" id="{A66F83C2-291E-4BF4-91EA-299E7EE87289}"/>
              </a:ext>
            </a:extLst>
          </p:cNvPr>
          <p:cNvSpPr/>
          <p:nvPr/>
        </p:nvSpPr>
        <p:spPr>
          <a:xfrm>
            <a:off x="2072640" y="5202147"/>
            <a:ext cx="3246120" cy="108588"/>
          </a:xfrm>
          <a:prstGeom prst="parallelogram">
            <a:avLst>
              <a:gd name="adj" fmla="val 79132"/>
            </a:avLst>
          </a:prstGeom>
          <a:gradFill>
            <a:gsLst>
              <a:gs pos="0">
                <a:schemeClr val="accent1">
                  <a:alpha val="0"/>
                </a:schemeClr>
              </a:gs>
              <a:gs pos="100000">
                <a:schemeClr val="accent1">
                  <a:alpha val="7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2" name="平行四边形 51">
            <a:extLst>
              <a:ext uri="{FF2B5EF4-FFF2-40B4-BE49-F238E27FC236}">
                <a16:creationId xmlns:a16="http://schemas.microsoft.com/office/drawing/2014/main" xmlns="" id="{D964470F-02F9-4E17-83B5-1A6105D1DA02}"/>
              </a:ext>
            </a:extLst>
          </p:cNvPr>
          <p:cNvSpPr/>
          <p:nvPr/>
        </p:nvSpPr>
        <p:spPr>
          <a:xfrm>
            <a:off x="761497" y="4834212"/>
            <a:ext cx="2491250" cy="135039"/>
          </a:xfrm>
          <a:prstGeom prst="parallelogram">
            <a:avLst>
              <a:gd name="adj" fmla="val 79132"/>
            </a:avLst>
          </a:prstGeom>
          <a:gradFill>
            <a:gsLst>
              <a:gs pos="0">
                <a:schemeClr val="accent1">
                  <a:alpha val="0"/>
                </a:schemeClr>
              </a:gs>
              <a:gs pos="100000">
                <a:schemeClr val="accent1">
                  <a:alpha val="7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3" name="平行四边形 52">
            <a:extLst>
              <a:ext uri="{FF2B5EF4-FFF2-40B4-BE49-F238E27FC236}">
                <a16:creationId xmlns:a16="http://schemas.microsoft.com/office/drawing/2014/main" xmlns="" id="{2DEEC25D-BF98-40E2-932D-2D020B1131DA}"/>
              </a:ext>
            </a:extLst>
          </p:cNvPr>
          <p:cNvSpPr/>
          <p:nvPr/>
        </p:nvSpPr>
        <p:spPr>
          <a:xfrm flipH="1">
            <a:off x="8300191" y="3995512"/>
            <a:ext cx="3246120" cy="175957"/>
          </a:xfrm>
          <a:prstGeom prst="parallelogram">
            <a:avLst>
              <a:gd name="adj" fmla="val 79132"/>
            </a:avLst>
          </a:prstGeom>
          <a:gradFill>
            <a:gsLst>
              <a:gs pos="0">
                <a:schemeClr val="accent1">
                  <a:lumMod val="40000"/>
                  <a:lumOff val="60000"/>
                  <a:alpha val="0"/>
                </a:schemeClr>
              </a:gs>
              <a:gs pos="100000">
                <a:schemeClr val="accent1">
                  <a:lumMod val="40000"/>
                  <a:lumOff val="60000"/>
                  <a:alpha val="7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sp>
        <p:nvSpPr>
          <p:cNvPr id="54" name="平行四边形 53">
            <a:extLst>
              <a:ext uri="{FF2B5EF4-FFF2-40B4-BE49-F238E27FC236}">
                <a16:creationId xmlns:a16="http://schemas.microsoft.com/office/drawing/2014/main" xmlns="" id="{482BDC35-3117-4D4D-BBD2-078A0C8DF351}"/>
              </a:ext>
            </a:extLst>
          </p:cNvPr>
          <p:cNvSpPr/>
          <p:nvPr/>
        </p:nvSpPr>
        <p:spPr>
          <a:xfrm flipH="1">
            <a:off x="5873527" y="5988770"/>
            <a:ext cx="2452355" cy="132931"/>
          </a:xfrm>
          <a:prstGeom prst="parallelogram">
            <a:avLst>
              <a:gd name="adj" fmla="val 79132"/>
            </a:avLst>
          </a:prstGeom>
          <a:gradFill>
            <a:gsLst>
              <a:gs pos="0">
                <a:schemeClr val="accent1">
                  <a:lumMod val="40000"/>
                  <a:lumOff val="60000"/>
                  <a:alpha val="0"/>
                </a:schemeClr>
              </a:gs>
              <a:gs pos="100000">
                <a:schemeClr val="accent1">
                  <a:lumMod val="40000"/>
                  <a:lumOff val="60000"/>
                  <a:alpha val="70000"/>
                </a:schemeClr>
              </a:gs>
            </a:gsLst>
            <a:lin ang="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rial"/>
              <a:ea typeface="微软雅黑"/>
              <a:cs typeface="+mn-cs"/>
            </a:endParaRPr>
          </a:p>
        </p:txBody>
      </p:sp>
      <p:cxnSp>
        <p:nvCxnSpPr>
          <p:cNvPr id="55" name="直接连接符 54">
            <a:extLst>
              <a:ext uri="{FF2B5EF4-FFF2-40B4-BE49-F238E27FC236}">
                <a16:creationId xmlns:a16="http://schemas.microsoft.com/office/drawing/2014/main" xmlns="" id="{97A2F2B2-9726-470B-B143-A8BAD519B6AC}"/>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7" name="矩形 56">
            <a:extLst>
              <a:ext uri="{FF2B5EF4-FFF2-40B4-BE49-F238E27FC236}">
                <a16:creationId xmlns:a16="http://schemas.microsoft.com/office/drawing/2014/main" xmlns="" id="{298F0976-662D-4834-BD2D-42AF5F625BFB}"/>
              </a:ext>
            </a:extLst>
          </p:cNvPr>
          <p:cNvSpPr/>
          <p:nvPr/>
        </p:nvSpPr>
        <p:spPr>
          <a:xfrm>
            <a:off x="804496" y="3368260"/>
            <a:ext cx="4728955" cy="1204817"/>
          </a:xfrm>
          <a:prstGeom prst="rect">
            <a:avLst/>
          </a:prstGeom>
        </p:spPr>
        <p:txBody>
          <a:bodyPr wrap="square" lIns="0" tIns="0" rIns="0" bIns="0">
            <a:spAutoFit/>
          </a:bodyPr>
          <a:lstStyle/>
          <a:p>
            <a:pPr algn="r">
              <a:lnSpc>
                <a:spcPct val="150000"/>
              </a:lnSpc>
            </a:pPr>
            <a:r>
              <a:rPr lang="zh-CN" altLang="en-US" dirty="0">
                <a:solidFill>
                  <a:schemeClr val="tx1">
                    <a:lumMod val="85000"/>
                    <a:lumOff val="15000"/>
                  </a:schemeClr>
                </a:solidFill>
              </a:rPr>
              <a:t>请输入文本请输入文本请输入文本请输入文本请输入文本请输入文本请输入文本请输入文本请输入文本请输入文本请输入文本请输入文本</a:t>
            </a:r>
            <a:endParaRPr lang="en-US" altLang="zh-CN" dirty="0">
              <a:solidFill>
                <a:schemeClr val="tx1">
                  <a:lumMod val="85000"/>
                  <a:lumOff val="15000"/>
                </a:schemeClr>
              </a:solidFill>
            </a:endParaRPr>
          </a:p>
        </p:txBody>
      </p:sp>
      <p:sp>
        <p:nvSpPr>
          <p:cNvPr id="58" name="矩形 57">
            <a:extLst>
              <a:ext uri="{FF2B5EF4-FFF2-40B4-BE49-F238E27FC236}">
                <a16:creationId xmlns:a16="http://schemas.microsoft.com/office/drawing/2014/main" xmlns="" id="{35C8E930-6A8E-41E9-8860-CE7C8AA2C4AC}"/>
              </a:ext>
            </a:extLst>
          </p:cNvPr>
          <p:cNvSpPr/>
          <p:nvPr/>
        </p:nvSpPr>
        <p:spPr>
          <a:xfrm>
            <a:off x="6448001" y="4366842"/>
            <a:ext cx="4728955" cy="1204817"/>
          </a:xfrm>
          <a:prstGeom prst="rect">
            <a:avLst/>
          </a:prstGeom>
        </p:spPr>
        <p:txBody>
          <a:bodyPr wrap="square" lIns="0" tIns="0" rIns="0" bIns="0">
            <a:spAutoFit/>
          </a:bodyPr>
          <a:lstStyle/>
          <a:p>
            <a:pPr>
              <a:lnSpc>
                <a:spcPct val="150000"/>
              </a:lnSpc>
            </a:pPr>
            <a:r>
              <a:rPr lang="zh-CN" altLang="en-US" dirty="0">
                <a:solidFill>
                  <a:schemeClr val="tx1">
                    <a:lumMod val="85000"/>
                    <a:lumOff val="15000"/>
                  </a:schemeClr>
                </a:solidFill>
              </a:rPr>
              <a:t>请输入文本请输入文本请输入文本请输入文本请输入文本请输入文本请输入文本请输入文本请输入文本请输入文本请输入文本请输入文本</a:t>
            </a:r>
            <a:endParaRPr lang="en-US" altLang="zh-CN" dirty="0">
              <a:solidFill>
                <a:schemeClr val="tx1">
                  <a:lumMod val="85000"/>
                  <a:lumOff val="15000"/>
                </a:schemeClr>
              </a:solidFill>
            </a:endParaRPr>
          </a:p>
        </p:txBody>
      </p:sp>
    </p:spTree>
    <p:extLst>
      <p:ext uri="{BB962C8B-B14F-4D97-AF65-F5344CB8AC3E}">
        <p14:creationId xmlns:p14="http://schemas.microsoft.com/office/powerpoint/2010/main" val="41232573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 name="矩形 66">
            <a:extLst>
              <a:ext uri="{FF2B5EF4-FFF2-40B4-BE49-F238E27FC236}">
                <a16:creationId xmlns:a16="http://schemas.microsoft.com/office/drawing/2014/main" xmlns="" id="{D79C570F-5BF1-4EBC-AF6E-751601764AFB}"/>
              </a:ext>
            </a:extLst>
          </p:cNvPr>
          <p:cNvSpPr/>
          <p:nvPr/>
        </p:nvSpPr>
        <p:spPr>
          <a:xfrm>
            <a:off x="8709009" y="2665215"/>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68" name="矩形 67">
            <a:extLst>
              <a:ext uri="{FF2B5EF4-FFF2-40B4-BE49-F238E27FC236}">
                <a16:creationId xmlns:a16="http://schemas.microsoft.com/office/drawing/2014/main" xmlns="" id="{289E9990-9C5B-4DFE-B1B3-5E201F576DDC}"/>
              </a:ext>
            </a:extLst>
          </p:cNvPr>
          <p:cNvSpPr/>
          <p:nvPr/>
        </p:nvSpPr>
        <p:spPr>
          <a:xfrm>
            <a:off x="8709009" y="3036204"/>
            <a:ext cx="2354120" cy="276871"/>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a:t>
            </a:r>
            <a:endParaRPr lang="en-US" altLang="zh-CN" sz="1600" dirty="0">
              <a:solidFill>
                <a:schemeClr val="tx1">
                  <a:lumMod val="85000"/>
                  <a:lumOff val="15000"/>
                </a:schemeClr>
              </a:solidFill>
            </a:endParaRPr>
          </a:p>
        </p:txBody>
      </p:sp>
      <p:sp>
        <p:nvSpPr>
          <p:cNvPr id="78" name="矩形 77">
            <a:extLst>
              <a:ext uri="{FF2B5EF4-FFF2-40B4-BE49-F238E27FC236}">
                <a16:creationId xmlns:a16="http://schemas.microsoft.com/office/drawing/2014/main" xmlns="" id="{BC63B26A-B046-4511-B197-098705544FEC}"/>
              </a:ext>
            </a:extLst>
          </p:cNvPr>
          <p:cNvSpPr/>
          <p:nvPr/>
        </p:nvSpPr>
        <p:spPr>
          <a:xfrm>
            <a:off x="8709009" y="3850791"/>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79" name="矩形 78">
            <a:extLst>
              <a:ext uri="{FF2B5EF4-FFF2-40B4-BE49-F238E27FC236}">
                <a16:creationId xmlns:a16="http://schemas.microsoft.com/office/drawing/2014/main" xmlns="" id="{1ED81E0A-43EF-414F-B1EB-39F70029C008}"/>
              </a:ext>
            </a:extLst>
          </p:cNvPr>
          <p:cNvSpPr/>
          <p:nvPr/>
        </p:nvSpPr>
        <p:spPr>
          <a:xfrm>
            <a:off x="8709009" y="4221780"/>
            <a:ext cx="2354120" cy="276871"/>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a:t>
            </a:r>
            <a:endParaRPr lang="en-US" altLang="zh-CN" sz="1600" dirty="0">
              <a:solidFill>
                <a:schemeClr val="tx1">
                  <a:lumMod val="85000"/>
                  <a:lumOff val="15000"/>
                </a:schemeClr>
              </a:solidFill>
            </a:endParaRPr>
          </a:p>
        </p:txBody>
      </p:sp>
      <p:sp>
        <p:nvSpPr>
          <p:cNvPr id="81" name="矩形 80">
            <a:extLst>
              <a:ext uri="{FF2B5EF4-FFF2-40B4-BE49-F238E27FC236}">
                <a16:creationId xmlns:a16="http://schemas.microsoft.com/office/drawing/2014/main" xmlns="" id="{163D6ED1-E3FF-4F5B-AD7A-0792B8843852}"/>
              </a:ext>
            </a:extLst>
          </p:cNvPr>
          <p:cNvSpPr/>
          <p:nvPr/>
        </p:nvSpPr>
        <p:spPr>
          <a:xfrm>
            <a:off x="8709009" y="5036366"/>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82" name="矩形 81">
            <a:extLst>
              <a:ext uri="{FF2B5EF4-FFF2-40B4-BE49-F238E27FC236}">
                <a16:creationId xmlns:a16="http://schemas.microsoft.com/office/drawing/2014/main" xmlns="" id="{88D7131A-8275-4FE3-A8F4-58B1E5DDD05A}"/>
              </a:ext>
            </a:extLst>
          </p:cNvPr>
          <p:cNvSpPr/>
          <p:nvPr/>
        </p:nvSpPr>
        <p:spPr>
          <a:xfrm>
            <a:off x="8709009" y="5407355"/>
            <a:ext cx="2354120" cy="276871"/>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a:t>
            </a:r>
            <a:endParaRPr lang="en-US" altLang="zh-CN" sz="1600" dirty="0">
              <a:solidFill>
                <a:schemeClr val="tx1">
                  <a:lumMod val="85000"/>
                  <a:lumOff val="15000"/>
                </a:schemeClr>
              </a:solidFill>
            </a:endParaRPr>
          </a:p>
        </p:txBody>
      </p:sp>
      <p:sp>
        <p:nvSpPr>
          <p:cNvPr id="84" name="矩形 83">
            <a:extLst>
              <a:ext uri="{FF2B5EF4-FFF2-40B4-BE49-F238E27FC236}">
                <a16:creationId xmlns:a16="http://schemas.microsoft.com/office/drawing/2014/main" xmlns="" id="{B3F1176F-94F0-47F1-8291-3AAA3FF2DE97}"/>
              </a:ext>
            </a:extLst>
          </p:cNvPr>
          <p:cNvSpPr/>
          <p:nvPr/>
        </p:nvSpPr>
        <p:spPr>
          <a:xfrm>
            <a:off x="1933744" y="2665215"/>
            <a:ext cx="1539061" cy="307777"/>
          </a:xfrm>
          <a:prstGeom prst="rect">
            <a:avLst/>
          </a:prstGeom>
        </p:spPr>
        <p:txBody>
          <a:bodyPr wrap="square" lIns="0" tIns="0" rIns="0" bIns="0">
            <a:spAutoFit/>
          </a:bodyPr>
          <a:lstStyle/>
          <a:p>
            <a:pPr algn="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85" name="矩形 84">
            <a:extLst>
              <a:ext uri="{FF2B5EF4-FFF2-40B4-BE49-F238E27FC236}">
                <a16:creationId xmlns:a16="http://schemas.microsoft.com/office/drawing/2014/main" xmlns="" id="{0483157D-FC69-4DEF-8BDB-078822C59D64}"/>
              </a:ext>
            </a:extLst>
          </p:cNvPr>
          <p:cNvSpPr/>
          <p:nvPr/>
        </p:nvSpPr>
        <p:spPr>
          <a:xfrm>
            <a:off x="1118685" y="3036204"/>
            <a:ext cx="2354120" cy="276871"/>
          </a:xfrm>
          <a:prstGeom prst="rect">
            <a:avLst/>
          </a:prstGeom>
        </p:spPr>
        <p:txBody>
          <a:bodyPr wrap="square" lIns="0" tIns="0" rIns="0" bIns="0">
            <a:spAutoFit/>
          </a:bodyPr>
          <a:lstStyle/>
          <a:p>
            <a:pPr algn="r">
              <a:lnSpc>
                <a:spcPct val="120000"/>
              </a:lnSpc>
            </a:pPr>
            <a:r>
              <a:rPr lang="zh-CN" altLang="en-US" sz="1600" dirty="0">
                <a:solidFill>
                  <a:schemeClr val="tx1">
                    <a:lumMod val="85000"/>
                    <a:lumOff val="15000"/>
                  </a:schemeClr>
                </a:solidFill>
              </a:rPr>
              <a:t>请输入文本请输入文本</a:t>
            </a:r>
            <a:endParaRPr lang="en-US" altLang="zh-CN" sz="1600" dirty="0">
              <a:solidFill>
                <a:schemeClr val="tx1">
                  <a:lumMod val="85000"/>
                  <a:lumOff val="15000"/>
                </a:schemeClr>
              </a:solidFill>
            </a:endParaRPr>
          </a:p>
        </p:txBody>
      </p:sp>
      <p:sp>
        <p:nvSpPr>
          <p:cNvPr id="87" name="矩形 86">
            <a:extLst>
              <a:ext uri="{FF2B5EF4-FFF2-40B4-BE49-F238E27FC236}">
                <a16:creationId xmlns:a16="http://schemas.microsoft.com/office/drawing/2014/main" xmlns="" id="{37821D41-1D14-4B0D-913D-673AE68B24B8}"/>
              </a:ext>
            </a:extLst>
          </p:cNvPr>
          <p:cNvSpPr/>
          <p:nvPr/>
        </p:nvSpPr>
        <p:spPr>
          <a:xfrm>
            <a:off x="1933744" y="3850791"/>
            <a:ext cx="1539061" cy="307777"/>
          </a:xfrm>
          <a:prstGeom prst="rect">
            <a:avLst/>
          </a:prstGeom>
        </p:spPr>
        <p:txBody>
          <a:bodyPr wrap="square" lIns="0" tIns="0" rIns="0" bIns="0">
            <a:spAutoFit/>
          </a:bodyPr>
          <a:lstStyle/>
          <a:p>
            <a:pPr algn="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88" name="矩形 87">
            <a:extLst>
              <a:ext uri="{FF2B5EF4-FFF2-40B4-BE49-F238E27FC236}">
                <a16:creationId xmlns:a16="http://schemas.microsoft.com/office/drawing/2014/main" xmlns="" id="{A98607B2-F4FB-4D79-B9A5-935FC15737D5}"/>
              </a:ext>
            </a:extLst>
          </p:cNvPr>
          <p:cNvSpPr/>
          <p:nvPr/>
        </p:nvSpPr>
        <p:spPr>
          <a:xfrm>
            <a:off x="1118685" y="4221780"/>
            <a:ext cx="2354120" cy="276871"/>
          </a:xfrm>
          <a:prstGeom prst="rect">
            <a:avLst/>
          </a:prstGeom>
        </p:spPr>
        <p:txBody>
          <a:bodyPr wrap="square" lIns="0" tIns="0" rIns="0" bIns="0">
            <a:spAutoFit/>
          </a:bodyPr>
          <a:lstStyle/>
          <a:p>
            <a:pPr algn="r">
              <a:lnSpc>
                <a:spcPct val="120000"/>
              </a:lnSpc>
            </a:pPr>
            <a:r>
              <a:rPr lang="zh-CN" altLang="en-US" sz="1600" dirty="0">
                <a:solidFill>
                  <a:schemeClr val="tx1">
                    <a:lumMod val="85000"/>
                    <a:lumOff val="15000"/>
                  </a:schemeClr>
                </a:solidFill>
              </a:rPr>
              <a:t>请输入文本请输入文本</a:t>
            </a:r>
            <a:endParaRPr lang="en-US" altLang="zh-CN" sz="1600" dirty="0">
              <a:solidFill>
                <a:schemeClr val="tx1">
                  <a:lumMod val="85000"/>
                  <a:lumOff val="15000"/>
                </a:schemeClr>
              </a:solidFill>
            </a:endParaRPr>
          </a:p>
        </p:txBody>
      </p:sp>
      <p:sp>
        <p:nvSpPr>
          <p:cNvPr id="90" name="矩形 89">
            <a:extLst>
              <a:ext uri="{FF2B5EF4-FFF2-40B4-BE49-F238E27FC236}">
                <a16:creationId xmlns:a16="http://schemas.microsoft.com/office/drawing/2014/main" xmlns="" id="{70A98CE1-F385-4D35-998A-BE204B1D1260}"/>
              </a:ext>
            </a:extLst>
          </p:cNvPr>
          <p:cNvSpPr/>
          <p:nvPr/>
        </p:nvSpPr>
        <p:spPr>
          <a:xfrm>
            <a:off x="1933744" y="5036366"/>
            <a:ext cx="1539061" cy="307777"/>
          </a:xfrm>
          <a:prstGeom prst="rect">
            <a:avLst/>
          </a:prstGeom>
        </p:spPr>
        <p:txBody>
          <a:bodyPr wrap="square" lIns="0" tIns="0" rIns="0" bIns="0">
            <a:spAutoFit/>
          </a:bodyPr>
          <a:lstStyle/>
          <a:p>
            <a:pPr algn="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91" name="矩形 90">
            <a:extLst>
              <a:ext uri="{FF2B5EF4-FFF2-40B4-BE49-F238E27FC236}">
                <a16:creationId xmlns:a16="http://schemas.microsoft.com/office/drawing/2014/main" xmlns="" id="{0C9BEBAE-2DAF-4222-969F-621B8B94CB41}"/>
              </a:ext>
            </a:extLst>
          </p:cNvPr>
          <p:cNvSpPr/>
          <p:nvPr/>
        </p:nvSpPr>
        <p:spPr>
          <a:xfrm>
            <a:off x="1118685" y="5407355"/>
            <a:ext cx="2354120" cy="276871"/>
          </a:xfrm>
          <a:prstGeom prst="rect">
            <a:avLst/>
          </a:prstGeom>
        </p:spPr>
        <p:txBody>
          <a:bodyPr wrap="square" lIns="0" tIns="0" rIns="0" bIns="0">
            <a:spAutoFit/>
          </a:bodyPr>
          <a:lstStyle/>
          <a:p>
            <a:pPr algn="r">
              <a:lnSpc>
                <a:spcPct val="120000"/>
              </a:lnSpc>
            </a:pPr>
            <a:r>
              <a:rPr lang="zh-CN" altLang="en-US" sz="1600" dirty="0">
                <a:solidFill>
                  <a:schemeClr val="tx1">
                    <a:lumMod val="85000"/>
                    <a:lumOff val="15000"/>
                  </a:schemeClr>
                </a:solidFill>
              </a:rPr>
              <a:t>请输入文本请输入文本</a:t>
            </a:r>
            <a:endParaRPr lang="en-US" altLang="zh-CN" sz="1600" dirty="0">
              <a:solidFill>
                <a:schemeClr val="tx1">
                  <a:lumMod val="85000"/>
                  <a:lumOff val="15000"/>
                </a:schemeClr>
              </a:solidFill>
            </a:endParaRPr>
          </a:p>
        </p:txBody>
      </p:sp>
      <p:sp>
        <p:nvSpPr>
          <p:cNvPr id="96" name="椭圆 95">
            <a:extLst>
              <a:ext uri="{FF2B5EF4-FFF2-40B4-BE49-F238E27FC236}">
                <a16:creationId xmlns:a16="http://schemas.microsoft.com/office/drawing/2014/main" xmlns="" id="{14A95CD7-31BA-4633-BA4F-B3B624CFBD9F}"/>
              </a:ext>
            </a:extLst>
          </p:cNvPr>
          <p:cNvSpPr/>
          <p:nvPr/>
        </p:nvSpPr>
        <p:spPr>
          <a:xfrm>
            <a:off x="3625179" y="2709204"/>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7" name="椭圆 96">
            <a:extLst>
              <a:ext uri="{FF2B5EF4-FFF2-40B4-BE49-F238E27FC236}">
                <a16:creationId xmlns:a16="http://schemas.microsoft.com/office/drawing/2014/main" xmlns="" id="{B1FF1852-3826-4C5A-9244-7B4E247EA31F}"/>
              </a:ext>
            </a:extLst>
          </p:cNvPr>
          <p:cNvSpPr/>
          <p:nvPr/>
        </p:nvSpPr>
        <p:spPr>
          <a:xfrm>
            <a:off x="3625179" y="3913706"/>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8" name="椭圆 97">
            <a:extLst>
              <a:ext uri="{FF2B5EF4-FFF2-40B4-BE49-F238E27FC236}">
                <a16:creationId xmlns:a16="http://schemas.microsoft.com/office/drawing/2014/main" xmlns="" id="{A96BBAE4-AE0A-4ED9-B5A0-62E50BCC4576}"/>
              </a:ext>
            </a:extLst>
          </p:cNvPr>
          <p:cNvSpPr/>
          <p:nvPr/>
        </p:nvSpPr>
        <p:spPr>
          <a:xfrm>
            <a:off x="3625179" y="5096757"/>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9" name="椭圆 98">
            <a:extLst>
              <a:ext uri="{FF2B5EF4-FFF2-40B4-BE49-F238E27FC236}">
                <a16:creationId xmlns:a16="http://schemas.microsoft.com/office/drawing/2014/main" xmlns="" id="{E0959165-305C-4622-9828-111DDF95E0BA}"/>
              </a:ext>
            </a:extLst>
          </p:cNvPr>
          <p:cNvSpPr/>
          <p:nvPr/>
        </p:nvSpPr>
        <p:spPr>
          <a:xfrm>
            <a:off x="8410939" y="2709204"/>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0" name="椭圆 99">
            <a:extLst>
              <a:ext uri="{FF2B5EF4-FFF2-40B4-BE49-F238E27FC236}">
                <a16:creationId xmlns:a16="http://schemas.microsoft.com/office/drawing/2014/main" xmlns="" id="{CE9E2606-479E-4EB0-B213-C1197B157547}"/>
              </a:ext>
            </a:extLst>
          </p:cNvPr>
          <p:cNvSpPr/>
          <p:nvPr/>
        </p:nvSpPr>
        <p:spPr>
          <a:xfrm>
            <a:off x="8410939" y="3913706"/>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01" name="椭圆 100">
            <a:extLst>
              <a:ext uri="{FF2B5EF4-FFF2-40B4-BE49-F238E27FC236}">
                <a16:creationId xmlns:a16="http://schemas.microsoft.com/office/drawing/2014/main" xmlns="" id="{DF7ACAFE-720D-437C-8D94-7849CCB8D373}"/>
              </a:ext>
            </a:extLst>
          </p:cNvPr>
          <p:cNvSpPr/>
          <p:nvPr/>
        </p:nvSpPr>
        <p:spPr>
          <a:xfrm>
            <a:off x="8410939" y="5096757"/>
            <a:ext cx="166127" cy="166127"/>
          </a:xfrm>
          <a:prstGeom prst="ellipse">
            <a:avLst/>
          </a:pr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 name="组合 1">
            <a:extLst>
              <a:ext uri="{FF2B5EF4-FFF2-40B4-BE49-F238E27FC236}">
                <a16:creationId xmlns:a16="http://schemas.microsoft.com/office/drawing/2014/main" xmlns="" id="{66E85B84-C24A-4DC8-883D-0190D2067377}"/>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A1DDE56B-AD96-4514-9640-45EDFA20D1F4}"/>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A1311E9C-AE50-4D11-B785-5CF46036722B}"/>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6A9444A9-D93D-44E5-BD92-020FD58E49FA}"/>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中心发散式排版</a:t>
            </a:r>
          </a:p>
        </p:txBody>
      </p:sp>
      <p:sp>
        <p:nvSpPr>
          <p:cNvPr id="6" name="文本框 5">
            <a:extLst>
              <a:ext uri="{FF2B5EF4-FFF2-40B4-BE49-F238E27FC236}">
                <a16:creationId xmlns:a16="http://schemas.microsoft.com/office/drawing/2014/main" xmlns="" id="{6CEA287D-367E-42D9-9388-21917D8979E5}"/>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F4986738-213D-4E1E-AC83-DA99A5F34591}"/>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66" name="组合 65">
            <a:extLst>
              <a:ext uri="{FF2B5EF4-FFF2-40B4-BE49-F238E27FC236}">
                <a16:creationId xmlns:a16="http://schemas.microsoft.com/office/drawing/2014/main" xmlns="" id="{FEA6EBAF-A9A6-4E6B-9402-21BB2922CEBE}"/>
              </a:ext>
            </a:extLst>
          </p:cNvPr>
          <p:cNvGrpSpPr/>
          <p:nvPr/>
        </p:nvGrpSpPr>
        <p:grpSpPr>
          <a:xfrm>
            <a:off x="3698027" y="1683173"/>
            <a:ext cx="4795946" cy="6376946"/>
            <a:chOff x="948739" y="-3031495"/>
            <a:chExt cx="10294522" cy="13688145"/>
          </a:xfrm>
        </p:grpSpPr>
        <p:sp>
          <p:nvSpPr>
            <p:cNvPr id="61" name="ïṩḷïḓê">
              <a:extLst>
                <a:ext uri="{FF2B5EF4-FFF2-40B4-BE49-F238E27FC236}">
                  <a16:creationId xmlns:a16="http://schemas.microsoft.com/office/drawing/2014/main" xmlns="" id="{F02FED9B-DDB1-4F97-8685-18B34A8CBF63}"/>
                </a:ext>
              </a:extLst>
            </p:cNvPr>
            <p:cNvSpPr/>
            <p:nvPr/>
          </p:nvSpPr>
          <p:spPr bwMode="auto">
            <a:xfrm>
              <a:off x="948739" y="-3031495"/>
              <a:ext cx="10294522" cy="1368814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3000"/>
              </a:schemeClr>
            </a:solidFill>
            <a:ln>
              <a:gradFill>
                <a:gsLst>
                  <a:gs pos="0">
                    <a:schemeClr val="accent1">
                      <a:alpha val="30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solidFill>
                  <a:schemeClr val="tx1">
                    <a:lumMod val="100000"/>
                  </a:schemeClr>
                </a:solidFill>
              </a:endParaRPr>
            </a:p>
          </p:txBody>
        </p:sp>
        <p:sp>
          <p:nvSpPr>
            <p:cNvPr id="63" name="ïṩḷïḓê">
              <a:extLst>
                <a:ext uri="{FF2B5EF4-FFF2-40B4-BE49-F238E27FC236}">
                  <a16:creationId xmlns:a16="http://schemas.microsoft.com/office/drawing/2014/main" xmlns="" id="{47E09E61-9422-4135-A419-66636EEC216B}"/>
                </a:ext>
              </a:extLst>
            </p:cNvPr>
            <p:cNvSpPr/>
            <p:nvPr/>
          </p:nvSpPr>
          <p:spPr bwMode="auto">
            <a:xfrm>
              <a:off x="2297487" y="-1364333"/>
              <a:ext cx="7597027" cy="1010141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solidFill>
              <a:schemeClr val="accent1">
                <a:lumMod val="100000"/>
                <a:alpha val="5000"/>
              </a:schemeClr>
            </a:solidFill>
            <a:ln>
              <a:gradFill>
                <a:gsLst>
                  <a:gs pos="0">
                    <a:schemeClr val="accent1">
                      <a:alpha val="45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sz="1800">
                <a:solidFill>
                  <a:schemeClr val="tx1">
                    <a:lumMod val="100000"/>
                  </a:schemeClr>
                </a:solidFill>
              </a:endParaRPr>
            </a:p>
          </p:txBody>
        </p:sp>
        <p:sp>
          <p:nvSpPr>
            <p:cNvPr id="65" name="ïṩḷïḓê">
              <a:extLst>
                <a:ext uri="{FF2B5EF4-FFF2-40B4-BE49-F238E27FC236}">
                  <a16:creationId xmlns:a16="http://schemas.microsoft.com/office/drawing/2014/main" xmlns="" id="{F3C7A9F3-C42B-4C28-8EC9-A3CBC4043B7D}"/>
                </a:ext>
              </a:extLst>
            </p:cNvPr>
            <p:cNvSpPr/>
            <p:nvPr/>
          </p:nvSpPr>
          <p:spPr bwMode="auto">
            <a:xfrm>
              <a:off x="2934488" y="-739232"/>
              <a:ext cx="6323024" cy="8407430"/>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sp>
        <p:nvSpPr>
          <p:cNvPr id="93" name="任意多边形: 形状 92">
            <a:extLst>
              <a:ext uri="{FF2B5EF4-FFF2-40B4-BE49-F238E27FC236}">
                <a16:creationId xmlns:a16="http://schemas.microsoft.com/office/drawing/2014/main" xmlns="" id="{A1E8EDA3-E195-443D-B62F-C767B080E699}"/>
              </a:ext>
            </a:extLst>
          </p:cNvPr>
          <p:cNvSpPr/>
          <p:nvPr/>
        </p:nvSpPr>
        <p:spPr>
          <a:xfrm>
            <a:off x="5507599" y="3804609"/>
            <a:ext cx="1176801" cy="1244138"/>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solidFill>
            <a:schemeClr val="bg1">
              <a:alpha val="15000"/>
            </a:schemeClr>
          </a:solidFill>
          <a:ln w="8068" cap="flat">
            <a:noFill/>
            <a:prstDash val="solid"/>
            <a:miter/>
          </a:ln>
        </p:spPr>
        <p:txBody>
          <a:bodyPr rtlCol="0" anchor="ctr"/>
          <a:lstStyle/>
          <a:p>
            <a:endParaRPr lang="zh-CN" altLang="en-US"/>
          </a:p>
        </p:txBody>
      </p:sp>
      <p:sp>
        <p:nvSpPr>
          <p:cNvPr id="95" name="矩形 94">
            <a:extLst>
              <a:ext uri="{FF2B5EF4-FFF2-40B4-BE49-F238E27FC236}">
                <a16:creationId xmlns:a16="http://schemas.microsoft.com/office/drawing/2014/main" xmlns="" id="{76A689A0-4975-40E0-8A87-11C1FA76B189}"/>
              </a:ext>
            </a:extLst>
          </p:cNvPr>
          <p:cNvSpPr/>
          <p:nvPr/>
        </p:nvSpPr>
        <p:spPr>
          <a:xfrm>
            <a:off x="4377603" y="4026154"/>
            <a:ext cx="3436794" cy="615553"/>
          </a:xfrm>
          <a:prstGeom prst="rect">
            <a:avLst/>
          </a:prstGeom>
        </p:spPr>
        <p:txBody>
          <a:bodyPr wrap="square" lIns="0" tIns="0" rIns="0" bIns="0">
            <a:spAutoFit/>
          </a:bodyPr>
          <a:lstStyle/>
          <a:p>
            <a:pPr lvl="0" algn="ctr">
              <a:defRPr/>
            </a:pPr>
            <a:r>
              <a:rPr lang="zh-CN" altLang="en-US" sz="40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中心发散式</a:t>
            </a:r>
          </a:p>
        </p:txBody>
      </p:sp>
      <p:cxnSp>
        <p:nvCxnSpPr>
          <p:cNvPr id="102" name="直接连接符 101">
            <a:extLst>
              <a:ext uri="{FF2B5EF4-FFF2-40B4-BE49-F238E27FC236}">
                <a16:creationId xmlns:a16="http://schemas.microsoft.com/office/drawing/2014/main" xmlns="" id="{D436FF65-9C13-491F-8737-C9ACCF634B4F}"/>
              </a:ext>
            </a:extLst>
          </p:cNvPr>
          <p:cNvCxnSpPr>
            <a:cxnSpLocks/>
          </p:cNvCxnSpPr>
          <p:nvPr/>
        </p:nvCxnSpPr>
        <p:spPr>
          <a:xfrm flipH="1">
            <a:off x="5465209" y="4814419"/>
            <a:ext cx="1261582"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3010406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A9426664-535A-4904-BE6A-B6BDCFCFA3A1}"/>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848F8858-EB6E-4B04-B756-C6758995C11F}"/>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D53E0B15-8F87-46D7-B516-0EB83F225A1B}"/>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31DEBD66-8F8D-4D78-8A1A-1C6E764CA829}"/>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多段递进式排版</a:t>
            </a:r>
          </a:p>
        </p:txBody>
      </p:sp>
      <p:sp>
        <p:nvSpPr>
          <p:cNvPr id="6" name="文本框 5">
            <a:extLst>
              <a:ext uri="{FF2B5EF4-FFF2-40B4-BE49-F238E27FC236}">
                <a16:creationId xmlns:a16="http://schemas.microsoft.com/office/drawing/2014/main" xmlns="" id="{C1C4CD37-201C-4BFB-A164-F70A9DEB20B0}"/>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E5CB6E14-86D8-4695-86C9-DD5B1851B353}"/>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3" name="矩形: 圆角 42">
            <a:extLst>
              <a:ext uri="{FF2B5EF4-FFF2-40B4-BE49-F238E27FC236}">
                <a16:creationId xmlns:a16="http://schemas.microsoft.com/office/drawing/2014/main" xmlns="" id="{380695B4-790A-49BD-BFE7-7DDCC374A41C}"/>
              </a:ext>
            </a:extLst>
          </p:cNvPr>
          <p:cNvSpPr/>
          <p:nvPr/>
        </p:nvSpPr>
        <p:spPr>
          <a:xfrm>
            <a:off x="833195" y="2391742"/>
            <a:ext cx="2242318" cy="3136750"/>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585C2629-2804-45B8-91C2-57FE364709CE}"/>
              </a:ext>
            </a:extLst>
          </p:cNvPr>
          <p:cNvSpPr/>
          <p:nvPr/>
        </p:nvSpPr>
        <p:spPr>
          <a:xfrm>
            <a:off x="1679439" y="2649123"/>
            <a:ext cx="549831" cy="622763"/>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46" name="矩形 45">
            <a:extLst>
              <a:ext uri="{FF2B5EF4-FFF2-40B4-BE49-F238E27FC236}">
                <a16:creationId xmlns:a16="http://schemas.microsoft.com/office/drawing/2014/main" xmlns="" id="{4A52F319-A31E-4AF6-81FE-7A42FF4481A8}"/>
              </a:ext>
            </a:extLst>
          </p:cNvPr>
          <p:cNvSpPr/>
          <p:nvPr/>
        </p:nvSpPr>
        <p:spPr>
          <a:xfrm>
            <a:off x="1038908" y="3107533"/>
            <a:ext cx="1830892"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cxnSp>
        <p:nvCxnSpPr>
          <p:cNvPr id="47" name="直接连接符 46">
            <a:extLst>
              <a:ext uri="{FF2B5EF4-FFF2-40B4-BE49-F238E27FC236}">
                <a16:creationId xmlns:a16="http://schemas.microsoft.com/office/drawing/2014/main" xmlns="" id="{223782D9-6ACD-408F-88D7-72F35F5886B1}"/>
              </a:ext>
            </a:extLst>
          </p:cNvPr>
          <p:cNvCxnSpPr>
            <a:cxnSpLocks/>
          </p:cNvCxnSpPr>
          <p:nvPr/>
        </p:nvCxnSpPr>
        <p:spPr>
          <a:xfrm>
            <a:off x="1546035" y="3542432"/>
            <a:ext cx="816639"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xmlns="" id="{A66E054E-A0CE-47EB-8ED1-B2D86F3B6321}"/>
              </a:ext>
            </a:extLst>
          </p:cNvPr>
          <p:cNvSpPr/>
          <p:nvPr/>
        </p:nvSpPr>
        <p:spPr>
          <a:xfrm>
            <a:off x="1001378" y="3840970"/>
            <a:ext cx="1905953" cy="1163267"/>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sp>
        <p:nvSpPr>
          <p:cNvPr id="49" name="任意多边形: 形状 48">
            <a:extLst>
              <a:ext uri="{FF2B5EF4-FFF2-40B4-BE49-F238E27FC236}">
                <a16:creationId xmlns:a16="http://schemas.microsoft.com/office/drawing/2014/main" xmlns="" id="{FD885C76-B5AC-4766-9DE0-17D6E78EAFFA}"/>
              </a:ext>
            </a:extLst>
          </p:cNvPr>
          <p:cNvSpPr/>
          <p:nvPr/>
        </p:nvSpPr>
        <p:spPr>
          <a:xfrm>
            <a:off x="833195" y="5528492"/>
            <a:ext cx="2242318" cy="94045"/>
          </a:xfrm>
          <a:custGeom>
            <a:avLst/>
            <a:gdLst>
              <a:gd name="connsiteX0" fmla="*/ 0 w 2242318"/>
              <a:gd name="connsiteY0" fmla="*/ 0 h 94045"/>
              <a:gd name="connsiteX1" fmla="*/ 2242318 w 2242318"/>
              <a:gd name="connsiteY1" fmla="*/ 0 h 94045"/>
              <a:gd name="connsiteX2" fmla="*/ 2242318 w 2242318"/>
              <a:gd name="connsiteY2" fmla="*/ 10451 h 94045"/>
              <a:gd name="connsiteX3" fmla="*/ 2158724 w 2242318"/>
              <a:gd name="connsiteY3" fmla="*/ 94045 h 94045"/>
              <a:gd name="connsiteX4" fmla="*/ 83594 w 2242318"/>
              <a:gd name="connsiteY4" fmla="*/ 94045 h 94045"/>
              <a:gd name="connsiteX5" fmla="*/ 0 w 2242318"/>
              <a:gd name="connsiteY5" fmla="*/ 10451 h 9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318" h="94045">
                <a:moveTo>
                  <a:pt x="0" y="0"/>
                </a:moveTo>
                <a:lnTo>
                  <a:pt x="2242318" y="0"/>
                </a:lnTo>
                <a:lnTo>
                  <a:pt x="2242318" y="10451"/>
                </a:lnTo>
                <a:cubicBezTo>
                  <a:pt x="2242318" y="56619"/>
                  <a:pt x="2204892" y="94045"/>
                  <a:pt x="2158724" y="94045"/>
                </a:cubicBezTo>
                <a:lnTo>
                  <a:pt x="83594" y="94045"/>
                </a:lnTo>
                <a:cubicBezTo>
                  <a:pt x="37426" y="94045"/>
                  <a:pt x="0" y="56619"/>
                  <a:pt x="0" y="10451"/>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矩形: 圆角 50">
            <a:extLst>
              <a:ext uri="{FF2B5EF4-FFF2-40B4-BE49-F238E27FC236}">
                <a16:creationId xmlns:a16="http://schemas.microsoft.com/office/drawing/2014/main" xmlns="" id="{B405B92B-56FC-47EF-A7F9-74536D8FE519}"/>
              </a:ext>
            </a:extLst>
          </p:cNvPr>
          <p:cNvSpPr/>
          <p:nvPr/>
        </p:nvSpPr>
        <p:spPr>
          <a:xfrm>
            <a:off x="3603129" y="2391742"/>
            <a:ext cx="2242318" cy="3136750"/>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a:extLst>
              <a:ext uri="{FF2B5EF4-FFF2-40B4-BE49-F238E27FC236}">
                <a16:creationId xmlns:a16="http://schemas.microsoft.com/office/drawing/2014/main" xmlns="" id="{525479D6-09B9-4529-AB0C-CA5CF51CDFE3}"/>
              </a:ext>
            </a:extLst>
          </p:cNvPr>
          <p:cNvSpPr/>
          <p:nvPr/>
        </p:nvSpPr>
        <p:spPr>
          <a:xfrm>
            <a:off x="4203288" y="2649123"/>
            <a:ext cx="1041999"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02</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54" name="矩形 53">
            <a:extLst>
              <a:ext uri="{FF2B5EF4-FFF2-40B4-BE49-F238E27FC236}">
                <a16:creationId xmlns:a16="http://schemas.microsoft.com/office/drawing/2014/main" xmlns="" id="{529552FF-8AD3-4CA3-94AE-FB41E19BCF77}"/>
              </a:ext>
            </a:extLst>
          </p:cNvPr>
          <p:cNvSpPr/>
          <p:nvPr/>
        </p:nvSpPr>
        <p:spPr>
          <a:xfrm>
            <a:off x="3808842" y="3107533"/>
            <a:ext cx="1830892"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cxnSp>
        <p:nvCxnSpPr>
          <p:cNvPr id="55" name="直接连接符 54">
            <a:extLst>
              <a:ext uri="{FF2B5EF4-FFF2-40B4-BE49-F238E27FC236}">
                <a16:creationId xmlns:a16="http://schemas.microsoft.com/office/drawing/2014/main" xmlns="" id="{70DE4B26-AC24-4224-8AE8-672276849EE4}"/>
              </a:ext>
            </a:extLst>
          </p:cNvPr>
          <p:cNvCxnSpPr>
            <a:cxnSpLocks/>
          </p:cNvCxnSpPr>
          <p:nvPr/>
        </p:nvCxnSpPr>
        <p:spPr>
          <a:xfrm>
            <a:off x="4315969" y="3542432"/>
            <a:ext cx="816639"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56" name="矩形 55">
            <a:extLst>
              <a:ext uri="{FF2B5EF4-FFF2-40B4-BE49-F238E27FC236}">
                <a16:creationId xmlns:a16="http://schemas.microsoft.com/office/drawing/2014/main" xmlns="" id="{B0EC1D09-F19E-469A-95D7-F9C2BF19655C}"/>
              </a:ext>
            </a:extLst>
          </p:cNvPr>
          <p:cNvSpPr/>
          <p:nvPr/>
        </p:nvSpPr>
        <p:spPr>
          <a:xfrm>
            <a:off x="3771312" y="3840970"/>
            <a:ext cx="1905953" cy="1163267"/>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sp>
        <p:nvSpPr>
          <p:cNvPr id="57" name="任意多边形: 形状 56">
            <a:extLst>
              <a:ext uri="{FF2B5EF4-FFF2-40B4-BE49-F238E27FC236}">
                <a16:creationId xmlns:a16="http://schemas.microsoft.com/office/drawing/2014/main" xmlns="" id="{F9887C76-E167-47D2-ACA9-E86DDC431E26}"/>
              </a:ext>
            </a:extLst>
          </p:cNvPr>
          <p:cNvSpPr/>
          <p:nvPr/>
        </p:nvSpPr>
        <p:spPr>
          <a:xfrm>
            <a:off x="3603129" y="5528492"/>
            <a:ext cx="2242318" cy="94045"/>
          </a:xfrm>
          <a:custGeom>
            <a:avLst/>
            <a:gdLst>
              <a:gd name="connsiteX0" fmla="*/ 0 w 2242318"/>
              <a:gd name="connsiteY0" fmla="*/ 0 h 94045"/>
              <a:gd name="connsiteX1" fmla="*/ 2242318 w 2242318"/>
              <a:gd name="connsiteY1" fmla="*/ 0 h 94045"/>
              <a:gd name="connsiteX2" fmla="*/ 2242318 w 2242318"/>
              <a:gd name="connsiteY2" fmla="*/ 10451 h 94045"/>
              <a:gd name="connsiteX3" fmla="*/ 2158724 w 2242318"/>
              <a:gd name="connsiteY3" fmla="*/ 94045 h 94045"/>
              <a:gd name="connsiteX4" fmla="*/ 83594 w 2242318"/>
              <a:gd name="connsiteY4" fmla="*/ 94045 h 94045"/>
              <a:gd name="connsiteX5" fmla="*/ 0 w 2242318"/>
              <a:gd name="connsiteY5" fmla="*/ 10451 h 9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318" h="94045">
                <a:moveTo>
                  <a:pt x="0" y="0"/>
                </a:moveTo>
                <a:lnTo>
                  <a:pt x="2242318" y="0"/>
                </a:lnTo>
                <a:lnTo>
                  <a:pt x="2242318" y="10451"/>
                </a:lnTo>
                <a:cubicBezTo>
                  <a:pt x="2242318" y="56619"/>
                  <a:pt x="2204892" y="94045"/>
                  <a:pt x="2158724" y="94045"/>
                </a:cubicBezTo>
                <a:lnTo>
                  <a:pt x="83594" y="94045"/>
                </a:lnTo>
                <a:cubicBezTo>
                  <a:pt x="37426" y="94045"/>
                  <a:pt x="0" y="56619"/>
                  <a:pt x="0" y="10451"/>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9" name="矩形: 圆角 58">
            <a:extLst>
              <a:ext uri="{FF2B5EF4-FFF2-40B4-BE49-F238E27FC236}">
                <a16:creationId xmlns:a16="http://schemas.microsoft.com/office/drawing/2014/main" xmlns="" id="{56F76B24-082E-47E7-99D6-17BDCA1DF91A}"/>
              </a:ext>
            </a:extLst>
          </p:cNvPr>
          <p:cNvSpPr/>
          <p:nvPr/>
        </p:nvSpPr>
        <p:spPr>
          <a:xfrm>
            <a:off x="6373063" y="2391742"/>
            <a:ext cx="2242318" cy="3136750"/>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矩形 60">
            <a:extLst>
              <a:ext uri="{FF2B5EF4-FFF2-40B4-BE49-F238E27FC236}">
                <a16:creationId xmlns:a16="http://schemas.microsoft.com/office/drawing/2014/main" xmlns="" id="{3D60E545-224E-46C2-B8E4-E6924BD7299C}"/>
              </a:ext>
            </a:extLst>
          </p:cNvPr>
          <p:cNvSpPr/>
          <p:nvPr/>
        </p:nvSpPr>
        <p:spPr>
          <a:xfrm>
            <a:off x="7035285" y="2649123"/>
            <a:ext cx="917874"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03</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62" name="矩形 61">
            <a:extLst>
              <a:ext uri="{FF2B5EF4-FFF2-40B4-BE49-F238E27FC236}">
                <a16:creationId xmlns:a16="http://schemas.microsoft.com/office/drawing/2014/main" xmlns="" id="{1C9BADDC-FF47-4E57-A8ED-297B8A9467F7}"/>
              </a:ext>
            </a:extLst>
          </p:cNvPr>
          <p:cNvSpPr/>
          <p:nvPr/>
        </p:nvSpPr>
        <p:spPr>
          <a:xfrm>
            <a:off x="6578776" y="3107533"/>
            <a:ext cx="1830892"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cxnSp>
        <p:nvCxnSpPr>
          <p:cNvPr id="63" name="直接连接符 62">
            <a:extLst>
              <a:ext uri="{FF2B5EF4-FFF2-40B4-BE49-F238E27FC236}">
                <a16:creationId xmlns:a16="http://schemas.microsoft.com/office/drawing/2014/main" xmlns="" id="{CBAD4C47-1DB1-465E-B903-F2F95215CB28}"/>
              </a:ext>
            </a:extLst>
          </p:cNvPr>
          <p:cNvCxnSpPr>
            <a:cxnSpLocks/>
          </p:cNvCxnSpPr>
          <p:nvPr/>
        </p:nvCxnSpPr>
        <p:spPr>
          <a:xfrm>
            <a:off x="7085903" y="3542432"/>
            <a:ext cx="816639"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64" name="矩形 63">
            <a:extLst>
              <a:ext uri="{FF2B5EF4-FFF2-40B4-BE49-F238E27FC236}">
                <a16:creationId xmlns:a16="http://schemas.microsoft.com/office/drawing/2014/main" xmlns="" id="{5BDDB6BD-764E-4B41-9941-219170EFB5B8}"/>
              </a:ext>
            </a:extLst>
          </p:cNvPr>
          <p:cNvSpPr/>
          <p:nvPr/>
        </p:nvSpPr>
        <p:spPr>
          <a:xfrm>
            <a:off x="6541246" y="3840970"/>
            <a:ext cx="1905953" cy="1163267"/>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sp>
        <p:nvSpPr>
          <p:cNvPr id="65" name="任意多边形: 形状 64">
            <a:extLst>
              <a:ext uri="{FF2B5EF4-FFF2-40B4-BE49-F238E27FC236}">
                <a16:creationId xmlns:a16="http://schemas.microsoft.com/office/drawing/2014/main" xmlns="" id="{B1144BD6-F6B0-4CDC-881C-7E2E4BF628E0}"/>
              </a:ext>
            </a:extLst>
          </p:cNvPr>
          <p:cNvSpPr/>
          <p:nvPr/>
        </p:nvSpPr>
        <p:spPr>
          <a:xfrm>
            <a:off x="6373063" y="5528492"/>
            <a:ext cx="2242318" cy="94045"/>
          </a:xfrm>
          <a:custGeom>
            <a:avLst/>
            <a:gdLst>
              <a:gd name="connsiteX0" fmla="*/ 0 w 2242318"/>
              <a:gd name="connsiteY0" fmla="*/ 0 h 94045"/>
              <a:gd name="connsiteX1" fmla="*/ 2242318 w 2242318"/>
              <a:gd name="connsiteY1" fmla="*/ 0 h 94045"/>
              <a:gd name="connsiteX2" fmla="*/ 2242318 w 2242318"/>
              <a:gd name="connsiteY2" fmla="*/ 10451 h 94045"/>
              <a:gd name="connsiteX3" fmla="*/ 2158724 w 2242318"/>
              <a:gd name="connsiteY3" fmla="*/ 94045 h 94045"/>
              <a:gd name="connsiteX4" fmla="*/ 83594 w 2242318"/>
              <a:gd name="connsiteY4" fmla="*/ 94045 h 94045"/>
              <a:gd name="connsiteX5" fmla="*/ 0 w 2242318"/>
              <a:gd name="connsiteY5" fmla="*/ 10451 h 9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318" h="94045">
                <a:moveTo>
                  <a:pt x="0" y="0"/>
                </a:moveTo>
                <a:lnTo>
                  <a:pt x="2242318" y="0"/>
                </a:lnTo>
                <a:lnTo>
                  <a:pt x="2242318" y="10451"/>
                </a:lnTo>
                <a:cubicBezTo>
                  <a:pt x="2242318" y="56619"/>
                  <a:pt x="2204892" y="94045"/>
                  <a:pt x="2158724" y="94045"/>
                </a:cubicBezTo>
                <a:lnTo>
                  <a:pt x="83594" y="94045"/>
                </a:lnTo>
                <a:cubicBezTo>
                  <a:pt x="37426" y="94045"/>
                  <a:pt x="0" y="56619"/>
                  <a:pt x="0" y="10451"/>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矩形: 圆角 66">
            <a:extLst>
              <a:ext uri="{FF2B5EF4-FFF2-40B4-BE49-F238E27FC236}">
                <a16:creationId xmlns:a16="http://schemas.microsoft.com/office/drawing/2014/main" xmlns="" id="{A037AC3D-F41B-4345-887E-FD5B1B8658E7}"/>
              </a:ext>
            </a:extLst>
          </p:cNvPr>
          <p:cNvSpPr/>
          <p:nvPr/>
        </p:nvSpPr>
        <p:spPr>
          <a:xfrm>
            <a:off x="9142998" y="2391742"/>
            <a:ext cx="2242318" cy="3136750"/>
          </a:xfrm>
          <a:prstGeom prst="roundRect">
            <a:avLst>
              <a:gd name="adj" fmla="val 3728"/>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矩形 68">
            <a:extLst>
              <a:ext uri="{FF2B5EF4-FFF2-40B4-BE49-F238E27FC236}">
                <a16:creationId xmlns:a16="http://schemas.microsoft.com/office/drawing/2014/main" xmlns="" id="{CF990054-5295-47B7-B356-B62FE0BD2A36}"/>
              </a:ext>
            </a:extLst>
          </p:cNvPr>
          <p:cNvSpPr/>
          <p:nvPr/>
        </p:nvSpPr>
        <p:spPr>
          <a:xfrm>
            <a:off x="9886385" y="2649123"/>
            <a:ext cx="755543"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04</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70" name="矩形 69">
            <a:extLst>
              <a:ext uri="{FF2B5EF4-FFF2-40B4-BE49-F238E27FC236}">
                <a16:creationId xmlns:a16="http://schemas.microsoft.com/office/drawing/2014/main" xmlns="" id="{66B6BCEB-B6BB-4E79-BF37-8CB3D01364BD}"/>
              </a:ext>
            </a:extLst>
          </p:cNvPr>
          <p:cNvSpPr/>
          <p:nvPr/>
        </p:nvSpPr>
        <p:spPr>
          <a:xfrm>
            <a:off x="9348711" y="3107533"/>
            <a:ext cx="1830892" cy="307777"/>
          </a:xfrm>
          <a:prstGeom prst="rect">
            <a:avLst/>
          </a:prstGeom>
        </p:spPr>
        <p:txBody>
          <a:bodyPr wrap="square" lIns="0" tIns="0" rIns="0" bIns="0">
            <a:spAutoFit/>
          </a:bodyPr>
          <a:lstStyle/>
          <a:p>
            <a:pPr algn="ctr"/>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cxnSp>
        <p:nvCxnSpPr>
          <p:cNvPr id="71" name="直接连接符 70">
            <a:extLst>
              <a:ext uri="{FF2B5EF4-FFF2-40B4-BE49-F238E27FC236}">
                <a16:creationId xmlns:a16="http://schemas.microsoft.com/office/drawing/2014/main" xmlns="" id="{E8A77891-D571-41EF-9A54-61C8FA6E0F9C}"/>
              </a:ext>
            </a:extLst>
          </p:cNvPr>
          <p:cNvCxnSpPr>
            <a:cxnSpLocks/>
          </p:cNvCxnSpPr>
          <p:nvPr/>
        </p:nvCxnSpPr>
        <p:spPr>
          <a:xfrm>
            <a:off x="9855838" y="3542432"/>
            <a:ext cx="816639"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72" name="矩形 71">
            <a:extLst>
              <a:ext uri="{FF2B5EF4-FFF2-40B4-BE49-F238E27FC236}">
                <a16:creationId xmlns:a16="http://schemas.microsoft.com/office/drawing/2014/main" xmlns="" id="{992359D5-149F-4299-B6FE-FDD9E085CC5B}"/>
              </a:ext>
            </a:extLst>
          </p:cNvPr>
          <p:cNvSpPr/>
          <p:nvPr/>
        </p:nvSpPr>
        <p:spPr>
          <a:xfrm>
            <a:off x="9311181" y="3840970"/>
            <a:ext cx="1905953" cy="1163267"/>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sp>
        <p:nvSpPr>
          <p:cNvPr id="73" name="任意多边形: 形状 72">
            <a:extLst>
              <a:ext uri="{FF2B5EF4-FFF2-40B4-BE49-F238E27FC236}">
                <a16:creationId xmlns:a16="http://schemas.microsoft.com/office/drawing/2014/main" xmlns="" id="{84029A18-5023-47FB-8E42-068DF26266A7}"/>
              </a:ext>
            </a:extLst>
          </p:cNvPr>
          <p:cNvSpPr/>
          <p:nvPr/>
        </p:nvSpPr>
        <p:spPr>
          <a:xfrm>
            <a:off x="9142998" y="5528492"/>
            <a:ext cx="2242318" cy="94045"/>
          </a:xfrm>
          <a:custGeom>
            <a:avLst/>
            <a:gdLst>
              <a:gd name="connsiteX0" fmla="*/ 0 w 2242318"/>
              <a:gd name="connsiteY0" fmla="*/ 0 h 94045"/>
              <a:gd name="connsiteX1" fmla="*/ 2242318 w 2242318"/>
              <a:gd name="connsiteY1" fmla="*/ 0 h 94045"/>
              <a:gd name="connsiteX2" fmla="*/ 2242318 w 2242318"/>
              <a:gd name="connsiteY2" fmla="*/ 10451 h 94045"/>
              <a:gd name="connsiteX3" fmla="*/ 2158724 w 2242318"/>
              <a:gd name="connsiteY3" fmla="*/ 94045 h 94045"/>
              <a:gd name="connsiteX4" fmla="*/ 83594 w 2242318"/>
              <a:gd name="connsiteY4" fmla="*/ 94045 h 94045"/>
              <a:gd name="connsiteX5" fmla="*/ 0 w 2242318"/>
              <a:gd name="connsiteY5" fmla="*/ 10451 h 9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2318" h="94045">
                <a:moveTo>
                  <a:pt x="0" y="0"/>
                </a:moveTo>
                <a:lnTo>
                  <a:pt x="2242318" y="0"/>
                </a:lnTo>
                <a:lnTo>
                  <a:pt x="2242318" y="10451"/>
                </a:lnTo>
                <a:cubicBezTo>
                  <a:pt x="2242318" y="56619"/>
                  <a:pt x="2204892" y="94045"/>
                  <a:pt x="2158724" y="94045"/>
                </a:cubicBezTo>
                <a:lnTo>
                  <a:pt x="83594" y="94045"/>
                </a:lnTo>
                <a:cubicBezTo>
                  <a:pt x="37426" y="94045"/>
                  <a:pt x="0" y="56619"/>
                  <a:pt x="0" y="10451"/>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75" name="组合 74">
            <a:extLst>
              <a:ext uri="{FF2B5EF4-FFF2-40B4-BE49-F238E27FC236}">
                <a16:creationId xmlns:a16="http://schemas.microsoft.com/office/drawing/2014/main" xmlns="" id="{670C85F8-0E7D-4736-A565-3C23C7901109}"/>
              </a:ext>
            </a:extLst>
          </p:cNvPr>
          <p:cNvGrpSpPr/>
          <p:nvPr/>
        </p:nvGrpSpPr>
        <p:grpSpPr>
          <a:xfrm>
            <a:off x="3289874" y="3449711"/>
            <a:ext cx="131929" cy="131929"/>
            <a:chOff x="572791" y="1569289"/>
            <a:chExt cx="310486" cy="310486"/>
          </a:xfrm>
        </p:grpSpPr>
        <p:sp>
          <p:nvSpPr>
            <p:cNvPr id="78" name="椭圆 77">
              <a:extLst>
                <a:ext uri="{FF2B5EF4-FFF2-40B4-BE49-F238E27FC236}">
                  <a16:creationId xmlns:a16="http://schemas.microsoft.com/office/drawing/2014/main" xmlns="" id="{8041C62B-E84F-4D54-AA0D-B3A2AF8B42DF}"/>
                </a:ext>
              </a:extLst>
            </p:cNvPr>
            <p:cNvSpPr/>
            <p:nvPr/>
          </p:nvSpPr>
          <p:spPr>
            <a:xfrm flipV="1">
              <a:off x="623470" y="1618728"/>
              <a:ext cx="211608" cy="211608"/>
            </a:xfrm>
            <a:prstGeom prst="ellipse">
              <a:avLst/>
            </a:prstGeom>
            <a:gradFill>
              <a:gsLst>
                <a:gs pos="0">
                  <a:schemeClr val="accent1">
                    <a:lumMod val="40000"/>
                    <a:lumOff val="60000"/>
                  </a:schemeClr>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xmlns="" id="{716C5B9B-F6AF-456B-A0F9-0A628E96DB3E}"/>
                </a:ext>
              </a:extLst>
            </p:cNvPr>
            <p:cNvSpPr/>
            <p:nvPr/>
          </p:nvSpPr>
          <p:spPr>
            <a:xfrm flipV="1">
              <a:off x="572791" y="1569289"/>
              <a:ext cx="310486" cy="31048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6" name="椭圆 75">
            <a:extLst>
              <a:ext uri="{FF2B5EF4-FFF2-40B4-BE49-F238E27FC236}">
                <a16:creationId xmlns:a16="http://schemas.microsoft.com/office/drawing/2014/main" xmlns="" id="{9E97371A-5DC1-4CC5-9B46-D34A833CE9CF}"/>
              </a:ext>
            </a:extLst>
          </p:cNvPr>
          <p:cNvSpPr/>
          <p:nvPr/>
        </p:nvSpPr>
        <p:spPr>
          <a:xfrm flipV="1">
            <a:off x="3205224" y="3355467"/>
            <a:ext cx="302279" cy="30227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箭头: 右 76">
            <a:extLst>
              <a:ext uri="{FF2B5EF4-FFF2-40B4-BE49-F238E27FC236}">
                <a16:creationId xmlns:a16="http://schemas.microsoft.com/office/drawing/2014/main" xmlns="" id="{CDEC052C-FED1-40B8-AC04-81E08C1B6AE0}"/>
              </a:ext>
            </a:extLst>
          </p:cNvPr>
          <p:cNvSpPr/>
          <p:nvPr/>
        </p:nvSpPr>
        <p:spPr>
          <a:xfrm flipV="1">
            <a:off x="3262532" y="3439007"/>
            <a:ext cx="187662" cy="135198"/>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1" name="组合 80">
            <a:extLst>
              <a:ext uri="{FF2B5EF4-FFF2-40B4-BE49-F238E27FC236}">
                <a16:creationId xmlns:a16="http://schemas.microsoft.com/office/drawing/2014/main" xmlns="" id="{AB421831-B20D-4B37-9D45-7835FF73A91F}"/>
              </a:ext>
            </a:extLst>
          </p:cNvPr>
          <p:cNvGrpSpPr/>
          <p:nvPr/>
        </p:nvGrpSpPr>
        <p:grpSpPr>
          <a:xfrm>
            <a:off x="6046331" y="3449711"/>
            <a:ext cx="131929" cy="131929"/>
            <a:chOff x="572791" y="1569289"/>
            <a:chExt cx="310486" cy="310486"/>
          </a:xfrm>
        </p:grpSpPr>
        <p:sp>
          <p:nvSpPr>
            <p:cNvPr id="84" name="椭圆 83">
              <a:extLst>
                <a:ext uri="{FF2B5EF4-FFF2-40B4-BE49-F238E27FC236}">
                  <a16:creationId xmlns:a16="http://schemas.microsoft.com/office/drawing/2014/main" xmlns="" id="{BC39F08E-5C73-49F7-BCF3-85F7E6F568C6}"/>
                </a:ext>
              </a:extLst>
            </p:cNvPr>
            <p:cNvSpPr/>
            <p:nvPr/>
          </p:nvSpPr>
          <p:spPr>
            <a:xfrm flipV="1">
              <a:off x="623470" y="1618728"/>
              <a:ext cx="211608" cy="211608"/>
            </a:xfrm>
            <a:prstGeom prst="ellipse">
              <a:avLst/>
            </a:prstGeom>
            <a:gradFill>
              <a:gsLst>
                <a:gs pos="0">
                  <a:schemeClr val="accent1">
                    <a:lumMod val="40000"/>
                    <a:lumOff val="60000"/>
                  </a:schemeClr>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xmlns="" id="{44C9B0C8-9C66-4ED4-9AB9-44CD2128855B}"/>
                </a:ext>
              </a:extLst>
            </p:cNvPr>
            <p:cNvSpPr/>
            <p:nvPr/>
          </p:nvSpPr>
          <p:spPr>
            <a:xfrm flipV="1">
              <a:off x="572791" y="1569289"/>
              <a:ext cx="310486" cy="31048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2" name="椭圆 81">
            <a:extLst>
              <a:ext uri="{FF2B5EF4-FFF2-40B4-BE49-F238E27FC236}">
                <a16:creationId xmlns:a16="http://schemas.microsoft.com/office/drawing/2014/main" xmlns="" id="{29AE726C-D954-4BBF-95D5-C441265C52C0}"/>
              </a:ext>
            </a:extLst>
          </p:cNvPr>
          <p:cNvSpPr/>
          <p:nvPr/>
        </p:nvSpPr>
        <p:spPr>
          <a:xfrm flipV="1">
            <a:off x="5961681" y="3355467"/>
            <a:ext cx="302279" cy="30227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箭头: 右 82">
            <a:extLst>
              <a:ext uri="{FF2B5EF4-FFF2-40B4-BE49-F238E27FC236}">
                <a16:creationId xmlns:a16="http://schemas.microsoft.com/office/drawing/2014/main" xmlns="" id="{21E30E75-C4C5-431A-8625-008B735B0BB2}"/>
              </a:ext>
            </a:extLst>
          </p:cNvPr>
          <p:cNvSpPr/>
          <p:nvPr/>
        </p:nvSpPr>
        <p:spPr>
          <a:xfrm flipV="1">
            <a:off x="6018989" y="3439007"/>
            <a:ext cx="187662" cy="135198"/>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7" name="组合 86">
            <a:extLst>
              <a:ext uri="{FF2B5EF4-FFF2-40B4-BE49-F238E27FC236}">
                <a16:creationId xmlns:a16="http://schemas.microsoft.com/office/drawing/2014/main" xmlns="" id="{66DDA6DC-1DD7-4039-8E85-1A4F44EBB2BA}"/>
              </a:ext>
            </a:extLst>
          </p:cNvPr>
          <p:cNvGrpSpPr/>
          <p:nvPr/>
        </p:nvGrpSpPr>
        <p:grpSpPr>
          <a:xfrm>
            <a:off x="8828486" y="3449711"/>
            <a:ext cx="131929" cy="131929"/>
            <a:chOff x="572791" y="1569289"/>
            <a:chExt cx="310486" cy="310486"/>
          </a:xfrm>
        </p:grpSpPr>
        <p:sp>
          <p:nvSpPr>
            <p:cNvPr id="90" name="椭圆 89">
              <a:extLst>
                <a:ext uri="{FF2B5EF4-FFF2-40B4-BE49-F238E27FC236}">
                  <a16:creationId xmlns:a16="http://schemas.microsoft.com/office/drawing/2014/main" xmlns="" id="{E66300FD-43D6-4374-86AF-84391331CA48}"/>
                </a:ext>
              </a:extLst>
            </p:cNvPr>
            <p:cNvSpPr/>
            <p:nvPr/>
          </p:nvSpPr>
          <p:spPr>
            <a:xfrm flipV="1">
              <a:off x="623470" y="1618728"/>
              <a:ext cx="211608" cy="211608"/>
            </a:xfrm>
            <a:prstGeom prst="ellipse">
              <a:avLst/>
            </a:prstGeom>
            <a:gradFill>
              <a:gsLst>
                <a:gs pos="0">
                  <a:schemeClr val="accent1">
                    <a:lumMod val="40000"/>
                    <a:lumOff val="60000"/>
                  </a:schemeClr>
                </a:gs>
                <a:gs pos="100000">
                  <a:schemeClr val="accent1">
                    <a:lumMod val="60000"/>
                    <a:lumOff val="4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1" name="椭圆 90">
              <a:extLst>
                <a:ext uri="{FF2B5EF4-FFF2-40B4-BE49-F238E27FC236}">
                  <a16:creationId xmlns:a16="http://schemas.microsoft.com/office/drawing/2014/main" xmlns="" id="{E55DE190-7C7A-4D37-A5FE-06BF6585EDC4}"/>
                </a:ext>
              </a:extLst>
            </p:cNvPr>
            <p:cNvSpPr/>
            <p:nvPr/>
          </p:nvSpPr>
          <p:spPr>
            <a:xfrm flipV="1">
              <a:off x="572791" y="1569289"/>
              <a:ext cx="310486" cy="310486"/>
            </a:xfrm>
            <a:prstGeom prst="ellipse">
              <a:avLst/>
            </a:prstGeom>
            <a:no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8" name="椭圆 87">
            <a:extLst>
              <a:ext uri="{FF2B5EF4-FFF2-40B4-BE49-F238E27FC236}">
                <a16:creationId xmlns:a16="http://schemas.microsoft.com/office/drawing/2014/main" xmlns="" id="{DD25FCC1-0136-427B-8B09-A97051D275CB}"/>
              </a:ext>
            </a:extLst>
          </p:cNvPr>
          <p:cNvSpPr/>
          <p:nvPr/>
        </p:nvSpPr>
        <p:spPr>
          <a:xfrm flipV="1">
            <a:off x="8743836" y="3355467"/>
            <a:ext cx="302279" cy="302279"/>
          </a:xfrm>
          <a:prstGeom prst="ellipse">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箭头: 右 88">
            <a:extLst>
              <a:ext uri="{FF2B5EF4-FFF2-40B4-BE49-F238E27FC236}">
                <a16:creationId xmlns:a16="http://schemas.microsoft.com/office/drawing/2014/main" xmlns="" id="{6AA939C3-707A-40DD-A261-15E5D9C85208}"/>
              </a:ext>
            </a:extLst>
          </p:cNvPr>
          <p:cNvSpPr/>
          <p:nvPr/>
        </p:nvSpPr>
        <p:spPr>
          <a:xfrm flipV="1">
            <a:off x="8801144" y="3439007"/>
            <a:ext cx="187662" cy="135198"/>
          </a:xfrm>
          <a:prstGeom prst="rightArrow">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9785337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5B811065-8929-4B30-85A3-279B7B4ECD77}"/>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9FBC4386-C502-4FDE-B1E7-868BAE06CC6B}"/>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A34876F6-8D42-4B62-A8BF-EA931910DDA3}"/>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152D93B2-E834-4783-9F43-53FBF2C2C8E8}"/>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多段时间轴排版</a:t>
            </a:r>
          </a:p>
        </p:txBody>
      </p:sp>
      <p:sp>
        <p:nvSpPr>
          <p:cNvPr id="6" name="文本框 5">
            <a:extLst>
              <a:ext uri="{FF2B5EF4-FFF2-40B4-BE49-F238E27FC236}">
                <a16:creationId xmlns:a16="http://schemas.microsoft.com/office/drawing/2014/main" xmlns="" id="{354841C8-2A4F-452C-B86B-B496C2910C97}"/>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C981CE24-AFD0-4C86-A225-B17FD4816B24}"/>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任意多边形: 形状 7">
            <a:extLst>
              <a:ext uri="{FF2B5EF4-FFF2-40B4-BE49-F238E27FC236}">
                <a16:creationId xmlns:a16="http://schemas.microsoft.com/office/drawing/2014/main" xmlns="" id="{BAA9EFEE-0443-4911-A5D2-E4900ECB4C7E}"/>
              </a:ext>
            </a:extLst>
          </p:cNvPr>
          <p:cNvSpPr/>
          <p:nvPr/>
        </p:nvSpPr>
        <p:spPr>
          <a:xfrm flipV="1">
            <a:off x="2767455" y="4527754"/>
            <a:ext cx="2612564" cy="1790741"/>
          </a:xfrm>
          <a:custGeom>
            <a:avLst/>
            <a:gdLst>
              <a:gd name="connsiteX0" fmla="*/ 80049 w 2867245"/>
              <a:gd name="connsiteY0" fmla="*/ 0 h 1755860"/>
              <a:gd name="connsiteX1" fmla="*/ 2787196 w 2867245"/>
              <a:gd name="connsiteY1" fmla="*/ 0 h 1755860"/>
              <a:gd name="connsiteX2" fmla="*/ 2867245 w 2867245"/>
              <a:gd name="connsiteY2" fmla="*/ 80049 h 1755860"/>
              <a:gd name="connsiteX3" fmla="*/ 2867245 w 2867245"/>
              <a:gd name="connsiteY3" fmla="*/ 1477937 h 1755860"/>
              <a:gd name="connsiteX4" fmla="*/ 2787196 w 2867245"/>
              <a:gd name="connsiteY4" fmla="*/ 1557986 h 1755860"/>
              <a:gd name="connsiteX5" fmla="*/ 247650 w 2867245"/>
              <a:gd name="connsiteY5" fmla="*/ 1557986 h 1755860"/>
              <a:gd name="connsiteX6" fmla="*/ 0 w 2867245"/>
              <a:gd name="connsiteY6" fmla="*/ 1755860 h 1755860"/>
              <a:gd name="connsiteX7" fmla="*/ 0 w 2867245"/>
              <a:gd name="connsiteY7" fmla="*/ 1477937 h 1755860"/>
              <a:gd name="connsiteX8" fmla="*/ 0 w 2867245"/>
              <a:gd name="connsiteY8" fmla="*/ 1360112 h 1755860"/>
              <a:gd name="connsiteX9" fmla="*/ 0 w 2867245"/>
              <a:gd name="connsiteY9" fmla="*/ 80049 h 1755860"/>
              <a:gd name="connsiteX10" fmla="*/ 80049 w 2867245"/>
              <a:gd name="connsiteY10" fmla="*/ 0 h 175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7245" h="1755860">
                <a:moveTo>
                  <a:pt x="80049" y="0"/>
                </a:moveTo>
                <a:lnTo>
                  <a:pt x="2787196" y="0"/>
                </a:lnTo>
                <a:cubicBezTo>
                  <a:pt x="2831406" y="0"/>
                  <a:pt x="2867245" y="35839"/>
                  <a:pt x="2867245" y="80049"/>
                </a:cubicBezTo>
                <a:lnTo>
                  <a:pt x="2867245" y="1477937"/>
                </a:lnTo>
                <a:cubicBezTo>
                  <a:pt x="2867245" y="1522147"/>
                  <a:pt x="2831406" y="1557986"/>
                  <a:pt x="2787196" y="1557986"/>
                </a:cubicBezTo>
                <a:lnTo>
                  <a:pt x="247650" y="1557986"/>
                </a:lnTo>
                <a:lnTo>
                  <a:pt x="0" y="1755860"/>
                </a:lnTo>
                <a:lnTo>
                  <a:pt x="0" y="1477937"/>
                </a:lnTo>
                <a:lnTo>
                  <a:pt x="0" y="1360112"/>
                </a:lnTo>
                <a:lnTo>
                  <a:pt x="0" y="80049"/>
                </a:lnTo>
                <a:cubicBezTo>
                  <a:pt x="0" y="35839"/>
                  <a:pt x="35839" y="0"/>
                  <a:pt x="80049" y="0"/>
                </a:cubicBezTo>
                <a:close/>
              </a:path>
            </a:pathLst>
          </a:cu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箭头连接符 8">
            <a:extLst>
              <a:ext uri="{FF2B5EF4-FFF2-40B4-BE49-F238E27FC236}">
                <a16:creationId xmlns:a16="http://schemas.microsoft.com/office/drawing/2014/main" xmlns="" id="{85FA0B52-D843-4097-9B19-40B6B3B0BDB9}"/>
              </a:ext>
            </a:extLst>
          </p:cNvPr>
          <p:cNvCxnSpPr>
            <a:cxnSpLocks/>
          </p:cNvCxnSpPr>
          <p:nvPr/>
        </p:nvCxnSpPr>
        <p:spPr>
          <a:xfrm>
            <a:off x="-41994" y="4123621"/>
            <a:ext cx="12233994" cy="0"/>
          </a:xfrm>
          <a:prstGeom prst="straightConnector1">
            <a:avLst/>
          </a:prstGeom>
          <a:ln w="28575">
            <a:solidFill>
              <a:schemeClr val="accent1"/>
            </a:solidFill>
            <a:tailEnd type="triangle"/>
          </a:ln>
          <a:effectLst>
            <a:outerShdw blurRad="190500" dist="50800" dir="5400000" algn="ctr" rotWithShape="0">
              <a:schemeClr val="accent1">
                <a:lumMod val="20000"/>
                <a:lumOff val="80000"/>
                <a:alpha val="40000"/>
              </a:schemeClr>
            </a:outerShdw>
          </a:effectLst>
        </p:spPr>
        <p:style>
          <a:lnRef idx="1">
            <a:schemeClr val="accent1"/>
          </a:lnRef>
          <a:fillRef idx="0">
            <a:schemeClr val="accent1"/>
          </a:fillRef>
          <a:effectRef idx="0">
            <a:schemeClr val="accent1"/>
          </a:effectRef>
          <a:fontRef idx="minor">
            <a:schemeClr val="tx1"/>
          </a:fontRef>
        </p:style>
      </p:cxnSp>
      <p:sp>
        <p:nvSpPr>
          <p:cNvPr id="10" name="椭圆 9">
            <a:extLst>
              <a:ext uri="{FF2B5EF4-FFF2-40B4-BE49-F238E27FC236}">
                <a16:creationId xmlns:a16="http://schemas.microsoft.com/office/drawing/2014/main" xmlns="" id="{D06C950D-5DB7-4E55-8B71-2E83C65D0D6E}"/>
              </a:ext>
            </a:extLst>
          </p:cNvPr>
          <p:cNvSpPr/>
          <p:nvPr/>
        </p:nvSpPr>
        <p:spPr>
          <a:xfrm>
            <a:off x="580571" y="3930702"/>
            <a:ext cx="385838" cy="385838"/>
          </a:xfrm>
          <a:prstGeom prst="ellipse">
            <a:avLst/>
          </a:prstGeom>
          <a:solidFill>
            <a:schemeClr val="accent1">
              <a:alpha val="15000"/>
            </a:schemeClr>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11" name="椭圆 10">
            <a:extLst>
              <a:ext uri="{FF2B5EF4-FFF2-40B4-BE49-F238E27FC236}">
                <a16:creationId xmlns:a16="http://schemas.microsoft.com/office/drawing/2014/main" xmlns="" id="{0E8FB819-AF9F-4A1B-8E9A-1AE5032D9ECB}"/>
              </a:ext>
            </a:extLst>
          </p:cNvPr>
          <p:cNvSpPr/>
          <p:nvPr/>
        </p:nvSpPr>
        <p:spPr>
          <a:xfrm>
            <a:off x="656331" y="4006462"/>
            <a:ext cx="234319" cy="234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100" dirty="0"/>
              <a:t>1</a:t>
            </a:r>
            <a:endParaRPr lang="zh-CN" altLang="en-US" sz="1100" dirty="0"/>
          </a:p>
        </p:txBody>
      </p:sp>
      <p:sp>
        <p:nvSpPr>
          <p:cNvPr id="12" name="任意多边形: 形状 11">
            <a:extLst>
              <a:ext uri="{FF2B5EF4-FFF2-40B4-BE49-F238E27FC236}">
                <a16:creationId xmlns:a16="http://schemas.microsoft.com/office/drawing/2014/main" xmlns="" id="{2EA9D9B0-D7DA-4C59-8CDF-A86BE463F4BA}"/>
              </a:ext>
            </a:extLst>
          </p:cNvPr>
          <p:cNvSpPr/>
          <p:nvPr/>
        </p:nvSpPr>
        <p:spPr>
          <a:xfrm>
            <a:off x="725715" y="1988000"/>
            <a:ext cx="2612564" cy="1790741"/>
          </a:xfrm>
          <a:custGeom>
            <a:avLst/>
            <a:gdLst>
              <a:gd name="connsiteX0" fmla="*/ 80049 w 2867245"/>
              <a:gd name="connsiteY0" fmla="*/ 0 h 1755860"/>
              <a:gd name="connsiteX1" fmla="*/ 2787196 w 2867245"/>
              <a:gd name="connsiteY1" fmla="*/ 0 h 1755860"/>
              <a:gd name="connsiteX2" fmla="*/ 2867245 w 2867245"/>
              <a:gd name="connsiteY2" fmla="*/ 80049 h 1755860"/>
              <a:gd name="connsiteX3" fmla="*/ 2867245 w 2867245"/>
              <a:gd name="connsiteY3" fmla="*/ 1477937 h 1755860"/>
              <a:gd name="connsiteX4" fmla="*/ 2787196 w 2867245"/>
              <a:gd name="connsiteY4" fmla="*/ 1557986 h 1755860"/>
              <a:gd name="connsiteX5" fmla="*/ 247650 w 2867245"/>
              <a:gd name="connsiteY5" fmla="*/ 1557986 h 1755860"/>
              <a:gd name="connsiteX6" fmla="*/ 0 w 2867245"/>
              <a:gd name="connsiteY6" fmla="*/ 1755860 h 1755860"/>
              <a:gd name="connsiteX7" fmla="*/ 0 w 2867245"/>
              <a:gd name="connsiteY7" fmla="*/ 1477937 h 1755860"/>
              <a:gd name="connsiteX8" fmla="*/ 0 w 2867245"/>
              <a:gd name="connsiteY8" fmla="*/ 1360112 h 1755860"/>
              <a:gd name="connsiteX9" fmla="*/ 0 w 2867245"/>
              <a:gd name="connsiteY9" fmla="*/ 80049 h 1755860"/>
              <a:gd name="connsiteX10" fmla="*/ 80049 w 2867245"/>
              <a:gd name="connsiteY10" fmla="*/ 0 h 175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7245" h="1755860">
                <a:moveTo>
                  <a:pt x="80049" y="0"/>
                </a:moveTo>
                <a:lnTo>
                  <a:pt x="2787196" y="0"/>
                </a:lnTo>
                <a:cubicBezTo>
                  <a:pt x="2831406" y="0"/>
                  <a:pt x="2867245" y="35839"/>
                  <a:pt x="2867245" y="80049"/>
                </a:cubicBezTo>
                <a:lnTo>
                  <a:pt x="2867245" y="1477937"/>
                </a:lnTo>
                <a:cubicBezTo>
                  <a:pt x="2867245" y="1522147"/>
                  <a:pt x="2831406" y="1557986"/>
                  <a:pt x="2787196" y="1557986"/>
                </a:cubicBezTo>
                <a:lnTo>
                  <a:pt x="247650" y="1557986"/>
                </a:lnTo>
                <a:lnTo>
                  <a:pt x="0" y="1755860"/>
                </a:lnTo>
                <a:lnTo>
                  <a:pt x="0" y="1477937"/>
                </a:lnTo>
                <a:lnTo>
                  <a:pt x="0" y="1360112"/>
                </a:lnTo>
                <a:lnTo>
                  <a:pt x="0" y="80049"/>
                </a:lnTo>
                <a:cubicBezTo>
                  <a:pt x="0" y="35839"/>
                  <a:pt x="35839" y="0"/>
                  <a:pt x="80049" y="0"/>
                </a:cubicBezTo>
                <a:close/>
              </a:path>
            </a:pathLst>
          </a:cu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a16="http://schemas.microsoft.com/office/drawing/2014/main" xmlns="" id="{C7C301D7-D6AA-49DC-821E-7F5DFE8FCCBB}"/>
              </a:ext>
            </a:extLst>
          </p:cNvPr>
          <p:cNvSpPr/>
          <p:nvPr/>
        </p:nvSpPr>
        <p:spPr>
          <a:xfrm>
            <a:off x="2610946" y="3930702"/>
            <a:ext cx="385838" cy="385838"/>
          </a:xfrm>
          <a:prstGeom prst="ellipse">
            <a:avLst/>
          </a:prstGeom>
          <a:solidFill>
            <a:schemeClr val="accent1">
              <a:alpha val="15000"/>
            </a:schemeClr>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14" name="椭圆 13">
            <a:extLst>
              <a:ext uri="{FF2B5EF4-FFF2-40B4-BE49-F238E27FC236}">
                <a16:creationId xmlns:a16="http://schemas.microsoft.com/office/drawing/2014/main" xmlns="" id="{235BF234-C2E3-43B1-A9A2-BAB0A3C6E6B0}"/>
              </a:ext>
            </a:extLst>
          </p:cNvPr>
          <p:cNvSpPr/>
          <p:nvPr/>
        </p:nvSpPr>
        <p:spPr>
          <a:xfrm>
            <a:off x="2686706" y="4006462"/>
            <a:ext cx="234319" cy="234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100" dirty="0"/>
              <a:t>2</a:t>
            </a:r>
            <a:endParaRPr lang="zh-CN" altLang="en-US" sz="1100" dirty="0"/>
          </a:p>
        </p:txBody>
      </p:sp>
      <p:sp>
        <p:nvSpPr>
          <p:cNvPr id="15" name="椭圆 14">
            <a:extLst>
              <a:ext uri="{FF2B5EF4-FFF2-40B4-BE49-F238E27FC236}">
                <a16:creationId xmlns:a16="http://schemas.microsoft.com/office/drawing/2014/main" xmlns="" id="{DCA5A447-A7FB-4F3C-90C2-4821734990F0}"/>
              </a:ext>
            </a:extLst>
          </p:cNvPr>
          <p:cNvSpPr/>
          <p:nvPr/>
        </p:nvSpPr>
        <p:spPr>
          <a:xfrm>
            <a:off x="4641321" y="3930702"/>
            <a:ext cx="385838" cy="385838"/>
          </a:xfrm>
          <a:prstGeom prst="ellipse">
            <a:avLst/>
          </a:prstGeom>
          <a:solidFill>
            <a:schemeClr val="accent1">
              <a:alpha val="15000"/>
            </a:schemeClr>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16" name="椭圆 15">
            <a:extLst>
              <a:ext uri="{FF2B5EF4-FFF2-40B4-BE49-F238E27FC236}">
                <a16:creationId xmlns:a16="http://schemas.microsoft.com/office/drawing/2014/main" xmlns="" id="{AD2FB5FE-DDB8-4E58-ACA7-63C469A65A03}"/>
              </a:ext>
            </a:extLst>
          </p:cNvPr>
          <p:cNvSpPr/>
          <p:nvPr/>
        </p:nvSpPr>
        <p:spPr>
          <a:xfrm>
            <a:off x="4717081" y="4006462"/>
            <a:ext cx="234319" cy="234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100" dirty="0"/>
              <a:t>3</a:t>
            </a:r>
            <a:endParaRPr lang="zh-CN" altLang="en-US" sz="1100" dirty="0"/>
          </a:p>
        </p:txBody>
      </p:sp>
      <p:sp>
        <p:nvSpPr>
          <p:cNvPr id="17" name="椭圆 16">
            <a:extLst>
              <a:ext uri="{FF2B5EF4-FFF2-40B4-BE49-F238E27FC236}">
                <a16:creationId xmlns:a16="http://schemas.microsoft.com/office/drawing/2014/main" xmlns="" id="{B1D9A2D7-265F-4432-B73A-B6E8FE92412F}"/>
              </a:ext>
            </a:extLst>
          </p:cNvPr>
          <p:cNvSpPr/>
          <p:nvPr/>
        </p:nvSpPr>
        <p:spPr>
          <a:xfrm>
            <a:off x="6671696" y="3930702"/>
            <a:ext cx="385838" cy="385838"/>
          </a:xfrm>
          <a:prstGeom prst="ellipse">
            <a:avLst/>
          </a:prstGeom>
          <a:solidFill>
            <a:schemeClr val="accent1">
              <a:alpha val="15000"/>
            </a:schemeClr>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18" name="椭圆 17">
            <a:extLst>
              <a:ext uri="{FF2B5EF4-FFF2-40B4-BE49-F238E27FC236}">
                <a16:creationId xmlns:a16="http://schemas.microsoft.com/office/drawing/2014/main" xmlns="" id="{07FD6BCF-08CE-4535-BA3E-FA0A0DE1B4EF}"/>
              </a:ext>
            </a:extLst>
          </p:cNvPr>
          <p:cNvSpPr/>
          <p:nvPr/>
        </p:nvSpPr>
        <p:spPr>
          <a:xfrm>
            <a:off x="6747456" y="4006462"/>
            <a:ext cx="234319" cy="234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100" dirty="0"/>
              <a:t>4</a:t>
            </a:r>
            <a:endParaRPr lang="zh-CN" altLang="en-US" sz="1100" dirty="0"/>
          </a:p>
        </p:txBody>
      </p:sp>
      <p:sp>
        <p:nvSpPr>
          <p:cNvPr id="19" name="椭圆 18">
            <a:extLst>
              <a:ext uri="{FF2B5EF4-FFF2-40B4-BE49-F238E27FC236}">
                <a16:creationId xmlns:a16="http://schemas.microsoft.com/office/drawing/2014/main" xmlns="" id="{9A15531B-0270-4FC4-B586-EC288BAC290F}"/>
              </a:ext>
            </a:extLst>
          </p:cNvPr>
          <p:cNvSpPr/>
          <p:nvPr/>
        </p:nvSpPr>
        <p:spPr>
          <a:xfrm>
            <a:off x="8702070" y="3930702"/>
            <a:ext cx="385838" cy="385838"/>
          </a:xfrm>
          <a:prstGeom prst="ellipse">
            <a:avLst/>
          </a:prstGeom>
          <a:solidFill>
            <a:schemeClr val="accent1">
              <a:alpha val="15000"/>
            </a:schemeClr>
          </a:solidFill>
          <a:ln w="9525">
            <a:noFill/>
            <a:prstDash val="soli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200"/>
          </a:p>
        </p:txBody>
      </p:sp>
      <p:sp>
        <p:nvSpPr>
          <p:cNvPr id="20" name="椭圆 19">
            <a:extLst>
              <a:ext uri="{FF2B5EF4-FFF2-40B4-BE49-F238E27FC236}">
                <a16:creationId xmlns:a16="http://schemas.microsoft.com/office/drawing/2014/main" xmlns="" id="{716BA6B3-191D-47B2-B995-24A748EF6842}"/>
              </a:ext>
            </a:extLst>
          </p:cNvPr>
          <p:cNvSpPr/>
          <p:nvPr/>
        </p:nvSpPr>
        <p:spPr>
          <a:xfrm>
            <a:off x="8777830" y="4006462"/>
            <a:ext cx="234319" cy="234319"/>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1100" dirty="0"/>
              <a:t>5</a:t>
            </a:r>
            <a:endParaRPr lang="zh-CN" altLang="en-US" sz="1100" dirty="0"/>
          </a:p>
        </p:txBody>
      </p:sp>
      <p:sp>
        <p:nvSpPr>
          <p:cNvPr id="21" name="任意多边形: 形状 20">
            <a:extLst>
              <a:ext uri="{FF2B5EF4-FFF2-40B4-BE49-F238E27FC236}">
                <a16:creationId xmlns:a16="http://schemas.microsoft.com/office/drawing/2014/main" xmlns="" id="{44998BA4-E2A7-4191-B9EC-AAE7ADAC5B9C}"/>
              </a:ext>
            </a:extLst>
          </p:cNvPr>
          <p:cNvSpPr/>
          <p:nvPr/>
        </p:nvSpPr>
        <p:spPr>
          <a:xfrm>
            <a:off x="8853707" y="1988000"/>
            <a:ext cx="2612564" cy="1790741"/>
          </a:xfrm>
          <a:custGeom>
            <a:avLst/>
            <a:gdLst>
              <a:gd name="connsiteX0" fmla="*/ 80049 w 2867245"/>
              <a:gd name="connsiteY0" fmla="*/ 0 h 1755860"/>
              <a:gd name="connsiteX1" fmla="*/ 2787196 w 2867245"/>
              <a:gd name="connsiteY1" fmla="*/ 0 h 1755860"/>
              <a:gd name="connsiteX2" fmla="*/ 2867245 w 2867245"/>
              <a:gd name="connsiteY2" fmla="*/ 80049 h 1755860"/>
              <a:gd name="connsiteX3" fmla="*/ 2867245 w 2867245"/>
              <a:gd name="connsiteY3" fmla="*/ 1477937 h 1755860"/>
              <a:gd name="connsiteX4" fmla="*/ 2787196 w 2867245"/>
              <a:gd name="connsiteY4" fmla="*/ 1557986 h 1755860"/>
              <a:gd name="connsiteX5" fmla="*/ 247650 w 2867245"/>
              <a:gd name="connsiteY5" fmla="*/ 1557986 h 1755860"/>
              <a:gd name="connsiteX6" fmla="*/ 0 w 2867245"/>
              <a:gd name="connsiteY6" fmla="*/ 1755860 h 1755860"/>
              <a:gd name="connsiteX7" fmla="*/ 0 w 2867245"/>
              <a:gd name="connsiteY7" fmla="*/ 1477937 h 1755860"/>
              <a:gd name="connsiteX8" fmla="*/ 0 w 2867245"/>
              <a:gd name="connsiteY8" fmla="*/ 1360112 h 1755860"/>
              <a:gd name="connsiteX9" fmla="*/ 0 w 2867245"/>
              <a:gd name="connsiteY9" fmla="*/ 80049 h 1755860"/>
              <a:gd name="connsiteX10" fmla="*/ 80049 w 2867245"/>
              <a:gd name="connsiteY10" fmla="*/ 0 h 175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7245" h="1755860">
                <a:moveTo>
                  <a:pt x="80049" y="0"/>
                </a:moveTo>
                <a:lnTo>
                  <a:pt x="2787196" y="0"/>
                </a:lnTo>
                <a:cubicBezTo>
                  <a:pt x="2831406" y="0"/>
                  <a:pt x="2867245" y="35839"/>
                  <a:pt x="2867245" y="80049"/>
                </a:cubicBezTo>
                <a:lnTo>
                  <a:pt x="2867245" y="1477937"/>
                </a:lnTo>
                <a:cubicBezTo>
                  <a:pt x="2867245" y="1522147"/>
                  <a:pt x="2831406" y="1557986"/>
                  <a:pt x="2787196" y="1557986"/>
                </a:cubicBezTo>
                <a:lnTo>
                  <a:pt x="247650" y="1557986"/>
                </a:lnTo>
                <a:lnTo>
                  <a:pt x="0" y="1755860"/>
                </a:lnTo>
                <a:lnTo>
                  <a:pt x="0" y="1477937"/>
                </a:lnTo>
                <a:lnTo>
                  <a:pt x="0" y="1360112"/>
                </a:lnTo>
                <a:lnTo>
                  <a:pt x="0" y="80049"/>
                </a:lnTo>
                <a:cubicBezTo>
                  <a:pt x="0" y="35839"/>
                  <a:pt x="35839" y="0"/>
                  <a:pt x="80049" y="0"/>
                </a:cubicBezTo>
                <a:close/>
              </a:path>
            </a:pathLst>
          </a:cu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形状 21">
            <a:extLst>
              <a:ext uri="{FF2B5EF4-FFF2-40B4-BE49-F238E27FC236}">
                <a16:creationId xmlns:a16="http://schemas.microsoft.com/office/drawing/2014/main" xmlns="" id="{4545502D-5D54-40B6-BEB4-FF2CA4AE031A}"/>
              </a:ext>
            </a:extLst>
          </p:cNvPr>
          <p:cNvSpPr/>
          <p:nvPr/>
        </p:nvSpPr>
        <p:spPr>
          <a:xfrm>
            <a:off x="4837985" y="1988000"/>
            <a:ext cx="2612564" cy="1790741"/>
          </a:xfrm>
          <a:custGeom>
            <a:avLst/>
            <a:gdLst>
              <a:gd name="connsiteX0" fmla="*/ 80049 w 2867245"/>
              <a:gd name="connsiteY0" fmla="*/ 0 h 1755860"/>
              <a:gd name="connsiteX1" fmla="*/ 2787196 w 2867245"/>
              <a:gd name="connsiteY1" fmla="*/ 0 h 1755860"/>
              <a:gd name="connsiteX2" fmla="*/ 2867245 w 2867245"/>
              <a:gd name="connsiteY2" fmla="*/ 80049 h 1755860"/>
              <a:gd name="connsiteX3" fmla="*/ 2867245 w 2867245"/>
              <a:gd name="connsiteY3" fmla="*/ 1477937 h 1755860"/>
              <a:gd name="connsiteX4" fmla="*/ 2787196 w 2867245"/>
              <a:gd name="connsiteY4" fmla="*/ 1557986 h 1755860"/>
              <a:gd name="connsiteX5" fmla="*/ 247650 w 2867245"/>
              <a:gd name="connsiteY5" fmla="*/ 1557986 h 1755860"/>
              <a:gd name="connsiteX6" fmla="*/ 0 w 2867245"/>
              <a:gd name="connsiteY6" fmla="*/ 1755860 h 1755860"/>
              <a:gd name="connsiteX7" fmla="*/ 0 w 2867245"/>
              <a:gd name="connsiteY7" fmla="*/ 1477937 h 1755860"/>
              <a:gd name="connsiteX8" fmla="*/ 0 w 2867245"/>
              <a:gd name="connsiteY8" fmla="*/ 1360112 h 1755860"/>
              <a:gd name="connsiteX9" fmla="*/ 0 w 2867245"/>
              <a:gd name="connsiteY9" fmla="*/ 80049 h 1755860"/>
              <a:gd name="connsiteX10" fmla="*/ 80049 w 2867245"/>
              <a:gd name="connsiteY10" fmla="*/ 0 h 175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7245" h="1755860">
                <a:moveTo>
                  <a:pt x="80049" y="0"/>
                </a:moveTo>
                <a:lnTo>
                  <a:pt x="2787196" y="0"/>
                </a:lnTo>
                <a:cubicBezTo>
                  <a:pt x="2831406" y="0"/>
                  <a:pt x="2867245" y="35839"/>
                  <a:pt x="2867245" y="80049"/>
                </a:cubicBezTo>
                <a:lnTo>
                  <a:pt x="2867245" y="1477937"/>
                </a:lnTo>
                <a:cubicBezTo>
                  <a:pt x="2867245" y="1522147"/>
                  <a:pt x="2831406" y="1557986"/>
                  <a:pt x="2787196" y="1557986"/>
                </a:cubicBezTo>
                <a:lnTo>
                  <a:pt x="247650" y="1557986"/>
                </a:lnTo>
                <a:lnTo>
                  <a:pt x="0" y="1755860"/>
                </a:lnTo>
                <a:lnTo>
                  <a:pt x="0" y="1477937"/>
                </a:lnTo>
                <a:lnTo>
                  <a:pt x="0" y="1360112"/>
                </a:lnTo>
                <a:lnTo>
                  <a:pt x="0" y="80049"/>
                </a:lnTo>
                <a:cubicBezTo>
                  <a:pt x="0" y="35839"/>
                  <a:pt x="35839" y="0"/>
                  <a:pt x="80049" y="0"/>
                </a:cubicBezTo>
                <a:close/>
              </a:path>
            </a:pathLst>
          </a:cu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任意多边形: 形状 22">
            <a:extLst>
              <a:ext uri="{FF2B5EF4-FFF2-40B4-BE49-F238E27FC236}">
                <a16:creationId xmlns:a16="http://schemas.microsoft.com/office/drawing/2014/main" xmlns="" id="{28F926FE-81F5-4C8C-8C51-B5A0719F99B7}"/>
              </a:ext>
            </a:extLst>
          </p:cNvPr>
          <p:cNvSpPr/>
          <p:nvPr/>
        </p:nvSpPr>
        <p:spPr>
          <a:xfrm flipV="1">
            <a:off x="6871043" y="4527754"/>
            <a:ext cx="2612564" cy="1790741"/>
          </a:xfrm>
          <a:custGeom>
            <a:avLst/>
            <a:gdLst>
              <a:gd name="connsiteX0" fmla="*/ 80049 w 2867245"/>
              <a:gd name="connsiteY0" fmla="*/ 0 h 1755860"/>
              <a:gd name="connsiteX1" fmla="*/ 2787196 w 2867245"/>
              <a:gd name="connsiteY1" fmla="*/ 0 h 1755860"/>
              <a:gd name="connsiteX2" fmla="*/ 2867245 w 2867245"/>
              <a:gd name="connsiteY2" fmla="*/ 80049 h 1755860"/>
              <a:gd name="connsiteX3" fmla="*/ 2867245 w 2867245"/>
              <a:gd name="connsiteY3" fmla="*/ 1477937 h 1755860"/>
              <a:gd name="connsiteX4" fmla="*/ 2787196 w 2867245"/>
              <a:gd name="connsiteY4" fmla="*/ 1557986 h 1755860"/>
              <a:gd name="connsiteX5" fmla="*/ 247650 w 2867245"/>
              <a:gd name="connsiteY5" fmla="*/ 1557986 h 1755860"/>
              <a:gd name="connsiteX6" fmla="*/ 0 w 2867245"/>
              <a:gd name="connsiteY6" fmla="*/ 1755860 h 1755860"/>
              <a:gd name="connsiteX7" fmla="*/ 0 w 2867245"/>
              <a:gd name="connsiteY7" fmla="*/ 1477937 h 1755860"/>
              <a:gd name="connsiteX8" fmla="*/ 0 w 2867245"/>
              <a:gd name="connsiteY8" fmla="*/ 1360112 h 1755860"/>
              <a:gd name="connsiteX9" fmla="*/ 0 w 2867245"/>
              <a:gd name="connsiteY9" fmla="*/ 80049 h 1755860"/>
              <a:gd name="connsiteX10" fmla="*/ 80049 w 2867245"/>
              <a:gd name="connsiteY10" fmla="*/ 0 h 175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67245" h="1755860">
                <a:moveTo>
                  <a:pt x="80049" y="0"/>
                </a:moveTo>
                <a:lnTo>
                  <a:pt x="2787196" y="0"/>
                </a:lnTo>
                <a:cubicBezTo>
                  <a:pt x="2831406" y="0"/>
                  <a:pt x="2867245" y="35839"/>
                  <a:pt x="2867245" y="80049"/>
                </a:cubicBezTo>
                <a:lnTo>
                  <a:pt x="2867245" y="1477937"/>
                </a:lnTo>
                <a:cubicBezTo>
                  <a:pt x="2867245" y="1522147"/>
                  <a:pt x="2831406" y="1557986"/>
                  <a:pt x="2787196" y="1557986"/>
                </a:cubicBezTo>
                <a:lnTo>
                  <a:pt x="247650" y="1557986"/>
                </a:lnTo>
                <a:lnTo>
                  <a:pt x="0" y="1755860"/>
                </a:lnTo>
                <a:lnTo>
                  <a:pt x="0" y="1477937"/>
                </a:lnTo>
                <a:lnTo>
                  <a:pt x="0" y="1360112"/>
                </a:lnTo>
                <a:lnTo>
                  <a:pt x="0" y="80049"/>
                </a:lnTo>
                <a:cubicBezTo>
                  <a:pt x="0" y="35839"/>
                  <a:pt x="35839" y="0"/>
                  <a:pt x="80049" y="0"/>
                </a:cubicBezTo>
                <a:close/>
              </a:path>
            </a:pathLst>
          </a:cu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任意多边形: 形状 23">
            <a:extLst>
              <a:ext uri="{FF2B5EF4-FFF2-40B4-BE49-F238E27FC236}">
                <a16:creationId xmlns:a16="http://schemas.microsoft.com/office/drawing/2014/main" xmlns="" id="{675C2B0F-BB10-4B92-8979-7512CA2BB8E6}"/>
              </a:ext>
            </a:extLst>
          </p:cNvPr>
          <p:cNvSpPr>
            <a:spLocks noChangeAspect="1"/>
          </p:cNvSpPr>
          <p:nvPr/>
        </p:nvSpPr>
        <p:spPr bwMode="auto">
          <a:xfrm>
            <a:off x="2719341" y="1988001"/>
            <a:ext cx="618939" cy="627841"/>
          </a:xfrm>
          <a:custGeom>
            <a:avLst/>
            <a:gdLst>
              <a:gd name="connsiteX0" fmla="*/ 397944 w 618939"/>
              <a:gd name="connsiteY0" fmla="*/ 474138 h 627841"/>
              <a:gd name="connsiteX1" fmla="*/ 424806 w 618939"/>
              <a:gd name="connsiteY1" fmla="*/ 500786 h 627841"/>
              <a:gd name="connsiteX2" fmla="*/ 397944 w 618939"/>
              <a:gd name="connsiteY2" fmla="*/ 527584 h 627841"/>
              <a:gd name="connsiteX3" fmla="*/ 371083 w 618939"/>
              <a:gd name="connsiteY3" fmla="*/ 500935 h 627841"/>
              <a:gd name="connsiteX4" fmla="*/ 397944 w 618939"/>
              <a:gd name="connsiteY4" fmla="*/ 474138 h 627841"/>
              <a:gd name="connsiteX5" fmla="*/ 255719 w 618939"/>
              <a:gd name="connsiteY5" fmla="*/ 438926 h 627841"/>
              <a:gd name="connsiteX6" fmla="*/ 276071 w 618939"/>
              <a:gd name="connsiteY6" fmla="*/ 441680 h 627841"/>
              <a:gd name="connsiteX7" fmla="*/ 285911 w 618939"/>
              <a:gd name="connsiteY7" fmla="*/ 478156 h 627841"/>
              <a:gd name="connsiteX8" fmla="*/ 262652 w 618939"/>
              <a:gd name="connsiteY8" fmla="*/ 491554 h 627841"/>
              <a:gd name="connsiteX9" fmla="*/ 249233 w 618939"/>
              <a:gd name="connsiteY9" fmla="*/ 487981 h 627841"/>
              <a:gd name="connsiteX10" fmla="*/ 239393 w 618939"/>
              <a:gd name="connsiteY10" fmla="*/ 451358 h 627841"/>
              <a:gd name="connsiteX11" fmla="*/ 255719 w 618939"/>
              <a:gd name="connsiteY11" fmla="*/ 438926 h 627841"/>
              <a:gd name="connsiteX12" fmla="*/ 539984 w 618939"/>
              <a:gd name="connsiteY12" fmla="*/ 438742 h 627841"/>
              <a:gd name="connsiteX13" fmla="*/ 556310 w 618939"/>
              <a:gd name="connsiteY13" fmla="*/ 451174 h 627841"/>
              <a:gd name="connsiteX14" fmla="*/ 546470 w 618939"/>
              <a:gd name="connsiteY14" fmla="*/ 487797 h 627841"/>
              <a:gd name="connsiteX15" fmla="*/ 533051 w 618939"/>
              <a:gd name="connsiteY15" fmla="*/ 491370 h 627841"/>
              <a:gd name="connsiteX16" fmla="*/ 509941 w 618939"/>
              <a:gd name="connsiteY16" fmla="*/ 478120 h 627841"/>
              <a:gd name="connsiteX17" fmla="*/ 519632 w 618939"/>
              <a:gd name="connsiteY17" fmla="*/ 441496 h 627841"/>
              <a:gd name="connsiteX18" fmla="*/ 539984 w 618939"/>
              <a:gd name="connsiteY18" fmla="*/ 438742 h 627841"/>
              <a:gd name="connsiteX19" fmla="*/ 618939 w 618939"/>
              <a:gd name="connsiteY19" fmla="*/ 344559 h 627841"/>
              <a:gd name="connsiteX20" fmla="*/ 618939 w 618939"/>
              <a:gd name="connsiteY20" fmla="*/ 389007 h 627841"/>
              <a:gd name="connsiteX21" fmla="*/ 618617 w 618939"/>
              <a:gd name="connsiteY21" fmla="*/ 388921 h 627841"/>
              <a:gd name="connsiteX22" fmla="*/ 608766 w 618939"/>
              <a:gd name="connsiteY22" fmla="*/ 352298 h 627841"/>
              <a:gd name="connsiteX23" fmla="*/ 170376 w 618939"/>
              <a:gd name="connsiteY23" fmla="*/ 340151 h 627841"/>
              <a:gd name="connsiteX24" fmla="*/ 186702 w 618939"/>
              <a:gd name="connsiteY24" fmla="*/ 352602 h 627841"/>
              <a:gd name="connsiteX25" fmla="*/ 177011 w 618939"/>
              <a:gd name="connsiteY25" fmla="*/ 389284 h 627841"/>
              <a:gd name="connsiteX26" fmla="*/ 163592 w 618939"/>
              <a:gd name="connsiteY26" fmla="*/ 392862 h 627841"/>
              <a:gd name="connsiteX27" fmla="*/ 140333 w 618939"/>
              <a:gd name="connsiteY27" fmla="*/ 379442 h 627841"/>
              <a:gd name="connsiteX28" fmla="*/ 150024 w 618939"/>
              <a:gd name="connsiteY28" fmla="*/ 342909 h 627841"/>
              <a:gd name="connsiteX29" fmla="*/ 170376 w 618939"/>
              <a:gd name="connsiteY29" fmla="*/ 340151 h 627841"/>
              <a:gd name="connsiteX30" fmla="*/ 127212 w 618939"/>
              <a:gd name="connsiteY30" fmla="*/ 204327 h 627841"/>
              <a:gd name="connsiteX31" fmla="*/ 154073 w 618939"/>
              <a:gd name="connsiteY31" fmla="*/ 231096 h 627841"/>
              <a:gd name="connsiteX32" fmla="*/ 127212 w 618939"/>
              <a:gd name="connsiteY32" fmla="*/ 257865 h 627841"/>
              <a:gd name="connsiteX33" fmla="*/ 100350 w 618939"/>
              <a:gd name="connsiteY33" fmla="*/ 231096 h 627841"/>
              <a:gd name="connsiteX34" fmla="*/ 127212 w 618939"/>
              <a:gd name="connsiteY34" fmla="*/ 204327 h 627841"/>
              <a:gd name="connsiteX35" fmla="*/ 617428 w 618939"/>
              <a:gd name="connsiteY35" fmla="*/ 73263 h 627841"/>
              <a:gd name="connsiteX36" fmla="*/ 618939 w 618939"/>
              <a:gd name="connsiteY36" fmla="*/ 81639 h 627841"/>
              <a:gd name="connsiteX37" fmla="*/ 618939 w 618939"/>
              <a:gd name="connsiteY37" fmla="*/ 114643 h 627841"/>
              <a:gd name="connsiteX38" fmla="*/ 608490 w 618939"/>
              <a:gd name="connsiteY38" fmla="*/ 108696 h 627841"/>
              <a:gd name="connsiteX39" fmla="*/ 605859 w 618939"/>
              <a:gd name="connsiteY39" fmla="*/ 88375 h 627841"/>
              <a:gd name="connsiteX40" fmla="*/ 156253 w 618939"/>
              <a:gd name="connsiteY40" fmla="*/ 70133 h 627841"/>
              <a:gd name="connsiteX41" fmla="*/ 176585 w 618939"/>
              <a:gd name="connsiteY41" fmla="*/ 72815 h 627841"/>
              <a:gd name="connsiteX42" fmla="*/ 186426 w 618939"/>
              <a:gd name="connsiteY42" fmla="*/ 109460 h 627841"/>
              <a:gd name="connsiteX43" fmla="*/ 163167 w 618939"/>
              <a:gd name="connsiteY43" fmla="*/ 122868 h 627841"/>
              <a:gd name="connsiteX44" fmla="*/ 149897 w 618939"/>
              <a:gd name="connsiteY44" fmla="*/ 119292 h 627841"/>
              <a:gd name="connsiteX45" fmla="*/ 140058 w 618939"/>
              <a:gd name="connsiteY45" fmla="*/ 82647 h 627841"/>
              <a:gd name="connsiteX46" fmla="*/ 156253 w 618939"/>
              <a:gd name="connsiteY46" fmla="*/ 70133 h 627841"/>
              <a:gd name="connsiteX47" fmla="*/ 397943 w 618939"/>
              <a:gd name="connsiteY47" fmla="*/ 21411 h 627841"/>
              <a:gd name="connsiteX48" fmla="*/ 411367 w 618939"/>
              <a:gd name="connsiteY48" fmla="*/ 33922 h 627841"/>
              <a:gd name="connsiteX49" fmla="*/ 425387 w 618939"/>
              <a:gd name="connsiteY49" fmla="*/ 239891 h 627841"/>
              <a:gd name="connsiteX50" fmla="*/ 566338 w 618939"/>
              <a:gd name="connsiteY50" fmla="*/ 249571 h 627841"/>
              <a:gd name="connsiteX51" fmla="*/ 576480 w 618939"/>
              <a:gd name="connsiteY51" fmla="*/ 260294 h 627841"/>
              <a:gd name="connsiteX52" fmla="*/ 566338 w 618939"/>
              <a:gd name="connsiteY52" fmla="*/ 271166 h 627841"/>
              <a:gd name="connsiteX53" fmla="*/ 428221 w 618939"/>
              <a:gd name="connsiteY53" fmla="*/ 280549 h 627841"/>
              <a:gd name="connsiteX54" fmla="*/ 430011 w 618939"/>
              <a:gd name="connsiteY54" fmla="*/ 306016 h 627841"/>
              <a:gd name="connsiteX55" fmla="*/ 416438 w 618939"/>
              <a:gd name="connsiteY55" fmla="*/ 319419 h 627841"/>
              <a:gd name="connsiteX56" fmla="*/ 379298 w 618939"/>
              <a:gd name="connsiteY56" fmla="*/ 319419 h 627841"/>
              <a:gd name="connsiteX57" fmla="*/ 369454 w 618939"/>
              <a:gd name="connsiteY57" fmla="*/ 315250 h 627841"/>
              <a:gd name="connsiteX58" fmla="*/ 365875 w 618939"/>
              <a:gd name="connsiteY58" fmla="*/ 304972 h 627841"/>
              <a:gd name="connsiteX59" fmla="*/ 367217 w 618939"/>
              <a:gd name="connsiteY59" fmla="*/ 284719 h 627841"/>
              <a:gd name="connsiteX60" fmla="*/ 347976 w 618939"/>
              <a:gd name="connsiteY60" fmla="*/ 286058 h 627841"/>
              <a:gd name="connsiteX61" fmla="*/ 347230 w 618939"/>
              <a:gd name="connsiteY61" fmla="*/ 286058 h 627841"/>
              <a:gd name="connsiteX62" fmla="*/ 339922 w 618939"/>
              <a:gd name="connsiteY62" fmla="*/ 283230 h 627841"/>
              <a:gd name="connsiteX63" fmla="*/ 336342 w 618939"/>
              <a:gd name="connsiteY63" fmla="*/ 275187 h 627841"/>
              <a:gd name="connsiteX64" fmla="*/ 336342 w 618939"/>
              <a:gd name="connsiteY64" fmla="*/ 245551 h 627841"/>
              <a:gd name="connsiteX65" fmla="*/ 339922 w 618939"/>
              <a:gd name="connsiteY65" fmla="*/ 237508 h 627841"/>
              <a:gd name="connsiteX66" fmla="*/ 347976 w 618939"/>
              <a:gd name="connsiteY66" fmla="*/ 234678 h 627841"/>
              <a:gd name="connsiteX67" fmla="*/ 370498 w 618939"/>
              <a:gd name="connsiteY67" fmla="*/ 236168 h 627841"/>
              <a:gd name="connsiteX68" fmla="*/ 384370 w 618939"/>
              <a:gd name="connsiteY68" fmla="*/ 33922 h 627841"/>
              <a:gd name="connsiteX69" fmla="*/ 397943 w 618939"/>
              <a:gd name="connsiteY69" fmla="*/ 21411 h 627841"/>
              <a:gd name="connsiteX70" fmla="*/ 507069 w 618939"/>
              <a:gd name="connsiteY70" fmla="*/ 0 h 627841"/>
              <a:gd name="connsiteX71" fmla="*/ 546000 w 618939"/>
              <a:gd name="connsiteY71" fmla="*/ 0 h 627841"/>
              <a:gd name="connsiteX72" fmla="*/ 556785 w 618939"/>
              <a:gd name="connsiteY72" fmla="*/ 2437 h 627841"/>
              <a:gd name="connsiteX73" fmla="*/ 555815 w 618939"/>
              <a:gd name="connsiteY73" fmla="*/ 9939 h 627841"/>
              <a:gd name="connsiteX74" fmla="*/ 532555 w 618939"/>
              <a:gd name="connsiteY74" fmla="*/ 23347 h 627841"/>
              <a:gd name="connsiteX75" fmla="*/ 519137 w 618939"/>
              <a:gd name="connsiteY75" fmla="*/ 19771 h 627841"/>
              <a:gd name="connsiteX76" fmla="*/ 506613 w 618939"/>
              <a:gd name="connsiteY76" fmla="*/ 3459 h 627841"/>
              <a:gd name="connsiteX77" fmla="*/ 237519 w 618939"/>
              <a:gd name="connsiteY77" fmla="*/ 0 h 627841"/>
              <a:gd name="connsiteX78" fmla="*/ 287488 w 618939"/>
              <a:gd name="connsiteY78" fmla="*/ 0 h 627841"/>
              <a:gd name="connsiteX79" fmla="*/ 288003 w 618939"/>
              <a:gd name="connsiteY79" fmla="*/ 3859 h 627841"/>
              <a:gd name="connsiteX80" fmla="*/ 275610 w 618939"/>
              <a:gd name="connsiteY80" fmla="*/ 20086 h 627841"/>
              <a:gd name="connsiteX81" fmla="*/ 262042 w 618939"/>
              <a:gd name="connsiteY81" fmla="*/ 23808 h 627841"/>
              <a:gd name="connsiteX82" fmla="*/ 238932 w 618939"/>
              <a:gd name="connsiteY82" fmla="*/ 10410 h 627841"/>
              <a:gd name="connsiteX83" fmla="*/ 75255 w 618939"/>
              <a:gd name="connsiteY83" fmla="*/ 0 h 627841"/>
              <a:gd name="connsiteX84" fmla="*/ 161536 w 618939"/>
              <a:gd name="connsiteY84" fmla="*/ 0 h 627841"/>
              <a:gd name="connsiteX85" fmla="*/ 123403 w 618939"/>
              <a:gd name="connsiteY85" fmla="*/ 46133 h 627841"/>
              <a:gd name="connsiteX86" fmla="*/ 66820 w 618939"/>
              <a:gd name="connsiteY86" fmla="*/ 230802 h 627841"/>
              <a:gd name="connsiteX87" fmla="*/ 397788 w 618939"/>
              <a:gd name="connsiteY87" fmla="*/ 561122 h 627841"/>
              <a:gd name="connsiteX88" fmla="*/ 582623 w 618939"/>
              <a:gd name="connsiteY88" fmla="*/ 504631 h 627841"/>
              <a:gd name="connsiteX89" fmla="*/ 618939 w 618939"/>
              <a:gd name="connsiteY89" fmla="*/ 474700 h 627841"/>
              <a:gd name="connsiteX90" fmla="*/ 618939 w 618939"/>
              <a:gd name="connsiteY90" fmla="*/ 560837 h 627841"/>
              <a:gd name="connsiteX91" fmla="*/ 618292 w 618939"/>
              <a:gd name="connsiteY91" fmla="*/ 561368 h 627841"/>
              <a:gd name="connsiteX92" fmla="*/ 397788 w 618939"/>
              <a:gd name="connsiteY92" fmla="*/ 627841 h 627841"/>
              <a:gd name="connsiteX93" fmla="*/ 116487 w 618939"/>
              <a:gd name="connsiteY93" fmla="*/ 511530 h 627841"/>
              <a:gd name="connsiteX94" fmla="*/ 0 w 618939"/>
              <a:gd name="connsiteY94" fmla="*/ 230802 h 627841"/>
              <a:gd name="connsiteX95" fmla="*/ 66573 w 618939"/>
              <a:gd name="connsiteY95" fmla="*/ 10545 h 62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8939" h="627841">
                <a:moveTo>
                  <a:pt x="397944" y="474138"/>
                </a:moveTo>
                <a:cubicBezTo>
                  <a:pt x="412719" y="474138"/>
                  <a:pt x="424806" y="486047"/>
                  <a:pt x="424806" y="500786"/>
                </a:cubicBezTo>
                <a:cubicBezTo>
                  <a:pt x="424806" y="515674"/>
                  <a:pt x="412719" y="527584"/>
                  <a:pt x="397944" y="527584"/>
                </a:cubicBezTo>
                <a:cubicBezTo>
                  <a:pt x="383021" y="527584"/>
                  <a:pt x="371083" y="515674"/>
                  <a:pt x="371083" y="500935"/>
                </a:cubicBezTo>
                <a:cubicBezTo>
                  <a:pt x="371083" y="486047"/>
                  <a:pt x="383021" y="474138"/>
                  <a:pt x="397944" y="474138"/>
                </a:cubicBezTo>
                <a:close/>
                <a:moveTo>
                  <a:pt x="255719" y="438926"/>
                </a:moveTo>
                <a:cubicBezTo>
                  <a:pt x="262354" y="437178"/>
                  <a:pt x="269659" y="437959"/>
                  <a:pt x="276071" y="441680"/>
                </a:cubicBezTo>
                <a:cubicBezTo>
                  <a:pt x="288893" y="448976"/>
                  <a:pt x="293217" y="465352"/>
                  <a:pt x="285911" y="478156"/>
                </a:cubicBezTo>
                <a:cubicBezTo>
                  <a:pt x="280841" y="486790"/>
                  <a:pt x="271896" y="491554"/>
                  <a:pt x="262652" y="491554"/>
                </a:cubicBezTo>
                <a:cubicBezTo>
                  <a:pt x="258029" y="491554"/>
                  <a:pt x="253408" y="490512"/>
                  <a:pt x="249233" y="487981"/>
                </a:cubicBezTo>
                <a:cubicBezTo>
                  <a:pt x="236411" y="480686"/>
                  <a:pt x="231938" y="464310"/>
                  <a:pt x="239393" y="451358"/>
                </a:cubicBezTo>
                <a:cubicBezTo>
                  <a:pt x="243120" y="444955"/>
                  <a:pt x="249084" y="440676"/>
                  <a:pt x="255719" y="438926"/>
                </a:cubicBezTo>
                <a:close/>
                <a:moveTo>
                  <a:pt x="539984" y="438742"/>
                </a:moveTo>
                <a:cubicBezTo>
                  <a:pt x="546619" y="440492"/>
                  <a:pt x="552583" y="444771"/>
                  <a:pt x="556310" y="451174"/>
                </a:cubicBezTo>
                <a:cubicBezTo>
                  <a:pt x="563765" y="463977"/>
                  <a:pt x="559293" y="480353"/>
                  <a:pt x="546470" y="487797"/>
                </a:cubicBezTo>
                <a:cubicBezTo>
                  <a:pt x="542295" y="490328"/>
                  <a:pt x="537674" y="491370"/>
                  <a:pt x="533051" y="491370"/>
                </a:cubicBezTo>
                <a:cubicBezTo>
                  <a:pt x="523807" y="491370"/>
                  <a:pt x="514862" y="486606"/>
                  <a:pt x="509941" y="478120"/>
                </a:cubicBezTo>
                <a:cubicBezTo>
                  <a:pt x="502486" y="465316"/>
                  <a:pt x="506810" y="448941"/>
                  <a:pt x="519632" y="441496"/>
                </a:cubicBezTo>
                <a:cubicBezTo>
                  <a:pt x="526044" y="437774"/>
                  <a:pt x="533349" y="436994"/>
                  <a:pt x="539984" y="438742"/>
                </a:cubicBezTo>
                <a:close/>
                <a:moveTo>
                  <a:pt x="618939" y="344559"/>
                </a:moveTo>
                <a:lnTo>
                  <a:pt x="618939" y="389007"/>
                </a:lnTo>
                <a:lnTo>
                  <a:pt x="618617" y="388921"/>
                </a:lnTo>
                <a:cubicBezTo>
                  <a:pt x="605781" y="381478"/>
                  <a:pt x="601454" y="365101"/>
                  <a:pt x="608766" y="352298"/>
                </a:cubicBezTo>
                <a:close/>
                <a:moveTo>
                  <a:pt x="170376" y="340151"/>
                </a:moveTo>
                <a:cubicBezTo>
                  <a:pt x="177011" y="341902"/>
                  <a:pt x="182975" y="346189"/>
                  <a:pt x="186702" y="352602"/>
                </a:cubicBezTo>
                <a:cubicBezTo>
                  <a:pt x="194157" y="365426"/>
                  <a:pt x="189833" y="381828"/>
                  <a:pt x="177011" y="389284"/>
                </a:cubicBezTo>
                <a:cubicBezTo>
                  <a:pt x="172687" y="391670"/>
                  <a:pt x="168064" y="392862"/>
                  <a:pt x="163592" y="392862"/>
                </a:cubicBezTo>
                <a:cubicBezTo>
                  <a:pt x="154348" y="392862"/>
                  <a:pt x="145252" y="388090"/>
                  <a:pt x="140333" y="379442"/>
                </a:cubicBezTo>
                <a:cubicBezTo>
                  <a:pt x="132878" y="366618"/>
                  <a:pt x="137202" y="350217"/>
                  <a:pt x="150024" y="342909"/>
                </a:cubicBezTo>
                <a:cubicBezTo>
                  <a:pt x="156434" y="339181"/>
                  <a:pt x="163741" y="338399"/>
                  <a:pt x="170376" y="340151"/>
                </a:cubicBezTo>
                <a:close/>
                <a:moveTo>
                  <a:pt x="127212" y="204327"/>
                </a:moveTo>
                <a:cubicBezTo>
                  <a:pt x="141985" y="204327"/>
                  <a:pt x="154073" y="216225"/>
                  <a:pt x="154073" y="231096"/>
                </a:cubicBezTo>
                <a:cubicBezTo>
                  <a:pt x="154073" y="245818"/>
                  <a:pt x="141985" y="257716"/>
                  <a:pt x="127212" y="257865"/>
                </a:cubicBezTo>
                <a:cubicBezTo>
                  <a:pt x="112437" y="257865"/>
                  <a:pt x="100350" y="245818"/>
                  <a:pt x="100350" y="231096"/>
                </a:cubicBezTo>
                <a:cubicBezTo>
                  <a:pt x="100350" y="216374"/>
                  <a:pt x="112288" y="204327"/>
                  <a:pt x="127212" y="204327"/>
                </a:cubicBezTo>
                <a:close/>
                <a:moveTo>
                  <a:pt x="617428" y="73263"/>
                </a:moveTo>
                <a:lnTo>
                  <a:pt x="618939" y="81639"/>
                </a:lnTo>
                <a:lnTo>
                  <a:pt x="618939" y="114643"/>
                </a:lnTo>
                <a:lnTo>
                  <a:pt x="608490" y="108696"/>
                </a:lnTo>
                <a:cubicBezTo>
                  <a:pt x="604833" y="102294"/>
                  <a:pt x="604087" y="95000"/>
                  <a:pt x="605859" y="88375"/>
                </a:cubicBezTo>
                <a:close/>
                <a:moveTo>
                  <a:pt x="156253" y="70133"/>
                </a:moveTo>
                <a:cubicBezTo>
                  <a:pt x="162868" y="68347"/>
                  <a:pt x="170175" y="69091"/>
                  <a:pt x="176585" y="72815"/>
                </a:cubicBezTo>
                <a:cubicBezTo>
                  <a:pt x="189407" y="80264"/>
                  <a:pt x="193881" y="96650"/>
                  <a:pt x="186426" y="109460"/>
                </a:cubicBezTo>
                <a:cubicBezTo>
                  <a:pt x="181506" y="117952"/>
                  <a:pt x="172412" y="122868"/>
                  <a:pt x="163167" y="122868"/>
                </a:cubicBezTo>
                <a:cubicBezTo>
                  <a:pt x="158694" y="122868"/>
                  <a:pt x="154072" y="121675"/>
                  <a:pt x="149897" y="119292"/>
                </a:cubicBezTo>
                <a:cubicBezTo>
                  <a:pt x="136926" y="111844"/>
                  <a:pt x="132602" y="95458"/>
                  <a:pt x="140058" y="82647"/>
                </a:cubicBezTo>
                <a:cubicBezTo>
                  <a:pt x="143710" y="76242"/>
                  <a:pt x="149636" y="71921"/>
                  <a:pt x="156253" y="70133"/>
                </a:cubicBezTo>
                <a:close/>
                <a:moveTo>
                  <a:pt x="397943" y="21411"/>
                </a:moveTo>
                <a:cubicBezTo>
                  <a:pt x="404953" y="21411"/>
                  <a:pt x="410919" y="26773"/>
                  <a:pt x="411367" y="33922"/>
                </a:cubicBezTo>
                <a:lnTo>
                  <a:pt x="425387" y="239891"/>
                </a:lnTo>
                <a:lnTo>
                  <a:pt x="566338" y="249571"/>
                </a:lnTo>
                <a:cubicBezTo>
                  <a:pt x="572006" y="249869"/>
                  <a:pt x="576480" y="254635"/>
                  <a:pt x="576480" y="260294"/>
                </a:cubicBezTo>
                <a:cubicBezTo>
                  <a:pt x="576480" y="266102"/>
                  <a:pt x="572006" y="270869"/>
                  <a:pt x="566338" y="271166"/>
                </a:cubicBezTo>
                <a:lnTo>
                  <a:pt x="428221" y="280549"/>
                </a:lnTo>
                <a:cubicBezTo>
                  <a:pt x="428221" y="280549"/>
                  <a:pt x="430011" y="305271"/>
                  <a:pt x="430011" y="306016"/>
                </a:cubicBezTo>
                <a:cubicBezTo>
                  <a:pt x="430011" y="313462"/>
                  <a:pt x="423896" y="319419"/>
                  <a:pt x="416438" y="319419"/>
                </a:cubicBezTo>
                <a:lnTo>
                  <a:pt x="379298" y="319419"/>
                </a:lnTo>
                <a:cubicBezTo>
                  <a:pt x="375570" y="319419"/>
                  <a:pt x="371990" y="317930"/>
                  <a:pt x="369454" y="315250"/>
                </a:cubicBezTo>
                <a:cubicBezTo>
                  <a:pt x="366918" y="312420"/>
                  <a:pt x="365576" y="308846"/>
                  <a:pt x="365875" y="304972"/>
                </a:cubicBezTo>
                <a:lnTo>
                  <a:pt x="367217" y="284719"/>
                </a:lnTo>
                <a:lnTo>
                  <a:pt x="347976" y="286058"/>
                </a:lnTo>
                <a:cubicBezTo>
                  <a:pt x="347827" y="286058"/>
                  <a:pt x="347529" y="286058"/>
                  <a:pt x="347230" y="286058"/>
                </a:cubicBezTo>
                <a:cubicBezTo>
                  <a:pt x="344545" y="286058"/>
                  <a:pt x="341860" y="285016"/>
                  <a:pt x="339922" y="283230"/>
                </a:cubicBezTo>
                <a:cubicBezTo>
                  <a:pt x="337684" y="281144"/>
                  <a:pt x="336342" y="278315"/>
                  <a:pt x="336342" y="275187"/>
                </a:cubicBezTo>
                <a:lnTo>
                  <a:pt x="336342" y="245551"/>
                </a:lnTo>
                <a:cubicBezTo>
                  <a:pt x="336342" y="242423"/>
                  <a:pt x="337684" y="239593"/>
                  <a:pt x="339922" y="237508"/>
                </a:cubicBezTo>
                <a:cubicBezTo>
                  <a:pt x="342010" y="235572"/>
                  <a:pt x="344993" y="234529"/>
                  <a:pt x="347976" y="234678"/>
                </a:cubicBezTo>
                <a:lnTo>
                  <a:pt x="370498" y="236168"/>
                </a:lnTo>
                <a:lnTo>
                  <a:pt x="384370" y="33922"/>
                </a:lnTo>
                <a:cubicBezTo>
                  <a:pt x="384818" y="26773"/>
                  <a:pt x="390783" y="21411"/>
                  <a:pt x="397943" y="21411"/>
                </a:cubicBezTo>
                <a:close/>
                <a:moveTo>
                  <a:pt x="507069" y="0"/>
                </a:moveTo>
                <a:lnTo>
                  <a:pt x="546000" y="0"/>
                </a:lnTo>
                <a:lnTo>
                  <a:pt x="556785" y="2437"/>
                </a:lnTo>
                <a:lnTo>
                  <a:pt x="555815" y="9939"/>
                </a:lnTo>
                <a:cubicBezTo>
                  <a:pt x="550746" y="18431"/>
                  <a:pt x="541799" y="23347"/>
                  <a:pt x="532555" y="23347"/>
                </a:cubicBezTo>
                <a:cubicBezTo>
                  <a:pt x="527934" y="23347"/>
                  <a:pt x="523311" y="22154"/>
                  <a:pt x="519137" y="19771"/>
                </a:cubicBezTo>
                <a:cubicBezTo>
                  <a:pt x="512726" y="16047"/>
                  <a:pt x="508402" y="10088"/>
                  <a:pt x="506613" y="3459"/>
                </a:cubicBezTo>
                <a:close/>
                <a:moveTo>
                  <a:pt x="237519" y="0"/>
                </a:moveTo>
                <a:lnTo>
                  <a:pt x="287488" y="0"/>
                </a:lnTo>
                <a:lnTo>
                  <a:pt x="288003" y="3859"/>
                </a:lnTo>
                <a:cubicBezTo>
                  <a:pt x="286232" y="10484"/>
                  <a:pt x="281946" y="16439"/>
                  <a:pt x="275610" y="20086"/>
                </a:cubicBezTo>
                <a:cubicBezTo>
                  <a:pt x="271286" y="22617"/>
                  <a:pt x="266663" y="23808"/>
                  <a:pt x="262042" y="23808"/>
                </a:cubicBezTo>
                <a:cubicBezTo>
                  <a:pt x="252798" y="23808"/>
                  <a:pt x="243851" y="19044"/>
                  <a:pt x="238932" y="10410"/>
                </a:cubicBezTo>
                <a:close/>
                <a:moveTo>
                  <a:pt x="75255" y="0"/>
                </a:moveTo>
                <a:lnTo>
                  <a:pt x="161536" y="0"/>
                </a:lnTo>
                <a:lnTo>
                  <a:pt x="123403" y="46133"/>
                </a:lnTo>
                <a:cubicBezTo>
                  <a:pt x="87689" y="98883"/>
                  <a:pt x="66820" y="162444"/>
                  <a:pt x="66820" y="230802"/>
                </a:cubicBezTo>
                <a:cubicBezTo>
                  <a:pt x="66820" y="412940"/>
                  <a:pt x="215226" y="561122"/>
                  <a:pt x="397788" y="561122"/>
                </a:cubicBezTo>
                <a:cubicBezTo>
                  <a:pt x="466193" y="561122"/>
                  <a:pt x="529815" y="540284"/>
                  <a:pt x="582623" y="504631"/>
                </a:cubicBezTo>
                <a:lnTo>
                  <a:pt x="618939" y="474700"/>
                </a:lnTo>
                <a:lnTo>
                  <a:pt x="618939" y="560837"/>
                </a:lnTo>
                <a:lnTo>
                  <a:pt x="618292" y="561368"/>
                </a:lnTo>
                <a:cubicBezTo>
                  <a:pt x="553558" y="604636"/>
                  <a:pt x="477435" y="627841"/>
                  <a:pt x="397788" y="627841"/>
                </a:cubicBezTo>
                <a:cubicBezTo>
                  <a:pt x="291442" y="627841"/>
                  <a:pt x="191660" y="586588"/>
                  <a:pt x="116487" y="511530"/>
                </a:cubicBezTo>
                <a:cubicBezTo>
                  <a:pt x="41315" y="436619"/>
                  <a:pt x="0" y="336838"/>
                  <a:pt x="0" y="230802"/>
                </a:cubicBezTo>
                <a:cubicBezTo>
                  <a:pt x="0" y="151163"/>
                  <a:pt x="23240" y="75210"/>
                  <a:pt x="66573" y="10545"/>
                </a:cubicBezTo>
                <a:close/>
              </a:path>
            </a:pathLst>
          </a:custGeom>
          <a:solidFill>
            <a:schemeClr val="accent1">
              <a:alpha val="3000"/>
            </a:schemeClr>
          </a:solidFill>
          <a:ln>
            <a:noFill/>
          </a:ln>
        </p:spPr>
      </p:sp>
      <p:sp>
        <p:nvSpPr>
          <p:cNvPr id="25" name="任意多边形: 形状 24">
            <a:extLst>
              <a:ext uri="{FF2B5EF4-FFF2-40B4-BE49-F238E27FC236}">
                <a16:creationId xmlns:a16="http://schemas.microsoft.com/office/drawing/2014/main" xmlns="" id="{14B78C5C-1A47-4CDF-8202-F9CDD622327D}"/>
              </a:ext>
            </a:extLst>
          </p:cNvPr>
          <p:cNvSpPr>
            <a:spLocks noChangeAspect="1"/>
          </p:cNvSpPr>
          <p:nvPr/>
        </p:nvSpPr>
        <p:spPr bwMode="auto">
          <a:xfrm>
            <a:off x="6830243" y="1988001"/>
            <a:ext cx="618939" cy="627841"/>
          </a:xfrm>
          <a:custGeom>
            <a:avLst/>
            <a:gdLst>
              <a:gd name="connsiteX0" fmla="*/ 397944 w 618939"/>
              <a:gd name="connsiteY0" fmla="*/ 474138 h 627841"/>
              <a:gd name="connsiteX1" fmla="*/ 424806 w 618939"/>
              <a:gd name="connsiteY1" fmla="*/ 500786 h 627841"/>
              <a:gd name="connsiteX2" fmla="*/ 397944 w 618939"/>
              <a:gd name="connsiteY2" fmla="*/ 527584 h 627841"/>
              <a:gd name="connsiteX3" fmla="*/ 371083 w 618939"/>
              <a:gd name="connsiteY3" fmla="*/ 500935 h 627841"/>
              <a:gd name="connsiteX4" fmla="*/ 397944 w 618939"/>
              <a:gd name="connsiteY4" fmla="*/ 474138 h 627841"/>
              <a:gd name="connsiteX5" fmla="*/ 255719 w 618939"/>
              <a:gd name="connsiteY5" fmla="*/ 438926 h 627841"/>
              <a:gd name="connsiteX6" fmla="*/ 276071 w 618939"/>
              <a:gd name="connsiteY6" fmla="*/ 441680 h 627841"/>
              <a:gd name="connsiteX7" fmla="*/ 285911 w 618939"/>
              <a:gd name="connsiteY7" fmla="*/ 478156 h 627841"/>
              <a:gd name="connsiteX8" fmla="*/ 262652 w 618939"/>
              <a:gd name="connsiteY8" fmla="*/ 491554 h 627841"/>
              <a:gd name="connsiteX9" fmla="*/ 249233 w 618939"/>
              <a:gd name="connsiteY9" fmla="*/ 487981 h 627841"/>
              <a:gd name="connsiteX10" fmla="*/ 239393 w 618939"/>
              <a:gd name="connsiteY10" fmla="*/ 451358 h 627841"/>
              <a:gd name="connsiteX11" fmla="*/ 255719 w 618939"/>
              <a:gd name="connsiteY11" fmla="*/ 438926 h 627841"/>
              <a:gd name="connsiteX12" fmla="*/ 539984 w 618939"/>
              <a:gd name="connsiteY12" fmla="*/ 438742 h 627841"/>
              <a:gd name="connsiteX13" fmla="*/ 556310 w 618939"/>
              <a:gd name="connsiteY13" fmla="*/ 451174 h 627841"/>
              <a:gd name="connsiteX14" fmla="*/ 546470 w 618939"/>
              <a:gd name="connsiteY14" fmla="*/ 487797 h 627841"/>
              <a:gd name="connsiteX15" fmla="*/ 533051 w 618939"/>
              <a:gd name="connsiteY15" fmla="*/ 491370 h 627841"/>
              <a:gd name="connsiteX16" fmla="*/ 509941 w 618939"/>
              <a:gd name="connsiteY16" fmla="*/ 478120 h 627841"/>
              <a:gd name="connsiteX17" fmla="*/ 519632 w 618939"/>
              <a:gd name="connsiteY17" fmla="*/ 441496 h 627841"/>
              <a:gd name="connsiteX18" fmla="*/ 539984 w 618939"/>
              <a:gd name="connsiteY18" fmla="*/ 438742 h 627841"/>
              <a:gd name="connsiteX19" fmla="*/ 618939 w 618939"/>
              <a:gd name="connsiteY19" fmla="*/ 344559 h 627841"/>
              <a:gd name="connsiteX20" fmla="*/ 618939 w 618939"/>
              <a:gd name="connsiteY20" fmla="*/ 389007 h 627841"/>
              <a:gd name="connsiteX21" fmla="*/ 618617 w 618939"/>
              <a:gd name="connsiteY21" fmla="*/ 388921 h 627841"/>
              <a:gd name="connsiteX22" fmla="*/ 608766 w 618939"/>
              <a:gd name="connsiteY22" fmla="*/ 352298 h 627841"/>
              <a:gd name="connsiteX23" fmla="*/ 170376 w 618939"/>
              <a:gd name="connsiteY23" fmla="*/ 340151 h 627841"/>
              <a:gd name="connsiteX24" fmla="*/ 186702 w 618939"/>
              <a:gd name="connsiteY24" fmla="*/ 352602 h 627841"/>
              <a:gd name="connsiteX25" fmla="*/ 177011 w 618939"/>
              <a:gd name="connsiteY25" fmla="*/ 389284 h 627841"/>
              <a:gd name="connsiteX26" fmla="*/ 163592 w 618939"/>
              <a:gd name="connsiteY26" fmla="*/ 392862 h 627841"/>
              <a:gd name="connsiteX27" fmla="*/ 140333 w 618939"/>
              <a:gd name="connsiteY27" fmla="*/ 379442 h 627841"/>
              <a:gd name="connsiteX28" fmla="*/ 150024 w 618939"/>
              <a:gd name="connsiteY28" fmla="*/ 342909 h 627841"/>
              <a:gd name="connsiteX29" fmla="*/ 170376 w 618939"/>
              <a:gd name="connsiteY29" fmla="*/ 340151 h 627841"/>
              <a:gd name="connsiteX30" fmla="*/ 127212 w 618939"/>
              <a:gd name="connsiteY30" fmla="*/ 204327 h 627841"/>
              <a:gd name="connsiteX31" fmla="*/ 154073 w 618939"/>
              <a:gd name="connsiteY31" fmla="*/ 231096 h 627841"/>
              <a:gd name="connsiteX32" fmla="*/ 127212 w 618939"/>
              <a:gd name="connsiteY32" fmla="*/ 257865 h 627841"/>
              <a:gd name="connsiteX33" fmla="*/ 100350 w 618939"/>
              <a:gd name="connsiteY33" fmla="*/ 231096 h 627841"/>
              <a:gd name="connsiteX34" fmla="*/ 127212 w 618939"/>
              <a:gd name="connsiteY34" fmla="*/ 204327 h 627841"/>
              <a:gd name="connsiteX35" fmla="*/ 617428 w 618939"/>
              <a:gd name="connsiteY35" fmla="*/ 73263 h 627841"/>
              <a:gd name="connsiteX36" fmla="*/ 618939 w 618939"/>
              <a:gd name="connsiteY36" fmla="*/ 81639 h 627841"/>
              <a:gd name="connsiteX37" fmla="*/ 618939 w 618939"/>
              <a:gd name="connsiteY37" fmla="*/ 114643 h 627841"/>
              <a:gd name="connsiteX38" fmla="*/ 608490 w 618939"/>
              <a:gd name="connsiteY38" fmla="*/ 108696 h 627841"/>
              <a:gd name="connsiteX39" fmla="*/ 605859 w 618939"/>
              <a:gd name="connsiteY39" fmla="*/ 88375 h 627841"/>
              <a:gd name="connsiteX40" fmla="*/ 156253 w 618939"/>
              <a:gd name="connsiteY40" fmla="*/ 70133 h 627841"/>
              <a:gd name="connsiteX41" fmla="*/ 176585 w 618939"/>
              <a:gd name="connsiteY41" fmla="*/ 72815 h 627841"/>
              <a:gd name="connsiteX42" fmla="*/ 186426 w 618939"/>
              <a:gd name="connsiteY42" fmla="*/ 109460 h 627841"/>
              <a:gd name="connsiteX43" fmla="*/ 163167 w 618939"/>
              <a:gd name="connsiteY43" fmla="*/ 122868 h 627841"/>
              <a:gd name="connsiteX44" fmla="*/ 149897 w 618939"/>
              <a:gd name="connsiteY44" fmla="*/ 119292 h 627841"/>
              <a:gd name="connsiteX45" fmla="*/ 140058 w 618939"/>
              <a:gd name="connsiteY45" fmla="*/ 82647 h 627841"/>
              <a:gd name="connsiteX46" fmla="*/ 156253 w 618939"/>
              <a:gd name="connsiteY46" fmla="*/ 70133 h 627841"/>
              <a:gd name="connsiteX47" fmla="*/ 397943 w 618939"/>
              <a:gd name="connsiteY47" fmla="*/ 21411 h 627841"/>
              <a:gd name="connsiteX48" fmla="*/ 411367 w 618939"/>
              <a:gd name="connsiteY48" fmla="*/ 33922 h 627841"/>
              <a:gd name="connsiteX49" fmla="*/ 425387 w 618939"/>
              <a:gd name="connsiteY49" fmla="*/ 239891 h 627841"/>
              <a:gd name="connsiteX50" fmla="*/ 566338 w 618939"/>
              <a:gd name="connsiteY50" fmla="*/ 249571 h 627841"/>
              <a:gd name="connsiteX51" fmla="*/ 576480 w 618939"/>
              <a:gd name="connsiteY51" fmla="*/ 260294 h 627841"/>
              <a:gd name="connsiteX52" fmla="*/ 566338 w 618939"/>
              <a:gd name="connsiteY52" fmla="*/ 271166 h 627841"/>
              <a:gd name="connsiteX53" fmla="*/ 428221 w 618939"/>
              <a:gd name="connsiteY53" fmla="*/ 280549 h 627841"/>
              <a:gd name="connsiteX54" fmla="*/ 430011 w 618939"/>
              <a:gd name="connsiteY54" fmla="*/ 306016 h 627841"/>
              <a:gd name="connsiteX55" fmla="*/ 416438 w 618939"/>
              <a:gd name="connsiteY55" fmla="*/ 319419 h 627841"/>
              <a:gd name="connsiteX56" fmla="*/ 379298 w 618939"/>
              <a:gd name="connsiteY56" fmla="*/ 319419 h 627841"/>
              <a:gd name="connsiteX57" fmla="*/ 369454 w 618939"/>
              <a:gd name="connsiteY57" fmla="*/ 315250 h 627841"/>
              <a:gd name="connsiteX58" fmla="*/ 365875 w 618939"/>
              <a:gd name="connsiteY58" fmla="*/ 304972 h 627841"/>
              <a:gd name="connsiteX59" fmla="*/ 367217 w 618939"/>
              <a:gd name="connsiteY59" fmla="*/ 284719 h 627841"/>
              <a:gd name="connsiteX60" fmla="*/ 347976 w 618939"/>
              <a:gd name="connsiteY60" fmla="*/ 286058 h 627841"/>
              <a:gd name="connsiteX61" fmla="*/ 347230 w 618939"/>
              <a:gd name="connsiteY61" fmla="*/ 286058 h 627841"/>
              <a:gd name="connsiteX62" fmla="*/ 339922 w 618939"/>
              <a:gd name="connsiteY62" fmla="*/ 283230 h 627841"/>
              <a:gd name="connsiteX63" fmla="*/ 336342 w 618939"/>
              <a:gd name="connsiteY63" fmla="*/ 275187 h 627841"/>
              <a:gd name="connsiteX64" fmla="*/ 336342 w 618939"/>
              <a:gd name="connsiteY64" fmla="*/ 245551 h 627841"/>
              <a:gd name="connsiteX65" fmla="*/ 339922 w 618939"/>
              <a:gd name="connsiteY65" fmla="*/ 237508 h 627841"/>
              <a:gd name="connsiteX66" fmla="*/ 347976 w 618939"/>
              <a:gd name="connsiteY66" fmla="*/ 234678 h 627841"/>
              <a:gd name="connsiteX67" fmla="*/ 370498 w 618939"/>
              <a:gd name="connsiteY67" fmla="*/ 236168 h 627841"/>
              <a:gd name="connsiteX68" fmla="*/ 384370 w 618939"/>
              <a:gd name="connsiteY68" fmla="*/ 33922 h 627841"/>
              <a:gd name="connsiteX69" fmla="*/ 397943 w 618939"/>
              <a:gd name="connsiteY69" fmla="*/ 21411 h 627841"/>
              <a:gd name="connsiteX70" fmla="*/ 507069 w 618939"/>
              <a:gd name="connsiteY70" fmla="*/ 0 h 627841"/>
              <a:gd name="connsiteX71" fmla="*/ 546000 w 618939"/>
              <a:gd name="connsiteY71" fmla="*/ 0 h 627841"/>
              <a:gd name="connsiteX72" fmla="*/ 556785 w 618939"/>
              <a:gd name="connsiteY72" fmla="*/ 2437 h 627841"/>
              <a:gd name="connsiteX73" fmla="*/ 555815 w 618939"/>
              <a:gd name="connsiteY73" fmla="*/ 9939 h 627841"/>
              <a:gd name="connsiteX74" fmla="*/ 532555 w 618939"/>
              <a:gd name="connsiteY74" fmla="*/ 23347 h 627841"/>
              <a:gd name="connsiteX75" fmla="*/ 519137 w 618939"/>
              <a:gd name="connsiteY75" fmla="*/ 19771 h 627841"/>
              <a:gd name="connsiteX76" fmla="*/ 506613 w 618939"/>
              <a:gd name="connsiteY76" fmla="*/ 3459 h 627841"/>
              <a:gd name="connsiteX77" fmla="*/ 237519 w 618939"/>
              <a:gd name="connsiteY77" fmla="*/ 0 h 627841"/>
              <a:gd name="connsiteX78" fmla="*/ 287488 w 618939"/>
              <a:gd name="connsiteY78" fmla="*/ 0 h 627841"/>
              <a:gd name="connsiteX79" fmla="*/ 288003 w 618939"/>
              <a:gd name="connsiteY79" fmla="*/ 3859 h 627841"/>
              <a:gd name="connsiteX80" fmla="*/ 275610 w 618939"/>
              <a:gd name="connsiteY80" fmla="*/ 20086 h 627841"/>
              <a:gd name="connsiteX81" fmla="*/ 262042 w 618939"/>
              <a:gd name="connsiteY81" fmla="*/ 23808 h 627841"/>
              <a:gd name="connsiteX82" fmla="*/ 238932 w 618939"/>
              <a:gd name="connsiteY82" fmla="*/ 10410 h 627841"/>
              <a:gd name="connsiteX83" fmla="*/ 75255 w 618939"/>
              <a:gd name="connsiteY83" fmla="*/ 0 h 627841"/>
              <a:gd name="connsiteX84" fmla="*/ 161536 w 618939"/>
              <a:gd name="connsiteY84" fmla="*/ 0 h 627841"/>
              <a:gd name="connsiteX85" fmla="*/ 123403 w 618939"/>
              <a:gd name="connsiteY85" fmla="*/ 46133 h 627841"/>
              <a:gd name="connsiteX86" fmla="*/ 66820 w 618939"/>
              <a:gd name="connsiteY86" fmla="*/ 230802 h 627841"/>
              <a:gd name="connsiteX87" fmla="*/ 397788 w 618939"/>
              <a:gd name="connsiteY87" fmla="*/ 561122 h 627841"/>
              <a:gd name="connsiteX88" fmla="*/ 582623 w 618939"/>
              <a:gd name="connsiteY88" fmla="*/ 504631 h 627841"/>
              <a:gd name="connsiteX89" fmla="*/ 618939 w 618939"/>
              <a:gd name="connsiteY89" fmla="*/ 474700 h 627841"/>
              <a:gd name="connsiteX90" fmla="*/ 618939 w 618939"/>
              <a:gd name="connsiteY90" fmla="*/ 560837 h 627841"/>
              <a:gd name="connsiteX91" fmla="*/ 618292 w 618939"/>
              <a:gd name="connsiteY91" fmla="*/ 561368 h 627841"/>
              <a:gd name="connsiteX92" fmla="*/ 397788 w 618939"/>
              <a:gd name="connsiteY92" fmla="*/ 627841 h 627841"/>
              <a:gd name="connsiteX93" fmla="*/ 116487 w 618939"/>
              <a:gd name="connsiteY93" fmla="*/ 511530 h 627841"/>
              <a:gd name="connsiteX94" fmla="*/ 0 w 618939"/>
              <a:gd name="connsiteY94" fmla="*/ 230802 h 627841"/>
              <a:gd name="connsiteX95" fmla="*/ 66573 w 618939"/>
              <a:gd name="connsiteY95" fmla="*/ 10545 h 62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8939" h="627841">
                <a:moveTo>
                  <a:pt x="397944" y="474138"/>
                </a:moveTo>
                <a:cubicBezTo>
                  <a:pt x="412719" y="474138"/>
                  <a:pt x="424806" y="486047"/>
                  <a:pt x="424806" y="500786"/>
                </a:cubicBezTo>
                <a:cubicBezTo>
                  <a:pt x="424806" y="515674"/>
                  <a:pt x="412719" y="527584"/>
                  <a:pt x="397944" y="527584"/>
                </a:cubicBezTo>
                <a:cubicBezTo>
                  <a:pt x="383021" y="527584"/>
                  <a:pt x="371083" y="515674"/>
                  <a:pt x="371083" y="500935"/>
                </a:cubicBezTo>
                <a:cubicBezTo>
                  <a:pt x="371083" y="486047"/>
                  <a:pt x="383021" y="474138"/>
                  <a:pt x="397944" y="474138"/>
                </a:cubicBezTo>
                <a:close/>
                <a:moveTo>
                  <a:pt x="255719" y="438926"/>
                </a:moveTo>
                <a:cubicBezTo>
                  <a:pt x="262354" y="437178"/>
                  <a:pt x="269659" y="437959"/>
                  <a:pt x="276071" y="441680"/>
                </a:cubicBezTo>
                <a:cubicBezTo>
                  <a:pt x="288893" y="448976"/>
                  <a:pt x="293217" y="465352"/>
                  <a:pt x="285911" y="478156"/>
                </a:cubicBezTo>
                <a:cubicBezTo>
                  <a:pt x="280841" y="486790"/>
                  <a:pt x="271896" y="491554"/>
                  <a:pt x="262652" y="491554"/>
                </a:cubicBezTo>
                <a:cubicBezTo>
                  <a:pt x="258029" y="491554"/>
                  <a:pt x="253408" y="490512"/>
                  <a:pt x="249233" y="487981"/>
                </a:cubicBezTo>
                <a:cubicBezTo>
                  <a:pt x="236411" y="480686"/>
                  <a:pt x="231938" y="464310"/>
                  <a:pt x="239393" y="451358"/>
                </a:cubicBezTo>
                <a:cubicBezTo>
                  <a:pt x="243120" y="444955"/>
                  <a:pt x="249084" y="440676"/>
                  <a:pt x="255719" y="438926"/>
                </a:cubicBezTo>
                <a:close/>
                <a:moveTo>
                  <a:pt x="539984" y="438742"/>
                </a:moveTo>
                <a:cubicBezTo>
                  <a:pt x="546619" y="440492"/>
                  <a:pt x="552583" y="444771"/>
                  <a:pt x="556310" y="451174"/>
                </a:cubicBezTo>
                <a:cubicBezTo>
                  <a:pt x="563765" y="463977"/>
                  <a:pt x="559293" y="480353"/>
                  <a:pt x="546470" y="487797"/>
                </a:cubicBezTo>
                <a:cubicBezTo>
                  <a:pt x="542295" y="490328"/>
                  <a:pt x="537674" y="491370"/>
                  <a:pt x="533051" y="491370"/>
                </a:cubicBezTo>
                <a:cubicBezTo>
                  <a:pt x="523807" y="491370"/>
                  <a:pt x="514862" y="486606"/>
                  <a:pt x="509941" y="478120"/>
                </a:cubicBezTo>
                <a:cubicBezTo>
                  <a:pt x="502486" y="465316"/>
                  <a:pt x="506810" y="448941"/>
                  <a:pt x="519632" y="441496"/>
                </a:cubicBezTo>
                <a:cubicBezTo>
                  <a:pt x="526044" y="437774"/>
                  <a:pt x="533349" y="436994"/>
                  <a:pt x="539984" y="438742"/>
                </a:cubicBezTo>
                <a:close/>
                <a:moveTo>
                  <a:pt x="618939" y="344559"/>
                </a:moveTo>
                <a:lnTo>
                  <a:pt x="618939" y="389007"/>
                </a:lnTo>
                <a:lnTo>
                  <a:pt x="618617" y="388921"/>
                </a:lnTo>
                <a:cubicBezTo>
                  <a:pt x="605781" y="381478"/>
                  <a:pt x="601454" y="365101"/>
                  <a:pt x="608766" y="352298"/>
                </a:cubicBezTo>
                <a:close/>
                <a:moveTo>
                  <a:pt x="170376" y="340151"/>
                </a:moveTo>
                <a:cubicBezTo>
                  <a:pt x="177011" y="341902"/>
                  <a:pt x="182975" y="346189"/>
                  <a:pt x="186702" y="352602"/>
                </a:cubicBezTo>
                <a:cubicBezTo>
                  <a:pt x="194157" y="365426"/>
                  <a:pt x="189833" y="381828"/>
                  <a:pt x="177011" y="389284"/>
                </a:cubicBezTo>
                <a:cubicBezTo>
                  <a:pt x="172687" y="391670"/>
                  <a:pt x="168064" y="392862"/>
                  <a:pt x="163592" y="392862"/>
                </a:cubicBezTo>
                <a:cubicBezTo>
                  <a:pt x="154348" y="392862"/>
                  <a:pt x="145252" y="388090"/>
                  <a:pt x="140333" y="379442"/>
                </a:cubicBezTo>
                <a:cubicBezTo>
                  <a:pt x="132878" y="366618"/>
                  <a:pt x="137202" y="350217"/>
                  <a:pt x="150024" y="342909"/>
                </a:cubicBezTo>
                <a:cubicBezTo>
                  <a:pt x="156434" y="339181"/>
                  <a:pt x="163741" y="338399"/>
                  <a:pt x="170376" y="340151"/>
                </a:cubicBezTo>
                <a:close/>
                <a:moveTo>
                  <a:pt x="127212" y="204327"/>
                </a:moveTo>
                <a:cubicBezTo>
                  <a:pt x="141985" y="204327"/>
                  <a:pt x="154073" y="216225"/>
                  <a:pt x="154073" y="231096"/>
                </a:cubicBezTo>
                <a:cubicBezTo>
                  <a:pt x="154073" y="245818"/>
                  <a:pt x="141985" y="257716"/>
                  <a:pt x="127212" y="257865"/>
                </a:cubicBezTo>
                <a:cubicBezTo>
                  <a:pt x="112437" y="257865"/>
                  <a:pt x="100350" y="245818"/>
                  <a:pt x="100350" y="231096"/>
                </a:cubicBezTo>
                <a:cubicBezTo>
                  <a:pt x="100350" y="216374"/>
                  <a:pt x="112288" y="204327"/>
                  <a:pt x="127212" y="204327"/>
                </a:cubicBezTo>
                <a:close/>
                <a:moveTo>
                  <a:pt x="617428" y="73263"/>
                </a:moveTo>
                <a:lnTo>
                  <a:pt x="618939" y="81639"/>
                </a:lnTo>
                <a:lnTo>
                  <a:pt x="618939" y="114643"/>
                </a:lnTo>
                <a:lnTo>
                  <a:pt x="608490" y="108696"/>
                </a:lnTo>
                <a:cubicBezTo>
                  <a:pt x="604833" y="102294"/>
                  <a:pt x="604087" y="95000"/>
                  <a:pt x="605859" y="88375"/>
                </a:cubicBezTo>
                <a:close/>
                <a:moveTo>
                  <a:pt x="156253" y="70133"/>
                </a:moveTo>
                <a:cubicBezTo>
                  <a:pt x="162868" y="68347"/>
                  <a:pt x="170175" y="69091"/>
                  <a:pt x="176585" y="72815"/>
                </a:cubicBezTo>
                <a:cubicBezTo>
                  <a:pt x="189407" y="80264"/>
                  <a:pt x="193881" y="96650"/>
                  <a:pt x="186426" y="109460"/>
                </a:cubicBezTo>
                <a:cubicBezTo>
                  <a:pt x="181506" y="117952"/>
                  <a:pt x="172412" y="122868"/>
                  <a:pt x="163167" y="122868"/>
                </a:cubicBezTo>
                <a:cubicBezTo>
                  <a:pt x="158694" y="122868"/>
                  <a:pt x="154072" y="121675"/>
                  <a:pt x="149897" y="119292"/>
                </a:cubicBezTo>
                <a:cubicBezTo>
                  <a:pt x="136926" y="111844"/>
                  <a:pt x="132602" y="95458"/>
                  <a:pt x="140058" y="82647"/>
                </a:cubicBezTo>
                <a:cubicBezTo>
                  <a:pt x="143710" y="76242"/>
                  <a:pt x="149636" y="71921"/>
                  <a:pt x="156253" y="70133"/>
                </a:cubicBezTo>
                <a:close/>
                <a:moveTo>
                  <a:pt x="397943" y="21411"/>
                </a:moveTo>
                <a:cubicBezTo>
                  <a:pt x="404953" y="21411"/>
                  <a:pt x="410919" y="26773"/>
                  <a:pt x="411367" y="33922"/>
                </a:cubicBezTo>
                <a:lnTo>
                  <a:pt x="425387" y="239891"/>
                </a:lnTo>
                <a:lnTo>
                  <a:pt x="566338" y="249571"/>
                </a:lnTo>
                <a:cubicBezTo>
                  <a:pt x="572006" y="249869"/>
                  <a:pt x="576480" y="254635"/>
                  <a:pt x="576480" y="260294"/>
                </a:cubicBezTo>
                <a:cubicBezTo>
                  <a:pt x="576480" y="266102"/>
                  <a:pt x="572006" y="270869"/>
                  <a:pt x="566338" y="271166"/>
                </a:cubicBezTo>
                <a:lnTo>
                  <a:pt x="428221" y="280549"/>
                </a:lnTo>
                <a:cubicBezTo>
                  <a:pt x="428221" y="280549"/>
                  <a:pt x="430011" y="305271"/>
                  <a:pt x="430011" y="306016"/>
                </a:cubicBezTo>
                <a:cubicBezTo>
                  <a:pt x="430011" y="313462"/>
                  <a:pt x="423896" y="319419"/>
                  <a:pt x="416438" y="319419"/>
                </a:cubicBezTo>
                <a:lnTo>
                  <a:pt x="379298" y="319419"/>
                </a:lnTo>
                <a:cubicBezTo>
                  <a:pt x="375570" y="319419"/>
                  <a:pt x="371990" y="317930"/>
                  <a:pt x="369454" y="315250"/>
                </a:cubicBezTo>
                <a:cubicBezTo>
                  <a:pt x="366918" y="312420"/>
                  <a:pt x="365576" y="308846"/>
                  <a:pt x="365875" y="304972"/>
                </a:cubicBezTo>
                <a:lnTo>
                  <a:pt x="367217" y="284719"/>
                </a:lnTo>
                <a:lnTo>
                  <a:pt x="347976" y="286058"/>
                </a:lnTo>
                <a:cubicBezTo>
                  <a:pt x="347827" y="286058"/>
                  <a:pt x="347529" y="286058"/>
                  <a:pt x="347230" y="286058"/>
                </a:cubicBezTo>
                <a:cubicBezTo>
                  <a:pt x="344545" y="286058"/>
                  <a:pt x="341860" y="285016"/>
                  <a:pt x="339922" y="283230"/>
                </a:cubicBezTo>
                <a:cubicBezTo>
                  <a:pt x="337684" y="281144"/>
                  <a:pt x="336342" y="278315"/>
                  <a:pt x="336342" y="275187"/>
                </a:cubicBezTo>
                <a:lnTo>
                  <a:pt x="336342" y="245551"/>
                </a:lnTo>
                <a:cubicBezTo>
                  <a:pt x="336342" y="242423"/>
                  <a:pt x="337684" y="239593"/>
                  <a:pt x="339922" y="237508"/>
                </a:cubicBezTo>
                <a:cubicBezTo>
                  <a:pt x="342010" y="235572"/>
                  <a:pt x="344993" y="234529"/>
                  <a:pt x="347976" y="234678"/>
                </a:cubicBezTo>
                <a:lnTo>
                  <a:pt x="370498" y="236168"/>
                </a:lnTo>
                <a:lnTo>
                  <a:pt x="384370" y="33922"/>
                </a:lnTo>
                <a:cubicBezTo>
                  <a:pt x="384818" y="26773"/>
                  <a:pt x="390783" y="21411"/>
                  <a:pt x="397943" y="21411"/>
                </a:cubicBezTo>
                <a:close/>
                <a:moveTo>
                  <a:pt x="507069" y="0"/>
                </a:moveTo>
                <a:lnTo>
                  <a:pt x="546000" y="0"/>
                </a:lnTo>
                <a:lnTo>
                  <a:pt x="556785" y="2437"/>
                </a:lnTo>
                <a:lnTo>
                  <a:pt x="555815" y="9939"/>
                </a:lnTo>
                <a:cubicBezTo>
                  <a:pt x="550746" y="18431"/>
                  <a:pt x="541799" y="23347"/>
                  <a:pt x="532555" y="23347"/>
                </a:cubicBezTo>
                <a:cubicBezTo>
                  <a:pt x="527934" y="23347"/>
                  <a:pt x="523311" y="22154"/>
                  <a:pt x="519137" y="19771"/>
                </a:cubicBezTo>
                <a:cubicBezTo>
                  <a:pt x="512726" y="16047"/>
                  <a:pt x="508402" y="10088"/>
                  <a:pt x="506613" y="3459"/>
                </a:cubicBezTo>
                <a:close/>
                <a:moveTo>
                  <a:pt x="237519" y="0"/>
                </a:moveTo>
                <a:lnTo>
                  <a:pt x="287488" y="0"/>
                </a:lnTo>
                <a:lnTo>
                  <a:pt x="288003" y="3859"/>
                </a:lnTo>
                <a:cubicBezTo>
                  <a:pt x="286232" y="10484"/>
                  <a:pt x="281946" y="16439"/>
                  <a:pt x="275610" y="20086"/>
                </a:cubicBezTo>
                <a:cubicBezTo>
                  <a:pt x="271286" y="22617"/>
                  <a:pt x="266663" y="23808"/>
                  <a:pt x="262042" y="23808"/>
                </a:cubicBezTo>
                <a:cubicBezTo>
                  <a:pt x="252798" y="23808"/>
                  <a:pt x="243851" y="19044"/>
                  <a:pt x="238932" y="10410"/>
                </a:cubicBezTo>
                <a:close/>
                <a:moveTo>
                  <a:pt x="75255" y="0"/>
                </a:moveTo>
                <a:lnTo>
                  <a:pt x="161536" y="0"/>
                </a:lnTo>
                <a:lnTo>
                  <a:pt x="123403" y="46133"/>
                </a:lnTo>
                <a:cubicBezTo>
                  <a:pt x="87689" y="98883"/>
                  <a:pt x="66820" y="162444"/>
                  <a:pt x="66820" y="230802"/>
                </a:cubicBezTo>
                <a:cubicBezTo>
                  <a:pt x="66820" y="412940"/>
                  <a:pt x="215226" y="561122"/>
                  <a:pt x="397788" y="561122"/>
                </a:cubicBezTo>
                <a:cubicBezTo>
                  <a:pt x="466193" y="561122"/>
                  <a:pt x="529815" y="540284"/>
                  <a:pt x="582623" y="504631"/>
                </a:cubicBezTo>
                <a:lnTo>
                  <a:pt x="618939" y="474700"/>
                </a:lnTo>
                <a:lnTo>
                  <a:pt x="618939" y="560837"/>
                </a:lnTo>
                <a:lnTo>
                  <a:pt x="618292" y="561368"/>
                </a:lnTo>
                <a:cubicBezTo>
                  <a:pt x="553558" y="604636"/>
                  <a:pt x="477435" y="627841"/>
                  <a:pt x="397788" y="627841"/>
                </a:cubicBezTo>
                <a:cubicBezTo>
                  <a:pt x="291442" y="627841"/>
                  <a:pt x="191660" y="586588"/>
                  <a:pt x="116487" y="511530"/>
                </a:cubicBezTo>
                <a:cubicBezTo>
                  <a:pt x="41315" y="436619"/>
                  <a:pt x="0" y="336838"/>
                  <a:pt x="0" y="230802"/>
                </a:cubicBezTo>
                <a:cubicBezTo>
                  <a:pt x="0" y="151163"/>
                  <a:pt x="23240" y="75210"/>
                  <a:pt x="66573" y="10545"/>
                </a:cubicBezTo>
                <a:close/>
              </a:path>
            </a:pathLst>
          </a:custGeom>
          <a:solidFill>
            <a:schemeClr val="accent1">
              <a:alpha val="3000"/>
            </a:schemeClr>
          </a:solidFill>
          <a:ln>
            <a:noFill/>
          </a:ln>
        </p:spPr>
      </p:sp>
      <p:sp>
        <p:nvSpPr>
          <p:cNvPr id="26" name="任意多边形: 形状 25">
            <a:extLst>
              <a:ext uri="{FF2B5EF4-FFF2-40B4-BE49-F238E27FC236}">
                <a16:creationId xmlns:a16="http://schemas.microsoft.com/office/drawing/2014/main" xmlns="" id="{B14E585D-662E-4850-BFCC-7AE629C8027E}"/>
              </a:ext>
            </a:extLst>
          </p:cNvPr>
          <p:cNvSpPr>
            <a:spLocks noChangeAspect="1"/>
          </p:cNvSpPr>
          <p:nvPr/>
        </p:nvSpPr>
        <p:spPr bwMode="auto">
          <a:xfrm>
            <a:off x="10847332" y="1988001"/>
            <a:ext cx="618939" cy="627841"/>
          </a:xfrm>
          <a:custGeom>
            <a:avLst/>
            <a:gdLst>
              <a:gd name="connsiteX0" fmla="*/ 397944 w 618939"/>
              <a:gd name="connsiteY0" fmla="*/ 474138 h 627841"/>
              <a:gd name="connsiteX1" fmla="*/ 424806 w 618939"/>
              <a:gd name="connsiteY1" fmla="*/ 500786 h 627841"/>
              <a:gd name="connsiteX2" fmla="*/ 397944 w 618939"/>
              <a:gd name="connsiteY2" fmla="*/ 527584 h 627841"/>
              <a:gd name="connsiteX3" fmla="*/ 371083 w 618939"/>
              <a:gd name="connsiteY3" fmla="*/ 500935 h 627841"/>
              <a:gd name="connsiteX4" fmla="*/ 397944 w 618939"/>
              <a:gd name="connsiteY4" fmla="*/ 474138 h 627841"/>
              <a:gd name="connsiteX5" fmla="*/ 255719 w 618939"/>
              <a:gd name="connsiteY5" fmla="*/ 438926 h 627841"/>
              <a:gd name="connsiteX6" fmla="*/ 276071 w 618939"/>
              <a:gd name="connsiteY6" fmla="*/ 441680 h 627841"/>
              <a:gd name="connsiteX7" fmla="*/ 285911 w 618939"/>
              <a:gd name="connsiteY7" fmla="*/ 478156 h 627841"/>
              <a:gd name="connsiteX8" fmla="*/ 262652 w 618939"/>
              <a:gd name="connsiteY8" fmla="*/ 491554 h 627841"/>
              <a:gd name="connsiteX9" fmla="*/ 249233 w 618939"/>
              <a:gd name="connsiteY9" fmla="*/ 487981 h 627841"/>
              <a:gd name="connsiteX10" fmla="*/ 239393 w 618939"/>
              <a:gd name="connsiteY10" fmla="*/ 451358 h 627841"/>
              <a:gd name="connsiteX11" fmla="*/ 255719 w 618939"/>
              <a:gd name="connsiteY11" fmla="*/ 438926 h 627841"/>
              <a:gd name="connsiteX12" fmla="*/ 539984 w 618939"/>
              <a:gd name="connsiteY12" fmla="*/ 438742 h 627841"/>
              <a:gd name="connsiteX13" fmla="*/ 556310 w 618939"/>
              <a:gd name="connsiteY13" fmla="*/ 451174 h 627841"/>
              <a:gd name="connsiteX14" fmla="*/ 546470 w 618939"/>
              <a:gd name="connsiteY14" fmla="*/ 487797 h 627841"/>
              <a:gd name="connsiteX15" fmla="*/ 533051 w 618939"/>
              <a:gd name="connsiteY15" fmla="*/ 491370 h 627841"/>
              <a:gd name="connsiteX16" fmla="*/ 509941 w 618939"/>
              <a:gd name="connsiteY16" fmla="*/ 478120 h 627841"/>
              <a:gd name="connsiteX17" fmla="*/ 519632 w 618939"/>
              <a:gd name="connsiteY17" fmla="*/ 441496 h 627841"/>
              <a:gd name="connsiteX18" fmla="*/ 539984 w 618939"/>
              <a:gd name="connsiteY18" fmla="*/ 438742 h 627841"/>
              <a:gd name="connsiteX19" fmla="*/ 618939 w 618939"/>
              <a:gd name="connsiteY19" fmla="*/ 344559 h 627841"/>
              <a:gd name="connsiteX20" fmla="*/ 618939 w 618939"/>
              <a:gd name="connsiteY20" fmla="*/ 389007 h 627841"/>
              <a:gd name="connsiteX21" fmla="*/ 618617 w 618939"/>
              <a:gd name="connsiteY21" fmla="*/ 388921 h 627841"/>
              <a:gd name="connsiteX22" fmla="*/ 608766 w 618939"/>
              <a:gd name="connsiteY22" fmla="*/ 352298 h 627841"/>
              <a:gd name="connsiteX23" fmla="*/ 170376 w 618939"/>
              <a:gd name="connsiteY23" fmla="*/ 340151 h 627841"/>
              <a:gd name="connsiteX24" fmla="*/ 186702 w 618939"/>
              <a:gd name="connsiteY24" fmla="*/ 352602 h 627841"/>
              <a:gd name="connsiteX25" fmla="*/ 177011 w 618939"/>
              <a:gd name="connsiteY25" fmla="*/ 389284 h 627841"/>
              <a:gd name="connsiteX26" fmla="*/ 163592 w 618939"/>
              <a:gd name="connsiteY26" fmla="*/ 392862 h 627841"/>
              <a:gd name="connsiteX27" fmla="*/ 140333 w 618939"/>
              <a:gd name="connsiteY27" fmla="*/ 379442 h 627841"/>
              <a:gd name="connsiteX28" fmla="*/ 150024 w 618939"/>
              <a:gd name="connsiteY28" fmla="*/ 342909 h 627841"/>
              <a:gd name="connsiteX29" fmla="*/ 170376 w 618939"/>
              <a:gd name="connsiteY29" fmla="*/ 340151 h 627841"/>
              <a:gd name="connsiteX30" fmla="*/ 127212 w 618939"/>
              <a:gd name="connsiteY30" fmla="*/ 204327 h 627841"/>
              <a:gd name="connsiteX31" fmla="*/ 154073 w 618939"/>
              <a:gd name="connsiteY31" fmla="*/ 231096 h 627841"/>
              <a:gd name="connsiteX32" fmla="*/ 127212 w 618939"/>
              <a:gd name="connsiteY32" fmla="*/ 257865 h 627841"/>
              <a:gd name="connsiteX33" fmla="*/ 100350 w 618939"/>
              <a:gd name="connsiteY33" fmla="*/ 231096 h 627841"/>
              <a:gd name="connsiteX34" fmla="*/ 127212 w 618939"/>
              <a:gd name="connsiteY34" fmla="*/ 204327 h 627841"/>
              <a:gd name="connsiteX35" fmla="*/ 617428 w 618939"/>
              <a:gd name="connsiteY35" fmla="*/ 73263 h 627841"/>
              <a:gd name="connsiteX36" fmla="*/ 618939 w 618939"/>
              <a:gd name="connsiteY36" fmla="*/ 81639 h 627841"/>
              <a:gd name="connsiteX37" fmla="*/ 618939 w 618939"/>
              <a:gd name="connsiteY37" fmla="*/ 114643 h 627841"/>
              <a:gd name="connsiteX38" fmla="*/ 608490 w 618939"/>
              <a:gd name="connsiteY38" fmla="*/ 108696 h 627841"/>
              <a:gd name="connsiteX39" fmla="*/ 605859 w 618939"/>
              <a:gd name="connsiteY39" fmla="*/ 88375 h 627841"/>
              <a:gd name="connsiteX40" fmla="*/ 156253 w 618939"/>
              <a:gd name="connsiteY40" fmla="*/ 70133 h 627841"/>
              <a:gd name="connsiteX41" fmla="*/ 176585 w 618939"/>
              <a:gd name="connsiteY41" fmla="*/ 72815 h 627841"/>
              <a:gd name="connsiteX42" fmla="*/ 186426 w 618939"/>
              <a:gd name="connsiteY42" fmla="*/ 109460 h 627841"/>
              <a:gd name="connsiteX43" fmla="*/ 163167 w 618939"/>
              <a:gd name="connsiteY43" fmla="*/ 122868 h 627841"/>
              <a:gd name="connsiteX44" fmla="*/ 149897 w 618939"/>
              <a:gd name="connsiteY44" fmla="*/ 119292 h 627841"/>
              <a:gd name="connsiteX45" fmla="*/ 140058 w 618939"/>
              <a:gd name="connsiteY45" fmla="*/ 82647 h 627841"/>
              <a:gd name="connsiteX46" fmla="*/ 156253 w 618939"/>
              <a:gd name="connsiteY46" fmla="*/ 70133 h 627841"/>
              <a:gd name="connsiteX47" fmla="*/ 397943 w 618939"/>
              <a:gd name="connsiteY47" fmla="*/ 21411 h 627841"/>
              <a:gd name="connsiteX48" fmla="*/ 411367 w 618939"/>
              <a:gd name="connsiteY48" fmla="*/ 33922 h 627841"/>
              <a:gd name="connsiteX49" fmla="*/ 425387 w 618939"/>
              <a:gd name="connsiteY49" fmla="*/ 239891 h 627841"/>
              <a:gd name="connsiteX50" fmla="*/ 566338 w 618939"/>
              <a:gd name="connsiteY50" fmla="*/ 249571 h 627841"/>
              <a:gd name="connsiteX51" fmla="*/ 576480 w 618939"/>
              <a:gd name="connsiteY51" fmla="*/ 260294 h 627841"/>
              <a:gd name="connsiteX52" fmla="*/ 566338 w 618939"/>
              <a:gd name="connsiteY52" fmla="*/ 271166 h 627841"/>
              <a:gd name="connsiteX53" fmla="*/ 428221 w 618939"/>
              <a:gd name="connsiteY53" fmla="*/ 280549 h 627841"/>
              <a:gd name="connsiteX54" fmla="*/ 430011 w 618939"/>
              <a:gd name="connsiteY54" fmla="*/ 306016 h 627841"/>
              <a:gd name="connsiteX55" fmla="*/ 416438 w 618939"/>
              <a:gd name="connsiteY55" fmla="*/ 319419 h 627841"/>
              <a:gd name="connsiteX56" fmla="*/ 379298 w 618939"/>
              <a:gd name="connsiteY56" fmla="*/ 319419 h 627841"/>
              <a:gd name="connsiteX57" fmla="*/ 369454 w 618939"/>
              <a:gd name="connsiteY57" fmla="*/ 315250 h 627841"/>
              <a:gd name="connsiteX58" fmla="*/ 365875 w 618939"/>
              <a:gd name="connsiteY58" fmla="*/ 304972 h 627841"/>
              <a:gd name="connsiteX59" fmla="*/ 367217 w 618939"/>
              <a:gd name="connsiteY59" fmla="*/ 284719 h 627841"/>
              <a:gd name="connsiteX60" fmla="*/ 347976 w 618939"/>
              <a:gd name="connsiteY60" fmla="*/ 286058 h 627841"/>
              <a:gd name="connsiteX61" fmla="*/ 347230 w 618939"/>
              <a:gd name="connsiteY61" fmla="*/ 286058 h 627841"/>
              <a:gd name="connsiteX62" fmla="*/ 339922 w 618939"/>
              <a:gd name="connsiteY62" fmla="*/ 283230 h 627841"/>
              <a:gd name="connsiteX63" fmla="*/ 336342 w 618939"/>
              <a:gd name="connsiteY63" fmla="*/ 275187 h 627841"/>
              <a:gd name="connsiteX64" fmla="*/ 336342 w 618939"/>
              <a:gd name="connsiteY64" fmla="*/ 245551 h 627841"/>
              <a:gd name="connsiteX65" fmla="*/ 339922 w 618939"/>
              <a:gd name="connsiteY65" fmla="*/ 237508 h 627841"/>
              <a:gd name="connsiteX66" fmla="*/ 347976 w 618939"/>
              <a:gd name="connsiteY66" fmla="*/ 234678 h 627841"/>
              <a:gd name="connsiteX67" fmla="*/ 370498 w 618939"/>
              <a:gd name="connsiteY67" fmla="*/ 236168 h 627841"/>
              <a:gd name="connsiteX68" fmla="*/ 384370 w 618939"/>
              <a:gd name="connsiteY68" fmla="*/ 33922 h 627841"/>
              <a:gd name="connsiteX69" fmla="*/ 397943 w 618939"/>
              <a:gd name="connsiteY69" fmla="*/ 21411 h 627841"/>
              <a:gd name="connsiteX70" fmla="*/ 507069 w 618939"/>
              <a:gd name="connsiteY70" fmla="*/ 0 h 627841"/>
              <a:gd name="connsiteX71" fmla="*/ 546000 w 618939"/>
              <a:gd name="connsiteY71" fmla="*/ 0 h 627841"/>
              <a:gd name="connsiteX72" fmla="*/ 556785 w 618939"/>
              <a:gd name="connsiteY72" fmla="*/ 2437 h 627841"/>
              <a:gd name="connsiteX73" fmla="*/ 555815 w 618939"/>
              <a:gd name="connsiteY73" fmla="*/ 9939 h 627841"/>
              <a:gd name="connsiteX74" fmla="*/ 532555 w 618939"/>
              <a:gd name="connsiteY74" fmla="*/ 23347 h 627841"/>
              <a:gd name="connsiteX75" fmla="*/ 519137 w 618939"/>
              <a:gd name="connsiteY75" fmla="*/ 19771 h 627841"/>
              <a:gd name="connsiteX76" fmla="*/ 506613 w 618939"/>
              <a:gd name="connsiteY76" fmla="*/ 3459 h 627841"/>
              <a:gd name="connsiteX77" fmla="*/ 237519 w 618939"/>
              <a:gd name="connsiteY77" fmla="*/ 0 h 627841"/>
              <a:gd name="connsiteX78" fmla="*/ 287488 w 618939"/>
              <a:gd name="connsiteY78" fmla="*/ 0 h 627841"/>
              <a:gd name="connsiteX79" fmla="*/ 288003 w 618939"/>
              <a:gd name="connsiteY79" fmla="*/ 3859 h 627841"/>
              <a:gd name="connsiteX80" fmla="*/ 275610 w 618939"/>
              <a:gd name="connsiteY80" fmla="*/ 20086 h 627841"/>
              <a:gd name="connsiteX81" fmla="*/ 262042 w 618939"/>
              <a:gd name="connsiteY81" fmla="*/ 23808 h 627841"/>
              <a:gd name="connsiteX82" fmla="*/ 238932 w 618939"/>
              <a:gd name="connsiteY82" fmla="*/ 10410 h 627841"/>
              <a:gd name="connsiteX83" fmla="*/ 75255 w 618939"/>
              <a:gd name="connsiteY83" fmla="*/ 0 h 627841"/>
              <a:gd name="connsiteX84" fmla="*/ 161536 w 618939"/>
              <a:gd name="connsiteY84" fmla="*/ 0 h 627841"/>
              <a:gd name="connsiteX85" fmla="*/ 123403 w 618939"/>
              <a:gd name="connsiteY85" fmla="*/ 46133 h 627841"/>
              <a:gd name="connsiteX86" fmla="*/ 66820 w 618939"/>
              <a:gd name="connsiteY86" fmla="*/ 230802 h 627841"/>
              <a:gd name="connsiteX87" fmla="*/ 397788 w 618939"/>
              <a:gd name="connsiteY87" fmla="*/ 561122 h 627841"/>
              <a:gd name="connsiteX88" fmla="*/ 582623 w 618939"/>
              <a:gd name="connsiteY88" fmla="*/ 504631 h 627841"/>
              <a:gd name="connsiteX89" fmla="*/ 618939 w 618939"/>
              <a:gd name="connsiteY89" fmla="*/ 474700 h 627841"/>
              <a:gd name="connsiteX90" fmla="*/ 618939 w 618939"/>
              <a:gd name="connsiteY90" fmla="*/ 560837 h 627841"/>
              <a:gd name="connsiteX91" fmla="*/ 618292 w 618939"/>
              <a:gd name="connsiteY91" fmla="*/ 561368 h 627841"/>
              <a:gd name="connsiteX92" fmla="*/ 397788 w 618939"/>
              <a:gd name="connsiteY92" fmla="*/ 627841 h 627841"/>
              <a:gd name="connsiteX93" fmla="*/ 116487 w 618939"/>
              <a:gd name="connsiteY93" fmla="*/ 511530 h 627841"/>
              <a:gd name="connsiteX94" fmla="*/ 0 w 618939"/>
              <a:gd name="connsiteY94" fmla="*/ 230802 h 627841"/>
              <a:gd name="connsiteX95" fmla="*/ 66573 w 618939"/>
              <a:gd name="connsiteY95" fmla="*/ 10545 h 62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8939" h="627841">
                <a:moveTo>
                  <a:pt x="397944" y="474138"/>
                </a:moveTo>
                <a:cubicBezTo>
                  <a:pt x="412719" y="474138"/>
                  <a:pt x="424806" y="486047"/>
                  <a:pt x="424806" y="500786"/>
                </a:cubicBezTo>
                <a:cubicBezTo>
                  <a:pt x="424806" y="515674"/>
                  <a:pt x="412719" y="527584"/>
                  <a:pt x="397944" y="527584"/>
                </a:cubicBezTo>
                <a:cubicBezTo>
                  <a:pt x="383021" y="527584"/>
                  <a:pt x="371083" y="515674"/>
                  <a:pt x="371083" y="500935"/>
                </a:cubicBezTo>
                <a:cubicBezTo>
                  <a:pt x="371083" y="486047"/>
                  <a:pt x="383021" y="474138"/>
                  <a:pt x="397944" y="474138"/>
                </a:cubicBezTo>
                <a:close/>
                <a:moveTo>
                  <a:pt x="255719" y="438926"/>
                </a:moveTo>
                <a:cubicBezTo>
                  <a:pt x="262354" y="437178"/>
                  <a:pt x="269659" y="437959"/>
                  <a:pt x="276071" y="441680"/>
                </a:cubicBezTo>
                <a:cubicBezTo>
                  <a:pt x="288893" y="448976"/>
                  <a:pt x="293217" y="465352"/>
                  <a:pt x="285911" y="478156"/>
                </a:cubicBezTo>
                <a:cubicBezTo>
                  <a:pt x="280841" y="486790"/>
                  <a:pt x="271896" y="491554"/>
                  <a:pt x="262652" y="491554"/>
                </a:cubicBezTo>
                <a:cubicBezTo>
                  <a:pt x="258029" y="491554"/>
                  <a:pt x="253408" y="490512"/>
                  <a:pt x="249233" y="487981"/>
                </a:cubicBezTo>
                <a:cubicBezTo>
                  <a:pt x="236411" y="480686"/>
                  <a:pt x="231938" y="464310"/>
                  <a:pt x="239393" y="451358"/>
                </a:cubicBezTo>
                <a:cubicBezTo>
                  <a:pt x="243120" y="444955"/>
                  <a:pt x="249084" y="440676"/>
                  <a:pt x="255719" y="438926"/>
                </a:cubicBezTo>
                <a:close/>
                <a:moveTo>
                  <a:pt x="539984" y="438742"/>
                </a:moveTo>
                <a:cubicBezTo>
                  <a:pt x="546619" y="440492"/>
                  <a:pt x="552583" y="444771"/>
                  <a:pt x="556310" y="451174"/>
                </a:cubicBezTo>
                <a:cubicBezTo>
                  <a:pt x="563765" y="463977"/>
                  <a:pt x="559293" y="480353"/>
                  <a:pt x="546470" y="487797"/>
                </a:cubicBezTo>
                <a:cubicBezTo>
                  <a:pt x="542295" y="490328"/>
                  <a:pt x="537674" y="491370"/>
                  <a:pt x="533051" y="491370"/>
                </a:cubicBezTo>
                <a:cubicBezTo>
                  <a:pt x="523807" y="491370"/>
                  <a:pt x="514862" y="486606"/>
                  <a:pt x="509941" y="478120"/>
                </a:cubicBezTo>
                <a:cubicBezTo>
                  <a:pt x="502486" y="465316"/>
                  <a:pt x="506810" y="448941"/>
                  <a:pt x="519632" y="441496"/>
                </a:cubicBezTo>
                <a:cubicBezTo>
                  <a:pt x="526044" y="437774"/>
                  <a:pt x="533349" y="436994"/>
                  <a:pt x="539984" y="438742"/>
                </a:cubicBezTo>
                <a:close/>
                <a:moveTo>
                  <a:pt x="618939" y="344559"/>
                </a:moveTo>
                <a:lnTo>
                  <a:pt x="618939" y="389007"/>
                </a:lnTo>
                <a:lnTo>
                  <a:pt x="618617" y="388921"/>
                </a:lnTo>
                <a:cubicBezTo>
                  <a:pt x="605781" y="381478"/>
                  <a:pt x="601454" y="365101"/>
                  <a:pt x="608766" y="352298"/>
                </a:cubicBezTo>
                <a:close/>
                <a:moveTo>
                  <a:pt x="170376" y="340151"/>
                </a:moveTo>
                <a:cubicBezTo>
                  <a:pt x="177011" y="341902"/>
                  <a:pt x="182975" y="346189"/>
                  <a:pt x="186702" y="352602"/>
                </a:cubicBezTo>
                <a:cubicBezTo>
                  <a:pt x="194157" y="365426"/>
                  <a:pt x="189833" y="381828"/>
                  <a:pt x="177011" y="389284"/>
                </a:cubicBezTo>
                <a:cubicBezTo>
                  <a:pt x="172687" y="391670"/>
                  <a:pt x="168064" y="392862"/>
                  <a:pt x="163592" y="392862"/>
                </a:cubicBezTo>
                <a:cubicBezTo>
                  <a:pt x="154348" y="392862"/>
                  <a:pt x="145252" y="388090"/>
                  <a:pt x="140333" y="379442"/>
                </a:cubicBezTo>
                <a:cubicBezTo>
                  <a:pt x="132878" y="366618"/>
                  <a:pt x="137202" y="350217"/>
                  <a:pt x="150024" y="342909"/>
                </a:cubicBezTo>
                <a:cubicBezTo>
                  <a:pt x="156434" y="339181"/>
                  <a:pt x="163741" y="338399"/>
                  <a:pt x="170376" y="340151"/>
                </a:cubicBezTo>
                <a:close/>
                <a:moveTo>
                  <a:pt x="127212" y="204327"/>
                </a:moveTo>
                <a:cubicBezTo>
                  <a:pt x="141985" y="204327"/>
                  <a:pt x="154073" y="216225"/>
                  <a:pt x="154073" y="231096"/>
                </a:cubicBezTo>
                <a:cubicBezTo>
                  <a:pt x="154073" y="245818"/>
                  <a:pt x="141985" y="257716"/>
                  <a:pt x="127212" y="257865"/>
                </a:cubicBezTo>
                <a:cubicBezTo>
                  <a:pt x="112437" y="257865"/>
                  <a:pt x="100350" y="245818"/>
                  <a:pt x="100350" y="231096"/>
                </a:cubicBezTo>
                <a:cubicBezTo>
                  <a:pt x="100350" y="216374"/>
                  <a:pt x="112288" y="204327"/>
                  <a:pt x="127212" y="204327"/>
                </a:cubicBezTo>
                <a:close/>
                <a:moveTo>
                  <a:pt x="617428" y="73263"/>
                </a:moveTo>
                <a:lnTo>
                  <a:pt x="618939" y="81639"/>
                </a:lnTo>
                <a:lnTo>
                  <a:pt x="618939" y="114643"/>
                </a:lnTo>
                <a:lnTo>
                  <a:pt x="608490" y="108696"/>
                </a:lnTo>
                <a:cubicBezTo>
                  <a:pt x="604833" y="102294"/>
                  <a:pt x="604087" y="95000"/>
                  <a:pt x="605859" y="88375"/>
                </a:cubicBezTo>
                <a:close/>
                <a:moveTo>
                  <a:pt x="156253" y="70133"/>
                </a:moveTo>
                <a:cubicBezTo>
                  <a:pt x="162868" y="68347"/>
                  <a:pt x="170175" y="69091"/>
                  <a:pt x="176585" y="72815"/>
                </a:cubicBezTo>
                <a:cubicBezTo>
                  <a:pt x="189407" y="80264"/>
                  <a:pt x="193881" y="96650"/>
                  <a:pt x="186426" y="109460"/>
                </a:cubicBezTo>
                <a:cubicBezTo>
                  <a:pt x="181506" y="117952"/>
                  <a:pt x="172412" y="122868"/>
                  <a:pt x="163167" y="122868"/>
                </a:cubicBezTo>
                <a:cubicBezTo>
                  <a:pt x="158694" y="122868"/>
                  <a:pt x="154072" y="121675"/>
                  <a:pt x="149897" y="119292"/>
                </a:cubicBezTo>
                <a:cubicBezTo>
                  <a:pt x="136926" y="111844"/>
                  <a:pt x="132602" y="95458"/>
                  <a:pt x="140058" y="82647"/>
                </a:cubicBezTo>
                <a:cubicBezTo>
                  <a:pt x="143710" y="76242"/>
                  <a:pt x="149636" y="71921"/>
                  <a:pt x="156253" y="70133"/>
                </a:cubicBezTo>
                <a:close/>
                <a:moveTo>
                  <a:pt x="397943" y="21411"/>
                </a:moveTo>
                <a:cubicBezTo>
                  <a:pt x="404953" y="21411"/>
                  <a:pt x="410919" y="26773"/>
                  <a:pt x="411367" y="33922"/>
                </a:cubicBezTo>
                <a:lnTo>
                  <a:pt x="425387" y="239891"/>
                </a:lnTo>
                <a:lnTo>
                  <a:pt x="566338" y="249571"/>
                </a:lnTo>
                <a:cubicBezTo>
                  <a:pt x="572006" y="249869"/>
                  <a:pt x="576480" y="254635"/>
                  <a:pt x="576480" y="260294"/>
                </a:cubicBezTo>
                <a:cubicBezTo>
                  <a:pt x="576480" y="266102"/>
                  <a:pt x="572006" y="270869"/>
                  <a:pt x="566338" y="271166"/>
                </a:cubicBezTo>
                <a:lnTo>
                  <a:pt x="428221" y="280549"/>
                </a:lnTo>
                <a:cubicBezTo>
                  <a:pt x="428221" y="280549"/>
                  <a:pt x="430011" y="305271"/>
                  <a:pt x="430011" y="306016"/>
                </a:cubicBezTo>
                <a:cubicBezTo>
                  <a:pt x="430011" y="313462"/>
                  <a:pt x="423896" y="319419"/>
                  <a:pt x="416438" y="319419"/>
                </a:cubicBezTo>
                <a:lnTo>
                  <a:pt x="379298" y="319419"/>
                </a:lnTo>
                <a:cubicBezTo>
                  <a:pt x="375570" y="319419"/>
                  <a:pt x="371990" y="317930"/>
                  <a:pt x="369454" y="315250"/>
                </a:cubicBezTo>
                <a:cubicBezTo>
                  <a:pt x="366918" y="312420"/>
                  <a:pt x="365576" y="308846"/>
                  <a:pt x="365875" y="304972"/>
                </a:cubicBezTo>
                <a:lnTo>
                  <a:pt x="367217" y="284719"/>
                </a:lnTo>
                <a:lnTo>
                  <a:pt x="347976" y="286058"/>
                </a:lnTo>
                <a:cubicBezTo>
                  <a:pt x="347827" y="286058"/>
                  <a:pt x="347529" y="286058"/>
                  <a:pt x="347230" y="286058"/>
                </a:cubicBezTo>
                <a:cubicBezTo>
                  <a:pt x="344545" y="286058"/>
                  <a:pt x="341860" y="285016"/>
                  <a:pt x="339922" y="283230"/>
                </a:cubicBezTo>
                <a:cubicBezTo>
                  <a:pt x="337684" y="281144"/>
                  <a:pt x="336342" y="278315"/>
                  <a:pt x="336342" y="275187"/>
                </a:cubicBezTo>
                <a:lnTo>
                  <a:pt x="336342" y="245551"/>
                </a:lnTo>
                <a:cubicBezTo>
                  <a:pt x="336342" y="242423"/>
                  <a:pt x="337684" y="239593"/>
                  <a:pt x="339922" y="237508"/>
                </a:cubicBezTo>
                <a:cubicBezTo>
                  <a:pt x="342010" y="235572"/>
                  <a:pt x="344993" y="234529"/>
                  <a:pt x="347976" y="234678"/>
                </a:cubicBezTo>
                <a:lnTo>
                  <a:pt x="370498" y="236168"/>
                </a:lnTo>
                <a:lnTo>
                  <a:pt x="384370" y="33922"/>
                </a:lnTo>
                <a:cubicBezTo>
                  <a:pt x="384818" y="26773"/>
                  <a:pt x="390783" y="21411"/>
                  <a:pt x="397943" y="21411"/>
                </a:cubicBezTo>
                <a:close/>
                <a:moveTo>
                  <a:pt x="507069" y="0"/>
                </a:moveTo>
                <a:lnTo>
                  <a:pt x="546000" y="0"/>
                </a:lnTo>
                <a:lnTo>
                  <a:pt x="556785" y="2437"/>
                </a:lnTo>
                <a:lnTo>
                  <a:pt x="555815" y="9939"/>
                </a:lnTo>
                <a:cubicBezTo>
                  <a:pt x="550746" y="18431"/>
                  <a:pt x="541799" y="23347"/>
                  <a:pt x="532555" y="23347"/>
                </a:cubicBezTo>
                <a:cubicBezTo>
                  <a:pt x="527934" y="23347"/>
                  <a:pt x="523311" y="22154"/>
                  <a:pt x="519137" y="19771"/>
                </a:cubicBezTo>
                <a:cubicBezTo>
                  <a:pt x="512726" y="16047"/>
                  <a:pt x="508402" y="10088"/>
                  <a:pt x="506613" y="3459"/>
                </a:cubicBezTo>
                <a:close/>
                <a:moveTo>
                  <a:pt x="237519" y="0"/>
                </a:moveTo>
                <a:lnTo>
                  <a:pt x="287488" y="0"/>
                </a:lnTo>
                <a:lnTo>
                  <a:pt x="288003" y="3859"/>
                </a:lnTo>
                <a:cubicBezTo>
                  <a:pt x="286232" y="10484"/>
                  <a:pt x="281946" y="16439"/>
                  <a:pt x="275610" y="20086"/>
                </a:cubicBezTo>
                <a:cubicBezTo>
                  <a:pt x="271286" y="22617"/>
                  <a:pt x="266663" y="23808"/>
                  <a:pt x="262042" y="23808"/>
                </a:cubicBezTo>
                <a:cubicBezTo>
                  <a:pt x="252798" y="23808"/>
                  <a:pt x="243851" y="19044"/>
                  <a:pt x="238932" y="10410"/>
                </a:cubicBezTo>
                <a:close/>
                <a:moveTo>
                  <a:pt x="75255" y="0"/>
                </a:moveTo>
                <a:lnTo>
                  <a:pt x="161536" y="0"/>
                </a:lnTo>
                <a:lnTo>
                  <a:pt x="123403" y="46133"/>
                </a:lnTo>
                <a:cubicBezTo>
                  <a:pt x="87689" y="98883"/>
                  <a:pt x="66820" y="162444"/>
                  <a:pt x="66820" y="230802"/>
                </a:cubicBezTo>
                <a:cubicBezTo>
                  <a:pt x="66820" y="412940"/>
                  <a:pt x="215226" y="561122"/>
                  <a:pt x="397788" y="561122"/>
                </a:cubicBezTo>
                <a:cubicBezTo>
                  <a:pt x="466193" y="561122"/>
                  <a:pt x="529815" y="540284"/>
                  <a:pt x="582623" y="504631"/>
                </a:cubicBezTo>
                <a:lnTo>
                  <a:pt x="618939" y="474700"/>
                </a:lnTo>
                <a:lnTo>
                  <a:pt x="618939" y="560837"/>
                </a:lnTo>
                <a:lnTo>
                  <a:pt x="618292" y="561368"/>
                </a:lnTo>
                <a:cubicBezTo>
                  <a:pt x="553558" y="604636"/>
                  <a:pt x="477435" y="627841"/>
                  <a:pt x="397788" y="627841"/>
                </a:cubicBezTo>
                <a:cubicBezTo>
                  <a:pt x="291442" y="627841"/>
                  <a:pt x="191660" y="586588"/>
                  <a:pt x="116487" y="511530"/>
                </a:cubicBezTo>
                <a:cubicBezTo>
                  <a:pt x="41315" y="436619"/>
                  <a:pt x="0" y="336838"/>
                  <a:pt x="0" y="230802"/>
                </a:cubicBezTo>
                <a:cubicBezTo>
                  <a:pt x="0" y="151163"/>
                  <a:pt x="23240" y="75210"/>
                  <a:pt x="66573" y="10545"/>
                </a:cubicBezTo>
                <a:close/>
              </a:path>
            </a:pathLst>
          </a:custGeom>
          <a:solidFill>
            <a:schemeClr val="accent1">
              <a:alpha val="3000"/>
            </a:schemeClr>
          </a:solidFill>
          <a:ln>
            <a:noFill/>
          </a:ln>
        </p:spPr>
      </p:sp>
      <p:sp>
        <p:nvSpPr>
          <p:cNvPr id="27" name="任意多边形: 形状 26">
            <a:extLst>
              <a:ext uri="{FF2B5EF4-FFF2-40B4-BE49-F238E27FC236}">
                <a16:creationId xmlns:a16="http://schemas.microsoft.com/office/drawing/2014/main" xmlns="" id="{3DF72067-6C82-48BB-831B-B91685828D63}"/>
              </a:ext>
            </a:extLst>
          </p:cNvPr>
          <p:cNvSpPr>
            <a:spLocks noChangeAspect="1"/>
          </p:cNvSpPr>
          <p:nvPr/>
        </p:nvSpPr>
        <p:spPr bwMode="auto">
          <a:xfrm>
            <a:off x="4750487" y="4720672"/>
            <a:ext cx="618939" cy="627841"/>
          </a:xfrm>
          <a:custGeom>
            <a:avLst/>
            <a:gdLst>
              <a:gd name="connsiteX0" fmla="*/ 397944 w 618939"/>
              <a:gd name="connsiteY0" fmla="*/ 474138 h 627841"/>
              <a:gd name="connsiteX1" fmla="*/ 424806 w 618939"/>
              <a:gd name="connsiteY1" fmla="*/ 500786 h 627841"/>
              <a:gd name="connsiteX2" fmla="*/ 397944 w 618939"/>
              <a:gd name="connsiteY2" fmla="*/ 527584 h 627841"/>
              <a:gd name="connsiteX3" fmla="*/ 371083 w 618939"/>
              <a:gd name="connsiteY3" fmla="*/ 500935 h 627841"/>
              <a:gd name="connsiteX4" fmla="*/ 397944 w 618939"/>
              <a:gd name="connsiteY4" fmla="*/ 474138 h 627841"/>
              <a:gd name="connsiteX5" fmla="*/ 255719 w 618939"/>
              <a:gd name="connsiteY5" fmla="*/ 438926 h 627841"/>
              <a:gd name="connsiteX6" fmla="*/ 276071 w 618939"/>
              <a:gd name="connsiteY6" fmla="*/ 441680 h 627841"/>
              <a:gd name="connsiteX7" fmla="*/ 285911 w 618939"/>
              <a:gd name="connsiteY7" fmla="*/ 478156 h 627841"/>
              <a:gd name="connsiteX8" fmla="*/ 262652 w 618939"/>
              <a:gd name="connsiteY8" fmla="*/ 491554 h 627841"/>
              <a:gd name="connsiteX9" fmla="*/ 249233 w 618939"/>
              <a:gd name="connsiteY9" fmla="*/ 487981 h 627841"/>
              <a:gd name="connsiteX10" fmla="*/ 239393 w 618939"/>
              <a:gd name="connsiteY10" fmla="*/ 451358 h 627841"/>
              <a:gd name="connsiteX11" fmla="*/ 255719 w 618939"/>
              <a:gd name="connsiteY11" fmla="*/ 438926 h 627841"/>
              <a:gd name="connsiteX12" fmla="*/ 539984 w 618939"/>
              <a:gd name="connsiteY12" fmla="*/ 438742 h 627841"/>
              <a:gd name="connsiteX13" fmla="*/ 556310 w 618939"/>
              <a:gd name="connsiteY13" fmla="*/ 451174 h 627841"/>
              <a:gd name="connsiteX14" fmla="*/ 546470 w 618939"/>
              <a:gd name="connsiteY14" fmla="*/ 487797 h 627841"/>
              <a:gd name="connsiteX15" fmla="*/ 533051 w 618939"/>
              <a:gd name="connsiteY15" fmla="*/ 491370 h 627841"/>
              <a:gd name="connsiteX16" fmla="*/ 509941 w 618939"/>
              <a:gd name="connsiteY16" fmla="*/ 478120 h 627841"/>
              <a:gd name="connsiteX17" fmla="*/ 519632 w 618939"/>
              <a:gd name="connsiteY17" fmla="*/ 441496 h 627841"/>
              <a:gd name="connsiteX18" fmla="*/ 539984 w 618939"/>
              <a:gd name="connsiteY18" fmla="*/ 438742 h 627841"/>
              <a:gd name="connsiteX19" fmla="*/ 618939 w 618939"/>
              <a:gd name="connsiteY19" fmla="*/ 344559 h 627841"/>
              <a:gd name="connsiteX20" fmla="*/ 618939 w 618939"/>
              <a:gd name="connsiteY20" fmla="*/ 389007 h 627841"/>
              <a:gd name="connsiteX21" fmla="*/ 618617 w 618939"/>
              <a:gd name="connsiteY21" fmla="*/ 388921 h 627841"/>
              <a:gd name="connsiteX22" fmla="*/ 608766 w 618939"/>
              <a:gd name="connsiteY22" fmla="*/ 352298 h 627841"/>
              <a:gd name="connsiteX23" fmla="*/ 170376 w 618939"/>
              <a:gd name="connsiteY23" fmla="*/ 340151 h 627841"/>
              <a:gd name="connsiteX24" fmla="*/ 186702 w 618939"/>
              <a:gd name="connsiteY24" fmla="*/ 352602 h 627841"/>
              <a:gd name="connsiteX25" fmla="*/ 177011 w 618939"/>
              <a:gd name="connsiteY25" fmla="*/ 389284 h 627841"/>
              <a:gd name="connsiteX26" fmla="*/ 163592 w 618939"/>
              <a:gd name="connsiteY26" fmla="*/ 392862 h 627841"/>
              <a:gd name="connsiteX27" fmla="*/ 140333 w 618939"/>
              <a:gd name="connsiteY27" fmla="*/ 379442 h 627841"/>
              <a:gd name="connsiteX28" fmla="*/ 150024 w 618939"/>
              <a:gd name="connsiteY28" fmla="*/ 342909 h 627841"/>
              <a:gd name="connsiteX29" fmla="*/ 170376 w 618939"/>
              <a:gd name="connsiteY29" fmla="*/ 340151 h 627841"/>
              <a:gd name="connsiteX30" fmla="*/ 127212 w 618939"/>
              <a:gd name="connsiteY30" fmla="*/ 204327 h 627841"/>
              <a:gd name="connsiteX31" fmla="*/ 154073 w 618939"/>
              <a:gd name="connsiteY31" fmla="*/ 231096 h 627841"/>
              <a:gd name="connsiteX32" fmla="*/ 127212 w 618939"/>
              <a:gd name="connsiteY32" fmla="*/ 257865 h 627841"/>
              <a:gd name="connsiteX33" fmla="*/ 100350 w 618939"/>
              <a:gd name="connsiteY33" fmla="*/ 231096 h 627841"/>
              <a:gd name="connsiteX34" fmla="*/ 127212 w 618939"/>
              <a:gd name="connsiteY34" fmla="*/ 204327 h 627841"/>
              <a:gd name="connsiteX35" fmla="*/ 617428 w 618939"/>
              <a:gd name="connsiteY35" fmla="*/ 73263 h 627841"/>
              <a:gd name="connsiteX36" fmla="*/ 618939 w 618939"/>
              <a:gd name="connsiteY36" fmla="*/ 81639 h 627841"/>
              <a:gd name="connsiteX37" fmla="*/ 618939 w 618939"/>
              <a:gd name="connsiteY37" fmla="*/ 114643 h 627841"/>
              <a:gd name="connsiteX38" fmla="*/ 608490 w 618939"/>
              <a:gd name="connsiteY38" fmla="*/ 108696 h 627841"/>
              <a:gd name="connsiteX39" fmla="*/ 605859 w 618939"/>
              <a:gd name="connsiteY39" fmla="*/ 88375 h 627841"/>
              <a:gd name="connsiteX40" fmla="*/ 156253 w 618939"/>
              <a:gd name="connsiteY40" fmla="*/ 70133 h 627841"/>
              <a:gd name="connsiteX41" fmla="*/ 176585 w 618939"/>
              <a:gd name="connsiteY41" fmla="*/ 72815 h 627841"/>
              <a:gd name="connsiteX42" fmla="*/ 186426 w 618939"/>
              <a:gd name="connsiteY42" fmla="*/ 109460 h 627841"/>
              <a:gd name="connsiteX43" fmla="*/ 163167 w 618939"/>
              <a:gd name="connsiteY43" fmla="*/ 122868 h 627841"/>
              <a:gd name="connsiteX44" fmla="*/ 149897 w 618939"/>
              <a:gd name="connsiteY44" fmla="*/ 119292 h 627841"/>
              <a:gd name="connsiteX45" fmla="*/ 140058 w 618939"/>
              <a:gd name="connsiteY45" fmla="*/ 82647 h 627841"/>
              <a:gd name="connsiteX46" fmla="*/ 156253 w 618939"/>
              <a:gd name="connsiteY46" fmla="*/ 70133 h 627841"/>
              <a:gd name="connsiteX47" fmla="*/ 397943 w 618939"/>
              <a:gd name="connsiteY47" fmla="*/ 21411 h 627841"/>
              <a:gd name="connsiteX48" fmla="*/ 411367 w 618939"/>
              <a:gd name="connsiteY48" fmla="*/ 33922 h 627841"/>
              <a:gd name="connsiteX49" fmla="*/ 425387 w 618939"/>
              <a:gd name="connsiteY49" fmla="*/ 239891 h 627841"/>
              <a:gd name="connsiteX50" fmla="*/ 566338 w 618939"/>
              <a:gd name="connsiteY50" fmla="*/ 249571 h 627841"/>
              <a:gd name="connsiteX51" fmla="*/ 576480 w 618939"/>
              <a:gd name="connsiteY51" fmla="*/ 260294 h 627841"/>
              <a:gd name="connsiteX52" fmla="*/ 566338 w 618939"/>
              <a:gd name="connsiteY52" fmla="*/ 271166 h 627841"/>
              <a:gd name="connsiteX53" fmla="*/ 428221 w 618939"/>
              <a:gd name="connsiteY53" fmla="*/ 280549 h 627841"/>
              <a:gd name="connsiteX54" fmla="*/ 430011 w 618939"/>
              <a:gd name="connsiteY54" fmla="*/ 306016 h 627841"/>
              <a:gd name="connsiteX55" fmla="*/ 416438 w 618939"/>
              <a:gd name="connsiteY55" fmla="*/ 319419 h 627841"/>
              <a:gd name="connsiteX56" fmla="*/ 379298 w 618939"/>
              <a:gd name="connsiteY56" fmla="*/ 319419 h 627841"/>
              <a:gd name="connsiteX57" fmla="*/ 369454 w 618939"/>
              <a:gd name="connsiteY57" fmla="*/ 315250 h 627841"/>
              <a:gd name="connsiteX58" fmla="*/ 365875 w 618939"/>
              <a:gd name="connsiteY58" fmla="*/ 304972 h 627841"/>
              <a:gd name="connsiteX59" fmla="*/ 367217 w 618939"/>
              <a:gd name="connsiteY59" fmla="*/ 284719 h 627841"/>
              <a:gd name="connsiteX60" fmla="*/ 347976 w 618939"/>
              <a:gd name="connsiteY60" fmla="*/ 286058 h 627841"/>
              <a:gd name="connsiteX61" fmla="*/ 347230 w 618939"/>
              <a:gd name="connsiteY61" fmla="*/ 286058 h 627841"/>
              <a:gd name="connsiteX62" fmla="*/ 339922 w 618939"/>
              <a:gd name="connsiteY62" fmla="*/ 283230 h 627841"/>
              <a:gd name="connsiteX63" fmla="*/ 336342 w 618939"/>
              <a:gd name="connsiteY63" fmla="*/ 275187 h 627841"/>
              <a:gd name="connsiteX64" fmla="*/ 336342 w 618939"/>
              <a:gd name="connsiteY64" fmla="*/ 245551 h 627841"/>
              <a:gd name="connsiteX65" fmla="*/ 339922 w 618939"/>
              <a:gd name="connsiteY65" fmla="*/ 237508 h 627841"/>
              <a:gd name="connsiteX66" fmla="*/ 347976 w 618939"/>
              <a:gd name="connsiteY66" fmla="*/ 234678 h 627841"/>
              <a:gd name="connsiteX67" fmla="*/ 370498 w 618939"/>
              <a:gd name="connsiteY67" fmla="*/ 236168 h 627841"/>
              <a:gd name="connsiteX68" fmla="*/ 384370 w 618939"/>
              <a:gd name="connsiteY68" fmla="*/ 33922 h 627841"/>
              <a:gd name="connsiteX69" fmla="*/ 397943 w 618939"/>
              <a:gd name="connsiteY69" fmla="*/ 21411 h 627841"/>
              <a:gd name="connsiteX70" fmla="*/ 507069 w 618939"/>
              <a:gd name="connsiteY70" fmla="*/ 0 h 627841"/>
              <a:gd name="connsiteX71" fmla="*/ 546000 w 618939"/>
              <a:gd name="connsiteY71" fmla="*/ 0 h 627841"/>
              <a:gd name="connsiteX72" fmla="*/ 556785 w 618939"/>
              <a:gd name="connsiteY72" fmla="*/ 2437 h 627841"/>
              <a:gd name="connsiteX73" fmla="*/ 555815 w 618939"/>
              <a:gd name="connsiteY73" fmla="*/ 9939 h 627841"/>
              <a:gd name="connsiteX74" fmla="*/ 532555 w 618939"/>
              <a:gd name="connsiteY74" fmla="*/ 23347 h 627841"/>
              <a:gd name="connsiteX75" fmla="*/ 519137 w 618939"/>
              <a:gd name="connsiteY75" fmla="*/ 19771 h 627841"/>
              <a:gd name="connsiteX76" fmla="*/ 506613 w 618939"/>
              <a:gd name="connsiteY76" fmla="*/ 3459 h 627841"/>
              <a:gd name="connsiteX77" fmla="*/ 237519 w 618939"/>
              <a:gd name="connsiteY77" fmla="*/ 0 h 627841"/>
              <a:gd name="connsiteX78" fmla="*/ 287488 w 618939"/>
              <a:gd name="connsiteY78" fmla="*/ 0 h 627841"/>
              <a:gd name="connsiteX79" fmla="*/ 288003 w 618939"/>
              <a:gd name="connsiteY79" fmla="*/ 3859 h 627841"/>
              <a:gd name="connsiteX80" fmla="*/ 275610 w 618939"/>
              <a:gd name="connsiteY80" fmla="*/ 20086 h 627841"/>
              <a:gd name="connsiteX81" fmla="*/ 262042 w 618939"/>
              <a:gd name="connsiteY81" fmla="*/ 23808 h 627841"/>
              <a:gd name="connsiteX82" fmla="*/ 238932 w 618939"/>
              <a:gd name="connsiteY82" fmla="*/ 10410 h 627841"/>
              <a:gd name="connsiteX83" fmla="*/ 75255 w 618939"/>
              <a:gd name="connsiteY83" fmla="*/ 0 h 627841"/>
              <a:gd name="connsiteX84" fmla="*/ 161536 w 618939"/>
              <a:gd name="connsiteY84" fmla="*/ 0 h 627841"/>
              <a:gd name="connsiteX85" fmla="*/ 123403 w 618939"/>
              <a:gd name="connsiteY85" fmla="*/ 46133 h 627841"/>
              <a:gd name="connsiteX86" fmla="*/ 66820 w 618939"/>
              <a:gd name="connsiteY86" fmla="*/ 230802 h 627841"/>
              <a:gd name="connsiteX87" fmla="*/ 397788 w 618939"/>
              <a:gd name="connsiteY87" fmla="*/ 561122 h 627841"/>
              <a:gd name="connsiteX88" fmla="*/ 582623 w 618939"/>
              <a:gd name="connsiteY88" fmla="*/ 504631 h 627841"/>
              <a:gd name="connsiteX89" fmla="*/ 618939 w 618939"/>
              <a:gd name="connsiteY89" fmla="*/ 474700 h 627841"/>
              <a:gd name="connsiteX90" fmla="*/ 618939 w 618939"/>
              <a:gd name="connsiteY90" fmla="*/ 560837 h 627841"/>
              <a:gd name="connsiteX91" fmla="*/ 618292 w 618939"/>
              <a:gd name="connsiteY91" fmla="*/ 561368 h 627841"/>
              <a:gd name="connsiteX92" fmla="*/ 397788 w 618939"/>
              <a:gd name="connsiteY92" fmla="*/ 627841 h 627841"/>
              <a:gd name="connsiteX93" fmla="*/ 116487 w 618939"/>
              <a:gd name="connsiteY93" fmla="*/ 511530 h 627841"/>
              <a:gd name="connsiteX94" fmla="*/ 0 w 618939"/>
              <a:gd name="connsiteY94" fmla="*/ 230802 h 627841"/>
              <a:gd name="connsiteX95" fmla="*/ 66573 w 618939"/>
              <a:gd name="connsiteY95" fmla="*/ 10545 h 62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8939" h="627841">
                <a:moveTo>
                  <a:pt x="397944" y="474138"/>
                </a:moveTo>
                <a:cubicBezTo>
                  <a:pt x="412719" y="474138"/>
                  <a:pt x="424806" y="486047"/>
                  <a:pt x="424806" y="500786"/>
                </a:cubicBezTo>
                <a:cubicBezTo>
                  <a:pt x="424806" y="515674"/>
                  <a:pt x="412719" y="527584"/>
                  <a:pt x="397944" y="527584"/>
                </a:cubicBezTo>
                <a:cubicBezTo>
                  <a:pt x="383021" y="527584"/>
                  <a:pt x="371083" y="515674"/>
                  <a:pt x="371083" y="500935"/>
                </a:cubicBezTo>
                <a:cubicBezTo>
                  <a:pt x="371083" y="486047"/>
                  <a:pt x="383021" y="474138"/>
                  <a:pt x="397944" y="474138"/>
                </a:cubicBezTo>
                <a:close/>
                <a:moveTo>
                  <a:pt x="255719" y="438926"/>
                </a:moveTo>
                <a:cubicBezTo>
                  <a:pt x="262354" y="437178"/>
                  <a:pt x="269659" y="437959"/>
                  <a:pt x="276071" y="441680"/>
                </a:cubicBezTo>
                <a:cubicBezTo>
                  <a:pt x="288893" y="448976"/>
                  <a:pt x="293217" y="465352"/>
                  <a:pt x="285911" y="478156"/>
                </a:cubicBezTo>
                <a:cubicBezTo>
                  <a:pt x="280841" y="486790"/>
                  <a:pt x="271896" y="491554"/>
                  <a:pt x="262652" y="491554"/>
                </a:cubicBezTo>
                <a:cubicBezTo>
                  <a:pt x="258029" y="491554"/>
                  <a:pt x="253408" y="490512"/>
                  <a:pt x="249233" y="487981"/>
                </a:cubicBezTo>
                <a:cubicBezTo>
                  <a:pt x="236411" y="480686"/>
                  <a:pt x="231938" y="464310"/>
                  <a:pt x="239393" y="451358"/>
                </a:cubicBezTo>
                <a:cubicBezTo>
                  <a:pt x="243120" y="444955"/>
                  <a:pt x="249084" y="440676"/>
                  <a:pt x="255719" y="438926"/>
                </a:cubicBezTo>
                <a:close/>
                <a:moveTo>
                  <a:pt x="539984" y="438742"/>
                </a:moveTo>
                <a:cubicBezTo>
                  <a:pt x="546619" y="440492"/>
                  <a:pt x="552583" y="444771"/>
                  <a:pt x="556310" y="451174"/>
                </a:cubicBezTo>
                <a:cubicBezTo>
                  <a:pt x="563765" y="463977"/>
                  <a:pt x="559293" y="480353"/>
                  <a:pt x="546470" y="487797"/>
                </a:cubicBezTo>
                <a:cubicBezTo>
                  <a:pt x="542295" y="490328"/>
                  <a:pt x="537674" y="491370"/>
                  <a:pt x="533051" y="491370"/>
                </a:cubicBezTo>
                <a:cubicBezTo>
                  <a:pt x="523807" y="491370"/>
                  <a:pt x="514862" y="486606"/>
                  <a:pt x="509941" y="478120"/>
                </a:cubicBezTo>
                <a:cubicBezTo>
                  <a:pt x="502486" y="465316"/>
                  <a:pt x="506810" y="448941"/>
                  <a:pt x="519632" y="441496"/>
                </a:cubicBezTo>
                <a:cubicBezTo>
                  <a:pt x="526044" y="437774"/>
                  <a:pt x="533349" y="436994"/>
                  <a:pt x="539984" y="438742"/>
                </a:cubicBezTo>
                <a:close/>
                <a:moveTo>
                  <a:pt x="618939" y="344559"/>
                </a:moveTo>
                <a:lnTo>
                  <a:pt x="618939" y="389007"/>
                </a:lnTo>
                <a:lnTo>
                  <a:pt x="618617" y="388921"/>
                </a:lnTo>
                <a:cubicBezTo>
                  <a:pt x="605781" y="381478"/>
                  <a:pt x="601454" y="365101"/>
                  <a:pt x="608766" y="352298"/>
                </a:cubicBezTo>
                <a:close/>
                <a:moveTo>
                  <a:pt x="170376" y="340151"/>
                </a:moveTo>
                <a:cubicBezTo>
                  <a:pt x="177011" y="341902"/>
                  <a:pt x="182975" y="346189"/>
                  <a:pt x="186702" y="352602"/>
                </a:cubicBezTo>
                <a:cubicBezTo>
                  <a:pt x="194157" y="365426"/>
                  <a:pt x="189833" y="381828"/>
                  <a:pt x="177011" y="389284"/>
                </a:cubicBezTo>
                <a:cubicBezTo>
                  <a:pt x="172687" y="391670"/>
                  <a:pt x="168064" y="392862"/>
                  <a:pt x="163592" y="392862"/>
                </a:cubicBezTo>
                <a:cubicBezTo>
                  <a:pt x="154348" y="392862"/>
                  <a:pt x="145252" y="388090"/>
                  <a:pt x="140333" y="379442"/>
                </a:cubicBezTo>
                <a:cubicBezTo>
                  <a:pt x="132878" y="366618"/>
                  <a:pt x="137202" y="350217"/>
                  <a:pt x="150024" y="342909"/>
                </a:cubicBezTo>
                <a:cubicBezTo>
                  <a:pt x="156434" y="339181"/>
                  <a:pt x="163741" y="338399"/>
                  <a:pt x="170376" y="340151"/>
                </a:cubicBezTo>
                <a:close/>
                <a:moveTo>
                  <a:pt x="127212" y="204327"/>
                </a:moveTo>
                <a:cubicBezTo>
                  <a:pt x="141985" y="204327"/>
                  <a:pt x="154073" y="216225"/>
                  <a:pt x="154073" y="231096"/>
                </a:cubicBezTo>
                <a:cubicBezTo>
                  <a:pt x="154073" y="245818"/>
                  <a:pt x="141985" y="257716"/>
                  <a:pt x="127212" y="257865"/>
                </a:cubicBezTo>
                <a:cubicBezTo>
                  <a:pt x="112437" y="257865"/>
                  <a:pt x="100350" y="245818"/>
                  <a:pt x="100350" y="231096"/>
                </a:cubicBezTo>
                <a:cubicBezTo>
                  <a:pt x="100350" y="216374"/>
                  <a:pt x="112288" y="204327"/>
                  <a:pt x="127212" y="204327"/>
                </a:cubicBezTo>
                <a:close/>
                <a:moveTo>
                  <a:pt x="617428" y="73263"/>
                </a:moveTo>
                <a:lnTo>
                  <a:pt x="618939" y="81639"/>
                </a:lnTo>
                <a:lnTo>
                  <a:pt x="618939" y="114643"/>
                </a:lnTo>
                <a:lnTo>
                  <a:pt x="608490" y="108696"/>
                </a:lnTo>
                <a:cubicBezTo>
                  <a:pt x="604833" y="102294"/>
                  <a:pt x="604087" y="95000"/>
                  <a:pt x="605859" y="88375"/>
                </a:cubicBezTo>
                <a:close/>
                <a:moveTo>
                  <a:pt x="156253" y="70133"/>
                </a:moveTo>
                <a:cubicBezTo>
                  <a:pt x="162868" y="68347"/>
                  <a:pt x="170175" y="69091"/>
                  <a:pt x="176585" y="72815"/>
                </a:cubicBezTo>
                <a:cubicBezTo>
                  <a:pt x="189407" y="80264"/>
                  <a:pt x="193881" y="96650"/>
                  <a:pt x="186426" y="109460"/>
                </a:cubicBezTo>
                <a:cubicBezTo>
                  <a:pt x="181506" y="117952"/>
                  <a:pt x="172412" y="122868"/>
                  <a:pt x="163167" y="122868"/>
                </a:cubicBezTo>
                <a:cubicBezTo>
                  <a:pt x="158694" y="122868"/>
                  <a:pt x="154072" y="121675"/>
                  <a:pt x="149897" y="119292"/>
                </a:cubicBezTo>
                <a:cubicBezTo>
                  <a:pt x="136926" y="111844"/>
                  <a:pt x="132602" y="95458"/>
                  <a:pt x="140058" y="82647"/>
                </a:cubicBezTo>
                <a:cubicBezTo>
                  <a:pt x="143710" y="76242"/>
                  <a:pt x="149636" y="71921"/>
                  <a:pt x="156253" y="70133"/>
                </a:cubicBezTo>
                <a:close/>
                <a:moveTo>
                  <a:pt x="397943" y="21411"/>
                </a:moveTo>
                <a:cubicBezTo>
                  <a:pt x="404953" y="21411"/>
                  <a:pt x="410919" y="26773"/>
                  <a:pt x="411367" y="33922"/>
                </a:cubicBezTo>
                <a:lnTo>
                  <a:pt x="425387" y="239891"/>
                </a:lnTo>
                <a:lnTo>
                  <a:pt x="566338" y="249571"/>
                </a:lnTo>
                <a:cubicBezTo>
                  <a:pt x="572006" y="249869"/>
                  <a:pt x="576480" y="254635"/>
                  <a:pt x="576480" y="260294"/>
                </a:cubicBezTo>
                <a:cubicBezTo>
                  <a:pt x="576480" y="266102"/>
                  <a:pt x="572006" y="270869"/>
                  <a:pt x="566338" y="271166"/>
                </a:cubicBezTo>
                <a:lnTo>
                  <a:pt x="428221" y="280549"/>
                </a:lnTo>
                <a:cubicBezTo>
                  <a:pt x="428221" y="280549"/>
                  <a:pt x="430011" y="305271"/>
                  <a:pt x="430011" y="306016"/>
                </a:cubicBezTo>
                <a:cubicBezTo>
                  <a:pt x="430011" y="313462"/>
                  <a:pt x="423896" y="319419"/>
                  <a:pt x="416438" y="319419"/>
                </a:cubicBezTo>
                <a:lnTo>
                  <a:pt x="379298" y="319419"/>
                </a:lnTo>
                <a:cubicBezTo>
                  <a:pt x="375570" y="319419"/>
                  <a:pt x="371990" y="317930"/>
                  <a:pt x="369454" y="315250"/>
                </a:cubicBezTo>
                <a:cubicBezTo>
                  <a:pt x="366918" y="312420"/>
                  <a:pt x="365576" y="308846"/>
                  <a:pt x="365875" y="304972"/>
                </a:cubicBezTo>
                <a:lnTo>
                  <a:pt x="367217" y="284719"/>
                </a:lnTo>
                <a:lnTo>
                  <a:pt x="347976" y="286058"/>
                </a:lnTo>
                <a:cubicBezTo>
                  <a:pt x="347827" y="286058"/>
                  <a:pt x="347529" y="286058"/>
                  <a:pt x="347230" y="286058"/>
                </a:cubicBezTo>
                <a:cubicBezTo>
                  <a:pt x="344545" y="286058"/>
                  <a:pt x="341860" y="285016"/>
                  <a:pt x="339922" y="283230"/>
                </a:cubicBezTo>
                <a:cubicBezTo>
                  <a:pt x="337684" y="281144"/>
                  <a:pt x="336342" y="278315"/>
                  <a:pt x="336342" y="275187"/>
                </a:cubicBezTo>
                <a:lnTo>
                  <a:pt x="336342" y="245551"/>
                </a:lnTo>
                <a:cubicBezTo>
                  <a:pt x="336342" y="242423"/>
                  <a:pt x="337684" y="239593"/>
                  <a:pt x="339922" y="237508"/>
                </a:cubicBezTo>
                <a:cubicBezTo>
                  <a:pt x="342010" y="235572"/>
                  <a:pt x="344993" y="234529"/>
                  <a:pt x="347976" y="234678"/>
                </a:cubicBezTo>
                <a:lnTo>
                  <a:pt x="370498" y="236168"/>
                </a:lnTo>
                <a:lnTo>
                  <a:pt x="384370" y="33922"/>
                </a:lnTo>
                <a:cubicBezTo>
                  <a:pt x="384818" y="26773"/>
                  <a:pt x="390783" y="21411"/>
                  <a:pt x="397943" y="21411"/>
                </a:cubicBezTo>
                <a:close/>
                <a:moveTo>
                  <a:pt x="507069" y="0"/>
                </a:moveTo>
                <a:lnTo>
                  <a:pt x="546000" y="0"/>
                </a:lnTo>
                <a:lnTo>
                  <a:pt x="556785" y="2437"/>
                </a:lnTo>
                <a:lnTo>
                  <a:pt x="555815" y="9939"/>
                </a:lnTo>
                <a:cubicBezTo>
                  <a:pt x="550746" y="18431"/>
                  <a:pt x="541799" y="23347"/>
                  <a:pt x="532555" y="23347"/>
                </a:cubicBezTo>
                <a:cubicBezTo>
                  <a:pt x="527934" y="23347"/>
                  <a:pt x="523311" y="22154"/>
                  <a:pt x="519137" y="19771"/>
                </a:cubicBezTo>
                <a:cubicBezTo>
                  <a:pt x="512726" y="16047"/>
                  <a:pt x="508402" y="10088"/>
                  <a:pt x="506613" y="3459"/>
                </a:cubicBezTo>
                <a:close/>
                <a:moveTo>
                  <a:pt x="237519" y="0"/>
                </a:moveTo>
                <a:lnTo>
                  <a:pt x="287488" y="0"/>
                </a:lnTo>
                <a:lnTo>
                  <a:pt x="288003" y="3859"/>
                </a:lnTo>
                <a:cubicBezTo>
                  <a:pt x="286232" y="10484"/>
                  <a:pt x="281946" y="16439"/>
                  <a:pt x="275610" y="20086"/>
                </a:cubicBezTo>
                <a:cubicBezTo>
                  <a:pt x="271286" y="22617"/>
                  <a:pt x="266663" y="23808"/>
                  <a:pt x="262042" y="23808"/>
                </a:cubicBezTo>
                <a:cubicBezTo>
                  <a:pt x="252798" y="23808"/>
                  <a:pt x="243851" y="19044"/>
                  <a:pt x="238932" y="10410"/>
                </a:cubicBezTo>
                <a:close/>
                <a:moveTo>
                  <a:pt x="75255" y="0"/>
                </a:moveTo>
                <a:lnTo>
                  <a:pt x="161536" y="0"/>
                </a:lnTo>
                <a:lnTo>
                  <a:pt x="123403" y="46133"/>
                </a:lnTo>
                <a:cubicBezTo>
                  <a:pt x="87689" y="98883"/>
                  <a:pt x="66820" y="162444"/>
                  <a:pt x="66820" y="230802"/>
                </a:cubicBezTo>
                <a:cubicBezTo>
                  <a:pt x="66820" y="412940"/>
                  <a:pt x="215226" y="561122"/>
                  <a:pt x="397788" y="561122"/>
                </a:cubicBezTo>
                <a:cubicBezTo>
                  <a:pt x="466193" y="561122"/>
                  <a:pt x="529815" y="540284"/>
                  <a:pt x="582623" y="504631"/>
                </a:cubicBezTo>
                <a:lnTo>
                  <a:pt x="618939" y="474700"/>
                </a:lnTo>
                <a:lnTo>
                  <a:pt x="618939" y="560837"/>
                </a:lnTo>
                <a:lnTo>
                  <a:pt x="618292" y="561368"/>
                </a:lnTo>
                <a:cubicBezTo>
                  <a:pt x="553558" y="604636"/>
                  <a:pt x="477435" y="627841"/>
                  <a:pt x="397788" y="627841"/>
                </a:cubicBezTo>
                <a:cubicBezTo>
                  <a:pt x="291442" y="627841"/>
                  <a:pt x="191660" y="586588"/>
                  <a:pt x="116487" y="511530"/>
                </a:cubicBezTo>
                <a:cubicBezTo>
                  <a:pt x="41315" y="436619"/>
                  <a:pt x="0" y="336838"/>
                  <a:pt x="0" y="230802"/>
                </a:cubicBezTo>
                <a:cubicBezTo>
                  <a:pt x="0" y="151163"/>
                  <a:pt x="23240" y="75210"/>
                  <a:pt x="66573" y="10545"/>
                </a:cubicBezTo>
                <a:close/>
              </a:path>
            </a:pathLst>
          </a:custGeom>
          <a:solidFill>
            <a:schemeClr val="accent1">
              <a:alpha val="3000"/>
            </a:schemeClr>
          </a:solidFill>
          <a:ln>
            <a:noFill/>
          </a:ln>
        </p:spPr>
      </p:sp>
      <p:sp>
        <p:nvSpPr>
          <p:cNvPr id="28" name="任意多边形: 形状 27">
            <a:extLst>
              <a:ext uri="{FF2B5EF4-FFF2-40B4-BE49-F238E27FC236}">
                <a16:creationId xmlns:a16="http://schemas.microsoft.com/office/drawing/2014/main" xmlns="" id="{61B129CA-6704-4FC4-8E9C-FC38F93900CC}"/>
              </a:ext>
            </a:extLst>
          </p:cNvPr>
          <p:cNvSpPr>
            <a:spLocks noChangeAspect="1"/>
          </p:cNvSpPr>
          <p:nvPr/>
        </p:nvSpPr>
        <p:spPr bwMode="auto">
          <a:xfrm>
            <a:off x="8864668" y="4721619"/>
            <a:ext cx="618939" cy="627841"/>
          </a:xfrm>
          <a:custGeom>
            <a:avLst/>
            <a:gdLst>
              <a:gd name="connsiteX0" fmla="*/ 397944 w 618939"/>
              <a:gd name="connsiteY0" fmla="*/ 474138 h 627841"/>
              <a:gd name="connsiteX1" fmla="*/ 424806 w 618939"/>
              <a:gd name="connsiteY1" fmla="*/ 500786 h 627841"/>
              <a:gd name="connsiteX2" fmla="*/ 397944 w 618939"/>
              <a:gd name="connsiteY2" fmla="*/ 527584 h 627841"/>
              <a:gd name="connsiteX3" fmla="*/ 371083 w 618939"/>
              <a:gd name="connsiteY3" fmla="*/ 500935 h 627841"/>
              <a:gd name="connsiteX4" fmla="*/ 397944 w 618939"/>
              <a:gd name="connsiteY4" fmla="*/ 474138 h 627841"/>
              <a:gd name="connsiteX5" fmla="*/ 255719 w 618939"/>
              <a:gd name="connsiteY5" fmla="*/ 438926 h 627841"/>
              <a:gd name="connsiteX6" fmla="*/ 276071 w 618939"/>
              <a:gd name="connsiteY6" fmla="*/ 441680 h 627841"/>
              <a:gd name="connsiteX7" fmla="*/ 285911 w 618939"/>
              <a:gd name="connsiteY7" fmla="*/ 478156 h 627841"/>
              <a:gd name="connsiteX8" fmla="*/ 262652 w 618939"/>
              <a:gd name="connsiteY8" fmla="*/ 491554 h 627841"/>
              <a:gd name="connsiteX9" fmla="*/ 249233 w 618939"/>
              <a:gd name="connsiteY9" fmla="*/ 487981 h 627841"/>
              <a:gd name="connsiteX10" fmla="*/ 239393 w 618939"/>
              <a:gd name="connsiteY10" fmla="*/ 451358 h 627841"/>
              <a:gd name="connsiteX11" fmla="*/ 255719 w 618939"/>
              <a:gd name="connsiteY11" fmla="*/ 438926 h 627841"/>
              <a:gd name="connsiteX12" fmla="*/ 539984 w 618939"/>
              <a:gd name="connsiteY12" fmla="*/ 438742 h 627841"/>
              <a:gd name="connsiteX13" fmla="*/ 556310 w 618939"/>
              <a:gd name="connsiteY13" fmla="*/ 451174 h 627841"/>
              <a:gd name="connsiteX14" fmla="*/ 546470 w 618939"/>
              <a:gd name="connsiteY14" fmla="*/ 487797 h 627841"/>
              <a:gd name="connsiteX15" fmla="*/ 533051 w 618939"/>
              <a:gd name="connsiteY15" fmla="*/ 491370 h 627841"/>
              <a:gd name="connsiteX16" fmla="*/ 509941 w 618939"/>
              <a:gd name="connsiteY16" fmla="*/ 478120 h 627841"/>
              <a:gd name="connsiteX17" fmla="*/ 519632 w 618939"/>
              <a:gd name="connsiteY17" fmla="*/ 441496 h 627841"/>
              <a:gd name="connsiteX18" fmla="*/ 539984 w 618939"/>
              <a:gd name="connsiteY18" fmla="*/ 438742 h 627841"/>
              <a:gd name="connsiteX19" fmla="*/ 618939 w 618939"/>
              <a:gd name="connsiteY19" fmla="*/ 344559 h 627841"/>
              <a:gd name="connsiteX20" fmla="*/ 618939 w 618939"/>
              <a:gd name="connsiteY20" fmla="*/ 389007 h 627841"/>
              <a:gd name="connsiteX21" fmla="*/ 618617 w 618939"/>
              <a:gd name="connsiteY21" fmla="*/ 388921 h 627841"/>
              <a:gd name="connsiteX22" fmla="*/ 608766 w 618939"/>
              <a:gd name="connsiteY22" fmla="*/ 352298 h 627841"/>
              <a:gd name="connsiteX23" fmla="*/ 170376 w 618939"/>
              <a:gd name="connsiteY23" fmla="*/ 340151 h 627841"/>
              <a:gd name="connsiteX24" fmla="*/ 186702 w 618939"/>
              <a:gd name="connsiteY24" fmla="*/ 352602 h 627841"/>
              <a:gd name="connsiteX25" fmla="*/ 177011 w 618939"/>
              <a:gd name="connsiteY25" fmla="*/ 389284 h 627841"/>
              <a:gd name="connsiteX26" fmla="*/ 163592 w 618939"/>
              <a:gd name="connsiteY26" fmla="*/ 392862 h 627841"/>
              <a:gd name="connsiteX27" fmla="*/ 140333 w 618939"/>
              <a:gd name="connsiteY27" fmla="*/ 379442 h 627841"/>
              <a:gd name="connsiteX28" fmla="*/ 150024 w 618939"/>
              <a:gd name="connsiteY28" fmla="*/ 342909 h 627841"/>
              <a:gd name="connsiteX29" fmla="*/ 170376 w 618939"/>
              <a:gd name="connsiteY29" fmla="*/ 340151 h 627841"/>
              <a:gd name="connsiteX30" fmla="*/ 127212 w 618939"/>
              <a:gd name="connsiteY30" fmla="*/ 204327 h 627841"/>
              <a:gd name="connsiteX31" fmla="*/ 154073 w 618939"/>
              <a:gd name="connsiteY31" fmla="*/ 231096 h 627841"/>
              <a:gd name="connsiteX32" fmla="*/ 127212 w 618939"/>
              <a:gd name="connsiteY32" fmla="*/ 257865 h 627841"/>
              <a:gd name="connsiteX33" fmla="*/ 100350 w 618939"/>
              <a:gd name="connsiteY33" fmla="*/ 231096 h 627841"/>
              <a:gd name="connsiteX34" fmla="*/ 127212 w 618939"/>
              <a:gd name="connsiteY34" fmla="*/ 204327 h 627841"/>
              <a:gd name="connsiteX35" fmla="*/ 617428 w 618939"/>
              <a:gd name="connsiteY35" fmla="*/ 73263 h 627841"/>
              <a:gd name="connsiteX36" fmla="*/ 618939 w 618939"/>
              <a:gd name="connsiteY36" fmla="*/ 81639 h 627841"/>
              <a:gd name="connsiteX37" fmla="*/ 618939 w 618939"/>
              <a:gd name="connsiteY37" fmla="*/ 114643 h 627841"/>
              <a:gd name="connsiteX38" fmla="*/ 608490 w 618939"/>
              <a:gd name="connsiteY38" fmla="*/ 108696 h 627841"/>
              <a:gd name="connsiteX39" fmla="*/ 605859 w 618939"/>
              <a:gd name="connsiteY39" fmla="*/ 88375 h 627841"/>
              <a:gd name="connsiteX40" fmla="*/ 156253 w 618939"/>
              <a:gd name="connsiteY40" fmla="*/ 70133 h 627841"/>
              <a:gd name="connsiteX41" fmla="*/ 176585 w 618939"/>
              <a:gd name="connsiteY41" fmla="*/ 72815 h 627841"/>
              <a:gd name="connsiteX42" fmla="*/ 186426 w 618939"/>
              <a:gd name="connsiteY42" fmla="*/ 109460 h 627841"/>
              <a:gd name="connsiteX43" fmla="*/ 163167 w 618939"/>
              <a:gd name="connsiteY43" fmla="*/ 122868 h 627841"/>
              <a:gd name="connsiteX44" fmla="*/ 149897 w 618939"/>
              <a:gd name="connsiteY44" fmla="*/ 119292 h 627841"/>
              <a:gd name="connsiteX45" fmla="*/ 140058 w 618939"/>
              <a:gd name="connsiteY45" fmla="*/ 82647 h 627841"/>
              <a:gd name="connsiteX46" fmla="*/ 156253 w 618939"/>
              <a:gd name="connsiteY46" fmla="*/ 70133 h 627841"/>
              <a:gd name="connsiteX47" fmla="*/ 397943 w 618939"/>
              <a:gd name="connsiteY47" fmla="*/ 21411 h 627841"/>
              <a:gd name="connsiteX48" fmla="*/ 411367 w 618939"/>
              <a:gd name="connsiteY48" fmla="*/ 33922 h 627841"/>
              <a:gd name="connsiteX49" fmla="*/ 425387 w 618939"/>
              <a:gd name="connsiteY49" fmla="*/ 239891 h 627841"/>
              <a:gd name="connsiteX50" fmla="*/ 566338 w 618939"/>
              <a:gd name="connsiteY50" fmla="*/ 249571 h 627841"/>
              <a:gd name="connsiteX51" fmla="*/ 576480 w 618939"/>
              <a:gd name="connsiteY51" fmla="*/ 260294 h 627841"/>
              <a:gd name="connsiteX52" fmla="*/ 566338 w 618939"/>
              <a:gd name="connsiteY52" fmla="*/ 271166 h 627841"/>
              <a:gd name="connsiteX53" fmla="*/ 428221 w 618939"/>
              <a:gd name="connsiteY53" fmla="*/ 280549 h 627841"/>
              <a:gd name="connsiteX54" fmla="*/ 430011 w 618939"/>
              <a:gd name="connsiteY54" fmla="*/ 306016 h 627841"/>
              <a:gd name="connsiteX55" fmla="*/ 416438 w 618939"/>
              <a:gd name="connsiteY55" fmla="*/ 319419 h 627841"/>
              <a:gd name="connsiteX56" fmla="*/ 379298 w 618939"/>
              <a:gd name="connsiteY56" fmla="*/ 319419 h 627841"/>
              <a:gd name="connsiteX57" fmla="*/ 369454 w 618939"/>
              <a:gd name="connsiteY57" fmla="*/ 315250 h 627841"/>
              <a:gd name="connsiteX58" fmla="*/ 365875 w 618939"/>
              <a:gd name="connsiteY58" fmla="*/ 304972 h 627841"/>
              <a:gd name="connsiteX59" fmla="*/ 367217 w 618939"/>
              <a:gd name="connsiteY59" fmla="*/ 284719 h 627841"/>
              <a:gd name="connsiteX60" fmla="*/ 347976 w 618939"/>
              <a:gd name="connsiteY60" fmla="*/ 286058 h 627841"/>
              <a:gd name="connsiteX61" fmla="*/ 347230 w 618939"/>
              <a:gd name="connsiteY61" fmla="*/ 286058 h 627841"/>
              <a:gd name="connsiteX62" fmla="*/ 339922 w 618939"/>
              <a:gd name="connsiteY62" fmla="*/ 283230 h 627841"/>
              <a:gd name="connsiteX63" fmla="*/ 336342 w 618939"/>
              <a:gd name="connsiteY63" fmla="*/ 275187 h 627841"/>
              <a:gd name="connsiteX64" fmla="*/ 336342 w 618939"/>
              <a:gd name="connsiteY64" fmla="*/ 245551 h 627841"/>
              <a:gd name="connsiteX65" fmla="*/ 339922 w 618939"/>
              <a:gd name="connsiteY65" fmla="*/ 237508 h 627841"/>
              <a:gd name="connsiteX66" fmla="*/ 347976 w 618939"/>
              <a:gd name="connsiteY66" fmla="*/ 234678 h 627841"/>
              <a:gd name="connsiteX67" fmla="*/ 370498 w 618939"/>
              <a:gd name="connsiteY67" fmla="*/ 236168 h 627841"/>
              <a:gd name="connsiteX68" fmla="*/ 384370 w 618939"/>
              <a:gd name="connsiteY68" fmla="*/ 33922 h 627841"/>
              <a:gd name="connsiteX69" fmla="*/ 397943 w 618939"/>
              <a:gd name="connsiteY69" fmla="*/ 21411 h 627841"/>
              <a:gd name="connsiteX70" fmla="*/ 507069 w 618939"/>
              <a:gd name="connsiteY70" fmla="*/ 0 h 627841"/>
              <a:gd name="connsiteX71" fmla="*/ 546000 w 618939"/>
              <a:gd name="connsiteY71" fmla="*/ 0 h 627841"/>
              <a:gd name="connsiteX72" fmla="*/ 556785 w 618939"/>
              <a:gd name="connsiteY72" fmla="*/ 2437 h 627841"/>
              <a:gd name="connsiteX73" fmla="*/ 555815 w 618939"/>
              <a:gd name="connsiteY73" fmla="*/ 9939 h 627841"/>
              <a:gd name="connsiteX74" fmla="*/ 532555 w 618939"/>
              <a:gd name="connsiteY74" fmla="*/ 23347 h 627841"/>
              <a:gd name="connsiteX75" fmla="*/ 519137 w 618939"/>
              <a:gd name="connsiteY75" fmla="*/ 19771 h 627841"/>
              <a:gd name="connsiteX76" fmla="*/ 506613 w 618939"/>
              <a:gd name="connsiteY76" fmla="*/ 3459 h 627841"/>
              <a:gd name="connsiteX77" fmla="*/ 237519 w 618939"/>
              <a:gd name="connsiteY77" fmla="*/ 0 h 627841"/>
              <a:gd name="connsiteX78" fmla="*/ 287488 w 618939"/>
              <a:gd name="connsiteY78" fmla="*/ 0 h 627841"/>
              <a:gd name="connsiteX79" fmla="*/ 288003 w 618939"/>
              <a:gd name="connsiteY79" fmla="*/ 3859 h 627841"/>
              <a:gd name="connsiteX80" fmla="*/ 275610 w 618939"/>
              <a:gd name="connsiteY80" fmla="*/ 20086 h 627841"/>
              <a:gd name="connsiteX81" fmla="*/ 262042 w 618939"/>
              <a:gd name="connsiteY81" fmla="*/ 23808 h 627841"/>
              <a:gd name="connsiteX82" fmla="*/ 238932 w 618939"/>
              <a:gd name="connsiteY82" fmla="*/ 10410 h 627841"/>
              <a:gd name="connsiteX83" fmla="*/ 75255 w 618939"/>
              <a:gd name="connsiteY83" fmla="*/ 0 h 627841"/>
              <a:gd name="connsiteX84" fmla="*/ 161536 w 618939"/>
              <a:gd name="connsiteY84" fmla="*/ 0 h 627841"/>
              <a:gd name="connsiteX85" fmla="*/ 123403 w 618939"/>
              <a:gd name="connsiteY85" fmla="*/ 46133 h 627841"/>
              <a:gd name="connsiteX86" fmla="*/ 66820 w 618939"/>
              <a:gd name="connsiteY86" fmla="*/ 230802 h 627841"/>
              <a:gd name="connsiteX87" fmla="*/ 397788 w 618939"/>
              <a:gd name="connsiteY87" fmla="*/ 561122 h 627841"/>
              <a:gd name="connsiteX88" fmla="*/ 582623 w 618939"/>
              <a:gd name="connsiteY88" fmla="*/ 504631 h 627841"/>
              <a:gd name="connsiteX89" fmla="*/ 618939 w 618939"/>
              <a:gd name="connsiteY89" fmla="*/ 474700 h 627841"/>
              <a:gd name="connsiteX90" fmla="*/ 618939 w 618939"/>
              <a:gd name="connsiteY90" fmla="*/ 560837 h 627841"/>
              <a:gd name="connsiteX91" fmla="*/ 618292 w 618939"/>
              <a:gd name="connsiteY91" fmla="*/ 561368 h 627841"/>
              <a:gd name="connsiteX92" fmla="*/ 397788 w 618939"/>
              <a:gd name="connsiteY92" fmla="*/ 627841 h 627841"/>
              <a:gd name="connsiteX93" fmla="*/ 116487 w 618939"/>
              <a:gd name="connsiteY93" fmla="*/ 511530 h 627841"/>
              <a:gd name="connsiteX94" fmla="*/ 0 w 618939"/>
              <a:gd name="connsiteY94" fmla="*/ 230802 h 627841"/>
              <a:gd name="connsiteX95" fmla="*/ 66573 w 618939"/>
              <a:gd name="connsiteY95" fmla="*/ 10545 h 627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18939" h="627841">
                <a:moveTo>
                  <a:pt x="397944" y="474138"/>
                </a:moveTo>
                <a:cubicBezTo>
                  <a:pt x="412719" y="474138"/>
                  <a:pt x="424806" y="486047"/>
                  <a:pt x="424806" y="500786"/>
                </a:cubicBezTo>
                <a:cubicBezTo>
                  <a:pt x="424806" y="515674"/>
                  <a:pt x="412719" y="527584"/>
                  <a:pt x="397944" y="527584"/>
                </a:cubicBezTo>
                <a:cubicBezTo>
                  <a:pt x="383021" y="527584"/>
                  <a:pt x="371083" y="515674"/>
                  <a:pt x="371083" y="500935"/>
                </a:cubicBezTo>
                <a:cubicBezTo>
                  <a:pt x="371083" y="486047"/>
                  <a:pt x="383021" y="474138"/>
                  <a:pt x="397944" y="474138"/>
                </a:cubicBezTo>
                <a:close/>
                <a:moveTo>
                  <a:pt x="255719" y="438926"/>
                </a:moveTo>
                <a:cubicBezTo>
                  <a:pt x="262354" y="437178"/>
                  <a:pt x="269659" y="437959"/>
                  <a:pt x="276071" y="441680"/>
                </a:cubicBezTo>
                <a:cubicBezTo>
                  <a:pt x="288893" y="448976"/>
                  <a:pt x="293217" y="465352"/>
                  <a:pt x="285911" y="478156"/>
                </a:cubicBezTo>
                <a:cubicBezTo>
                  <a:pt x="280841" y="486790"/>
                  <a:pt x="271896" y="491554"/>
                  <a:pt x="262652" y="491554"/>
                </a:cubicBezTo>
                <a:cubicBezTo>
                  <a:pt x="258029" y="491554"/>
                  <a:pt x="253408" y="490512"/>
                  <a:pt x="249233" y="487981"/>
                </a:cubicBezTo>
                <a:cubicBezTo>
                  <a:pt x="236411" y="480686"/>
                  <a:pt x="231938" y="464310"/>
                  <a:pt x="239393" y="451358"/>
                </a:cubicBezTo>
                <a:cubicBezTo>
                  <a:pt x="243120" y="444955"/>
                  <a:pt x="249084" y="440676"/>
                  <a:pt x="255719" y="438926"/>
                </a:cubicBezTo>
                <a:close/>
                <a:moveTo>
                  <a:pt x="539984" y="438742"/>
                </a:moveTo>
                <a:cubicBezTo>
                  <a:pt x="546619" y="440492"/>
                  <a:pt x="552583" y="444771"/>
                  <a:pt x="556310" y="451174"/>
                </a:cubicBezTo>
                <a:cubicBezTo>
                  <a:pt x="563765" y="463977"/>
                  <a:pt x="559293" y="480353"/>
                  <a:pt x="546470" y="487797"/>
                </a:cubicBezTo>
                <a:cubicBezTo>
                  <a:pt x="542295" y="490328"/>
                  <a:pt x="537674" y="491370"/>
                  <a:pt x="533051" y="491370"/>
                </a:cubicBezTo>
                <a:cubicBezTo>
                  <a:pt x="523807" y="491370"/>
                  <a:pt x="514862" y="486606"/>
                  <a:pt x="509941" y="478120"/>
                </a:cubicBezTo>
                <a:cubicBezTo>
                  <a:pt x="502486" y="465316"/>
                  <a:pt x="506810" y="448941"/>
                  <a:pt x="519632" y="441496"/>
                </a:cubicBezTo>
                <a:cubicBezTo>
                  <a:pt x="526044" y="437774"/>
                  <a:pt x="533349" y="436994"/>
                  <a:pt x="539984" y="438742"/>
                </a:cubicBezTo>
                <a:close/>
                <a:moveTo>
                  <a:pt x="618939" y="344559"/>
                </a:moveTo>
                <a:lnTo>
                  <a:pt x="618939" y="389007"/>
                </a:lnTo>
                <a:lnTo>
                  <a:pt x="618617" y="388921"/>
                </a:lnTo>
                <a:cubicBezTo>
                  <a:pt x="605781" y="381478"/>
                  <a:pt x="601454" y="365101"/>
                  <a:pt x="608766" y="352298"/>
                </a:cubicBezTo>
                <a:close/>
                <a:moveTo>
                  <a:pt x="170376" y="340151"/>
                </a:moveTo>
                <a:cubicBezTo>
                  <a:pt x="177011" y="341902"/>
                  <a:pt x="182975" y="346189"/>
                  <a:pt x="186702" y="352602"/>
                </a:cubicBezTo>
                <a:cubicBezTo>
                  <a:pt x="194157" y="365426"/>
                  <a:pt x="189833" y="381828"/>
                  <a:pt x="177011" y="389284"/>
                </a:cubicBezTo>
                <a:cubicBezTo>
                  <a:pt x="172687" y="391670"/>
                  <a:pt x="168064" y="392862"/>
                  <a:pt x="163592" y="392862"/>
                </a:cubicBezTo>
                <a:cubicBezTo>
                  <a:pt x="154348" y="392862"/>
                  <a:pt x="145252" y="388090"/>
                  <a:pt x="140333" y="379442"/>
                </a:cubicBezTo>
                <a:cubicBezTo>
                  <a:pt x="132878" y="366618"/>
                  <a:pt x="137202" y="350217"/>
                  <a:pt x="150024" y="342909"/>
                </a:cubicBezTo>
                <a:cubicBezTo>
                  <a:pt x="156434" y="339181"/>
                  <a:pt x="163741" y="338399"/>
                  <a:pt x="170376" y="340151"/>
                </a:cubicBezTo>
                <a:close/>
                <a:moveTo>
                  <a:pt x="127212" y="204327"/>
                </a:moveTo>
                <a:cubicBezTo>
                  <a:pt x="141985" y="204327"/>
                  <a:pt x="154073" y="216225"/>
                  <a:pt x="154073" y="231096"/>
                </a:cubicBezTo>
                <a:cubicBezTo>
                  <a:pt x="154073" y="245818"/>
                  <a:pt x="141985" y="257716"/>
                  <a:pt x="127212" y="257865"/>
                </a:cubicBezTo>
                <a:cubicBezTo>
                  <a:pt x="112437" y="257865"/>
                  <a:pt x="100350" y="245818"/>
                  <a:pt x="100350" y="231096"/>
                </a:cubicBezTo>
                <a:cubicBezTo>
                  <a:pt x="100350" y="216374"/>
                  <a:pt x="112288" y="204327"/>
                  <a:pt x="127212" y="204327"/>
                </a:cubicBezTo>
                <a:close/>
                <a:moveTo>
                  <a:pt x="617428" y="73263"/>
                </a:moveTo>
                <a:lnTo>
                  <a:pt x="618939" y="81639"/>
                </a:lnTo>
                <a:lnTo>
                  <a:pt x="618939" y="114643"/>
                </a:lnTo>
                <a:lnTo>
                  <a:pt x="608490" y="108696"/>
                </a:lnTo>
                <a:cubicBezTo>
                  <a:pt x="604833" y="102294"/>
                  <a:pt x="604087" y="95000"/>
                  <a:pt x="605859" y="88375"/>
                </a:cubicBezTo>
                <a:close/>
                <a:moveTo>
                  <a:pt x="156253" y="70133"/>
                </a:moveTo>
                <a:cubicBezTo>
                  <a:pt x="162868" y="68347"/>
                  <a:pt x="170175" y="69091"/>
                  <a:pt x="176585" y="72815"/>
                </a:cubicBezTo>
                <a:cubicBezTo>
                  <a:pt x="189407" y="80264"/>
                  <a:pt x="193881" y="96650"/>
                  <a:pt x="186426" y="109460"/>
                </a:cubicBezTo>
                <a:cubicBezTo>
                  <a:pt x="181506" y="117952"/>
                  <a:pt x="172412" y="122868"/>
                  <a:pt x="163167" y="122868"/>
                </a:cubicBezTo>
                <a:cubicBezTo>
                  <a:pt x="158694" y="122868"/>
                  <a:pt x="154072" y="121675"/>
                  <a:pt x="149897" y="119292"/>
                </a:cubicBezTo>
                <a:cubicBezTo>
                  <a:pt x="136926" y="111844"/>
                  <a:pt x="132602" y="95458"/>
                  <a:pt x="140058" y="82647"/>
                </a:cubicBezTo>
                <a:cubicBezTo>
                  <a:pt x="143710" y="76242"/>
                  <a:pt x="149636" y="71921"/>
                  <a:pt x="156253" y="70133"/>
                </a:cubicBezTo>
                <a:close/>
                <a:moveTo>
                  <a:pt x="397943" y="21411"/>
                </a:moveTo>
                <a:cubicBezTo>
                  <a:pt x="404953" y="21411"/>
                  <a:pt x="410919" y="26773"/>
                  <a:pt x="411367" y="33922"/>
                </a:cubicBezTo>
                <a:lnTo>
                  <a:pt x="425387" y="239891"/>
                </a:lnTo>
                <a:lnTo>
                  <a:pt x="566338" y="249571"/>
                </a:lnTo>
                <a:cubicBezTo>
                  <a:pt x="572006" y="249869"/>
                  <a:pt x="576480" y="254635"/>
                  <a:pt x="576480" y="260294"/>
                </a:cubicBezTo>
                <a:cubicBezTo>
                  <a:pt x="576480" y="266102"/>
                  <a:pt x="572006" y="270869"/>
                  <a:pt x="566338" y="271166"/>
                </a:cubicBezTo>
                <a:lnTo>
                  <a:pt x="428221" y="280549"/>
                </a:lnTo>
                <a:cubicBezTo>
                  <a:pt x="428221" y="280549"/>
                  <a:pt x="430011" y="305271"/>
                  <a:pt x="430011" y="306016"/>
                </a:cubicBezTo>
                <a:cubicBezTo>
                  <a:pt x="430011" y="313462"/>
                  <a:pt x="423896" y="319419"/>
                  <a:pt x="416438" y="319419"/>
                </a:cubicBezTo>
                <a:lnTo>
                  <a:pt x="379298" y="319419"/>
                </a:lnTo>
                <a:cubicBezTo>
                  <a:pt x="375570" y="319419"/>
                  <a:pt x="371990" y="317930"/>
                  <a:pt x="369454" y="315250"/>
                </a:cubicBezTo>
                <a:cubicBezTo>
                  <a:pt x="366918" y="312420"/>
                  <a:pt x="365576" y="308846"/>
                  <a:pt x="365875" y="304972"/>
                </a:cubicBezTo>
                <a:lnTo>
                  <a:pt x="367217" y="284719"/>
                </a:lnTo>
                <a:lnTo>
                  <a:pt x="347976" y="286058"/>
                </a:lnTo>
                <a:cubicBezTo>
                  <a:pt x="347827" y="286058"/>
                  <a:pt x="347529" y="286058"/>
                  <a:pt x="347230" y="286058"/>
                </a:cubicBezTo>
                <a:cubicBezTo>
                  <a:pt x="344545" y="286058"/>
                  <a:pt x="341860" y="285016"/>
                  <a:pt x="339922" y="283230"/>
                </a:cubicBezTo>
                <a:cubicBezTo>
                  <a:pt x="337684" y="281144"/>
                  <a:pt x="336342" y="278315"/>
                  <a:pt x="336342" y="275187"/>
                </a:cubicBezTo>
                <a:lnTo>
                  <a:pt x="336342" y="245551"/>
                </a:lnTo>
                <a:cubicBezTo>
                  <a:pt x="336342" y="242423"/>
                  <a:pt x="337684" y="239593"/>
                  <a:pt x="339922" y="237508"/>
                </a:cubicBezTo>
                <a:cubicBezTo>
                  <a:pt x="342010" y="235572"/>
                  <a:pt x="344993" y="234529"/>
                  <a:pt x="347976" y="234678"/>
                </a:cubicBezTo>
                <a:lnTo>
                  <a:pt x="370498" y="236168"/>
                </a:lnTo>
                <a:lnTo>
                  <a:pt x="384370" y="33922"/>
                </a:lnTo>
                <a:cubicBezTo>
                  <a:pt x="384818" y="26773"/>
                  <a:pt x="390783" y="21411"/>
                  <a:pt x="397943" y="21411"/>
                </a:cubicBezTo>
                <a:close/>
                <a:moveTo>
                  <a:pt x="507069" y="0"/>
                </a:moveTo>
                <a:lnTo>
                  <a:pt x="546000" y="0"/>
                </a:lnTo>
                <a:lnTo>
                  <a:pt x="556785" y="2437"/>
                </a:lnTo>
                <a:lnTo>
                  <a:pt x="555815" y="9939"/>
                </a:lnTo>
                <a:cubicBezTo>
                  <a:pt x="550746" y="18431"/>
                  <a:pt x="541799" y="23347"/>
                  <a:pt x="532555" y="23347"/>
                </a:cubicBezTo>
                <a:cubicBezTo>
                  <a:pt x="527934" y="23347"/>
                  <a:pt x="523311" y="22154"/>
                  <a:pt x="519137" y="19771"/>
                </a:cubicBezTo>
                <a:cubicBezTo>
                  <a:pt x="512726" y="16047"/>
                  <a:pt x="508402" y="10088"/>
                  <a:pt x="506613" y="3459"/>
                </a:cubicBezTo>
                <a:close/>
                <a:moveTo>
                  <a:pt x="237519" y="0"/>
                </a:moveTo>
                <a:lnTo>
                  <a:pt x="287488" y="0"/>
                </a:lnTo>
                <a:lnTo>
                  <a:pt x="288003" y="3859"/>
                </a:lnTo>
                <a:cubicBezTo>
                  <a:pt x="286232" y="10484"/>
                  <a:pt x="281946" y="16439"/>
                  <a:pt x="275610" y="20086"/>
                </a:cubicBezTo>
                <a:cubicBezTo>
                  <a:pt x="271286" y="22617"/>
                  <a:pt x="266663" y="23808"/>
                  <a:pt x="262042" y="23808"/>
                </a:cubicBezTo>
                <a:cubicBezTo>
                  <a:pt x="252798" y="23808"/>
                  <a:pt x="243851" y="19044"/>
                  <a:pt x="238932" y="10410"/>
                </a:cubicBezTo>
                <a:close/>
                <a:moveTo>
                  <a:pt x="75255" y="0"/>
                </a:moveTo>
                <a:lnTo>
                  <a:pt x="161536" y="0"/>
                </a:lnTo>
                <a:lnTo>
                  <a:pt x="123403" y="46133"/>
                </a:lnTo>
                <a:cubicBezTo>
                  <a:pt x="87689" y="98883"/>
                  <a:pt x="66820" y="162444"/>
                  <a:pt x="66820" y="230802"/>
                </a:cubicBezTo>
                <a:cubicBezTo>
                  <a:pt x="66820" y="412940"/>
                  <a:pt x="215226" y="561122"/>
                  <a:pt x="397788" y="561122"/>
                </a:cubicBezTo>
                <a:cubicBezTo>
                  <a:pt x="466193" y="561122"/>
                  <a:pt x="529815" y="540284"/>
                  <a:pt x="582623" y="504631"/>
                </a:cubicBezTo>
                <a:lnTo>
                  <a:pt x="618939" y="474700"/>
                </a:lnTo>
                <a:lnTo>
                  <a:pt x="618939" y="560837"/>
                </a:lnTo>
                <a:lnTo>
                  <a:pt x="618292" y="561368"/>
                </a:lnTo>
                <a:cubicBezTo>
                  <a:pt x="553558" y="604636"/>
                  <a:pt x="477435" y="627841"/>
                  <a:pt x="397788" y="627841"/>
                </a:cubicBezTo>
                <a:cubicBezTo>
                  <a:pt x="291442" y="627841"/>
                  <a:pt x="191660" y="586588"/>
                  <a:pt x="116487" y="511530"/>
                </a:cubicBezTo>
                <a:cubicBezTo>
                  <a:pt x="41315" y="436619"/>
                  <a:pt x="0" y="336838"/>
                  <a:pt x="0" y="230802"/>
                </a:cubicBezTo>
                <a:cubicBezTo>
                  <a:pt x="0" y="151163"/>
                  <a:pt x="23240" y="75210"/>
                  <a:pt x="66573" y="10545"/>
                </a:cubicBezTo>
                <a:close/>
              </a:path>
            </a:pathLst>
          </a:custGeom>
          <a:solidFill>
            <a:schemeClr val="accent1">
              <a:alpha val="3000"/>
            </a:schemeClr>
          </a:solidFill>
          <a:ln>
            <a:noFill/>
          </a:ln>
        </p:spPr>
      </p:sp>
      <p:sp>
        <p:nvSpPr>
          <p:cNvPr id="34" name="矩形 33">
            <a:extLst>
              <a:ext uri="{FF2B5EF4-FFF2-40B4-BE49-F238E27FC236}">
                <a16:creationId xmlns:a16="http://schemas.microsoft.com/office/drawing/2014/main" xmlns="" id="{EA116085-5463-4C53-B4B8-6D78D846A960}"/>
              </a:ext>
            </a:extLst>
          </p:cNvPr>
          <p:cNvSpPr/>
          <p:nvPr/>
        </p:nvSpPr>
        <p:spPr>
          <a:xfrm>
            <a:off x="924682" y="2638556"/>
            <a:ext cx="2123312" cy="763332"/>
          </a:xfrm>
          <a:prstGeom prst="rect">
            <a:avLst/>
          </a:prstGeom>
          <a:noFill/>
          <a:ln>
            <a:noFill/>
          </a:ln>
        </p:spPr>
        <p:txBody>
          <a:bodyPr wrap="square" lIns="36000" tIns="72000" rIns="36000" bIns="72000" rtlCol="0">
            <a:spAutoFit/>
          </a:bodyPr>
          <a:lstStyle/>
          <a:p>
            <a:pPr algn="just">
              <a:lnSpc>
                <a:spcPct val="130000"/>
              </a:lnSpc>
            </a:pPr>
            <a:r>
              <a:rPr lang="zh-CN" altLang="en-US" sz="1600" spc="100" dirty="0">
                <a:solidFill>
                  <a:schemeClr val="tx1">
                    <a:lumMod val="75000"/>
                    <a:lumOff val="25000"/>
                  </a:schemeClr>
                </a:solidFill>
                <a:latin typeface="+mn-ea"/>
                <a:cs typeface="阿里巴巴普惠体 L" panose="00020600040101010101" pitchFamily="18" charset="-122"/>
              </a:rPr>
              <a:t>填写此阶段的工作。填写此阶段的工作。</a:t>
            </a:r>
          </a:p>
        </p:txBody>
      </p:sp>
      <p:sp>
        <p:nvSpPr>
          <p:cNvPr id="35" name="文本框 34">
            <a:extLst>
              <a:ext uri="{FF2B5EF4-FFF2-40B4-BE49-F238E27FC236}">
                <a16:creationId xmlns:a16="http://schemas.microsoft.com/office/drawing/2014/main" xmlns="" id="{04648F79-5FF4-4689-ACA5-4054FDE98096}"/>
              </a:ext>
            </a:extLst>
          </p:cNvPr>
          <p:cNvSpPr txBox="1"/>
          <p:nvPr/>
        </p:nvSpPr>
        <p:spPr>
          <a:xfrm>
            <a:off x="926138" y="2169530"/>
            <a:ext cx="1969688" cy="517752"/>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0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2020/7/23</a:t>
            </a:r>
          </a:p>
        </p:txBody>
      </p:sp>
      <p:sp>
        <p:nvSpPr>
          <p:cNvPr id="36" name="矩形 35">
            <a:extLst>
              <a:ext uri="{FF2B5EF4-FFF2-40B4-BE49-F238E27FC236}">
                <a16:creationId xmlns:a16="http://schemas.microsoft.com/office/drawing/2014/main" xmlns="" id="{193AB0FB-4721-478F-8014-240B44383042}"/>
              </a:ext>
            </a:extLst>
          </p:cNvPr>
          <p:cNvSpPr/>
          <p:nvPr/>
        </p:nvSpPr>
        <p:spPr>
          <a:xfrm>
            <a:off x="9052674" y="2638556"/>
            <a:ext cx="2123312" cy="763332"/>
          </a:xfrm>
          <a:prstGeom prst="rect">
            <a:avLst/>
          </a:prstGeom>
          <a:noFill/>
          <a:ln>
            <a:noFill/>
          </a:ln>
        </p:spPr>
        <p:txBody>
          <a:bodyPr wrap="square" lIns="36000" tIns="72000" rIns="36000" bIns="72000" rtlCol="0">
            <a:spAutoFit/>
          </a:bodyPr>
          <a:lstStyle/>
          <a:p>
            <a:pPr algn="just">
              <a:lnSpc>
                <a:spcPct val="130000"/>
              </a:lnSpc>
            </a:pPr>
            <a:r>
              <a:rPr lang="zh-CN" altLang="en-US" sz="1600" spc="100" dirty="0">
                <a:solidFill>
                  <a:schemeClr val="tx1">
                    <a:lumMod val="75000"/>
                    <a:lumOff val="25000"/>
                  </a:schemeClr>
                </a:solidFill>
                <a:latin typeface="+mn-ea"/>
                <a:cs typeface="阿里巴巴普惠体 L" panose="00020600040101010101" pitchFamily="18" charset="-122"/>
              </a:rPr>
              <a:t>填写此阶段的工作。填写此阶段的工作。</a:t>
            </a:r>
          </a:p>
        </p:txBody>
      </p:sp>
      <p:sp>
        <p:nvSpPr>
          <p:cNvPr id="37" name="文本框 36">
            <a:extLst>
              <a:ext uri="{FF2B5EF4-FFF2-40B4-BE49-F238E27FC236}">
                <a16:creationId xmlns:a16="http://schemas.microsoft.com/office/drawing/2014/main" xmlns="" id="{BAB92713-6E5A-425E-8E8A-94E4CBD62869}"/>
              </a:ext>
            </a:extLst>
          </p:cNvPr>
          <p:cNvSpPr txBox="1"/>
          <p:nvPr/>
        </p:nvSpPr>
        <p:spPr>
          <a:xfrm>
            <a:off x="9054130" y="2169530"/>
            <a:ext cx="1969688" cy="517752"/>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0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2020/7/23</a:t>
            </a:r>
          </a:p>
        </p:txBody>
      </p:sp>
      <p:sp>
        <p:nvSpPr>
          <p:cNvPr id="38" name="矩形 37">
            <a:extLst>
              <a:ext uri="{FF2B5EF4-FFF2-40B4-BE49-F238E27FC236}">
                <a16:creationId xmlns:a16="http://schemas.microsoft.com/office/drawing/2014/main" xmlns="" id="{7A00D75A-1B41-4000-83C9-74024B09BEAD}"/>
              </a:ext>
            </a:extLst>
          </p:cNvPr>
          <p:cNvSpPr/>
          <p:nvPr/>
        </p:nvSpPr>
        <p:spPr>
          <a:xfrm>
            <a:off x="5036952" y="2638556"/>
            <a:ext cx="2123312" cy="763332"/>
          </a:xfrm>
          <a:prstGeom prst="rect">
            <a:avLst/>
          </a:prstGeom>
          <a:noFill/>
          <a:ln>
            <a:noFill/>
          </a:ln>
        </p:spPr>
        <p:txBody>
          <a:bodyPr wrap="square" lIns="36000" tIns="72000" rIns="36000" bIns="72000" rtlCol="0">
            <a:spAutoFit/>
          </a:bodyPr>
          <a:lstStyle/>
          <a:p>
            <a:pPr algn="just">
              <a:lnSpc>
                <a:spcPct val="130000"/>
              </a:lnSpc>
            </a:pPr>
            <a:r>
              <a:rPr lang="zh-CN" altLang="en-US" sz="1600" spc="100" dirty="0">
                <a:solidFill>
                  <a:schemeClr val="tx1">
                    <a:lumMod val="75000"/>
                    <a:lumOff val="25000"/>
                  </a:schemeClr>
                </a:solidFill>
                <a:latin typeface="+mn-ea"/>
                <a:cs typeface="阿里巴巴普惠体 L" panose="00020600040101010101" pitchFamily="18" charset="-122"/>
              </a:rPr>
              <a:t>填写此阶段的工作。填写此阶段的工作。</a:t>
            </a:r>
          </a:p>
        </p:txBody>
      </p:sp>
      <p:sp>
        <p:nvSpPr>
          <p:cNvPr id="39" name="文本框 38">
            <a:extLst>
              <a:ext uri="{FF2B5EF4-FFF2-40B4-BE49-F238E27FC236}">
                <a16:creationId xmlns:a16="http://schemas.microsoft.com/office/drawing/2014/main" xmlns="" id="{94AB7E51-963F-4677-9FB0-BAA2A4D9E2CE}"/>
              </a:ext>
            </a:extLst>
          </p:cNvPr>
          <p:cNvSpPr txBox="1"/>
          <p:nvPr/>
        </p:nvSpPr>
        <p:spPr>
          <a:xfrm>
            <a:off x="5038408" y="2169530"/>
            <a:ext cx="1969688" cy="517752"/>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0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2020/7/23</a:t>
            </a:r>
          </a:p>
        </p:txBody>
      </p:sp>
      <p:sp>
        <p:nvSpPr>
          <p:cNvPr id="40" name="矩形 39">
            <a:extLst>
              <a:ext uri="{FF2B5EF4-FFF2-40B4-BE49-F238E27FC236}">
                <a16:creationId xmlns:a16="http://schemas.microsoft.com/office/drawing/2014/main" xmlns="" id="{B301268A-27D8-409D-AF3D-0972343FD2A9}"/>
              </a:ext>
            </a:extLst>
          </p:cNvPr>
          <p:cNvSpPr/>
          <p:nvPr/>
        </p:nvSpPr>
        <p:spPr>
          <a:xfrm>
            <a:off x="2966422" y="5371650"/>
            <a:ext cx="2123312" cy="763332"/>
          </a:xfrm>
          <a:prstGeom prst="rect">
            <a:avLst/>
          </a:prstGeom>
          <a:noFill/>
          <a:ln>
            <a:noFill/>
          </a:ln>
        </p:spPr>
        <p:txBody>
          <a:bodyPr wrap="square" lIns="36000" tIns="72000" rIns="36000" bIns="72000" rtlCol="0">
            <a:spAutoFit/>
          </a:bodyPr>
          <a:lstStyle/>
          <a:p>
            <a:pPr algn="just">
              <a:lnSpc>
                <a:spcPct val="130000"/>
              </a:lnSpc>
            </a:pPr>
            <a:r>
              <a:rPr lang="zh-CN" altLang="en-US" sz="1600" spc="100" dirty="0">
                <a:solidFill>
                  <a:schemeClr val="tx1">
                    <a:lumMod val="75000"/>
                    <a:lumOff val="25000"/>
                  </a:schemeClr>
                </a:solidFill>
                <a:latin typeface="+mn-ea"/>
                <a:cs typeface="阿里巴巴普惠体 L" panose="00020600040101010101" pitchFamily="18" charset="-122"/>
              </a:rPr>
              <a:t>填写此阶段的工作。填写此阶段的工作。</a:t>
            </a:r>
          </a:p>
        </p:txBody>
      </p:sp>
      <p:sp>
        <p:nvSpPr>
          <p:cNvPr id="41" name="文本框 40">
            <a:extLst>
              <a:ext uri="{FF2B5EF4-FFF2-40B4-BE49-F238E27FC236}">
                <a16:creationId xmlns:a16="http://schemas.microsoft.com/office/drawing/2014/main" xmlns="" id="{57848E01-44CE-428D-83EB-87507EE0A8F3}"/>
              </a:ext>
            </a:extLst>
          </p:cNvPr>
          <p:cNvSpPr txBox="1"/>
          <p:nvPr/>
        </p:nvSpPr>
        <p:spPr>
          <a:xfrm>
            <a:off x="2967878" y="4902624"/>
            <a:ext cx="1969688" cy="517752"/>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0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2020/7/23</a:t>
            </a:r>
          </a:p>
        </p:txBody>
      </p:sp>
      <p:sp>
        <p:nvSpPr>
          <p:cNvPr id="42" name="矩形 41">
            <a:extLst>
              <a:ext uri="{FF2B5EF4-FFF2-40B4-BE49-F238E27FC236}">
                <a16:creationId xmlns:a16="http://schemas.microsoft.com/office/drawing/2014/main" xmlns="" id="{BF49F6C4-EFCC-4508-8490-0A944D4415EE}"/>
              </a:ext>
            </a:extLst>
          </p:cNvPr>
          <p:cNvSpPr/>
          <p:nvPr/>
        </p:nvSpPr>
        <p:spPr>
          <a:xfrm>
            <a:off x="7070010" y="5371650"/>
            <a:ext cx="2123312" cy="763332"/>
          </a:xfrm>
          <a:prstGeom prst="rect">
            <a:avLst/>
          </a:prstGeom>
          <a:noFill/>
          <a:ln>
            <a:noFill/>
          </a:ln>
        </p:spPr>
        <p:txBody>
          <a:bodyPr wrap="square" lIns="36000" tIns="72000" rIns="36000" bIns="72000" rtlCol="0">
            <a:spAutoFit/>
          </a:bodyPr>
          <a:lstStyle/>
          <a:p>
            <a:pPr algn="just">
              <a:lnSpc>
                <a:spcPct val="130000"/>
              </a:lnSpc>
            </a:pPr>
            <a:r>
              <a:rPr lang="zh-CN" altLang="en-US" sz="1600" spc="100" dirty="0">
                <a:solidFill>
                  <a:schemeClr val="tx1">
                    <a:lumMod val="75000"/>
                    <a:lumOff val="25000"/>
                  </a:schemeClr>
                </a:solidFill>
                <a:latin typeface="+mn-ea"/>
                <a:cs typeface="阿里巴巴普惠体 L" panose="00020600040101010101" pitchFamily="18" charset="-122"/>
              </a:rPr>
              <a:t>填写此阶段的工作。填写此阶段的工作。</a:t>
            </a:r>
          </a:p>
        </p:txBody>
      </p:sp>
      <p:sp>
        <p:nvSpPr>
          <p:cNvPr id="43" name="文本框 42">
            <a:extLst>
              <a:ext uri="{FF2B5EF4-FFF2-40B4-BE49-F238E27FC236}">
                <a16:creationId xmlns:a16="http://schemas.microsoft.com/office/drawing/2014/main" xmlns="" id="{DEB657EF-AC7E-48BF-B993-0D3A64C82D7E}"/>
              </a:ext>
            </a:extLst>
          </p:cNvPr>
          <p:cNvSpPr txBox="1"/>
          <p:nvPr/>
        </p:nvSpPr>
        <p:spPr>
          <a:xfrm>
            <a:off x="7071466" y="4902624"/>
            <a:ext cx="1969688" cy="517752"/>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0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2020/7/23</a:t>
            </a:r>
          </a:p>
        </p:txBody>
      </p:sp>
      <p:sp>
        <p:nvSpPr>
          <p:cNvPr id="44" name="矩形 43">
            <a:extLst>
              <a:ext uri="{FF2B5EF4-FFF2-40B4-BE49-F238E27FC236}">
                <a16:creationId xmlns:a16="http://schemas.microsoft.com/office/drawing/2014/main" xmlns="" id="{1F4B8899-AC7C-44E7-9A48-A53CE87EBA70}"/>
              </a:ext>
            </a:extLst>
          </p:cNvPr>
          <p:cNvSpPr/>
          <p:nvPr/>
        </p:nvSpPr>
        <p:spPr>
          <a:xfrm>
            <a:off x="725715" y="1981083"/>
            <a:ext cx="2612564" cy="45719"/>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a:extLst>
              <a:ext uri="{FF2B5EF4-FFF2-40B4-BE49-F238E27FC236}">
                <a16:creationId xmlns:a16="http://schemas.microsoft.com/office/drawing/2014/main" xmlns="" id="{11D5155E-97EC-46ED-A0BE-657A83654233}"/>
              </a:ext>
            </a:extLst>
          </p:cNvPr>
          <p:cNvSpPr/>
          <p:nvPr/>
        </p:nvSpPr>
        <p:spPr>
          <a:xfrm>
            <a:off x="8853707" y="1981083"/>
            <a:ext cx="2612564" cy="45719"/>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a:extLst>
              <a:ext uri="{FF2B5EF4-FFF2-40B4-BE49-F238E27FC236}">
                <a16:creationId xmlns:a16="http://schemas.microsoft.com/office/drawing/2014/main" xmlns="" id="{F17FA43B-FA8D-4745-970C-209D253D3EFA}"/>
              </a:ext>
            </a:extLst>
          </p:cNvPr>
          <p:cNvSpPr/>
          <p:nvPr/>
        </p:nvSpPr>
        <p:spPr>
          <a:xfrm>
            <a:off x="4837985" y="1981083"/>
            <a:ext cx="2612564" cy="45719"/>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a:extLst>
              <a:ext uri="{FF2B5EF4-FFF2-40B4-BE49-F238E27FC236}">
                <a16:creationId xmlns:a16="http://schemas.microsoft.com/office/drawing/2014/main" xmlns="" id="{8934E044-ABBE-4073-BB15-BADD224B9E32}"/>
              </a:ext>
            </a:extLst>
          </p:cNvPr>
          <p:cNvSpPr/>
          <p:nvPr/>
        </p:nvSpPr>
        <p:spPr>
          <a:xfrm flipV="1">
            <a:off x="2767455" y="6279693"/>
            <a:ext cx="2612564" cy="45719"/>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矩形 47">
            <a:extLst>
              <a:ext uri="{FF2B5EF4-FFF2-40B4-BE49-F238E27FC236}">
                <a16:creationId xmlns:a16="http://schemas.microsoft.com/office/drawing/2014/main" xmlns="" id="{5AB5576C-76BF-4CFC-B817-CEBD227846A4}"/>
              </a:ext>
            </a:extLst>
          </p:cNvPr>
          <p:cNvSpPr/>
          <p:nvPr/>
        </p:nvSpPr>
        <p:spPr>
          <a:xfrm flipV="1">
            <a:off x="6871043" y="6279693"/>
            <a:ext cx="2612564" cy="45719"/>
          </a:xfrm>
          <a:prstGeom prst="rect">
            <a:avLst/>
          </a:pr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06861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xmlns="" id="{8FDB68E2-66AB-4344-A32D-D0E2F01E009D}"/>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5CDF73D0-FDC5-4706-8DE8-2018ABF3F576}"/>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31EDF8E3-6171-4C7F-AC74-E989545F6E88}"/>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25086E8E-D34B-471B-9DD0-86527CEF4304}"/>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柱状图图表排版</a:t>
            </a:r>
          </a:p>
        </p:txBody>
      </p:sp>
      <p:sp>
        <p:nvSpPr>
          <p:cNvPr id="6" name="文本框 5">
            <a:extLst>
              <a:ext uri="{FF2B5EF4-FFF2-40B4-BE49-F238E27FC236}">
                <a16:creationId xmlns:a16="http://schemas.microsoft.com/office/drawing/2014/main" xmlns="" id="{D724999D-76BB-4DB9-9E26-6572FAE21415}"/>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67D1A609-589F-4715-B6E7-40C63AF2F53A}"/>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8" name="组合 7">
            <a:extLst>
              <a:ext uri="{FF2B5EF4-FFF2-40B4-BE49-F238E27FC236}">
                <a16:creationId xmlns:a16="http://schemas.microsoft.com/office/drawing/2014/main" xmlns="" id="{20237084-770C-4BF9-9FF6-C776B4C0A423}"/>
              </a:ext>
            </a:extLst>
          </p:cNvPr>
          <p:cNvGrpSpPr/>
          <p:nvPr/>
        </p:nvGrpSpPr>
        <p:grpSpPr>
          <a:xfrm>
            <a:off x="8400633" y="2630988"/>
            <a:ext cx="2970783" cy="411516"/>
            <a:chOff x="1191220" y="5661644"/>
            <a:chExt cx="2970783" cy="411516"/>
          </a:xfrm>
        </p:grpSpPr>
        <p:sp>
          <p:nvSpPr>
            <p:cNvPr id="9" name="矩形 8">
              <a:extLst>
                <a:ext uri="{FF2B5EF4-FFF2-40B4-BE49-F238E27FC236}">
                  <a16:creationId xmlns:a16="http://schemas.microsoft.com/office/drawing/2014/main" xmlns="" id="{7925DE51-EF94-4D5F-A58B-E5E77E35E39E}"/>
                </a:ext>
              </a:extLst>
            </p:cNvPr>
            <p:cNvSpPr/>
            <p:nvPr/>
          </p:nvSpPr>
          <p:spPr>
            <a:xfrm>
              <a:off x="1191220" y="5661644"/>
              <a:ext cx="2970783" cy="411516"/>
            </a:xfrm>
            <a:prstGeom prst="rect">
              <a:avLst/>
            </a:prstGeom>
            <a:solidFill>
              <a:schemeClr val="accent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a16="http://schemas.microsoft.com/office/drawing/2014/main" xmlns="" id="{5F31D6AF-770F-4733-B115-CC00FC2E9DAB}"/>
                </a:ext>
              </a:extLst>
            </p:cNvPr>
            <p:cNvSpPr/>
            <p:nvPr/>
          </p:nvSpPr>
          <p:spPr>
            <a:xfrm>
              <a:off x="1679568" y="5731872"/>
              <a:ext cx="1994085" cy="276999"/>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zh-CN" altLang="en-US" dirty="0">
                  <a:solidFill>
                    <a:schemeClr val="tx1">
                      <a:lumMod val="95000"/>
                      <a:lumOff val="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消费者年龄分布</a:t>
              </a:r>
              <a:endParaRPr lang="en-US" altLang="zh-CN" dirty="0">
                <a:solidFill>
                  <a:schemeClr val="tx1">
                    <a:lumMod val="95000"/>
                    <a:lumOff val="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grpSp>
      <p:sp>
        <p:nvSpPr>
          <p:cNvPr id="11" name="矩形 10">
            <a:extLst>
              <a:ext uri="{FF2B5EF4-FFF2-40B4-BE49-F238E27FC236}">
                <a16:creationId xmlns:a16="http://schemas.microsoft.com/office/drawing/2014/main" xmlns="" id="{C3EAB087-2C4E-4876-BB98-B8D449719A73}"/>
              </a:ext>
            </a:extLst>
          </p:cNvPr>
          <p:cNvSpPr/>
          <p:nvPr/>
        </p:nvSpPr>
        <p:spPr>
          <a:xfrm>
            <a:off x="1333541" y="2294619"/>
            <a:ext cx="5543509" cy="430887"/>
          </a:xfrm>
          <a:prstGeom prst="rect">
            <a:avLst/>
          </a:prstGeom>
        </p:spPr>
        <p:txBody>
          <a:bodyPr wrap="square" lIns="0" tIns="0" rIns="0" bIns="0">
            <a:sp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请输入图表结论请输入图表结论</a:t>
            </a:r>
          </a:p>
        </p:txBody>
      </p:sp>
      <p:sp>
        <p:nvSpPr>
          <p:cNvPr id="13" name="矩形: 圆角 12">
            <a:extLst>
              <a:ext uri="{FF2B5EF4-FFF2-40B4-BE49-F238E27FC236}">
                <a16:creationId xmlns:a16="http://schemas.microsoft.com/office/drawing/2014/main" xmlns="" id="{9A0D7BE8-7E62-4064-AA49-74686934E1F6}"/>
              </a:ext>
            </a:extLst>
          </p:cNvPr>
          <p:cNvSpPr/>
          <p:nvPr/>
        </p:nvSpPr>
        <p:spPr>
          <a:xfrm>
            <a:off x="820584" y="3039479"/>
            <a:ext cx="10550832" cy="3289418"/>
          </a:xfrm>
          <a:prstGeom prst="roundRect">
            <a:avLst>
              <a:gd name="adj" fmla="val 1411"/>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5" name="图表 14">
            <a:extLst>
              <a:ext uri="{FF2B5EF4-FFF2-40B4-BE49-F238E27FC236}">
                <a16:creationId xmlns:a16="http://schemas.microsoft.com/office/drawing/2014/main" xmlns="" id="{0DACD3A0-9A54-41CC-A100-F08738B2FE58}"/>
              </a:ext>
            </a:extLst>
          </p:cNvPr>
          <p:cNvGraphicFramePr/>
          <p:nvPr>
            <p:extLst>
              <p:ext uri="{D42A27DB-BD31-4B8C-83A1-F6EECF244321}">
                <p14:modId xmlns:p14="http://schemas.microsoft.com/office/powerpoint/2010/main" val="3566470917"/>
              </p:ext>
            </p:extLst>
          </p:nvPr>
        </p:nvGraphicFramePr>
        <p:xfrm>
          <a:off x="1237400" y="3498983"/>
          <a:ext cx="9889076" cy="2527393"/>
        </p:xfrm>
        <a:graphic>
          <a:graphicData uri="http://schemas.openxmlformats.org/drawingml/2006/chart">
            <c:chart xmlns:c="http://schemas.openxmlformats.org/drawingml/2006/chart" xmlns:r="http://schemas.openxmlformats.org/officeDocument/2006/relationships" r:id="rId3"/>
          </a:graphicData>
        </a:graphic>
      </p:graphicFrame>
      <p:grpSp>
        <p:nvGrpSpPr>
          <p:cNvPr id="16" name="组合 15">
            <a:extLst>
              <a:ext uri="{FF2B5EF4-FFF2-40B4-BE49-F238E27FC236}">
                <a16:creationId xmlns:a16="http://schemas.microsoft.com/office/drawing/2014/main" xmlns="" id="{EB81BD1A-593C-4A1E-9888-D5FFB5320DC0}"/>
              </a:ext>
            </a:extLst>
          </p:cNvPr>
          <p:cNvGrpSpPr/>
          <p:nvPr/>
        </p:nvGrpSpPr>
        <p:grpSpPr>
          <a:xfrm>
            <a:off x="1071861" y="3278057"/>
            <a:ext cx="10048279" cy="2795103"/>
            <a:chOff x="1191220" y="3278057"/>
            <a:chExt cx="2970783" cy="2795103"/>
          </a:xfrm>
        </p:grpSpPr>
        <p:cxnSp>
          <p:nvCxnSpPr>
            <p:cNvPr id="17" name="直接连接符 16">
              <a:extLst>
                <a:ext uri="{FF2B5EF4-FFF2-40B4-BE49-F238E27FC236}">
                  <a16:creationId xmlns:a16="http://schemas.microsoft.com/office/drawing/2014/main" xmlns="" id="{5E2DC8DE-A490-4C2E-A739-F5AAF0C03BF0}"/>
                </a:ext>
              </a:extLst>
            </p:cNvPr>
            <p:cNvCxnSpPr/>
            <p:nvPr/>
          </p:nvCxnSpPr>
          <p:spPr>
            <a:xfrm>
              <a:off x="1191220" y="3278057"/>
              <a:ext cx="2970783" cy="0"/>
            </a:xfrm>
            <a:prstGeom prst="line">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18" name="直接连接符 17">
              <a:extLst>
                <a:ext uri="{FF2B5EF4-FFF2-40B4-BE49-F238E27FC236}">
                  <a16:creationId xmlns:a16="http://schemas.microsoft.com/office/drawing/2014/main" xmlns="" id="{7E737D34-6774-435F-832F-27633A94E3B8}"/>
                </a:ext>
              </a:extLst>
            </p:cNvPr>
            <p:cNvCxnSpPr/>
            <p:nvPr/>
          </p:nvCxnSpPr>
          <p:spPr>
            <a:xfrm>
              <a:off x="1191220" y="6073160"/>
              <a:ext cx="2970783" cy="0"/>
            </a:xfrm>
            <a:prstGeom prst="line">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cxnSp>
      </p:grpSp>
      <p:cxnSp>
        <p:nvCxnSpPr>
          <p:cNvPr id="19" name="直接箭头连接符 18">
            <a:extLst>
              <a:ext uri="{FF2B5EF4-FFF2-40B4-BE49-F238E27FC236}">
                <a16:creationId xmlns:a16="http://schemas.microsoft.com/office/drawing/2014/main" xmlns="" id="{821086E7-3033-4723-8E69-8E194F7B89D3}"/>
              </a:ext>
            </a:extLst>
          </p:cNvPr>
          <p:cNvCxnSpPr/>
          <p:nvPr/>
        </p:nvCxnSpPr>
        <p:spPr>
          <a:xfrm flipH="1">
            <a:off x="2644668" y="4421822"/>
            <a:ext cx="282833"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1" name="任意多边形: 形状 20">
            <a:extLst>
              <a:ext uri="{FF2B5EF4-FFF2-40B4-BE49-F238E27FC236}">
                <a16:creationId xmlns:a16="http://schemas.microsoft.com/office/drawing/2014/main" xmlns="" id="{9BEA7469-7C2A-4DD8-9633-85DDD29185A5}"/>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3" name="任意多边形: 形状 22">
            <a:extLst>
              <a:ext uri="{FF2B5EF4-FFF2-40B4-BE49-F238E27FC236}">
                <a16:creationId xmlns:a16="http://schemas.microsoft.com/office/drawing/2014/main" xmlns="" id="{F7C81C27-2E15-4CF7-8FBC-2E511CB3A6E6}"/>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87783711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sp>
        <p:nvSpPr>
          <p:cNvPr id="242" name="矩形 241">
            <a:extLst>
              <a:ext uri="{FF2B5EF4-FFF2-40B4-BE49-F238E27FC236}">
                <a16:creationId xmlns:a16="http://schemas.microsoft.com/office/drawing/2014/main" xmlns="" id="{3D855B53-9D35-47B8-8242-3F975E7B1851}"/>
              </a:ext>
            </a:extLst>
          </p:cNvPr>
          <p:cNvSpPr/>
          <p:nvPr/>
        </p:nvSpPr>
        <p:spPr>
          <a:xfrm>
            <a:off x="1253241" y="5430205"/>
            <a:ext cx="11291904" cy="2123658"/>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r"/>
            <a:r>
              <a:rPr lang="en-US" altLang="zh-CN" sz="13800" dirty="0">
                <a:solidFill>
                  <a:schemeClr val="accent1">
                    <a:alpha val="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CONTENTS</a:t>
            </a:r>
          </a:p>
        </p:txBody>
      </p:sp>
      <p:sp>
        <p:nvSpPr>
          <p:cNvPr id="166" name="任意多边形: 形状 165">
            <a:extLst>
              <a:ext uri="{FF2B5EF4-FFF2-40B4-BE49-F238E27FC236}">
                <a16:creationId xmlns:a16="http://schemas.microsoft.com/office/drawing/2014/main" xmlns="" id="{DADDBF63-31BE-455A-BC34-251AAEC2A432}"/>
              </a:ext>
            </a:extLst>
          </p:cNvPr>
          <p:cNvSpPr/>
          <p:nvPr/>
        </p:nvSpPr>
        <p:spPr>
          <a:xfrm>
            <a:off x="237210" y="0"/>
            <a:ext cx="3768654" cy="6858000"/>
          </a:xfrm>
          <a:custGeom>
            <a:avLst/>
            <a:gdLst>
              <a:gd name="connsiteX0" fmla="*/ 0 w 3949514"/>
              <a:gd name="connsiteY0" fmla="*/ 0 h 6858000"/>
              <a:gd name="connsiteX1" fmla="*/ 3080914 w 3949514"/>
              <a:gd name="connsiteY1" fmla="*/ 0 h 6858000"/>
              <a:gd name="connsiteX2" fmla="*/ 3175679 w 3949514"/>
              <a:gd name="connsiteY2" fmla="*/ 151117 h 6858000"/>
              <a:gd name="connsiteX3" fmla="*/ 3949514 w 3949514"/>
              <a:gd name="connsiteY3" fmla="*/ 3429000 h 6858000"/>
              <a:gd name="connsiteX4" fmla="*/ 3175679 w 3949514"/>
              <a:gd name="connsiteY4" fmla="*/ 6706883 h 6858000"/>
              <a:gd name="connsiteX5" fmla="*/ 3080914 w 3949514"/>
              <a:gd name="connsiteY5" fmla="*/ 6858000 h 6858000"/>
              <a:gd name="connsiteX6" fmla="*/ 0 w 394951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9514" h="6858000">
                <a:moveTo>
                  <a:pt x="0" y="0"/>
                </a:moveTo>
                <a:lnTo>
                  <a:pt x="3080914" y="0"/>
                </a:lnTo>
                <a:lnTo>
                  <a:pt x="3175679" y="151117"/>
                </a:lnTo>
                <a:cubicBezTo>
                  <a:pt x="3653794" y="990001"/>
                  <a:pt x="3949514" y="2148907"/>
                  <a:pt x="3949514" y="3429000"/>
                </a:cubicBezTo>
                <a:cubicBezTo>
                  <a:pt x="3949514" y="4709093"/>
                  <a:pt x="3653794" y="5868000"/>
                  <a:pt x="3175679" y="6706883"/>
                </a:cubicBezTo>
                <a:lnTo>
                  <a:pt x="3080914" y="6858000"/>
                </a:lnTo>
                <a:lnTo>
                  <a:pt x="0" y="6858000"/>
                </a:lnTo>
                <a:close/>
              </a:path>
            </a:pathLst>
          </a:cu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rgbClr val="E6E6E6"/>
              </a:solidFill>
            </a:endParaRPr>
          </a:p>
        </p:txBody>
      </p:sp>
      <p:sp>
        <p:nvSpPr>
          <p:cNvPr id="235" name="矩形: 圆角 234">
            <a:extLst>
              <a:ext uri="{FF2B5EF4-FFF2-40B4-BE49-F238E27FC236}">
                <a16:creationId xmlns:a16="http://schemas.microsoft.com/office/drawing/2014/main" xmlns="" id="{568001C8-D41F-4AB4-81A7-058D4DAF248F}"/>
              </a:ext>
            </a:extLst>
          </p:cNvPr>
          <p:cNvSpPr/>
          <p:nvPr/>
        </p:nvSpPr>
        <p:spPr>
          <a:xfrm>
            <a:off x="3332875" y="2880311"/>
            <a:ext cx="4228724" cy="1095327"/>
          </a:xfrm>
          <a:prstGeom prst="roundRect">
            <a:avLst>
              <a:gd name="adj" fmla="val 6232"/>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6" name="矩形: 圆角 235">
            <a:extLst>
              <a:ext uri="{FF2B5EF4-FFF2-40B4-BE49-F238E27FC236}">
                <a16:creationId xmlns:a16="http://schemas.microsoft.com/office/drawing/2014/main" xmlns="" id="{F87F187B-5478-44FA-BDE4-E8E289FC8943}"/>
              </a:ext>
            </a:extLst>
          </p:cNvPr>
          <p:cNvSpPr/>
          <p:nvPr/>
        </p:nvSpPr>
        <p:spPr>
          <a:xfrm>
            <a:off x="2783684" y="4633165"/>
            <a:ext cx="4777915" cy="1095327"/>
          </a:xfrm>
          <a:prstGeom prst="roundRect">
            <a:avLst>
              <a:gd name="adj" fmla="val 6232"/>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4" name="矩形: 圆角 233">
            <a:extLst>
              <a:ext uri="{FF2B5EF4-FFF2-40B4-BE49-F238E27FC236}">
                <a16:creationId xmlns:a16="http://schemas.microsoft.com/office/drawing/2014/main" xmlns="" id="{6A4283D9-E2CD-40E3-812F-98D7BECF1BFB}"/>
              </a:ext>
            </a:extLst>
          </p:cNvPr>
          <p:cNvSpPr/>
          <p:nvPr/>
        </p:nvSpPr>
        <p:spPr>
          <a:xfrm>
            <a:off x="2783684" y="1129508"/>
            <a:ext cx="4777915" cy="1095327"/>
          </a:xfrm>
          <a:prstGeom prst="roundRect">
            <a:avLst>
              <a:gd name="adj" fmla="val 6232"/>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5" name="任意多边形: 形状 164">
            <a:extLst>
              <a:ext uri="{FF2B5EF4-FFF2-40B4-BE49-F238E27FC236}">
                <a16:creationId xmlns:a16="http://schemas.microsoft.com/office/drawing/2014/main" xmlns="" id="{3238E4BA-279E-41D3-B78E-EFCF4E4CB37B}"/>
              </a:ext>
            </a:extLst>
          </p:cNvPr>
          <p:cNvSpPr/>
          <p:nvPr/>
        </p:nvSpPr>
        <p:spPr>
          <a:xfrm>
            <a:off x="0" y="0"/>
            <a:ext cx="3768654" cy="6858000"/>
          </a:xfrm>
          <a:custGeom>
            <a:avLst/>
            <a:gdLst>
              <a:gd name="connsiteX0" fmla="*/ 0 w 3949514"/>
              <a:gd name="connsiteY0" fmla="*/ 0 h 6858000"/>
              <a:gd name="connsiteX1" fmla="*/ 3080914 w 3949514"/>
              <a:gd name="connsiteY1" fmla="*/ 0 h 6858000"/>
              <a:gd name="connsiteX2" fmla="*/ 3175679 w 3949514"/>
              <a:gd name="connsiteY2" fmla="*/ 151117 h 6858000"/>
              <a:gd name="connsiteX3" fmla="*/ 3949514 w 3949514"/>
              <a:gd name="connsiteY3" fmla="*/ 3429000 h 6858000"/>
              <a:gd name="connsiteX4" fmla="*/ 3175679 w 3949514"/>
              <a:gd name="connsiteY4" fmla="*/ 6706883 h 6858000"/>
              <a:gd name="connsiteX5" fmla="*/ 3080914 w 3949514"/>
              <a:gd name="connsiteY5" fmla="*/ 6858000 h 6858000"/>
              <a:gd name="connsiteX6" fmla="*/ 0 w 3949514"/>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9514" h="6858000">
                <a:moveTo>
                  <a:pt x="0" y="0"/>
                </a:moveTo>
                <a:lnTo>
                  <a:pt x="3080914" y="0"/>
                </a:lnTo>
                <a:lnTo>
                  <a:pt x="3175679" y="151117"/>
                </a:lnTo>
                <a:cubicBezTo>
                  <a:pt x="3653794" y="990001"/>
                  <a:pt x="3949514" y="2148907"/>
                  <a:pt x="3949514" y="3429000"/>
                </a:cubicBezTo>
                <a:cubicBezTo>
                  <a:pt x="3949514" y="4709093"/>
                  <a:pt x="3653794" y="5868000"/>
                  <a:pt x="3175679" y="6706883"/>
                </a:cubicBezTo>
                <a:lnTo>
                  <a:pt x="3080914" y="6858000"/>
                </a:lnTo>
                <a:lnTo>
                  <a:pt x="0" y="6858000"/>
                </a:lnTo>
                <a:close/>
              </a:path>
            </a:pathLst>
          </a:custGeom>
          <a:gradFill>
            <a:gsLst>
              <a:gs pos="0">
                <a:schemeClr val="accent1">
                  <a:lumMod val="60000"/>
                  <a:lumOff val="40000"/>
                </a:schemeClr>
              </a:gs>
              <a:gs pos="100000">
                <a:schemeClr val="accent1"/>
              </a:gs>
            </a:gsLst>
            <a:lin ang="2700000" scaled="1"/>
          </a:gradFill>
          <a:ln>
            <a:noFill/>
          </a:ln>
          <a:effectLst>
            <a:outerShdw blurRad="254000" algn="ctr"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6" name="00af9f93-1f09-4e59-810f-672bdc25b459" descr="本素材由iSlide™ 提供&#10;iSlide™尊重知识产权并注重保护用户享有的各项权利。郑重提醒您：&#10;iSlide™插件中提供的任何信息内容的所有权、知识产权归其原始权利人或权利受让人所有，您免费/购买获得的是信息内容的使用权，并受下述条款的约束；&#10;1. 您仅可以个人非商业用途使用该等信息内容，不可将信息内容的全部或部分用于出售，或以出租、出借、转让、分销、发布等其他任何方式供他人使用；&#10;2. 禁止在接入互联网或移动互联网的任何网站、平台、应用或程序上以任何方式为他人提供iSlide™插件资源内容的下载。&#10;The resource is supplied by iSlide™.&#10;iSlide™ respects all intellectual property rights and protects all the rights its users acquired.Solemnly remind you:&#10;The ownership and intellectual property of the resources supplied in iSlide Add-in belongs to its owner or the assignee of this ownership.you only acquired the usage of the resources supplied in iSlide Add-in, as well as respected the following restrain terms:&#10;1.You are only allowed to use such resource for personal and non-commercial aim, not allowed to use such resource or part of it for the sale; or rent, lend, transfer to others; or distribution or release it in any way.&#10;2.You are not permitted to provide the resource of iSlide Add-in in any website, platform, application access to the Internet or mobile Internet." title="iSlide™ 版权声明  COPYRIGHT NOTICE">
            <a:extLst>
              <a:ext uri="{FF2B5EF4-FFF2-40B4-BE49-F238E27FC236}">
                <a16:creationId xmlns:a16="http://schemas.microsoft.com/office/drawing/2014/main" xmlns="" id="{1E584AF7-1745-41B4-A7D7-FE278ADC5E3E}"/>
              </a:ext>
            </a:extLst>
          </p:cNvPr>
          <p:cNvGrpSpPr>
            <a:grpSpLocks noChangeAspect="1"/>
          </p:cNvGrpSpPr>
          <p:nvPr>
            <p:custDataLst>
              <p:tags r:id="rId1"/>
            </p:custDataLst>
          </p:nvPr>
        </p:nvGrpSpPr>
        <p:grpSpPr>
          <a:xfrm>
            <a:off x="-793463" y="4524581"/>
            <a:ext cx="4042364" cy="3009403"/>
            <a:chOff x="3170258" y="1250885"/>
            <a:chExt cx="5851484" cy="4356231"/>
          </a:xfrm>
        </p:grpSpPr>
        <p:sp>
          <p:nvSpPr>
            <p:cNvPr id="7" name="íŝḷïḓé">
              <a:extLst>
                <a:ext uri="{FF2B5EF4-FFF2-40B4-BE49-F238E27FC236}">
                  <a16:creationId xmlns:a16="http://schemas.microsoft.com/office/drawing/2014/main" xmlns="" id="{4F3ECC1C-4E73-4CE4-A117-ABB91CDB5972}"/>
                </a:ext>
              </a:extLst>
            </p:cNvPr>
            <p:cNvSpPr/>
            <p:nvPr/>
          </p:nvSpPr>
          <p:spPr bwMode="auto">
            <a:xfrm>
              <a:off x="3170258" y="5080538"/>
              <a:ext cx="5851484"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8" name="íṧľîḑé">
              <a:extLst>
                <a:ext uri="{FF2B5EF4-FFF2-40B4-BE49-F238E27FC236}">
                  <a16:creationId xmlns:a16="http://schemas.microsoft.com/office/drawing/2014/main" xmlns="" id="{4CED2A37-D7E7-4F17-A348-DF11B5932AE6}"/>
                </a:ext>
              </a:extLst>
            </p:cNvPr>
            <p:cNvSpPr/>
            <p:nvPr/>
          </p:nvSpPr>
          <p:spPr bwMode="auto">
            <a:xfrm>
              <a:off x="3170258" y="5080538"/>
              <a:ext cx="5851484" cy="2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9" name="îSḷîḓé">
              <a:extLst>
                <a:ext uri="{FF2B5EF4-FFF2-40B4-BE49-F238E27FC236}">
                  <a16:creationId xmlns:a16="http://schemas.microsoft.com/office/drawing/2014/main" xmlns="" id="{47CE8C71-5707-4008-AA8E-874739BEA80E}"/>
                </a:ext>
              </a:extLst>
            </p:cNvPr>
            <p:cNvSpPr/>
            <p:nvPr/>
          </p:nvSpPr>
          <p:spPr bwMode="auto">
            <a:xfrm>
              <a:off x="7201249" y="5226966"/>
              <a:ext cx="123901"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0" name="îś1ïďè">
              <a:extLst>
                <a:ext uri="{FF2B5EF4-FFF2-40B4-BE49-F238E27FC236}">
                  <a16:creationId xmlns:a16="http://schemas.microsoft.com/office/drawing/2014/main" xmlns="" id="{D968FEED-8E25-427D-AB29-3E4D740F5716}"/>
                </a:ext>
              </a:extLst>
            </p:cNvPr>
            <p:cNvSpPr/>
            <p:nvPr/>
          </p:nvSpPr>
          <p:spPr bwMode="auto">
            <a:xfrm>
              <a:off x="3930557" y="5150936"/>
              <a:ext cx="116861"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1" name="ïŝḻïḋê">
              <a:extLst>
                <a:ext uri="{FF2B5EF4-FFF2-40B4-BE49-F238E27FC236}">
                  <a16:creationId xmlns:a16="http://schemas.microsoft.com/office/drawing/2014/main" xmlns="" id="{D4DC1453-E776-49C7-92B4-7FCABCF6287F}"/>
                </a:ext>
              </a:extLst>
            </p:cNvPr>
            <p:cNvSpPr/>
            <p:nvPr/>
          </p:nvSpPr>
          <p:spPr bwMode="auto">
            <a:xfrm>
              <a:off x="4966816" y="5226966"/>
              <a:ext cx="356214"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2" name="íšḷïḑê">
              <a:extLst>
                <a:ext uri="{FF2B5EF4-FFF2-40B4-BE49-F238E27FC236}">
                  <a16:creationId xmlns:a16="http://schemas.microsoft.com/office/drawing/2014/main" xmlns="" id="{0E7391F7-CA5A-4FB1-981B-BC67ECFE1AC1}"/>
                </a:ext>
              </a:extLst>
            </p:cNvPr>
            <p:cNvSpPr/>
            <p:nvPr/>
          </p:nvSpPr>
          <p:spPr bwMode="auto">
            <a:xfrm>
              <a:off x="5677836" y="5159384"/>
              <a:ext cx="230906"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3" name="ïṣ1ïḑê">
              <a:extLst>
                <a:ext uri="{FF2B5EF4-FFF2-40B4-BE49-F238E27FC236}">
                  <a16:creationId xmlns:a16="http://schemas.microsoft.com/office/drawing/2014/main" xmlns="" id="{AFB607D8-B0B3-4C15-B257-654BC24772C2}"/>
                </a:ext>
              </a:extLst>
            </p:cNvPr>
            <p:cNvSpPr/>
            <p:nvPr/>
          </p:nvSpPr>
          <p:spPr bwMode="auto">
            <a:xfrm>
              <a:off x="7585622" y="5177688"/>
              <a:ext cx="611055"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4" name="ïšḷíḍe">
              <a:extLst>
                <a:ext uri="{FF2B5EF4-FFF2-40B4-BE49-F238E27FC236}">
                  <a16:creationId xmlns:a16="http://schemas.microsoft.com/office/drawing/2014/main" xmlns="" id="{ACD0119F-FED3-409F-AEC3-F84E1B4010D5}"/>
                </a:ext>
              </a:extLst>
            </p:cNvPr>
            <p:cNvSpPr/>
            <p:nvPr/>
          </p:nvSpPr>
          <p:spPr bwMode="auto">
            <a:xfrm>
              <a:off x="4106552" y="5150936"/>
              <a:ext cx="502642"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5" name="ïšlíďè">
              <a:extLst>
                <a:ext uri="{FF2B5EF4-FFF2-40B4-BE49-F238E27FC236}">
                  <a16:creationId xmlns:a16="http://schemas.microsoft.com/office/drawing/2014/main" xmlns="" id="{1B1859C9-1B21-4474-821F-751BB42034F3}"/>
                </a:ext>
              </a:extLst>
            </p:cNvPr>
            <p:cNvSpPr/>
            <p:nvPr/>
          </p:nvSpPr>
          <p:spPr bwMode="auto">
            <a:xfrm>
              <a:off x="8267075" y="5180503"/>
              <a:ext cx="192891" cy="2816"/>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6" name="íṡḻíde">
              <a:extLst>
                <a:ext uri="{FF2B5EF4-FFF2-40B4-BE49-F238E27FC236}">
                  <a16:creationId xmlns:a16="http://schemas.microsoft.com/office/drawing/2014/main" xmlns="" id="{4F75C7F1-B437-45DA-8D8A-BE9767E442B9}"/>
                </a:ext>
              </a:extLst>
            </p:cNvPr>
            <p:cNvSpPr/>
            <p:nvPr/>
          </p:nvSpPr>
          <p:spPr bwMode="auto">
            <a:xfrm>
              <a:off x="3617989" y="1250885"/>
              <a:ext cx="2393533" cy="3305892"/>
            </a:xfrm>
            <a:custGeom>
              <a:avLst/>
              <a:gdLst>
                <a:gd name="T0" fmla="*/ 795 w 818"/>
                <a:gd name="T1" fmla="*/ 1131 h 1131"/>
                <a:gd name="T2" fmla="*/ 23 w 818"/>
                <a:gd name="T3" fmla="*/ 1131 h 1131"/>
                <a:gd name="T4" fmla="*/ 0 w 818"/>
                <a:gd name="T5" fmla="*/ 1108 h 1131"/>
                <a:gd name="T6" fmla="*/ 0 w 818"/>
                <a:gd name="T7" fmla="*/ 23 h 1131"/>
                <a:gd name="T8" fmla="*/ 23 w 818"/>
                <a:gd name="T9" fmla="*/ 0 h 1131"/>
                <a:gd name="T10" fmla="*/ 795 w 818"/>
                <a:gd name="T11" fmla="*/ 0 h 1131"/>
                <a:gd name="T12" fmla="*/ 818 w 818"/>
                <a:gd name="T13" fmla="*/ 23 h 1131"/>
                <a:gd name="T14" fmla="*/ 818 w 818"/>
                <a:gd name="T15" fmla="*/ 1108 h 1131"/>
                <a:gd name="T16" fmla="*/ 795 w 818"/>
                <a:gd name="T17" fmla="*/ 1131 h 1131"/>
                <a:gd name="T18" fmla="*/ 23 w 818"/>
                <a:gd name="T19" fmla="*/ 1 h 1131"/>
                <a:gd name="T20" fmla="*/ 1 w 818"/>
                <a:gd name="T21" fmla="*/ 23 h 1131"/>
                <a:gd name="T22" fmla="*/ 1 w 818"/>
                <a:gd name="T23" fmla="*/ 1108 h 1131"/>
                <a:gd name="T24" fmla="*/ 23 w 818"/>
                <a:gd name="T25" fmla="*/ 1130 h 1131"/>
                <a:gd name="T26" fmla="*/ 795 w 818"/>
                <a:gd name="T27" fmla="*/ 1130 h 1131"/>
                <a:gd name="T28" fmla="*/ 817 w 818"/>
                <a:gd name="T29" fmla="*/ 1108 h 1131"/>
                <a:gd name="T30" fmla="*/ 817 w 818"/>
                <a:gd name="T31" fmla="*/ 23 h 1131"/>
                <a:gd name="T32" fmla="*/ 795 w 818"/>
                <a:gd name="T33" fmla="*/ 1 h 1131"/>
                <a:gd name="T34" fmla="*/ 23 w 818"/>
                <a:gd name="T35" fmla="*/ 1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8" h="1131">
                  <a:moveTo>
                    <a:pt x="795" y="1131"/>
                  </a:moveTo>
                  <a:cubicBezTo>
                    <a:pt x="23" y="1131"/>
                    <a:pt x="23" y="1131"/>
                    <a:pt x="23" y="1131"/>
                  </a:cubicBezTo>
                  <a:cubicBezTo>
                    <a:pt x="10" y="1131"/>
                    <a:pt x="0" y="1121"/>
                    <a:pt x="0" y="1108"/>
                  </a:cubicBezTo>
                  <a:cubicBezTo>
                    <a:pt x="0" y="23"/>
                    <a:pt x="0" y="23"/>
                    <a:pt x="0" y="23"/>
                  </a:cubicBezTo>
                  <a:cubicBezTo>
                    <a:pt x="0" y="10"/>
                    <a:pt x="10" y="0"/>
                    <a:pt x="23" y="0"/>
                  </a:cubicBezTo>
                  <a:cubicBezTo>
                    <a:pt x="795" y="0"/>
                    <a:pt x="795" y="0"/>
                    <a:pt x="795" y="0"/>
                  </a:cubicBezTo>
                  <a:cubicBezTo>
                    <a:pt x="808" y="0"/>
                    <a:pt x="818" y="10"/>
                    <a:pt x="818" y="23"/>
                  </a:cubicBezTo>
                  <a:cubicBezTo>
                    <a:pt x="818" y="1108"/>
                    <a:pt x="818" y="1108"/>
                    <a:pt x="818" y="1108"/>
                  </a:cubicBezTo>
                  <a:cubicBezTo>
                    <a:pt x="818" y="1121"/>
                    <a:pt x="808" y="1131"/>
                    <a:pt x="795" y="1131"/>
                  </a:cubicBezTo>
                  <a:moveTo>
                    <a:pt x="23" y="1"/>
                  </a:moveTo>
                  <a:cubicBezTo>
                    <a:pt x="11" y="1"/>
                    <a:pt x="1" y="11"/>
                    <a:pt x="1" y="23"/>
                  </a:cubicBezTo>
                  <a:cubicBezTo>
                    <a:pt x="1" y="1108"/>
                    <a:pt x="1" y="1108"/>
                    <a:pt x="1" y="1108"/>
                  </a:cubicBezTo>
                  <a:cubicBezTo>
                    <a:pt x="1" y="1120"/>
                    <a:pt x="11" y="1130"/>
                    <a:pt x="23" y="1130"/>
                  </a:cubicBezTo>
                  <a:cubicBezTo>
                    <a:pt x="795" y="1130"/>
                    <a:pt x="795" y="1130"/>
                    <a:pt x="795" y="1130"/>
                  </a:cubicBezTo>
                  <a:cubicBezTo>
                    <a:pt x="807" y="1130"/>
                    <a:pt x="817" y="1120"/>
                    <a:pt x="817" y="1108"/>
                  </a:cubicBezTo>
                  <a:cubicBezTo>
                    <a:pt x="817" y="23"/>
                    <a:pt x="817" y="23"/>
                    <a:pt x="817" y="23"/>
                  </a:cubicBezTo>
                  <a:cubicBezTo>
                    <a:pt x="817" y="11"/>
                    <a:pt x="807" y="1"/>
                    <a:pt x="795" y="1"/>
                  </a:cubicBezTo>
                  <a:cubicBezTo>
                    <a:pt x="23" y="1"/>
                    <a:pt x="23" y="1"/>
                    <a:pt x="23" y="1"/>
                  </a:cubicBezTo>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7" name="îṥļíḋé">
              <a:extLst>
                <a:ext uri="{FF2B5EF4-FFF2-40B4-BE49-F238E27FC236}">
                  <a16:creationId xmlns:a16="http://schemas.microsoft.com/office/drawing/2014/main" xmlns="" id="{B7D79D61-4CA6-4B8B-9D45-83BB7CBBA029}"/>
                </a:ext>
              </a:extLst>
            </p:cNvPr>
            <p:cNvSpPr/>
            <p:nvPr/>
          </p:nvSpPr>
          <p:spPr bwMode="auto">
            <a:xfrm>
              <a:off x="6148095" y="1250885"/>
              <a:ext cx="2393533" cy="3305892"/>
            </a:xfrm>
            <a:custGeom>
              <a:avLst/>
              <a:gdLst>
                <a:gd name="T0" fmla="*/ 795 w 818"/>
                <a:gd name="T1" fmla="*/ 1131 h 1131"/>
                <a:gd name="T2" fmla="*/ 23 w 818"/>
                <a:gd name="T3" fmla="*/ 1131 h 1131"/>
                <a:gd name="T4" fmla="*/ 0 w 818"/>
                <a:gd name="T5" fmla="*/ 1108 h 1131"/>
                <a:gd name="T6" fmla="*/ 0 w 818"/>
                <a:gd name="T7" fmla="*/ 23 h 1131"/>
                <a:gd name="T8" fmla="*/ 23 w 818"/>
                <a:gd name="T9" fmla="*/ 0 h 1131"/>
                <a:gd name="T10" fmla="*/ 795 w 818"/>
                <a:gd name="T11" fmla="*/ 0 h 1131"/>
                <a:gd name="T12" fmla="*/ 818 w 818"/>
                <a:gd name="T13" fmla="*/ 23 h 1131"/>
                <a:gd name="T14" fmla="*/ 818 w 818"/>
                <a:gd name="T15" fmla="*/ 1108 h 1131"/>
                <a:gd name="T16" fmla="*/ 795 w 818"/>
                <a:gd name="T17" fmla="*/ 1131 h 1131"/>
                <a:gd name="T18" fmla="*/ 23 w 818"/>
                <a:gd name="T19" fmla="*/ 1 h 1131"/>
                <a:gd name="T20" fmla="*/ 1 w 818"/>
                <a:gd name="T21" fmla="*/ 23 h 1131"/>
                <a:gd name="T22" fmla="*/ 1 w 818"/>
                <a:gd name="T23" fmla="*/ 1108 h 1131"/>
                <a:gd name="T24" fmla="*/ 23 w 818"/>
                <a:gd name="T25" fmla="*/ 1130 h 1131"/>
                <a:gd name="T26" fmla="*/ 795 w 818"/>
                <a:gd name="T27" fmla="*/ 1130 h 1131"/>
                <a:gd name="T28" fmla="*/ 817 w 818"/>
                <a:gd name="T29" fmla="*/ 1108 h 1131"/>
                <a:gd name="T30" fmla="*/ 817 w 818"/>
                <a:gd name="T31" fmla="*/ 23 h 1131"/>
                <a:gd name="T32" fmla="*/ 795 w 818"/>
                <a:gd name="T33" fmla="*/ 1 h 1131"/>
                <a:gd name="T34" fmla="*/ 23 w 818"/>
                <a:gd name="T35" fmla="*/ 1 h 1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18" h="1131">
                  <a:moveTo>
                    <a:pt x="795" y="1131"/>
                  </a:moveTo>
                  <a:cubicBezTo>
                    <a:pt x="23" y="1131"/>
                    <a:pt x="23" y="1131"/>
                    <a:pt x="23" y="1131"/>
                  </a:cubicBezTo>
                  <a:cubicBezTo>
                    <a:pt x="10" y="1131"/>
                    <a:pt x="0" y="1121"/>
                    <a:pt x="0" y="1108"/>
                  </a:cubicBezTo>
                  <a:cubicBezTo>
                    <a:pt x="0" y="23"/>
                    <a:pt x="0" y="23"/>
                    <a:pt x="0" y="23"/>
                  </a:cubicBezTo>
                  <a:cubicBezTo>
                    <a:pt x="0" y="10"/>
                    <a:pt x="10" y="0"/>
                    <a:pt x="23" y="0"/>
                  </a:cubicBezTo>
                  <a:cubicBezTo>
                    <a:pt x="795" y="0"/>
                    <a:pt x="795" y="0"/>
                    <a:pt x="795" y="0"/>
                  </a:cubicBezTo>
                  <a:cubicBezTo>
                    <a:pt x="808" y="0"/>
                    <a:pt x="818" y="10"/>
                    <a:pt x="818" y="23"/>
                  </a:cubicBezTo>
                  <a:cubicBezTo>
                    <a:pt x="818" y="1108"/>
                    <a:pt x="818" y="1108"/>
                    <a:pt x="818" y="1108"/>
                  </a:cubicBezTo>
                  <a:cubicBezTo>
                    <a:pt x="818" y="1121"/>
                    <a:pt x="808" y="1131"/>
                    <a:pt x="795" y="1131"/>
                  </a:cubicBezTo>
                  <a:moveTo>
                    <a:pt x="23" y="1"/>
                  </a:moveTo>
                  <a:cubicBezTo>
                    <a:pt x="11" y="1"/>
                    <a:pt x="1" y="11"/>
                    <a:pt x="1" y="23"/>
                  </a:cubicBezTo>
                  <a:cubicBezTo>
                    <a:pt x="1" y="1108"/>
                    <a:pt x="1" y="1108"/>
                    <a:pt x="1" y="1108"/>
                  </a:cubicBezTo>
                  <a:cubicBezTo>
                    <a:pt x="1" y="1120"/>
                    <a:pt x="11" y="1130"/>
                    <a:pt x="23" y="1130"/>
                  </a:cubicBezTo>
                  <a:cubicBezTo>
                    <a:pt x="795" y="1130"/>
                    <a:pt x="795" y="1130"/>
                    <a:pt x="795" y="1130"/>
                  </a:cubicBezTo>
                  <a:cubicBezTo>
                    <a:pt x="807" y="1130"/>
                    <a:pt x="817" y="1120"/>
                    <a:pt x="817" y="1108"/>
                  </a:cubicBezTo>
                  <a:cubicBezTo>
                    <a:pt x="817" y="23"/>
                    <a:pt x="817" y="23"/>
                    <a:pt x="817" y="23"/>
                  </a:cubicBezTo>
                  <a:cubicBezTo>
                    <a:pt x="817" y="11"/>
                    <a:pt x="807" y="1"/>
                    <a:pt x="795" y="1"/>
                  </a:cubicBezTo>
                  <a:cubicBezTo>
                    <a:pt x="23" y="1"/>
                    <a:pt x="23" y="1"/>
                    <a:pt x="23" y="1"/>
                  </a:cubicBezTo>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8" name="ïṧļîďe">
              <a:extLst>
                <a:ext uri="{FF2B5EF4-FFF2-40B4-BE49-F238E27FC236}">
                  <a16:creationId xmlns:a16="http://schemas.microsoft.com/office/drawing/2014/main" xmlns="" id="{0EE51AAA-C260-4756-A5DC-7CACDE9CB4F4}"/>
                </a:ext>
              </a:extLst>
            </p:cNvPr>
            <p:cNvSpPr/>
            <p:nvPr/>
          </p:nvSpPr>
          <p:spPr bwMode="auto">
            <a:xfrm>
              <a:off x="7947469" y="4376558"/>
              <a:ext cx="322423" cy="703980"/>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19" name="îšḷíde">
              <a:extLst>
                <a:ext uri="{FF2B5EF4-FFF2-40B4-BE49-F238E27FC236}">
                  <a16:creationId xmlns:a16="http://schemas.microsoft.com/office/drawing/2014/main" xmlns="" id="{074C6D69-6E63-4ECF-9F6B-12DA82B03C7D}"/>
                </a:ext>
              </a:extLst>
            </p:cNvPr>
            <p:cNvSpPr/>
            <p:nvPr/>
          </p:nvSpPr>
          <p:spPr bwMode="auto">
            <a:xfrm>
              <a:off x="8147399" y="4905951"/>
              <a:ext cx="122493" cy="174587"/>
            </a:xfrm>
            <a:custGeom>
              <a:avLst/>
              <a:gdLst>
                <a:gd name="T0" fmla="*/ 45 w 87"/>
                <a:gd name="T1" fmla="*/ 124 h 124"/>
                <a:gd name="T2" fmla="*/ 87 w 87"/>
                <a:gd name="T3" fmla="*/ 124 h 124"/>
                <a:gd name="T4" fmla="*/ 87 w 87"/>
                <a:gd name="T5" fmla="*/ 0 h 124"/>
                <a:gd name="T6" fmla="*/ 0 w 87"/>
                <a:gd name="T7" fmla="*/ 0 h 124"/>
                <a:gd name="T8" fmla="*/ 45 w 87"/>
                <a:gd name="T9" fmla="*/ 124 h 124"/>
              </a:gdLst>
              <a:ahLst/>
              <a:cxnLst>
                <a:cxn ang="0">
                  <a:pos x="T0" y="T1"/>
                </a:cxn>
                <a:cxn ang="0">
                  <a:pos x="T2" y="T3"/>
                </a:cxn>
                <a:cxn ang="0">
                  <a:pos x="T4" y="T5"/>
                </a:cxn>
                <a:cxn ang="0">
                  <a:pos x="T6" y="T7"/>
                </a:cxn>
                <a:cxn ang="0">
                  <a:pos x="T8" y="T9"/>
                </a:cxn>
              </a:cxnLst>
              <a:rect l="0" t="0" r="r" b="b"/>
              <a:pathLst>
                <a:path w="87" h="124">
                  <a:moveTo>
                    <a:pt x="45" y="124"/>
                  </a:moveTo>
                  <a:lnTo>
                    <a:pt x="87" y="124"/>
                  </a:lnTo>
                  <a:lnTo>
                    <a:pt x="87" y="0"/>
                  </a:lnTo>
                  <a:lnTo>
                    <a:pt x="0" y="0"/>
                  </a:lnTo>
                  <a:lnTo>
                    <a:pt x="45" y="124"/>
                  </a:ln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0" name="îṩlïďè">
              <a:extLst>
                <a:ext uri="{FF2B5EF4-FFF2-40B4-BE49-F238E27FC236}">
                  <a16:creationId xmlns:a16="http://schemas.microsoft.com/office/drawing/2014/main" xmlns="" id="{81C9578C-31AA-4A61-90CF-2D8150A3B0F2}"/>
                </a:ext>
              </a:extLst>
            </p:cNvPr>
            <p:cNvSpPr/>
            <p:nvPr/>
          </p:nvSpPr>
          <p:spPr bwMode="auto">
            <a:xfrm>
              <a:off x="6112896" y="4376558"/>
              <a:ext cx="322423" cy="703980"/>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1" name="îSḻíḍe">
              <a:extLst>
                <a:ext uri="{FF2B5EF4-FFF2-40B4-BE49-F238E27FC236}">
                  <a16:creationId xmlns:a16="http://schemas.microsoft.com/office/drawing/2014/main" xmlns="" id="{34BD5BC0-D5FC-41C6-9DB9-CDF3888F394F}"/>
                </a:ext>
              </a:extLst>
            </p:cNvPr>
            <p:cNvSpPr/>
            <p:nvPr/>
          </p:nvSpPr>
          <p:spPr bwMode="auto">
            <a:xfrm>
              <a:off x="6112896" y="4376558"/>
              <a:ext cx="322423" cy="7039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2" name="iṥļïdê">
              <a:extLst>
                <a:ext uri="{FF2B5EF4-FFF2-40B4-BE49-F238E27FC236}">
                  <a16:creationId xmlns:a16="http://schemas.microsoft.com/office/drawing/2014/main" xmlns="" id="{78E71400-5ECB-472D-87A9-476E21E835B5}"/>
                </a:ext>
              </a:extLst>
            </p:cNvPr>
            <p:cNvSpPr/>
            <p:nvPr/>
          </p:nvSpPr>
          <p:spPr bwMode="auto">
            <a:xfrm>
              <a:off x="6383224" y="4376558"/>
              <a:ext cx="1886667" cy="595568"/>
            </a:xfrm>
            <a:prstGeom prst="rect">
              <a:avLst/>
            </a:prstGeom>
            <a:solidFill>
              <a:srgbClr val="EEF9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3" name="íśļiḑé">
              <a:extLst>
                <a:ext uri="{FF2B5EF4-FFF2-40B4-BE49-F238E27FC236}">
                  <a16:creationId xmlns:a16="http://schemas.microsoft.com/office/drawing/2014/main" xmlns="" id="{50C179F6-A0F4-49CD-B371-23AE51BE5A90}"/>
                </a:ext>
              </a:extLst>
            </p:cNvPr>
            <p:cNvSpPr/>
            <p:nvPr/>
          </p:nvSpPr>
          <p:spPr bwMode="auto">
            <a:xfrm>
              <a:off x="6383224" y="4376558"/>
              <a:ext cx="1886667" cy="5955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4" name="îś1iḓe">
              <a:extLst>
                <a:ext uri="{FF2B5EF4-FFF2-40B4-BE49-F238E27FC236}">
                  <a16:creationId xmlns:a16="http://schemas.microsoft.com/office/drawing/2014/main" xmlns="" id="{CE3C68F6-848B-41C4-9065-FE316E965BD3}"/>
                </a:ext>
              </a:extLst>
            </p:cNvPr>
            <p:cNvSpPr/>
            <p:nvPr/>
          </p:nvSpPr>
          <p:spPr bwMode="auto">
            <a:xfrm>
              <a:off x="6443767" y="4434284"/>
              <a:ext cx="558961" cy="322423"/>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5" name="îşlïḑé">
              <a:extLst>
                <a:ext uri="{FF2B5EF4-FFF2-40B4-BE49-F238E27FC236}">
                  <a16:creationId xmlns:a16="http://schemas.microsoft.com/office/drawing/2014/main" xmlns="" id="{5E5849D2-7D8B-4962-BCBF-0619C2A8BF28}"/>
                </a:ext>
              </a:extLst>
            </p:cNvPr>
            <p:cNvSpPr/>
            <p:nvPr/>
          </p:nvSpPr>
          <p:spPr bwMode="auto">
            <a:xfrm>
              <a:off x="6443767" y="4434284"/>
              <a:ext cx="558961" cy="3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6" name="ïṧļiḓe">
              <a:extLst>
                <a:ext uri="{FF2B5EF4-FFF2-40B4-BE49-F238E27FC236}">
                  <a16:creationId xmlns:a16="http://schemas.microsoft.com/office/drawing/2014/main" xmlns="" id="{C4831294-E005-4061-959F-B3F7C245841D}"/>
                </a:ext>
              </a:extLst>
            </p:cNvPr>
            <p:cNvSpPr/>
            <p:nvPr/>
          </p:nvSpPr>
          <p:spPr bwMode="auto">
            <a:xfrm>
              <a:off x="6540916" y="4428653"/>
              <a:ext cx="366070" cy="56318"/>
            </a:xfrm>
            <a:custGeom>
              <a:avLst/>
              <a:gdLst>
                <a:gd name="T0" fmla="*/ 82 w 125"/>
                <a:gd name="T1" fmla="*/ 19 h 19"/>
                <a:gd name="T2" fmla="*/ 44 w 125"/>
                <a:gd name="T3" fmla="*/ 19 h 19"/>
                <a:gd name="T4" fmla="*/ 0 w 125"/>
                <a:gd name="T5" fmla="*/ 0 h 19"/>
                <a:gd name="T6" fmla="*/ 125 w 125"/>
                <a:gd name="T7" fmla="*/ 0 h 19"/>
                <a:gd name="T8" fmla="*/ 82 w 125"/>
                <a:gd name="T9" fmla="*/ 19 h 19"/>
              </a:gdLst>
              <a:ahLst/>
              <a:cxnLst>
                <a:cxn ang="0">
                  <a:pos x="T0" y="T1"/>
                </a:cxn>
                <a:cxn ang="0">
                  <a:pos x="T2" y="T3"/>
                </a:cxn>
                <a:cxn ang="0">
                  <a:pos x="T4" y="T5"/>
                </a:cxn>
                <a:cxn ang="0">
                  <a:pos x="T6" y="T7"/>
                </a:cxn>
                <a:cxn ang="0">
                  <a:pos x="T8" y="T9"/>
                </a:cxn>
              </a:cxnLst>
              <a:rect l="0" t="0" r="r" b="b"/>
              <a:pathLst>
                <a:path w="125" h="19">
                  <a:moveTo>
                    <a:pt x="82" y="19"/>
                  </a:moveTo>
                  <a:cubicBezTo>
                    <a:pt x="44" y="19"/>
                    <a:pt x="44" y="19"/>
                    <a:pt x="44" y="19"/>
                  </a:cubicBezTo>
                  <a:cubicBezTo>
                    <a:pt x="27" y="19"/>
                    <a:pt x="12" y="12"/>
                    <a:pt x="0" y="0"/>
                  </a:cubicBezTo>
                  <a:cubicBezTo>
                    <a:pt x="125" y="0"/>
                    <a:pt x="125" y="0"/>
                    <a:pt x="125" y="0"/>
                  </a:cubicBezTo>
                  <a:cubicBezTo>
                    <a:pt x="114" y="12"/>
                    <a:pt x="98" y="19"/>
                    <a:pt x="82" y="19"/>
                  </a:cubicBezTo>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27" name="ïṡľíḑè">
              <a:extLst>
                <a:ext uri="{FF2B5EF4-FFF2-40B4-BE49-F238E27FC236}">
                  <a16:creationId xmlns:a16="http://schemas.microsoft.com/office/drawing/2014/main" xmlns="" id="{E7E66355-E85D-40D2-B8FD-F6C348D9CAFF}"/>
                </a:ext>
              </a:extLst>
            </p:cNvPr>
            <p:cNvSpPr/>
            <p:nvPr/>
          </p:nvSpPr>
          <p:spPr bwMode="auto">
            <a:xfrm>
              <a:off x="7046374" y="4434284"/>
              <a:ext cx="558961" cy="322423"/>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8" name="íṥḷïdê">
              <a:extLst>
                <a:ext uri="{FF2B5EF4-FFF2-40B4-BE49-F238E27FC236}">
                  <a16:creationId xmlns:a16="http://schemas.microsoft.com/office/drawing/2014/main" xmlns="" id="{17752059-141E-4E07-AC20-293AD18A6637}"/>
                </a:ext>
              </a:extLst>
            </p:cNvPr>
            <p:cNvSpPr/>
            <p:nvPr/>
          </p:nvSpPr>
          <p:spPr bwMode="auto">
            <a:xfrm>
              <a:off x="7046374" y="4434284"/>
              <a:ext cx="558961" cy="3224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29" name="íṥḻîḍé">
              <a:extLst>
                <a:ext uri="{FF2B5EF4-FFF2-40B4-BE49-F238E27FC236}">
                  <a16:creationId xmlns:a16="http://schemas.microsoft.com/office/drawing/2014/main" xmlns="" id="{2C332F6B-EF1A-4EEE-98C0-2F9B65225BEA}"/>
                </a:ext>
              </a:extLst>
            </p:cNvPr>
            <p:cNvSpPr/>
            <p:nvPr/>
          </p:nvSpPr>
          <p:spPr bwMode="auto">
            <a:xfrm>
              <a:off x="7149154" y="4428653"/>
              <a:ext cx="366070" cy="56318"/>
            </a:xfrm>
            <a:custGeom>
              <a:avLst/>
              <a:gdLst>
                <a:gd name="T0" fmla="*/ 81 w 125"/>
                <a:gd name="T1" fmla="*/ 19 h 19"/>
                <a:gd name="T2" fmla="*/ 43 w 125"/>
                <a:gd name="T3" fmla="*/ 19 h 19"/>
                <a:gd name="T4" fmla="*/ 0 w 125"/>
                <a:gd name="T5" fmla="*/ 0 h 19"/>
                <a:gd name="T6" fmla="*/ 125 w 125"/>
                <a:gd name="T7" fmla="*/ 0 h 19"/>
                <a:gd name="T8" fmla="*/ 81 w 125"/>
                <a:gd name="T9" fmla="*/ 19 h 19"/>
              </a:gdLst>
              <a:ahLst/>
              <a:cxnLst>
                <a:cxn ang="0">
                  <a:pos x="T0" y="T1"/>
                </a:cxn>
                <a:cxn ang="0">
                  <a:pos x="T2" y="T3"/>
                </a:cxn>
                <a:cxn ang="0">
                  <a:pos x="T4" y="T5"/>
                </a:cxn>
                <a:cxn ang="0">
                  <a:pos x="T6" y="T7"/>
                </a:cxn>
                <a:cxn ang="0">
                  <a:pos x="T8" y="T9"/>
                </a:cxn>
              </a:cxnLst>
              <a:rect l="0" t="0" r="r" b="b"/>
              <a:pathLst>
                <a:path w="125" h="19">
                  <a:moveTo>
                    <a:pt x="81" y="19"/>
                  </a:moveTo>
                  <a:cubicBezTo>
                    <a:pt x="43" y="19"/>
                    <a:pt x="43" y="19"/>
                    <a:pt x="43" y="19"/>
                  </a:cubicBezTo>
                  <a:cubicBezTo>
                    <a:pt x="27" y="19"/>
                    <a:pt x="11" y="12"/>
                    <a:pt x="0" y="0"/>
                  </a:cubicBezTo>
                  <a:cubicBezTo>
                    <a:pt x="125" y="0"/>
                    <a:pt x="125" y="0"/>
                    <a:pt x="125" y="0"/>
                  </a:cubicBezTo>
                  <a:cubicBezTo>
                    <a:pt x="114" y="12"/>
                    <a:pt x="98" y="19"/>
                    <a:pt x="81" y="19"/>
                  </a:cubicBez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0" name="íṣlïďè">
              <a:extLst>
                <a:ext uri="{FF2B5EF4-FFF2-40B4-BE49-F238E27FC236}">
                  <a16:creationId xmlns:a16="http://schemas.microsoft.com/office/drawing/2014/main" xmlns="" id="{FC90AB77-2FBB-4302-8B28-09EDFA1AFBE5}"/>
                </a:ext>
              </a:extLst>
            </p:cNvPr>
            <p:cNvSpPr/>
            <p:nvPr/>
          </p:nvSpPr>
          <p:spPr bwMode="auto">
            <a:xfrm>
              <a:off x="7648981" y="4434284"/>
              <a:ext cx="558961" cy="322423"/>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1" name="ï$ḻiḋe">
              <a:extLst>
                <a:ext uri="{FF2B5EF4-FFF2-40B4-BE49-F238E27FC236}">
                  <a16:creationId xmlns:a16="http://schemas.microsoft.com/office/drawing/2014/main" xmlns="" id="{15CDBF49-189B-414E-A61D-F22CD2FB8B4C}"/>
                </a:ext>
              </a:extLst>
            </p:cNvPr>
            <p:cNvSpPr/>
            <p:nvPr/>
          </p:nvSpPr>
          <p:spPr bwMode="auto">
            <a:xfrm>
              <a:off x="7751762" y="4428653"/>
              <a:ext cx="366070" cy="56318"/>
            </a:xfrm>
            <a:custGeom>
              <a:avLst/>
              <a:gdLst>
                <a:gd name="T0" fmla="*/ 81 w 125"/>
                <a:gd name="T1" fmla="*/ 19 h 19"/>
                <a:gd name="T2" fmla="*/ 43 w 125"/>
                <a:gd name="T3" fmla="*/ 19 h 19"/>
                <a:gd name="T4" fmla="*/ 0 w 125"/>
                <a:gd name="T5" fmla="*/ 0 h 19"/>
                <a:gd name="T6" fmla="*/ 125 w 125"/>
                <a:gd name="T7" fmla="*/ 0 h 19"/>
                <a:gd name="T8" fmla="*/ 81 w 125"/>
                <a:gd name="T9" fmla="*/ 19 h 19"/>
              </a:gdLst>
              <a:ahLst/>
              <a:cxnLst>
                <a:cxn ang="0">
                  <a:pos x="T0" y="T1"/>
                </a:cxn>
                <a:cxn ang="0">
                  <a:pos x="T2" y="T3"/>
                </a:cxn>
                <a:cxn ang="0">
                  <a:pos x="T4" y="T5"/>
                </a:cxn>
                <a:cxn ang="0">
                  <a:pos x="T6" y="T7"/>
                </a:cxn>
                <a:cxn ang="0">
                  <a:pos x="T8" y="T9"/>
                </a:cxn>
              </a:cxnLst>
              <a:rect l="0" t="0" r="r" b="b"/>
              <a:pathLst>
                <a:path w="125" h="19">
                  <a:moveTo>
                    <a:pt x="81" y="19"/>
                  </a:moveTo>
                  <a:cubicBezTo>
                    <a:pt x="43" y="19"/>
                    <a:pt x="43" y="19"/>
                    <a:pt x="43" y="19"/>
                  </a:cubicBezTo>
                  <a:cubicBezTo>
                    <a:pt x="27" y="19"/>
                    <a:pt x="11" y="12"/>
                    <a:pt x="0" y="0"/>
                  </a:cubicBezTo>
                  <a:cubicBezTo>
                    <a:pt x="125" y="0"/>
                    <a:pt x="125" y="0"/>
                    <a:pt x="125" y="0"/>
                  </a:cubicBezTo>
                  <a:cubicBezTo>
                    <a:pt x="113" y="12"/>
                    <a:pt x="98" y="19"/>
                    <a:pt x="81" y="19"/>
                  </a:cubicBez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2" name="í$ļîḍe">
              <a:extLst>
                <a:ext uri="{FF2B5EF4-FFF2-40B4-BE49-F238E27FC236}">
                  <a16:creationId xmlns:a16="http://schemas.microsoft.com/office/drawing/2014/main" xmlns="" id="{6312BA21-7D6E-4A36-B84B-F6413112BC6B}"/>
                </a:ext>
              </a:extLst>
            </p:cNvPr>
            <p:cNvSpPr/>
            <p:nvPr/>
          </p:nvSpPr>
          <p:spPr bwMode="auto">
            <a:xfrm>
              <a:off x="6383224" y="4905951"/>
              <a:ext cx="122493" cy="174587"/>
            </a:xfrm>
            <a:custGeom>
              <a:avLst/>
              <a:gdLst>
                <a:gd name="T0" fmla="*/ 41 w 87"/>
                <a:gd name="T1" fmla="*/ 124 h 124"/>
                <a:gd name="T2" fmla="*/ 0 w 87"/>
                <a:gd name="T3" fmla="*/ 124 h 124"/>
                <a:gd name="T4" fmla="*/ 0 w 87"/>
                <a:gd name="T5" fmla="*/ 0 h 124"/>
                <a:gd name="T6" fmla="*/ 87 w 87"/>
                <a:gd name="T7" fmla="*/ 0 h 124"/>
                <a:gd name="T8" fmla="*/ 41 w 87"/>
                <a:gd name="T9" fmla="*/ 124 h 124"/>
              </a:gdLst>
              <a:ahLst/>
              <a:cxnLst>
                <a:cxn ang="0">
                  <a:pos x="T0" y="T1"/>
                </a:cxn>
                <a:cxn ang="0">
                  <a:pos x="T2" y="T3"/>
                </a:cxn>
                <a:cxn ang="0">
                  <a:pos x="T4" y="T5"/>
                </a:cxn>
                <a:cxn ang="0">
                  <a:pos x="T6" y="T7"/>
                </a:cxn>
                <a:cxn ang="0">
                  <a:pos x="T8" y="T9"/>
                </a:cxn>
              </a:cxnLst>
              <a:rect l="0" t="0" r="r" b="b"/>
              <a:pathLst>
                <a:path w="87" h="124">
                  <a:moveTo>
                    <a:pt x="41" y="124"/>
                  </a:moveTo>
                  <a:lnTo>
                    <a:pt x="0" y="124"/>
                  </a:lnTo>
                  <a:lnTo>
                    <a:pt x="0" y="0"/>
                  </a:lnTo>
                  <a:lnTo>
                    <a:pt x="87" y="0"/>
                  </a:lnTo>
                  <a:lnTo>
                    <a:pt x="41" y="124"/>
                  </a:ln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3" name="ísļîḓe">
              <a:extLst>
                <a:ext uri="{FF2B5EF4-FFF2-40B4-BE49-F238E27FC236}">
                  <a16:creationId xmlns:a16="http://schemas.microsoft.com/office/drawing/2014/main" xmlns="" id="{F410DED6-0FE1-4037-AD77-8FA6F989C9AD}"/>
                </a:ext>
              </a:extLst>
            </p:cNvPr>
            <p:cNvSpPr/>
            <p:nvPr/>
          </p:nvSpPr>
          <p:spPr bwMode="auto">
            <a:xfrm>
              <a:off x="6383224" y="4905951"/>
              <a:ext cx="122493" cy="174587"/>
            </a:xfrm>
            <a:custGeom>
              <a:avLst/>
              <a:gdLst>
                <a:gd name="T0" fmla="*/ 41 w 87"/>
                <a:gd name="T1" fmla="*/ 124 h 124"/>
                <a:gd name="T2" fmla="*/ 0 w 87"/>
                <a:gd name="T3" fmla="*/ 124 h 124"/>
                <a:gd name="T4" fmla="*/ 0 w 87"/>
                <a:gd name="T5" fmla="*/ 0 h 124"/>
                <a:gd name="T6" fmla="*/ 87 w 87"/>
                <a:gd name="T7" fmla="*/ 0 h 124"/>
                <a:gd name="T8" fmla="*/ 41 w 87"/>
                <a:gd name="T9" fmla="*/ 124 h 124"/>
              </a:gdLst>
              <a:ahLst/>
              <a:cxnLst>
                <a:cxn ang="0">
                  <a:pos x="T0" y="T1"/>
                </a:cxn>
                <a:cxn ang="0">
                  <a:pos x="T2" y="T3"/>
                </a:cxn>
                <a:cxn ang="0">
                  <a:pos x="T4" y="T5"/>
                </a:cxn>
                <a:cxn ang="0">
                  <a:pos x="T6" y="T7"/>
                </a:cxn>
                <a:cxn ang="0">
                  <a:pos x="T8" y="T9"/>
                </a:cxn>
              </a:cxnLst>
              <a:rect l="0" t="0" r="r" b="b"/>
              <a:pathLst>
                <a:path w="87" h="124">
                  <a:moveTo>
                    <a:pt x="41" y="124"/>
                  </a:moveTo>
                  <a:lnTo>
                    <a:pt x="0" y="124"/>
                  </a:lnTo>
                  <a:lnTo>
                    <a:pt x="0" y="0"/>
                  </a:lnTo>
                  <a:lnTo>
                    <a:pt x="87" y="0"/>
                  </a:lnTo>
                  <a:lnTo>
                    <a:pt x="41" y="12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34" name="íṧḻîḑe">
              <a:extLst>
                <a:ext uri="{FF2B5EF4-FFF2-40B4-BE49-F238E27FC236}">
                  <a16:creationId xmlns:a16="http://schemas.microsoft.com/office/drawing/2014/main" xmlns="" id="{BB1B0A67-C563-4019-8091-A102AC299B79}"/>
                </a:ext>
              </a:extLst>
            </p:cNvPr>
            <p:cNvSpPr/>
            <p:nvPr/>
          </p:nvSpPr>
          <p:spPr bwMode="auto">
            <a:xfrm>
              <a:off x="3905213" y="1473343"/>
              <a:ext cx="2875055" cy="1548757"/>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5" name="î$ľiḓe">
              <a:extLst>
                <a:ext uri="{FF2B5EF4-FFF2-40B4-BE49-F238E27FC236}">
                  <a16:creationId xmlns:a16="http://schemas.microsoft.com/office/drawing/2014/main" xmlns="" id="{87725C16-80E7-450F-9852-29561E9E5A0F}"/>
                </a:ext>
              </a:extLst>
            </p:cNvPr>
            <p:cNvSpPr/>
            <p:nvPr/>
          </p:nvSpPr>
          <p:spPr bwMode="auto">
            <a:xfrm>
              <a:off x="3905213" y="1473343"/>
              <a:ext cx="2875055" cy="154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6" name="ïşľïḑè">
              <a:extLst>
                <a:ext uri="{FF2B5EF4-FFF2-40B4-BE49-F238E27FC236}">
                  <a16:creationId xmlns:a16="http://schemas.microsoft.com/office/drawing/2014/main" xmlns="" id="{C2CF7DE2-2E57-4D3A-A09D-5E62ABFECE94}"/>
                </a:ext>
              </a:extLst>
            </p:cNvPr>
            <p:cNvSpPr/>
            <p:nvPr/>
          </p:nvSpPr>
          <p:spPr bwMode="auto">
            <a:xfrm>
              <a:off x="3933373" y="1473343"/>
              <a:ext cx="2906031" cy="1548757"/>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7" name="íśľîḍê">
              <a:extLst>
                <a:ext uri="{FF2B5EF4-FFF2-40B4-BE49-F238E27FC236}">
                  <a16:creationId xmlns:a16="http://schemas.microsoft.com/office/drawing/2014/main" xmlns="" id="{33E718A0-B2AF-49DE-B912-CB9A93DC4A0B}"/>
                </a:ext>
              </a:extLst>
            </p:cNvPr>
            <p:cNvSpPr/>
            <p:nvPr/>
          </p:nvSpPr>
          <p:spPr bwMode="auto">
            <a:xfrm>
              <a:off x="3933373" y="1473343"/>
              <a:ext cx="2906031" cy="1548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8" name="iṧ1îḍè">
              <a:extLst>
                <a:ext uri="{FF2B5EF4-FFF2-40B4-BE49-F238E27FC236}">
                  <a16:creationId xmlns:a16="http://schemas.microsoft.com/office/drawing/2014/main" xmlns="" id="{6ED89384-19E4-460D-8872-A8E3C545DC7F}"/>
                </a:ext>
              </a:extLst>
            </p:cNvPr>
            <p:cNvSpPr/>
            <p:nvPr/>
          </p:nvSpPr>
          <p:spPr bwMode="auto">
            <a:xfrm>
              <a:off x="3905213" y="3022099"/>
              <a:ext cx="2875055" cy="111229"/>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39" name="iŝḻiḍe">
              <a:extLst>
                <a:ext uri="{FF2B5EF4-FFF2-40B4-BE49-F238E27FC236}">
                  <a16:creationId xmlns:a16="http://schemas.microsoft.com/office/drawing/2014/main" xmlns="" id="{BE9AAEBF-14C3-467E-ABF8-7EED6786147C}"/>
                </a:ext>
              </a:extLst>
            </p:cNvPr>
            <p:cNvSpPr/>
            <p:nvPr/>
          </p:nvSpPr>
          <p:spPr bwMode="auto">
            <a:xfrm>
              <a:off x="4033338" y="3022099"/>
              <a:ext cx="2904623" cy="111229"/>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0" name="î$ḷïḑê">
              <a:extLst>
                <a:ext uri="{FF2B5EF4-FFF2-40B4-BE49-F238E27FC236}">
                  <a16:creationId xmlns:a16="http://schemas.microsoft.com/office/drawing/2014/main" xmlns="" id="{777C3004-3683-4F8A-A47B-0FB56BC1E26C}"/>
                </a:ext>
              </a:extLst>
            </p:cNvPr>
            <p:cNvSpPr/>
            <p:nvPr/>
          </p:nvSpPr>
          <p:spPr bwMode="auto">
            <a:xfrm>
              <a:off x="4016443" y="1555004"/>
              <a:ext cx="2737075" cy="1382617"/>
            </a:xfrm>
            <a:prstGeom prst="rect">
              <a:avLst/>
            </a:prstGeom>
            <a:solidFill>
              <a:srgbClr val="F5FC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1" name="ïśļîḑè">
              <a:extLst>
                <a:ext uri="{FF2B5EF4-FFF2-40B4-BE49-F238E27FC236}">
                  <a16:creationId xmlns:a16="http://schemas.microsoft.com/office/drawing/2014/main" xmlns="" id="{74B367D9-A1FE-49F6-B10A-9FAD069AD2CE}"/>
                </a:ext>
              </a:extLst>
            </p:cNvPr>
            <p:cNvSpPr/>
            <p:nvPr/>
          </p:nvSpPr>
          <p:spPr bwMode="auto">
            <a:xfrm>
              <a:off x="4016443" y="1555004"/>
              <a:ext cx="2737075" cy="1382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2" name="îśļiḋè">
              <a:extLst>
                <a:ext uri="{FF2B5EF4-FFF2-40B4-BE49-F238E27FC236}">
                  <a16:creationId xmlns:a16="http://schemas.microsoft.com/office/drawing/2014/main" xmlns="" id="{619DC05B-FFD0-4698-A59E-0214F79E2EA6}"/>
                </a:ext>
              </a:extLst>
            </p:cNvPr>
            <p:cNvSpPr/>
            <p:nvPr/>
          </p:nvSpPr>
          <p:spPr bwMode="auto">
            <a:xfrm>
              <a:off x="4176950" y="1555004"/>
              <a:ext cx="719468" cy="1382617"/>
            </a:xfrm>
            <a:custGeom>
              <a:avLst/>
              <a:gdLst>
                <a:gd name="T0" fmla="*/ 0 w 511"/>
                <a:gd name="T1" fmla="*/ 982 h 982"/>
                <a:gd name="T2" fmla="*/ 347 w 511"/>
                <a:gd name="T3" fmla="*/ 0 h 982"/>
                <a:gd name="T4" fmla="*/ 511 w 511"/>
                <a:gd name="T5" fmla="*/ 0 h 982"/>
                <a:gd name="T6" fmla="*/ 164 w 511"/>
                <a:gd name="T7" fmla="*/ 982 h 982"/>
                <a:gd name="T8" fmla="*/ 0 w 511"/>
                <a:gd name="T9" fmla="*/ 982 h 982"/>
              </a:gdLst>
              <a:ahLst/>
              <a:cxnLst>
                <a:cxn ang="0">
                  <a:pos x="T0" y="T1"/>
                </a:cxn>
                <a:cxn ang="0">
                  <a:pos x="T2" y="T3"/>
                </a:cxn>
                <a:cxn ang="0">
                  <a:pos x="T4" y="T5"/>
                </a:cxn>
                <a:cxn ang="0">
                  <a:pos x="T6" y="T7"/>
                </a:cxn>
                <a:cxn ang="0">
                  <a:pos x="T8" y="T9"/>
                </a:cxn>
              </a:cxnLst>
              <a:rect l="0" t="0" r="r" b="b"/>
              <a:pathLst>
                <a:path w="511" h="982">
                  <a:moveTo>
                    <a:pt x="0" y="982"/>
                  </a:moveTo>
                  <a:lnTo>
                    <a:pt x="347" y="0"/>
                  </a:lnTo>
                  <a:lnTo>
                    <a:pt x="511" y="0"/>
                  </a:lnTo>
                  <a:lnTo>
                    <a:pt x="164" y="982"/>
                  </a:lnTo>
                  <a:lnTo>
                    <a:pt x="0" y="9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3" name="ïŝľiḍé">
              <a:extLst>
                <a:ext uri="{FF2B5EF4-FFF2-40B4-BE49-F238E27FC236}">
                  <a16:creationId xmlns:a16="http://schemas.microsoft.com/office/drawing/2014/main" xmlns="" id="{7E356DA5-BBED-4C39-913A-E9BDD2FA87FE}"/>
                </a:ext>
              </a:extLst>
            </p:cNvPr>
            <p:cNvSpPr/>
            <p:nvPr/>
          </p:nvSpPr>
          <p:spPr bwMode="auto">
            <a:xfrm>
              <a:off x="4047418" y="1604284"/>
              <a:ext cx="15488" cy="865896"/>
            </a:xfrm>
            <a:custGeom>
              <a:avLst/>
              <a:gdLst>
                <a:gd name="T0" fmla="*/ 3 w 5"/>
                <a:gd name="T1" fmla="*/ 296 h 296"/>
                <a:gd name="T2" fmla="*/ 0 w 5"/>
                <a:gd name="T3" fmla="*/ 294 h 296"/>
                <a:gd name="T4" fmla="*/ 0 w 5"/>
                <a:gd name="T5" fmla="*/ 2 h 296"/>
                <a:gd name="T6" fmla="*/ 3 w 5"/>
                <a:gd name="T7" fmla="*/ 0 h 296"/>
                <a:gd name="T8" fmla="*/ 5 w 5"/>
                <a:gd name="T9" fmla="*/ 2 h 296"/>
                <a:gd name="T10" fmla="*/ 5 w 5"/>
                <a:gd name="T11" fmla="*/ 294 h 296"/>
                <a:gd name="T12" fmla="*/ 3 w 5"/>
                <a:gd name="T13" fmla="*/ 296 h 296"/>
              </a:gdLst>
              <a:ahLst/>
              <a:cxnLst>
                <a:cxn ang="0">
                  <a:pos x="T0" y="T1"/>
                </a:cxn>
                <a:cxn ang="0">
                  <a:pos x="T2" y="T3"/>
                </a:cxn>
                <a:cxn ang="0">
                  <a:pos x="T4" y="T5"/>
                </a:cxn>
                <a:cxn ang="0">
                  <a:pos x="T6" y="T7"/>
                </a:cxn>
                <a:cxn ang="0">
                  <a:pos x="T8" y="T9"/>
                </a:cxn>
                <a:cxn ang="0">
                  <a:pos x="T10" y="T11"/>
                </a:cxn>
                <a:cxn ang="0">
                  <a:pos x="T12" y="T13"/>
                </a:cxn>
              </a:cxnLst>
              <a:rect l="0" t="0" r="r" b="b"/>
              <a:pathLst>
                <a:path w="5" h="296">
                  <a:moveTo>
                    <a:pt x="3" y="296"/>
                  </a:moveTo>
                  <a:cubicBezTo>
                    <a:pt x="1" y="296"/>
                    <a:pt x="0" y="295"/>
                    <a:pt x="0" y="294"/>
                  </a:cubicBezTo>
                  <a:cubicBezTo>
                    <a:pt x="0" y="2"/>
                    <a:pt x="0" y="2"/>
                    <a:pt x="0" y="2"/>
                  </a:cubicBezTo>
                  <a:cubicBezTo>
                    <a:pt x="0" y="1"/>
                    <a:pt x="1" y="0"/>
                    <a:pt x="3" y="0"/>
                  </a:cubicBezTo>
                  <a:cubicBezTo>
                    <a:pt x="4" y="0"/>
                    <a:pt x="5" y="1"/>
                    <a:pt x="5" y="2"/>
                  </a:cubicBezTo>
                  <a:cubicBezTo>
                    <a:pt x="5" y="294"/>
                    <a:pt x="5" y="294"/>
                    <a:pt x="5" y="294"/>
                  </a:cubicBezTo>
                  <a:cubicBezTo>
                    <a:pt x="5" y="295"/>
                    <a:pt x="4" y="296"/>
                    <a:pt x="3" y="296"/>
                  </a:cubicBezTo>
                  <a:close/>
                </a:path>
              </a:pathLst>
            </a:custGeom>
            <a:solidFill>
              <a:srgbClr val="E2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4" name="ïšḻidê">
              <a:extLst>
                <a:ext uri="{FF2B5EF4-FFF2-40B4-BE49-F238E27FC236}">
                  <a16:creationId xmlns:a16="http://schemas.microsoft.com/office/drawing/2014/main" xmlns="" id="{FC9FFF71-E2DB-4030-9235-29A780D8A5D7}"/>
                </a:ext>
              </a:extLst>
            </p:cNvPr>
            <p:cNvSpPr/>
            <p:nvPr/>
          </p:nvSpPr>
          <p:spPr bwMode="auto">
            <a:xfrm>
              <a:off x="4457134" y="1555004"/>
              <a:ext cx="577264" cy="1382617"/>
            </a:xfrm>
            <a:custGeom>
              <a:avLst/>
              <a:gdLst>
                <a:gd name="T0" fmla="*/ 0 w 410"/>
                <a:gd name="T1" fmla="*/ 982 h 982"/>
                <a:gd name="T2" fmla="*/ 345 w 410"/>
                <a:gd name="T3" fmla="*/ 0 h 982"/>
                <a:gd name="T4" fmla="*/ 410 w 410"/>
                <a:gd name="T5" fmla="*/ 0 h 982"/>
                <a:gd name="T6" fmla="*/ 63 w 410"/>
                <a:gd name="T7" fmla="*/ 982 h 982"/>
                <a:gd name="T8" fmla="*/ 0 w 410"/>
                <a:gd name="T9" fmla="*/ 982 h 982"/>
              </a:gdLst>
              <a:ahLst/>
              <a:cxnLst>
                <a:cxn ang="0">
                  <a:pos x="T0" y="T1"/>
                </a:cxn>
                <a:cxn ang="0">
                  <a:pos x="T2" y="T3"/>
                </a:cxn>
                <a:cxn ang="0">
                  <a:pos x="T4" y="T5"/>
                </a:cxn>
                <a:cxn ang="0">
                  <a:pos x="T6" y="T7"/>
                </a:cxn>
                <a:cxn ang="0">
                  <a:pos x="T8" y="T9"/>
                </a:cxn>
              </a:cxnLst>
              <a:rect l="0" t="0" r="r" b="b"/>
              <a:pathLst>
                <a:path w="410" h="982">
                  <a:moveTo>
                    <a:pt x="0" y="982"/>
                  </a:moveTo>
                  <a:lnTo>
                    <a:pt x="345" y="0"/>
                  </a:lnTo>
                  <a:lnTo>
                    <a:pt x="410" y="0"/>
                  </a:lnTo>
                  <a:lnTo>
                    <a:pt x="63" y="982"/>
                  </a:lnTo>
                  <a:lnTo>
                    <a:pt x="0" y="98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5" name="íšļíḍè">
              <a:extLst>
                <a:ext uri="{FF2B5EF4-FFF2-40B4-BE49-F238E27FC236}">
                  <a16:creationId xmlns:a16="http://schemas.microsoft.com/office/drawing/2014/main" xmlns="" id="{759E33B2-32D3-49F5-AF50-42DAD30E84CB}"/>
                </a:ext>
              </a:extLst>
            </p:cNvPr>
            <p:cNvSpPr/>
            <p:nvPr/>
          </p:nvSpPr>
          <p:spPr bwMode="auto">
            <a:xfrm>
              <a:off x="6745070" y="1555004"/>
              <a:ext cx="8448" cy="1382617"/>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46" name="ïṥḷíḓe">
              <a:extLst>
                <a:ext uri="{FF2B5EF4-FFF2-40B4-BE49-F238E27FC236}">
                  <a16:creationId xmlns:a16="http://schemas.microsoft.com/office/drawing/2014/main" xmlns="" id="{2290F09A-A58B-484B-8380-DCE874ACCA48}"/>
                </a:ext>
              </a:extLst>
            </p:cNvPr>
            <p:cNvSpPr/>
            <p:nvPr/>
          </p:nvSpPr>
          <p:spPr bwMode="auto">
            <a:xfrm>
              <a:off x="3978427" y="1587388"/>
              <a:ext cx="2880687" cy="76030"/>
            </a:xfrm>
            <a:custGeom>
              <a:avLst/>
              <a:gdLst>
                <a:gd name="T0" fmla="*/ 2046 w 2046"/>
                <a:gd name="T1" fmla="*/ 54 h 54"/>
                <a:gd name="T2" fmla="*/ 6 w 2046"/>
                <a:gd name="T3" fmla="*/ 54 h 54"/>
                <a:gd name="T4" fmla="*/ 0 w 2046"/>
                <a:gd name="T5" fmla="*/ 0 h 54"/>
                <a:gd name="T6" fmla="*/ 2040 w 2046"/>
                <a:gd name="T7" fmla="*/ 0 h 54"/>
                <a:gd name="T8" fmla="*/ 2046 w 2046"/>
                <a:gd name="T9" fmla="*/ 54 h 54"/>
              </a:gdLst>
              <a:ahLst/>
              <a:cxnLst>
                <a:cxn ang="0">
                  <a:pos x="T0" y="T1"/>
                </a:cxn>
                <a:cxn ang="0">
                  <a:pos x="T2" y="T3"/>
                </a:cxn>
                <a:cxn ang="0">
                  <a:pos x="T4" y="T5"/>
                </a:cxn>
                <a:cxn ang="0">
                  <a:pos x="T6" y="T7"/>
                </a:cxn>
                <a:cxn ang="0">
                  <a:pos x="T8" y="T9"/>
                </a:cxn>
              </a:cxnLst>
              <a:rect l="0" t="0" r="r" b="b"/>
              <a:pathLst>
                <a:path w="2046" h="54">
                  <a:moveTo>
                    <a:pt x="2046" y="54"/>
                  </a:moveTo>
                  <a:lnTo>
                    <a:pt x="6" y="54"/>
                  </a:lnTo>
                  <a:lnTo>
                    <a:pt x="0" y="0"/>
                  </a:lnTo>
                  <a:lnTo>
                    <a:pt x="2040" y="0"/>
                  </a:lnTo>
                  <a:lnTo>
                    <a:pt x="2046" y="54"/>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7" name="íṣlïďe">
              <a:extLst>
                <a:ext uri="{FF2B5EF4-FFF2-40B4-BE49-F238E27FC236}">
                  <a16:creationId xmlns:a16="http://schemas.microsoft.com/office/drawing/2014/main" xmlns="" id="{E3ED7996-A4A2-446E-B4B5-F1A5B1049044}"/>
                </a:ext>
              </a:extLst>
            </p:cNvPr>
            <p:cNvSpPr/>
            <p:nvPr/>
          </p:nvSpPr>
          <p:spPr bwMode="auto">
            <a:xfrm>
              <a:off x="3978427" y="1642298"/>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8" name="îšľídé">
              <a:extLst>
                <a:ext uri="{FF2B5EF4-FFF2-40B4-BE49-F238E27FC236}">
                  <a16:creationId xmlns:a16="http://schemas.microsoft.com/office/drawing/2014/main" xmlns="" id="{A9A93D32-1C94-4F1D-993A-18651F43E6B2}"/>
                </a:ext>
              </a:extLst>
            </p:cNvPr>
            <p:cNvSpPr/>
            <p:nvPr/>
          </p:nvSpPr>
          <p:spPr bwMode="auto">
            <a:xfrm>
              <a:off x="3978427" y="1707064"/>
              <a:ext cx="2880687" cy="76030"/>
            </a:xfrm>
            <a:custGeom>
              <a:avLst/>
              <a:gdLst>
                <a:gd name="T0" fmla="*/ 2046 w 2046"/>
                <a:gd name="T1" fmla="*/ 54 h 54"/>
                <a:gd name="T2" fmla="*/ 6 w 2046"/>
                <a:gd name="T3" fmla="*/ 54 h 54"/>
                <a:gd name="T4" fmla="*/ 0 w 2046"/>
                <a:gd name="T5" fmla="*/ 0 h 54"/>
                <a:gd name="T6" fmla="*/ 2040 w 2046"/>
                <a:gd name="T7" fmla="*/ 0 h 54"/>
                <a:gd name="T8" fmla="*/ 2046 w 2046"/>
                <a:gd name="T9" fmla="*/ 54 h 54"/>
              </a:gdLst>
              <a:ahLst/>
              <a:cxnLst>
                <a:cxn ang="0">
                  <a:pos x="T0" y="T1"/>
                </a:cxn>
                <a:cxn ang="0">
                  <a:pos x="T2" y="T3"/>
                </a:cxn>
                <a:cxn ang="0">
                  <a:pos x="T4" y="T5"/>
                </a:cxn>
                <a:cxn ang="0">
                  <a:pos x="T6" y="T7"/>
                </a:cxn>
                <a:cxn ang="0">
                  <a:pos x="T8" y="T9"/>
                </a:cxn>
              </a:cxnLst>
              <a:rect l="0" t="0" r="r" b="b"/>
              <a:pathLst>
                <a:path w="2046" h="54">
                  <a:moveTo>
                    <a:pt x="2046" y="54"/>
                  </a:moveTo>
                  <a:lnTo>
                    <a:pt x="6" y="54"/>
                  </a:lnTo>
                  <a:lnTo>
                    <a:pt x="0" y="0"/>
                  </a:lnTo>
                  <a:lnTo>
                    <a:pt x="2040" y="0"/>
                  </a:lnTo>
                  <a:lnTo>
                    <a:pt x="2046" y="54"/>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49" name="ïṩḷïďé">
              <a:extLst>
                <a:ext uri="{FF2B5EF4-FFF2-40B4-BE49-F238E27FC236}">
                  <a16:creationId xmlns:a16="http://schemas.microsoft.com/office/drawing/2014/main" xmlns="" id="{129F474D-8303-49A7-A438-7F0F144BCB5B}"/>
                </a:ext>
              </a:extLst>
            </p:cNvPr>
            <p:cNvSpPr/>
            <p:nvPr/>
          </p:nvSpPr>
          <p:spPr bwMode="auto">
            <a:xfrm>
              <a:off x="3978427" y="1780278"/>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0" name="iŝlîḋê">
              <a:extLst>
                <a:ext uri="{FF2B5EF4-FFF2-40B4-BE49-F238E27FC236}">
                  <a16:creationId xmlns:a16="http://schemas.microsoft.com/office/drawing/2014/main" xmlns="" id="{EED81A96-B02D-48DA-ACB5-1F78695BDDEB}"/>
                </a:ext>
              </a:extLst>
            </p:cNvPr>
            <p:cNvSpPr/>
            <p:nvPr/>
          </p:nvSpPr>
          <p:spPr bwMode="auto">
            <a:xfrm>
              <a:off x="3978427" y="1867572"/>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1" name="ïṡḻíḍé">
              <a:extLst>
                <a:ext uri="{FF2B5EF4-FFF2-40B4-BE49-F238E27FC236}">
                  <a16:creationId xmlns:a16="http://schemas.microsoft.com/office/drawing/2014/main" xmlns="" id="{F6D13B6B-D44A-4676-BE36-77B4585FAA15}"/>
                </a:ext>
              </a:extLst>
            </p:cNvPr>
            <p:cNvSpPr/>
            <p:nvPr/>
          </p:nvSpPr>
          <p:spPr bwMode="auto">
            <a:xfrm>
              <a:off x="3978427" y="1964721"/>
              <a:ext cx="2880687" cy="73214"/>
            </a:xfrm>
            <a:custGeom>
              <a:avLst/>
              <a:gdLst>
                <a:gd name="T0" fmla="*/ 2046 w 2046"/>
                <a:gd name="T1" fmla="*/ 52 h 52"/>
                <a:gd name="T2" fmla="*/ 6 w 2046"/>
                <a:gd name="T3" fmla="*/ 52 h 52"/>
                <a:gd name="T4" fmla="*/ 0 w 2046"/>
                <a:gd name="T5" fmla="*/ 0 h 52"/>
                <a:gd name="T6" fmla="*/ 2040 w 2046"/>
                <a:gd name="T7" fmla="*/ 0 h 52"/>
                <a:gd name="T8" fmla="*/ 2046 w 2046"/>
                <a:gd name="T9" fmla="*/ 52 h 52"/>
              </a:gdLst>
              <a:ahLst/>
              <a:cxnLst>
                <a:cxn ang="0">
                  <a:pos x="T0" y="T1"/>
                </a:cxn>
                <a:cxn ang="0">
                  <a:pos x="T2" y="T3"/>
                </a:cxn>
                <a:cxn ang="0">
                  <a:pos x="T4" y="T5"/>
                </a:cxn>
                <a:cxn ang="0">
                  <a:pos x="T6" y="T7"/>
                </a:cxn>
                <a:cxn ang="0">
                  <a:pos x="T8" y="T9"/>
                </a:cxn>
              </a:cxnLst>
              <a:rect l="0" t="0" r="r" b="b"/>
              <a:pathLst>
                <a:path w="2046" h="52">
                  <a:moveTo>
                    <a:pt x="2046" y="52"/>
                  </a:moveTo>
                  <a:lnTo>
                    <a:pt x="6" y="52"/>
                  </a:lnTo>
                  <a:lnTo>
                    <a:pt x="0" y="0"/>
                  </a:lnTo>
                  <a:lnTo>
                    <a:pt x="2040" y="0"/>
                  </a:lnTo>
                  <a:lnTo>
                    <a:pt x="2046" y="52"/>
                  </a:ln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2" name="ïṩ1iḓê">
              <a:extLst>
                <a:ext uri="{FF2B5EF4-FFF2-40B4-BE49-F238E27FC236}">
                  <a16:creationId xmlns:a16="http://schemas.microsoft.com/office/drawing/2014/main" xmlns="" id="{C45C07D0-577D-4DF5-8F67-11A96E37B825}"/>
                </a:ext>
              </a:extLst>
            </p:cNvPr>
            <p:cNvSpPr/>
            <p:nvPr/>
          </p:nvSpPr>
          <p:spPr bwMode="auto">
            <a:xfrm>
              <a:off x="7175906" y="2128045"/>
              <a:ext cx="399861" cy="461811"/>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3" name="ísḻïḍe">
              <a:extLst>
                <a:ext uri="{FF2B5EF4-FFF2-40B4-BE49-F238E27FC236}">
                  <a16:creationId xmlns:a16="http://schemas.microsoft.com/office/drawing/2014/main" xmlns="" id="{B0A6BB3B-1204-4E24-9DC1-FCB212ECD83D}"/>
                </a:ext>
              </a:extLst>
            </p:cNvPr>
            <p:cNvSpPr/>
            <p:nvPr/>
          </p:nvSpPr>
          <p:spPr bwMode="auto">
            <a:xfrm>
              <a:off x="7222368" y="2128045"/>
              <a:ext cx="436468" cy="461811"/>
            </a:xfrm>
            <a:prstGeom prst="rect">
              <a:avLst/>
            </a:prstGeom>
            <a:solidFill>
              <a:srgbClr val="F3F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4" name="íšḷïḑê">
              <a:extLst>
                <a:ext uri="{FF2B5EF4-FFF2-40B4-BE49-F238E27FC236}">
                  <a16:creationId xmlns:a16="http://schemas.microsoft.com/office/drawing/2014/main" xmlns="" id="{BD6BBAE2-B9BE-490F-BD3D-93CFC1882D54}"/>
                </a:ext>
              </a:extLst>
            </p:cNvPr>
            <p:cNvSpPr/>
            <p:nvPr/>
          </p:nvSpPr>
          <p:spPr bwMode="auto">
            <a:xfrm>
              <a:off x="7260384" y="2163243"/>
              <a:ext cx="360438" cy="3885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5" name="íṧḷiḋe">
              <a:extLst>
                <a:ext uri="{FF2B5EF4-FFF2-40B4-BE49-F238E27FC236}">
                  <a16:creationId xmlns:a16="http://schemas.microsoft.com/office/drawing/2014/main" xmlns="" id="{492E582E-B62E-46C1-A7BE-9F389605CE54}"/>
                </a:ext>
              </a:extLst>
            </p:cNvPr>
            <p:cNvSpPr/>
            <p:nvPr/>
          </p:nvSpPr>
          <p:spPr bwMode="auto">
            <a:xfrm>
              <a:off x="7347677" y="2258985"/>
              <a:ext cx="184443" cy="199930"/>
            </a:xfrm>
            <a:custGeom>
              <a:avLst/>
              <a:gdLst>
                <a:gd name="T0" fmla="*/ 0 w 63"/>
                <a:gd name="T1" fmla="*/ 57 h 68"/>
                <a:gd name="T2" fmla="*/ 0 w 63"/>
                <a:gd name="T3" fmla="*/ 11 h 68"/>
                <a:gd name="T4" fmla="*/ 11 w 63"/>
                <a:gd name="T5" fmla="*/ 0 h 68"/>
                <a:gd name="T6" fmla="*/ 52 w 63"/>
                <a:gd name="T7" fmla="*/ 0 h 68"/>
                <a:gd name="T8" fmla="*/ 63 w 63"/>
                <a:gd name="T9" fmla="*/ 11 h 68"/>
                <a:gd name="T10" fmla="*/ 63 w 63"/>
                <a:gd name="T11" fmla="*/ 57 h 68"/>
                <a:gd name="T12" fmla="*/ 52 w 63"/>
                <a:gd name="T13" fmla="*/ 68 h 68"/>
                <a:gd name="T14" fmla="*/ 11 w 63"/>
                <a:gd name="T15" fmla="*/ 68 h 68"/>
                <a:gd name="T16" fmla="*/ 0 w 63"/>
                <a:gd name="T1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3" h="68">
                  <a:moveTo>
                    <a:pt x="0" y="57"/>
                  </a:moveTo>
                  <a:cubicBezTo>
                    <a:pt x="0" y="11"/>
                    <a:pt x="0" y="11"/>
                    <a:pt x="0" y="11"/>
                  </a:cubicBezTo>
                  <a:cubicBezTo>
                    <a:pt x="0" y="5"/>
                    <a:pt x="4" y="0"/>
                    <a:pt x="11" y="0"/>
                  </a:cubicBezTo>
                  <a:cubicBezTo>
                    <a:pt x="52" y="0"/>
                    <a:pt x="52" y="0"/>
                    <a:pt x="52" y="0"/>
                  </a:cubicBezTo>
                  <a:cubicBezTo>
                    <a:pt x="58" y="0"/>
                    <a:pt x="63" y="5"/>
                    <a:pt x="63" y="11"/>
                  </a:cubicBezTo>
                  <a:cubicBezTo>
                    <a:pt x="63" y="57"/>
                    <a:pt x="63" y="57"/>
                    <a:pt x="63" y="57"/>
                  </a:cubicBezTo>
                  <a:cubicBezTo>
                    <a:pt x="63" y="63"/>
                    <a:pt x="58" y="68"/>
                    <a:pt x="52" y="68"/>
                  </a:cubicBezTo>
                  <a:cubicBezTo>
                    <a:pt x="11" y="68"/>
                    <a:pt x="11" y="68"/>
                    <a:pt x="11" y="68"/>
                  </a:cubicBezTo>
                  <a:cubicBezTo>
                    <a:pt x="4" y="68"/>
                    <a:pt x="0" y="63"/>
                    <a:pt x="0" y="57"/>
                  </a:cubicBez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56" name="ïŝľíďé">
              <a:extLst>
                <a:ext uri="{FF2B5EF4-FFF2-40B4-BE49-F238E27FC236}">
                  <a16:creationId xmlns:a16="http://schemas.microsoft.com/office/drawing/2014/main" xmlns="" id="{A0383F4B-E2D0-4B1D-BC2D-00A2DBFB1B5C}"/>
                </a:ext>
              </a:extLst>
            </p:cNvPr>
            <p:cNvSpPr/>
            <p:nvPr/>
          </p:nvSpPr>
          <p:spPr bwMode="auto">
            <a:xfrm>
              <a:off x="7781329" y="1926706"/>
              <a:ext cx="401269" cy="458995"/>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7" name="iṡļïḑé">
              <a:extLst>
                <a:ext uri="{FF2B5EF4-FFF2-40B4-BE49-F238E27FC236}">
                  <a16:creationId xmlns:a16="http://schemas.microsoft.com/office/drawing/2014/main" xmlns="" id="{8F66AFD7-AF56-4E81-B8B0-F961FC69D68A}"/>
                </a:ext>
              </a:extLst>
            </p:cNvPr>
            <p:cNvSpPr/>
            <p:nvPr/>
          </p:nvSpPr>
          <p:spPr bwMode="auto">
            <a:xfrm>
              <a:off x="7827791" y="1926706"/>
              <a:ext cx="433652" cy="458995"/>
            </a:xfrm>
            <a:prstGeom prst="rect">
              <a:avLst/>
            </a:prstGeom>
            <a:solidFill>
              <a:srgbClr val="F3F8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8" name="îṣḷïḍé">
              <a:extLst>
                <a:ext uri="{FF2B5EF4-FFF2-40B4-BE49-F238E27FC236}">
                  <a16:creationId xmlns:a16="http://schemas.microsoft.com/office/drawing/2014/main" xmlns="" id="{7198CC9E-AD9C-48F9-8A9B-1C35DD4614CC}"/>
                </a:ext>
              </a:extLst>
            </p:cNvPr>
            <p:cNvSpPr/>
            <p:nvPr/>
          </p:nvSpPr>
          <p:spPr bwMode="auto">
            <a:xfrm>
              <a:off x="7862991" y="1961906"/>
              <a:ext cx="363254" cy="388597"/>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59" name="îślidè">
              <a:extLst>
                <a:ext uri="{FF2B5EF4-FFF2-40B4-BE49-F238E27FC236}">
                  <a16:creationId xmlns:a16="http://schemas.microsoft.com/office/drawing/2014/main" xmlns="" id="{AD2B941A-6B25-4425-9B8A-46D7249E32A2}"/>
                </a:ext>
              </a:extLst>
            </p:cNvPr>
            <p:cNvSpPr/>
            <p:nvPr/>
          </p:nvSpPr>
          <p:spPr bwMode="auto">
            <a:xfrm>
              <a:off x="7950284" y="2054831"/>
              <a:ext cx="187259" cy="201339"/>
            </a:xfrm>
            <a:custGeom>
              <a:avLst/>
              <a:gdLst>
                <a:gd name="T0" fmla="*/ 0 w 64"/>
                <a:gd name="T1" fmla="*/ 58 h 69"/>
                <a:gd name="T2" fmla="*/ 0 w 64"/>
                <a:gd name="T3" fmla="*/ 11 h 69"/>
                <a:gd name="T4" fmla="*/ 11 w 64"/>
                <a:gd name="T5" fmla="*/ 0 h 69"/>
                <a:gd name="T6" fmla="*/ 53 w 64"/>
                <a:gd name="T7" fmla="*/ 0 h 69"/>
                <a:gd name="T8" fmla="*/ 64 w 64"/>
                <a:gd name="T9" fmla="*/ 11 h 69"/>
                <a:gd name="T10" fmla="*/ 64 w 64"/>
                <a:gd name="T11" fmla="*/ 58 h 69"/>
                <a:gd name="T12" fmla="*/ 53 w 64"/>
                <a:gd name="T13" fmla="*/ 69 h 69"/>
                <a:gd name="T14" fmla="*/ 11 w 64"/>
                <a:gd name="T15" fmla="*/ 69 h 69"/>
                <a:gd name="T16" fmla="*/ 0 w 64"/>
                <a:gd name="T17" fmla="*/ 58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69">
                  <a:moveTo>
                    <a:pt x="0" y="58"/>
                  </a:moveTo>
                  <a:cubicBezTo>
                    <a:pt x="0" y="11"/>
                    <a:pt x="0" y="11"/>
                    <a:pt x="0" y="11"/>
                  </a:cubicBezTo>
                  <a:cubicBezTo>
                    <a:pt x="0" y="5"/>
                    <a:pt x="5" y="0"/>
                    <a:pt x="11" y="0"/>
                  </a:cubicBezTo>
                  <a:cubicBezTo>
                    <a:pt x="53" y="0"/>
                    <a:pt x="53" y="0"/>
                    <a:pt x="53" y="0"/>
                  </a:cubicBezTo>
                  <a:cubicBezTo>
                    <a:pt x="59" y="0"/>
                    <a:pt x="64" y="5"/>
                    <a:pt x="64" y="11"/>
                  </a:cubicBezTo>
                  <a:cubicBezTo>
                    <a:pt x="64" y="58"/>
                    <a:pt x="64" y="58"/>
                    <a:pt x="64" y="58"/>
                  </a:cubicBezTo>
                  <a:cubicBezTo>
                    <a:pt x="64" y="64"/>
                    <a:pt x="59" y="69"/>
                    <a:pt x="53" y="69"/>
                  </a:cubicBezTo>
                  <a:cubicBezTo>
                    <a:pt x="11" y="69"/>
                    <a:pt x="11" y="69"/>
                    <a:pt x="11" y="69"/>
                  </a:cubicBezTo>
                  <a:cubicBezTo>
                    <a:pt x="5" y="69"/>
                    <a:pt x="0" y="64"/>
                    <a:pt x="0" y="58"/>
                  </a:cubicBezTo>
                  <a:close/>
                </a:path>
              </a:pathLst>
            </a:custGeom>
            <a:solidFill>
              <a:srgbClr val="F3F8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0" name="iSḻïḓé">
              <a:extLst>
                <a:ext uri="{FF2B5EF4-FFF2-40B4-BE49-F238E27FC236}">
                  <a16:creationId xmlns:a16="http://schemas.microsoft.com/office/drawing/2014/main" xmlns="" id="{64B34185-7C39-47ED-BBEE-82E29DD9D171}"/>
                </a:ext>
              </a:extLst>
            </p:cNvPr>
            <p:cNvSpPr/>
            <p:nvPr/>
          </p:nvSpPr>
          <p:spPr bwMode="auto">
            <a:xfrm>
              <a:off x="5566607" y="3714816"/>
              <a:ext cx="649070" cy="1365722"/>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1" name="ïŝlïḋê">
              <a:extLst>
                <a:ext uri="{FF2B5EF4-FFF2-40B4-BE49-F238E27FC236}">
                  <a16:creationId xmlns:a16="http://schemas.microsoft.com/office/drawing/2014/main" xmlns="" id="{76CC25D1-CA19-4F4F-91F7-991976B37BCC}"/>
                </a:ext>
              </a:extLst>
            </p:cNvPr>
            <p:cNvSpPr/>
            <p:nvPr/>
          </p:nvSpPr>
          <p:spPr bwMode="auto">
            <a:xfrm>
              <a:off x="5566607" y="3714816"/>
              <a:ext cx="649070" cy="1365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2" name="íS1íḑe">
              <a:extLst>
                <a:ext uri="{FF2B5EF4-FFF2-40B4-BE49-F238E27FC236}">
                  <a16:creationId xmlns:a16="http://schemas.microsoft.com/office/drawing/2014/main" xmlns="" id="{304180C1-7C38-440A-B67F-0B9BE53A6401}"/>
                </a:ext>
              </a:extLst>
            </p:cNvPr>
            <p:cNvSpPr/>
            <p:nvPr/>
          </p:nvSpPr>
          <p:spPr bwMode="auto">
            <a:xfrm>
              <a:off x="6084736" y="4893280"/>
              <a:ext cx="130941" cy="187259"/>
            </a:xfrm>
            <a:custGeom>
              <a:avLst/>
              <a:gdLst>
                <a:gd name="T0" fmla="*/ 47 w 93"/>
                <a:gd name="T1" fmla="*/ 133 h 133"/>
                <a:gd name="T2" fmla="*/ 93 w 93"/>
                <a:gd name="T3" fmla="*/ 133 h 133"/>
                <a:gd name="T4" fmla="*/ 93 w 93"/>
                <a:gd name="T5" fmla="*/ 0 h 133"/>
                <a:gd name="T6" fmla="*/ 0 w 93"/>
                <a:gd name="T7" fmla="*/ 0 h 133"/>
                <a:gd name="T8" fmla="*/ 47 w 93"/>
                <a:gd name="T9" fmla="*/ 133 h 133"/>
              </a:gdLst>
              <a:ahLst/>
              <a:cxnLst>
                <a:cxn ang="0">
                  <a:pos x="T0" y="T1"/>
                </a:cxn>
                <a:cxn ang="0">
                  <a:pos x="T2" y="T3"/>
                </a:cxn>
                <a:cxn ang="0">
                  <a:pos x="T4" y="T5"/>
                </a:cxn>
                <a:cxn ang="0">
                  <a:pos x="T6" y="T7"/>
                </a:cxn>
                <a:cxn ang="0">
                  <a:pos x="T8" y="T9"/>
                </a:cxn>
              </a:cxnLst>
              <a:rect l="0" t="0" r="r" b="b"/>
              <a:pathLst>
                <a:path w="93" h="133">
                  <a:moveTo>
                    <a:pt x="47" y="133"/>
                  </a:moveTo>
                  <a:lnTo>
                    <a:pt x="93" y="133"/>
                  </a:lnTo>
                  <a:lnTo>
                    <a:pt x="93" y="0"/>
                  </a:lnTo>
                  <a:lnTo>
                    <a:pt x="0" y="0"/>
                  </a:lnTo>
                  <a:lnTo>
                    <a:pt x="47" y="133"/>
                  </a:ln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3" name="îṣlidê">
              <a:extLst>
                <a:ext uri="{FF2B5EF4-FFF2-40B4-BE49-F238E27FC236}">
                  <a16:creationId xmlns:a16="http://schemas.microsoft.com/office/drawing/2014/main" xmlns="" id="{436653D0-69B2-458A-9130-58CA2AF5DF48}"/>
                </a:ext>
              </a:extLst>
            </p:cNvPr>
            <p:cNvSpPr/>
            <p:nvPr/>
          </p:nvSpPr>
          <p:spPr bwMode="auto">
            <a:xfrm>
              <a:off x="6084736" y="4893280"/>
              <a:ext cx="130941" cy="187259"/>
            </a:xfrm>
            <a:custGeom>
              <a:avLst/>
              <a:gdLst>
                <a:gd name="T0" fmla="*/ 47 w 93"/>
                <a:gd name="T1" fmla="*/ 133 h 133"/>
                <a:gd name="T2" fmla="*/ 93 w 93"/>
                <a:gd name="T3" fmla="*/ 133 h 133"/>
                <a:gd name="T4" fmla="*/ 93 w 93"/>
                <a:gd name="T5" fmla="*/ 0 h 133"/>
                <a:gd name="T6" fmla="*/ 0 w 93"/>
                <a:gd name="T7" fmla="*/ 0 h 133"/>
                <a:gd name="T8" fmla="*/ 47 w 93"/>
                <a:gd name="T9" fmla="*/ 133 h 133"/>
              </a:gdLst>
              <a:ahLst/>
              <a:cxnLst>
                <a:cxn ang="0">
                  <a:pos x="T0" y="T1"/>
                </a:cxn>
                <a:cxn ang="0">
                  <a:pos x="T2" y="T3"/>
                </a:cxn>
                <a:cxn ang="0">
                  <a:pos x="T4" y="T5"/>
                </a:cxn>
                <a:cxn ang="0">
                  <a:pos x="T6" y="T7"/>
                </a:cxn>
                <a:cxn ang="0">
                  <a:pos x="T8" y="T9"/>
                </a:cxn>
              </a:cxnLst>
              <a:rect l="0" t="0" r="r" b="b"/>
              <a:pathLst>
                <a:path w="93" h="133">
                  <a:moveTo>
                    <a:pt x="47" y="133"/>
                  </a:moveTo>
                  <a:lnTo>
                    <a:pt x="93" y="133"/>
                  </a:lnTo>
                  <a:lnTo>
                    <a:pt x="93" y="0"/>
                  </a:lnTo>
                  <a:lnTo>
                    <a:pt x="0" y="0"/>
                  </a:lnTo>
                  <a:lnTo>
                    <a:pt x="47" y="1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64" name="iṩľïḍê">
              <a:extLst>
                <a:ext uri="{FF2B5EF4-FFF2-40B4-BE49-F238E27FC236}">
                  <a16:creationId xmlns:a16="http://schemas.microsoft.com/office/drawing/2014/main" xmlns="" id="{10811D8E-9BF7-4CC3-8F4F-33A2875B54AF}"/>
                </a:ext>
              </a:extLst>
            </p:cNvPr>
            <p:cNvSpPr/>
            <p:nvPr/>
          </p:nvSpPr>
          <p:spPr bwMode="auto">
            <a:xfrm>
              <a:off x="3965756" y="3714816"/>
              <a:ext cx="653294" cy="1365722"/>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5" name="ïṧļiḍê">
              <a:extLst>
                <a:ext uri="{FF2B5EF4-FFF2-40B4-BE49-F238E27FC236}">
                  <a16:creationId xmlns:a16="http://schemas.microsoft.com/office/drawing/2014/main" xmlns="" id="{28A1BF08-85B5-4603-9BB9-C8FC045BBC87}"/>
                </a:ext>
              </a:extLst>
            </p:cNvPr>
            <p:cNvSpPr/>
            <p:nvPr/>
          </p:nvSpPr>
          <p:spPr bwMode="auto">
            <a:xfrm>
              <a:off x="4559915" y="3714816"/>
              <a:ext cx="1655762" cy="1251677"/>
            </a:xfrm>
            <a:prstGeom prst="rect">
              <a:avLst/>
            </a:prstGeom>
            <a:solidFill>
              <a:srgbClr val="E3EE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6" name="îśļiḓê">
              <a:extLst>
                <a:ext uri="{FF2B5EF4-FFF2-40B4-BE49-F238E27FC236}">
                  <a16:creationId xmlns:a16="http://schemas.microsoft.com/office/drawing/2014/main" xmlns="" id="{2754571B-54F8-43BD-A967-72AC6D09BED5}"/>
                </a:ext>
              </a:extLst>
            </p:cNvPr>
            <p:cNvSpPr/>
            <p:nvPr/>
          </p:nvSpPr>
          <p:spPr bwMode="auto">
            <a:xfrm>
              <a:off x="4559915" y="3714816"/>
              <a:ext cx="1655762" cy="12516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7" name="íŝlïḑè">
              <a:extLst>
                <a:ext uri="{FF2B5EF4-FFF2-40B4-BE49-F238E27FC236}">
                  <a16:creationId xmlns:a16="http://schemas.microsoft.com/office/drawing/2014/main" xmlns="" id="{A874AC0E-B90B-4236-9B73-3E7341E0E017}"/>
                </a:ext>
              </a:extLst>
            </p:cNvPr>
            <p:cNvSpPr/>
            <p:nvPr/>
          </p:nvSpPr>
          <p:spPr bwMode="auto">
            <a:xfrm>
              <a:off x="4609194" y="3771134"/>
              <a:ext cx="1557204" cy="342135"/>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8" name="îśḷiḑé">
              <a:extLst>
                <a:ext uri="{FF2B5EF4-FFF2-40B4-BE49-F238E27FC236}">
                  <a16:creationId xmlns:a16="http://schemas.microsoft.com/office/drawing/2014/main" xmlns="" id="{E74A7890-22FD-44A1-B959-691D0416BEE7}"/>
                </a:ext>
              </a:extLst>
            </p:cNvPr>
            <p:cNvSpPr/>
            <p:nvPr/>
          </p:nvSpPr>
          <p:spPr bwMode="auto">
            <a:xfrm>
              <a:off x="4609194" y="3771134"/>
              <a:ext cx="1557204" cy="34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69" name="işḻïḓè">
              <a:extLst>
                <a:ext uri="{FF2B5EF4-FFF2-40B4-BE49-F238E27FC236}">
                  <a16:creationId xmlns:a16="http://schemas.microsoft.com/office/drawing/2014/main" xmlns="" id="{6CEA94B8-CFC1-4567-80CF-E313543B8B8C}"/>
                </a:ext>
              </a:extLst>
            </p:cNvPr>
            <p:cNvSpPr/>
            <p:nvPr/>
          </p:nvSpPr>
          <p:spPr bwMode="auto">
            <a:xfrm>
              <a:off x="5145627" y="3759871"/>
              <a:ext cx="485747" cy="116861"/>
            </a:xfrm>
            <a:custGeom>
              <a:avLst/>
              <a:gdLst>
                <a:gd name="T0" fmla="*/ 108 w 166"/>
                <a:gd name="T1" fmla="*/ 40 h 40"/>
                <a:gd name="T2" fmla="*/ 58 w 166"/>
                <a:gd name="T3" fmla="*/ 40 h 40"/>
                <a:gd name="T4" fmla="*/ 0 w 166"/>
                <a:gd name="T5" fmla="*/ 0 h 40"/>
                <a:gd name="T6" fmla="*/ 166 w 166"/>
                <a:gd name="T7" fmla="*/ 0 h 40"/>
                <a:gd name="T8" fmla="*/ 108 w 166"/>
                <a:gd name="T9" fmla="*/ 40 h 40"/>
              </a:gdLst>
              <a:ahLst/>
              <a:cxnLst>
                <a:cxn ang="0">
                  <a:pos x="T0" y="T1"/>
                </a:cxn>
                <a:cxn ang="0">
                  <a:pos x="T2" y="T3"/>
                </a:cxn>
                <a:cxn ang="0">
                  <a:pos x="T4" y="T5"/>
                </a:cxn>
                <a:cxn ang="0">
                  <a:pos x="T6" y="T7"/>
                </a:cxn>
                <a:cxn ang="0">
                  <a:pos x="T8" y="T9"/>
                </a:cxn>
              </a:cxnLst>
              <a:rect l="0" t="0" r="r" b="b"/>
              <a:pathLst>
                <a:path w="166" h="40">
                  <a:moveTo>
                    <a:pt x="108" y="40"/>
                  </a:moveTo>
                  <a:cubicBezTo>
                    <a:pt x="58" y="40"/>
                    <a:pt x="58" y="40"/>
                    <a:pt x="58" y="40"/>
                  </a:cubicBezTo>
                  <a:cubicBezTo>
                    <a:pt x="36" y="40"/>
                    <a:pt x="15" y="26"/>
                    <a:pt x="0" y="0"/>
                  </a:cubicBezTo>
                  <a:cubicBezTo>
                    <a:pt x="166" y="0"/>
                    <a:pt x="166" y="0"/>
                    <a:pt x="166" y="0"/>
                  </a:cubicBezTo>
                  <a:cubicBezTo>
                    <a:pt x="151" y="26"/>
                    <a:pt x="130" y="40"/>
                    <a:pt x="108" y="40"/>
                  </a:cubicBez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0" name="iSlíḋé">
              <a:extLst>
                <a:ext uri="{FF2B5EF4-FFF2-40B4-BE49-F238E27FC236}">
                  <a16:creationId xmlns:a16="http://schemas.microsoft.com/office/drawing/2014/main" xmlns="" id="{FDFDB0A7-8583-43BB-875A-B0F0F24C0D40}"/>
                </a:ext>
              </a:extLst>
            </p:cNvPr>
            <p:cNvSpPr/>
            <p:nvPr/>
          </p:nvSpPr>
          <p:spPr bwMode="auto">
            <a:xfrm>
              <a:off x="4559915" y="4893280"/>
              <a:ext cx="135164" cy="187259"/>
            </a:xfrm>
            <a:custGeom>
              <a:avLst/>
              <a:gdLst>
                <a:gd name="T0" fmla="*/ 46 w 96"/>
                <a:gd name="T1" fmla="*/ 133 h 133"/>
                <a:gd name="T2" fmla="*/ 0 w 96"/>
                <a:gd name="T3" fmla="*/ 133 h 133"/>
                <a:gd name="T4" fmla="*/ 0 w 96"/>
                <a:gd name="T5" fmla="*/ 0 h 133"/>
                <a:gd name="T6" fmla="*/ 96 w 96"/>
                <a:gd name="T7" fmla="*/ 0 h 133"/>
                <a:gd name="T8" fmla="*/ 46 w 96"/>
                <a:gd name="T9" fmla="*/ 133 h 133"/>
              </a:gdLst>
              <a:ahLst/>
              <a:cxnLst>
                <a:cxn ang="0">
                  <a:pos x="T0" y="T1"/>
                </a:cxn>
                <a:cxn ang="0">
                  <a:pos x="T2" y="T3"/>
                </a:cxn>
                <a:cxn ang="0">
                  <a:pos x="T4" y="T5"/>
                </a:cxn>
                <a:cxn ang="0">
                  <a:pos x="T6" y="T7"/>
                </a:cxn>
                <a:cxn ang="0">
                  <a:pos x="T8" y="T9"/>
                </a:cxn>
              </a:cxnLst>
              <a:rect l="0" t="0" r="r" b="b"/>
              <a:pathLst>
                <a:path w="96" h="133">
                  <a:moveTo>
                    <a:pt x="46" y="133"/>
                  </a:moveTo>
                  <a:lnTo>
                    <a:pt x="0" y="133"/>
                  </a:lnTo>
                  <a:lnTo>
                    <a:pt x="0" y="0"/>
                  </a:lnTo>
                  <a:lnTo>
                    <a:pt x="96" y="0"/>
                  </a:lnTo>
                  <a:lnTo>
                    <a:pt x="46" y="133"/>
                  </a:ln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1" name="íśļiḓè">
              <a:extLst>
                <a:ext uri="{FF2B5EF4-FFF2-40B4-BE49-F238E27FC236}">
                  <a16:creationId xmlns:a16="http://schemas.microsoft.com/office/drawing/2014/main" xmlns="" id="{23C51E5C-B987-4BBF-BB26-0D3BC5AA4022}"/>
                </a:ext>
              </a:extLst>
            </p:cNvPr>
            <p:cNvSpPr/>
            <p:nvPr/>
          </p:nvSpPr>
          <p:spPr bwMode="auto">
            <a:xfrm>
              <a:off x="4609194" y="4168179"/>
              <a:ext cx="1557204" cy="342135"/>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2" name="îṥḷíḑè">
              <a:extLst>
                <a:ext uri="{FF2B5EF4-FFF2-40B4-BE49-F238E27FC236}">
                  <a16:creationId xmlns:a16="http://schemas.microsoft.com/office/drawing/2014/main" xmlns="" id="{8E9B4258-D59C-48C2-959F-DCDDEF205C5F}"/>
                </a:ext>
              </a:extLst>
            </p:cNvPr>
            <p:cNvSpPr/>
            <p:nvPr/>
          </p:nvSpPr>
          <p:spPr bwMode="auto">
            <a:xfrm>
              <a:off x="4609194" y="4168179"/>
              <a:ext cx="1557204" cy="342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3" name="îśḻïḍe">
              <a:extLst>
                <a:ext uri="{FF2B5EF4-FFF2-40B4-BE49-F238E27FC236}">
                  <a16:creationId xmlns:a16="http://schemas.microsoft.com/office/drawing/2014/main" xmlns="" id="{C4CB29DC-3923-4FE0-B20F-56FB1A328D9A}"/>
                </a:ext>
              </a:extLst>
            </p:cNvPr>
            <p:cNvSpPr/>
            <p:nvPr/>
          </p:nvSpPr>
          <p:spPr bwMode="auto">
            <a:xfrm>
              <a:off x="5145627" y="4156916"/>
              <a:ext cx="485747" cy="116861"/>
            </a:xfrm>
            <a:custGeom>
              <a:avLst/>
              <a:gdLst>
                <a:gd name="T0" fmla="*/ 108 w 166"/>
                <a:gd name="T1" fmla="*/ 40 h 40"/>
                <a:gd name="T2" fmla="*/ 58 w 166"/>
                <a:gd name="T3" fmla="*/ 40 h 40"/>
                <a:gd name="T4" fmla="*/ 0 w 166"/>
                <a:gd name="T5" fmla="*/ 0 h 40"/>
                <a:gd name="T6" fmla="*/ 166 w 166"/>
                <a:gd name="T7" fmla="*/ 0 h 40"/>
                <a:gd name="T8" fmla="*/ 108 w 166"/>
                <a:gd name="T9" fmla="*/ 40 h 40"/>
              </a:gdLst>
              <a:ahLst/>
              <a:cxnLst>
                <a:cxn ang="0">
                  <a:pos x="T0" y="T1"/>
                </a:cxn>
                <a:cxn ang="0">
                  <a:pos x="T2" y="T3"/>
                </a:cxn>
                <a:cxn ang="0">
                  <a:pos x="T4" y="T5"/>
                </a:cxn>
                <a:cxn ang="0">
                  <a:pos x="T6" y="T7"/>
                </a:cxn>
                <a:cxn ang="0">
                  <a:pos x="T8" y="T9"/>
                </a:cxn>
              </a:cxnLst>
              <a:rect l="0" t="0" r="r" b="b"/>
              <a:pathLst>
                <a:path w="166" h="40">
                  <a:moveTo>
                    <a:pt x="108" y="40"/>
                  </a:moveTo>
                  <a:cubicBezTo>
                    <a:pt x="58" y="40"/>
                    <a:pt x="58" y="40"/>
                    <a:pt x="58" y="40"/>
                  </a:cubicBezTo>
                  <a:cubicBezTo>
                    <a:pt x="36" y="40"/>
                    <a:pt x="15" y="26"/>
                    <a:pt x="0" y="0"/>
                  </a:cubicBezTo>
                  <a:cubicBezTo>
                    <a:pt x="166" y="0"/>
                    <a:pt x="166" y="0"/>
                    <a:pt x="166" y="0"/>
                  </a:cubicBezTo>
                  <a:cubicBezTo>
                    <a:pt x="151" y="26"/>
                    <a:pt x="130" y="40"/>
                    <a:pt x="108" y="40"/>
                  </a:cubicBez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4" name="iṣlidè">
              <a:extLst>
                <a:ext uri="{FF2B5EF4-FFF2-40B4-BE49-F238E27FC236}">
                  <a16:creationId xmlns:a16="http://schemas.microsoft.com/office/drawing/2014/main" xmlns="" id="{D97FE991-851C-481F-A078-D29A086E1C89}"/>
                </a:ext>
              </a:extLst>
            </p:cNvPr>
            <p:cNvSpPr/>
            <p:nvPr/>
          </p:nvSpPr>
          <p:spPr bwMode="auto">
            <a:xfrm>
              <a:off x="4609194" y="4566633"/>
              <a:ext cx="1557204" cy="344951"/>
            </a:xfrm>
            <a:prstGeom prst="rect">
              <a:avLst/>
            </a:prstGeom>
            <a:solidFill>
              <a:srgbClr val="D1E3FF"/>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5" name="iṧļiďê">
              <a:extLst>
                <a:ext uri="{FF2B5EF4-FFF2-40B4-BE49-F238E27FC236}">
                  <a16:creationId xmlns:a16="http://schemas.microsoft.com/office/drawing/2014/main" xmlns="" id="{6A91E222-7D37-4042-9B9C-189E191D6EBB}"/>
                </a:ext>
              </a:extLst>
            </p:cNvPr>
            <p:cNvSpPr/>
            <p:nvPr/>
          </p:nvSpPr>
          <p:spPr bwMode="auto">
            <a:xfrm>
              <a:off x="4609194" y="4566633"/>
              <a:ext cx="1557204" cy="344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a:p>
          </p:txBody>
        </p:sp>
        <p:sp>
          <p:nvSpPr>
            <p:cNvPr id="76" name="î$ļïḑè">
              <a:extLst>
                <a:ext uri="{FF2B5EF4-FFF2-40B4-BE49-F238E27FC236}">
                  <a16:creationId xmlns:a16="http://schemas.microsoft.com/office/drawing/2014/main" xmlns="" id="{173D86E9-D5B3-4C8C-ACFC-32356B919DD4}"/>
                </a:ext>
              </a:extLst>
            </p:cNvPr>
            <p:cNvSpPr/>
            <p:nvPr/>
          </p:nvSpPr>
          <p:spPr bwMode="auto">
            <a:xfrm>
              <a:off x="5145627" y="4556777"/>
              <a:ext cx="485747" cy="118269"/>
            </a:xfrm>
            <a:custGeom>
              <a:avLst/>
              <a:gdLst>
                <a:gd name="T0" fmla="*/ 108 w 166"/>
                <a:gd name="T1" fmla="*/ 40 h 40"/>
                <a:gd name="T2" fmla="*/ 58 w 166"/>
                <a:gd name="T3" fmla="*/ 40 h 40"/>
                <a:gd name="T4" fmla="*/ 0 w 166"/>
                <a:gd name="T5" fmla="*/ 0 h 40"/>
                <a:gd name="T6" fmla="*/ 166 w 166"/>
                <a:gd name="T7" fmla="*/ 0 h 40"/>
                <a:gd name="T8" fmla="*/ 108 w 166"/>
                <a:gd name="T9" fmla="*/ 40 h 40"/>
              </a:gdLst>
              <a:ahLst/>
              <a:cxnLst>
                <a:cxn ang="0">
                  <a:pos x="T0" y="T1"/>
                </a:cxn>
                <a:cxn ang="0">
                  <a:pos x="T2" y="T3"/>
                </a:cxn>
                <a:cxn ang="0">
                  <a:pos x="T4" y="T5"/>
                </a:cxn>
                <a:cxn ang="0">
                  <a:pos x="T6" y="T7"/>
                </a:cxn>
                <a:cxn ang="0">
                  <a:pos x="T8" y="T9"/>
                </a:cxn>
              </a:cxnLst>
              <a:rect l="0" t="0" r="r" b="b"/>
              <a:pathLst>
                <a:path w="166" h="40">
                  <a:moveTo>
                    <a:pt x="108" y="40"/>
                  </a:moveTo>
                  <a:cubicBezTo>
                    <a:pt x="58" y="40"/>
                    <a:pt x="58" y="40"/>
                    <a:pt x="58" y="40"/>
                  </a:cubicBezTo>
                  <a:cubicBezTo>
                    <a:pt x="36" y="40"/>
                    <a:pt x="15" y="25"/>
                    <a:pt x="0" y="0"/>
                  </a:cubicBezTo>
                  <a:cubicBezTo>
                    <a:pt x="166" y="0"/>
                    <a:pt x="166" y="0"/>
                    <a:pt x="166" y="0"/>
                  </a:cubicBezTo>
                  <a:cubicBezTo>
                    <a:pt x="151" y="25"/>
                    <a:pt x="130" y="40"/>
                    <a:pt x="108" y="40"/>
                  </a:cubicBezTo>
                  <a:close/>
                </a:path>
              </a:pathLst>
            </a:custGeom>
            <a:solidFill>
              <a:srgbClr val="E3EE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7" name="ïṡļíḑe">
              <a:extLst>
                <a:ext uri="{FF2B5EF4-FFF2-40B4-BE49-F238E27FC236}">
                  <a16:creationId xmlns:a16="http://schemas.microsoft.com/office/drawing/2014/main" xmlns="" id="{657EB4A2-FA90-45CF-BAEE-15246CE3BDD7}"/>
                </a:ext>
              </a:extLst>
            </p:cNvPr>
            <p:cNvSpPr/>
            <p:nvPr/>
          </p:nvSpPr>
          <p:spPr bwMode="auto">
            <a:xfrm>
              <a:off x="7602518" y="3431816"/>
              <a:ext cx="76030" cy="818026"/>
            </a:xfrm>
            <a:custGeom>
              <a:avLst/>
              <a:gdLst>
                <a:gd name="T0" fmla="*/ 15 w 26"/>
                <a:gd name="T1" fmla="*/ 280 h 280"/>
                <a:gd name="T2" fmla="*/ 22 w 26"/>
                <a:gd name="T3" fmla="*/ 280 h 280"/>
                <a:gd name="T4" fmla="*/ 22 w 26"/>
                <a:gd name="T5" fmla="*/ 153 h 280"/>
                <a:gd name="T6" fmla="*/ 26 w 26"/>
                <a:gd name="T7" fmla="*/ 0 h 280"/>
                <a:gd name="T8" fmla="*/ 10 w 26"/>
                <a:gd name="T9" fmla="*/ 66 h 280"/>
                <a:gd name="T10" fmla="*/ 15 w 26"/>
                <a:gd name="T11" fmla="*/ 280 h 280"/>
              </a:gdLst>
              <a:ahLst/>
              <a:cxnLst>
                <a:cxn ang="0">
                  <a:pos x="T0" y="T1"/>
                </a:cxn>
                <a:cxn ang="0">
                  <a:pos x="T2" y="T3"/>
                </a:cxn>
                <a:cxn ang="0">
                  <a:pos x="T4" y="T5"/>
                </a:cxn>
                <a:cxn ang="0">
                  <a:pos x="T6" y="T7"/>
                </a:cxn>
                <a:cxn ang="0">
                  <a:pos x="T8" y="T9"/>
                </a:cxn>
                <a:cxn ang="0">
                  <a:pos x="T10" y="T11"/>
                </a:cxn>
              </a:cxnLst>
              <a:rect l="0" t="0" r="r" b="b"/>
              <a:pathLst>
                <a:path w="26" h="280">
                  <a:moveTo>
                    <a:pt x="15" y="280"/>
                  </a:moveTo>
                  <a:cubicBezTo>
                    <a:pt x="22" y="280"/>
                    <a:pt x="22" y="280"/>
                    <a:pt x="22" y="280"/>
                  </a:cubicBezTo>
                  <a:cubicBezTo>
                    <a:pt x="22" y="267"/>
                    <a:pt x="22" y="232"/>
                    <a:pt x="22" y="153"/>
                  </a:cubicBezTo>
                  <a:cubicBezTo>
                    <a:pt x="24" y="9"/>
                    <a:pt x="26" y="0"/>
                    <a:pt x="26" y="0"/>
                  </a:cubicBezTo>
                  <a:cubicBezTo>
                    <a:pt x="10" y="66"/>
                    <a:pt x="10" y="66"/>
                    <a:pt x="10" y="66"/>
                  </a:cubicBezTo>
                  <a:cubicBezTo>
                    <a:pt x="0" y="140"/>
                    <a:pt x="13" y="214"/>
                    <a:pt x="15" y="280"/>
                  </a:cubicBez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8" name="îŝľîḋé">
              <a:extLst>
                <a:ext uri="{FF2B5EF4-FFF2-40B4-BE49-F238E27FC236}">
                  <a16:creationId xmlns:a16="http://schemas.microsoft.com/office/drawing/2014/main" xmlns="" id="{3A3A9BF8-7920-4161-9283-A8E149A36028}"/>
                </a:ext>
              </a:extLst>
            </p:cNvPr>
            <p:cNvSpPr/>
            <p:nvPr/>
          </p:nvSpPr>
          <p:spPr bwMode="auto">
            <a:xfrm>
              <a:off x="6978792" y="3429000"/>
              <a:ext cx="685677" cy="473075"/>
            </a:xfrm>
            <a:custGeom>
              <a:avLst/>
              <a:gdLst>
                <a:gd name="T0" fmla="*/ 199 w 234"/>
                <a:gd name="T1" fmla="*/ 43 h 162"/>
                <a:gd name="T2" fmla="*/ 27 w 234"/>
                <a:gd name="T3" fmla="*/ 1 h 162"/>
                <a:gd name="T4" fmla="*/ 155 w 234"/>
                <a:gd name="T5" fmla="*/ 91 h 162"/>
                <a:gd name="T6" fmla="*/ 233 w 234"/>
                <a:gd name="T7" fmla="*/ 162 h 162"/>
                <a:gd name="T8" fmla="*/ 199 w 234"/>
                <a:gd name="T9" fmla="*/ 43 h 162"/>
              </a:gdLst>
              <a:ahLst/>
              <a:cxnLst>
                <a:cxn ang="0">
                  <a:pos x="T0" y="T1"/>
                </a:cxn>
                <a:cxn ang="0">
                  <a:pos x="T2" y="T3"/>
                </a:cxn>
                <a:cxn ang="0">
                  <a:pos x="T4" y="T5"/>
                </a:cxn>
                <a:cxn ang="0">
                  <a:pos x="T6" y="T7"/>
                </a:cxn>
                <a:cxn ang="0">
                  <a:pos x="T8" y="T9"/>
                </a:cxn>
              </a:cxnLst>
              <a:rect l="0" t="0" r="r" b="b"/>
              <a:pathLst>
                <a:path w="234" h="162">
                  <a:moveTo>
                    <a:pt x="199" y="43"/>
                  </a:moveTo>
                  <a:cubicBezTo>
                    <a:pt x="164" y="8"/>
                    <a:pt x="96" y="4"/>
                    <a:pt x="27" y="1"/>
                  </a:cubicBezTo>
                  <a:cubicBezTo>
                    <a:pt x="0" y="0"/>
                    <a:pt x="103" y="52"/>
                    <a:pt x="155" y="91"/>
                  </a:cubicBezTo>
                  <a:cubicBezTo>
                    <a:pt x="195" y="122"/>
                    <a:pt x="219" y="129"/>
                    <a:pt x="233" y="162"/>
                  </a:cubicBezTo>
                  <a:cubicBezTo>
                    <a:pt x="234" y="119"/>
                    <a:pt x="229" y="72"/>
                    <a:pt x="199" y="43"/>
                  </a:cubicBezTo>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79" name="í$ļidé">
              <a:extLst>
                <a:ext uri="{FF2B5EF4-FFF2-40B4-BE49-F238E27FC236}">
                  <a16:creationId xmlns:a16="http://schemas.microsoft.com/office/drawing/2014/main" xmlns="" id="{AEB1252E-DA4C-4187-BD5B-916350B39831}"/>
                </a:ext>
              </a:extLst>
            </p:cNvPr>
            <p:cNvSpPr/>
            <p:nvPr/>
          </p:nvSpPr>
          <p:spPr bwMode="auto">
            <a:xfrm>
              <a:off x="7602518" y="3016468"/>
              <a:ext cx="582896" cy="822249"/>
            </a:xfrm>
            <a:custGeom>
              <a:avLst/>
              <a:gdLst>
                <a:gd name="T0" fmla="*/ 24 w 199"/>
                <a:gd name="T1" fmla="*/ 109 h 281"/>
                <a:gd name="T2" fmla="*/ 173 w 199"/>
                <a:gd name="T3" fmla="*/ 6 h 281"/>
                <a:gd name="T4" fmla="*/ 80 w 199"/>
                <a:gd name="T5" fmla="*/ 146 h 281"/>
                <a:gd name="T6" fmla="*/ 15 w 199"/>
                <a:gd name="T7" fmla="*/ 281 h 281"/>
                <a:gd name="T8" fmla="*/ 24 w 199"/>
                <a:gd name="T9" fmla="*/ 109 h 281"/>
              </a:gdLst>
              <a:ahLst/>
              <a:cxnLst>
                <a:cxn ang="0">
                  <a:pos x="T0" y="T1"/>
                </a:cxn>
                <a:cxn ang="0">
                  <a:pos x="T2" y="T3"/>
                </a:cxn>
                <a:cxn ang="0">
                  <a:pos x="T4" y="T5"/>
                </a:cxn>
                <a:cxn ang="0">
                  <a:pos x="T6" y="T7"/>
                </a:cxn>
                <a:cxn ang="0">
                  <a:pos x="T8" y="T9"/>
                </a:cxn>
              </a:cxnLst>
              <a:rect l="0" t="0" r="r" b="b"/>
              <a:pathLst>
                <a:path w="199" h="281">
                  <a:moveTo>
                    <a:pt x="24" y="109"/>
                  </a:moveTo>
                  <a:cubicBezTo>
                    <a:pt x="47" y="64"/>
                    <a:pt x="107" y="22"/>
                    <a:pt x="173" y="6"/>
                  </a:cubicBezTo>
                  <a:cubicBezTo>
                    <a:pt x="199" y="0"/>
                    <a:pt x="113" y="89"/>
                    <a:pt x="80" y="146"/>
                  </a:cubicBezTo>
                  <a:cubicBezTo>
                    <a:pt x="54" y="191"/>
                    <a:pt x="20" y="243"/>
                    <a:pt x="15" y="281"/>
                  </a:cubicBezTo>
                  <a:cubicBezTo>
                    <a:pt x="7" y="206"/>
                    <a:pt x="0" y="154"/>
                    <a:pt x="24" y="109"/>
                  </a:cubicBezTo>
                  <a:close/>
                </a:path>
              </a:pathLst>
            </a:custGeom>
            <a:solidFill>
              <a:srgbClr val="D1E3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0" name="íślidê">
              <a:extLst>
                <a:ext uri="{FF2B5EF4-FFF2-40B4-BE49-F238E27FC236}">
                  <a16:creationId xmlns:a16="http://schemas.microsoft.com/office/drawing/2014/main" xmlns="" id="{FBF73508-B6CF-461E-8CAF-4CA78608887A}"/>
                </a:ext>
              </a:extLst>
            </p:cNvPr>
            <p:cNvSpPr/>
            <p:nvPr/>
          </p:nvSpPr>
          <p:spPr bwMode="auto">
            <a:xfrm>
              <a:off x="7523672" y="4142836"/>
              <a:ext cx="277369" cy="233721"/>
            </a:xfrm>
            <a:custGeom>
              <a:avLst/>
              <a:gdLst>
                <a:gd name="T0" fmla="*/ 48 w 95"/>
                <a:gd name="T1" fmla="*/ 80 h 80"/>
                <a:gd name="T2" fmla="*/ 48 w 95"/>
                <a:gd name="T3" fmla="*/ 80 h 80"/>
                <a:gd name="T4" fmla="*/ 4 w 95"/>
                <a:gd name="T5" fmla="*/ 39 h 80"/>
                <a:gd name="T6" fmla="*/ 0 w 95"/>
                <a:gd name="T7" fmla="*/ 0 h 80"/>
                <a:gd name="T8" fmla="*/ 95 w 95"/>
                <a:gd name="T9" fmla="*/ 0 h 80"/>
                <a:gd name="T10" fmla="*/ 92 w 95"/>
                <a:gd name="T11" fmla="*/ 39 h 80"/>
                <a:gd name="T12" fmla="*/ 48 w 95"/>
                <a:gd name="T13" fmla="*/ 80 h 80"/>
              </a:gdLst>
              <a:ahLst/>
              <a:cxnLst>
                <a:cxn ang="0">
                  <a:pos x="T0" y="T1"/>
                </a:cxn>
                <a:cxn ang="0">
                  <a:pos x="T2" y="T3"/>
                </a:cxn>
                <a:cxn ang="0">
                  <a:pos x="T4" y="T5"/>
                </a:cxn>
                <a:cxn ang="0">
                  <a:pos x="T6" y="T7"/>
                </a:cxn>
                <a:cxn ang="0">
                  <a:pos x="T8" y="T9"/>
                </a:cxn>
                <a:cxn ang="0">
                  <a:pos x="T10" y="T11"/>
                </a:cxn>
                <a:cxn ang="0">
                  <a:pos x="T12" y="T13"/>
                </a:cxn>
              </a:cxnLst>
              <a:rect l="0" t="0" r="r" b="b"/>
              <a:pathLst>
                <a:path w="95" h="80">
                  <a:moveTo>
                    <a:pt x="48" y="80"/>
                  </a:moveTo>
                  <a:cubicBezTo>
                    <a:pt x="48" y="80"/>
                    <a:pt x="48" y="80"/>
                    <a:pt x="48" y="80"/>
                  </a:cubicBezTo>
                  <a:cubicBezTo>
                    <a:pt x="25" y="80"/>
                    <a:pt x="6" y="62"/>
                    <a:pt x="4" y="39"/>
                  </a:cubicBezTo>
                  <a:cubicBezTo>
                    <a:pt x="0" y="0"/>
                    <a:pt x="0" y="0"/>
                    <a:pt x="0" y="0"/>
                  </a:cubicBezTo>
                  <a:cubicBezTo>
                    <a:pt x="95" y="0"/>
                    <a:pt x="95" y="0"/>
                    <a:pt x="95" y="0"/>
                  </a:cubicBezTo>
                  <a:cubicBezTo>
                    <a:pt x="92" y="39"/>
                    <a:pt x="92" y="39"/>
                    <a:pt x="92" y="39"/>
                  </a:cubicBezTo>
                  <a:cubicBezTo>
                    <a:pt x="90" y="62"/>
                    <a:pt x="71" y="80"/>
                    <a:pt x="48" y="80"/>
                  </a:cubicBez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1" name="ïṩḷïḓè">
              <a:extLst>
                <a:ext uri="{FF2B5EF4-FFF2-40B4-BE49-F238E27FC236}">
                  <a16:creationId xmlns:a16="http://schemas.microsoft.com/office/drawing/2014/main" xmlns="" id="{D86A6FFA-0D57-406C-87FA-19ED1F617194}"/>
                </a:ext>
              </a:extLst>
            </p:cNvPr>
            <p:cNvSpPr/>
            <p:nvPr/>
          </p:nvSpPr>
          <p:spPr bwMode="auto">
            <a:xfrm>
              <a:off x="7496921" y="4056951"/>
              <a:ext cx="333687" cy="129532"/>
            </a:xfrm>
            <a:custGeom>
              <a:avLst/>
              <a:gdLst>
                <a:gd name="T0" fmla="*/ 231 w 237"/>
                <a:gd name="T1" fmla="*/ 92 h 92"/>
                <a:gd name="T2" fmla="*/ 7 w 237"/>
                <a:gd name="T3" fmla="*/ 92 h 92"/>
                <a:gd name="T4" fmla="*/ 0 w 237"/>
                <a:gd name="T5" fmla="*/ 0 h 92"/>
                <a:gd name="T6" fmla="*/ 237 w 237"/>
                <a:gd name="T7" fmla="*/ 0 h 92"/>
                <a:gd name="T8" fmla="*/ 231 w 237"/>
                <a:gd name="T9" fmla="*/ 92 h 92"/>
              </a:gdLst>
              <a:ahLst/>
              <a:cxnLst>
                <a:cxn ang="0">
                  <a:pos x="T0" y="T1"/>
                </a:cxn>
                <a:cxn ang="0">
                  <a:pos x="T2" y="T3"/>
                </a:cxn>
                <a:cxn ang="0">
                  <a:pos x="T4" y="T5"/>
                </a:cxn>
                <a:cxn ang="0">
                  <a:pos x="T6" y="T7"/>
                </a:cxn>
                <a:cxn ang="0">
                  <a:pos x="T8" y="T9"/>
                </a:cxn>
              </a:cxnLst>
              <a:rect l="0" t="0" r="r" b="b"/>
              <a:pathLst>
                <a:path w="237" h="92">
                  <a:moveTo>
                    <a:pt x="231" y="92"/>
                  </a:moveTo>
                  <a:lnTo>
                    <a:pt x="7" y="92"/>
                  </a:lnTo>
                  <a:lnTo>
                    <a:pt x="0" y="0"/>
                  </a:lnTo>
                  <a:lnTo>
                    <a:pt x="237" y="0"/>
                  </a:lnTo>
                  <a:lnTo>
                    <a:pt x="231" y="92"/>
                  </a:lnTo>
                  <a:close/>
                </a:path>
              </a:pathLst>
            </a:custGeom>
            <a:solidFill>
              <a:srgbClr val="EEF9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2" name="ïšḷîde">
              <a:extLst>
                <a:ext uri="{FF2B5EF4-FFF2-40B4-BE49-F238E27FC236}">
                  <a16:creationId xmlns:a16="http://schemas.microsoft.com/office/drawing/2014/main" xmlns="" id="{33A58CBF-EE3C-451D-ACC0-C56E4D3182EF}"/>
                </a:ext>
              </a:extLst>
            </p:cNvPr>
            <p:cNvSpPr/>
            <p:nvPr/>
          </p:nvSpPr>
          <p:spPr bwMode="auto">
            <a:xfrm>
              <a:off x="3824960" y="5343827"/>
              <a:ext cx="4540673" cy="263289"/>
            </a:xfrm>
            <a:prstGeom prst="ellipse">
              <a:avLst/>
            </a:prstGeom>
            <a:solidFill>
              <a:srgbClr val="F0F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3" name="íṧ1iḋè">
              <a:extLst>
                <a:ext uri="{FF2B5EF4-FFF2-40B4-BE49-F238E27FC236}">
                  <a16:creationId xmlns:a16="http://schemas.microsoft.com/office/drawing/2014/main" xmlns="" id="{1A1A2203-F726-406B-B57D-E2C5158CC1D5}"/>
                </a:ext>
              </a:extLst>
            </p:cNvPr>
            <p:cNvSpPr/>
            <p:nvPr/>
          </p:nvSpPr>
          <p:spPr bwMode="auto">
            <a:xfrm>
              <a:off x="5323030" y="2996756"/>
              <a:ext cx="1904971" cy="2409021"/>
            </a:xfrm>
            <a:custGeom>
              <a:avLst/>
              <a:gdLst>
                <a:gd name="T0" fmla="*/ 603 w 651"/>
                <a:gd name="T1" fmla="*/ 0 h 824"/>
                <a:gd name="T2" fmla="*/ 48 w 651"/>
                <a:gd name="T3" fmla="*/ 0 h 824"/>
                <a:gd name="T4" fmla="*/ 0 w 651"/>
                <a:gd name="T5" fmla="*/ 48 h 824"/>
                <a:gd name="T6" fmla="*/ 0 w 651"/>
                <a:gd name="T7" fmla="*/ 776 h 824"/>
                <a:gd name="T8" fmla="*/ 48 w 651"/>
                <a:gd name="T9" fmla="*/ 824 h 824"/>
                <a:gd name="T10" fmla="*/ 603 w 651"/>
                <a:gd name="T11" fmla="*/ 824 h 824"/>
                <a:gd name="T12" fmla="*/ 651 w 651"/>
                <a:gd name="T13" fmla="*/ 776 h 824"/>
                <a:gd name="T14" fmla="*/ 651 w 651"/>
                <a:gd name="T15" fmla="*/ 48 h 824"/>
                <a:gd name="T16" fmla="*/ 603 w 651"/>
                <a:gd name="T1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824">
                  <a:moveTo>
                    <a:pt x="603" y="0"/>
                  </a:moveTo>
                  <a:cubicBezTo>
                    <a:pt x="48" y="0"/>
                    <a:pt x="48" y="0"/>
                    <a:pt x="48" y="0"/>
                  </a:cubicBezTo>
                  <a:cubicBezTo>
                    <a:pt x="22" y="0"/>
                    <a:pt x="0" y="22"/>
                    <a:pt x="0" y="48"/>
                  </a:cubicBezTo>
                  <a:cubicBezTo>
                    <a:pt x="0" y="776"/>
                    <a:pt x="0" y="776"/>
                    <a:pt x="0" y="776"/>
                  </a:cubicBezTo>
                  <a:cubicBezTo>
                    <a:pt x="0" y="802"/>
                    <a:pt x="22" y="824"/>
                    <a:pt x="48" y="824"/>
                  </a:cubicBezTo>
                  <a:cubicBezTo>
                    <a:pt x="603" y="824"/>
                    <a:pt x="603" y="824"/>
                    <a:pt x="603" y="824"/>
                  </a:cubicBezTo>
                  <a:cubicBezTo>
                    <a:pt x="629" y="824"/>
                    <a:pt x="651" y="802"/>
                    <a:pt x="651" y="776"/>
                  </a:cubicBezTo>
                  <a:cubicBezTo>
                    <a:pt x="651" y="48"/>
                    <a:pt x="651" y="48"/>
                    <a:pt x="651" y="48"/>
                  </a:cubicBezTo>
                  <a:cubicBezTo>
                    <a:pt x="651" y="22"/>
                    <a:pt x="629" y="0"/>
                    <a:pt x="603" y="0"/>
                  </a:cubicBezTo>
                </a:path>
              </a:pathLst>
            </a:custGeom>
            <a:solidFill>
              <a:srgbClr val="1436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4" name="iṥlîḑe">
              <a:extLst>
                <a:ext uri="{FF2B5EF4-FFF2-40B4-BE49-F238E27FC236}">
                  <a16:creationId xmlns:a16="http://schemas.microsoft.com/office/drawing/2014/main" xmlns="" id="{A0D6B619-A726-480F-83C8-689432B5FBD6}"/>
                </a:ext>
              </a:extLst>
            </p:cNvPr>
            <p:cNvSpPr/>
            <p:nvPr/>
          </p:nvSpPr>
          <p:spPr bwMode="auto">
            <a:xfrm>
              <a:off x="5431443" y="2996756"/>
              <a:ext cx="1904971" cy="2409021"/>
            </a:xfrm>
            <a:custGeom>
              <a:avLst/>
              <a:gdLst>
                <a:gd name="T0" fmla="*/ 603 w 651"/>
                <a:gd name="T1" fmla="*/ 0 h 824"/>
                <a:gd name="T2" fmla="*/ 48 w 651"/>
                <a:gd name="T3" fmla="*/ 0 h 824"/>
                <a:gd name="T4" fmla="*/ 0 w 651"/>
                <a:gd name="T5" fmla="*/ 48 h 824"/>
                <a:gd name="T6" fmla="*/ 0 w 651"/>
                <a:gd name="T7" fmla="*/ 776 h 824"/>
                <a:gd name="T8" fmla="*/ 48 w 651"/>
                <a:gd name="T9" fmla="*/ 824 h 824"/>
                <a:gd name="T10" fmla="*/ 603 w 651"/>
                <a:gd name="T11" fmla="*/ 824 h 824"/>
                <a:gd name="T12" fmla="*/ 651 w 651"/>
                <a:gd name="T13" fmla="*/ 776 h 824"/>
                <a:gd name="T14" fmla="*/ 651 w 651"/>
                <a:gd name="T15" fmla="*/ 48 h 824"/>
                <a:gd name="T16" fmla="*/ 603 w 651"/>
                <a:gd name="T17" fmla="*/ 0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51" h="824">
                  <a:moveTo>
                    <a:pt x="603" y="0"/>
                  </a:moveTo>
                  <a:cubicBezTo>
                    <a:pt x="48" y="0"/>
                    <a:pt x="48" y="0"/>
                    <a:pt x="48" y="0"/>
                  </a:cubicBezTo>
                  <a:cubicBezTo>
                    <a:pt x="22" y="0"/>
                    <a:pt x="0" y="22"/>
                    <a:pt x="0" y="48"/>
                  </a:cubicBezTo>
                  <a:cubicBezTo>
                    <a:pt x="0" y="776"/>
                    <a:pt x="0" y="776"/>
                    <a:pt x="0" y="776"/>
                  </a:cubicBezTo>
                  <a:cubicBezTo>
                    <a:pt x="0" y="802"/>
                    <a:pt x="22" y="824"/>
                    <a:pt x="48" y="824"/>
                  </a:cubicBezTo>
                  <a:cubicBezTo>
                    <a:pt x="603" y="824"/>
                    <a:pt x="603" y="824"/>
                    <a:pt x="603" y="824"/>
                  </a:cubicBezTo>
                  <a:cubicBezTo>
                    <a:pt x="629" y="824"/>
                    <a:pt x="651" y="802"/>
                    <a:pt x="651" y="776"/>
                  </a:cubicBezTo>
                  <a:cubicBezTo>
                    <a:pt x="651" y="48"/>
                    <a:pt x="651" y="48"/>
                    <a:pt x="651" y="48"/>
                  </a:cubicBezTo>
                  <a:cubicBezTo>
                    <a:pt x="651" y="22"/>
                    <a:pt x="629" y="0"/>
                    <a:pt x="603" y="0"/>
                  </a:cubicBezTo>
                </a:path>
              </a:pathLst>
            </a:custGeom>
            <a:gradFill flip="none" rotWithShape="1">
              <a:gsLst>
                <a:gs pos="0">
                  <a:schemeClr val="accent1"/>
                </a:gs>
                <a:gs pos="100000">
                  <a:schemeClr val="accent1">
                    <a:lumMod val="7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5" name="íṧḻïḓè">
              <a:extLst>
                <a:ext uri="{FF2B5EF4-FFF2-40B4-BE49-F238E27FC236}">
                  <a16:creationId xmlns:a16="http://schemas.microsoft.com/office/drawing/2014/main" xmlns="" id="{690EBDF9-4B64-4BCF-80C0-57BB50DD78E2}"/>
                </a:ext>
              </a:extLst>
            </p:cNvPr>
            <p:cNvSpPr/>
            <p:nvPr/>
          </p:nvSpPr>
          <p:spPr bwMode="auto">
            <a:xfrm>
              <a:off x="5710219" y="3274125"/>
              <a:ext cx="1348826" cy="1852876"/>
            </a:xfrm>
            <a:custGeom>
              <a:avLst/>
              <a:gdLst>
                <a:gd name="T0" fmla="*/ 19 w 461"/>
                <a:gd name="T1" fmla="*/ 632 h 634"/>
                <a:gd name="T2" fmla="*/ 2 w 461"/>
                <a:gd name="T3" fmla="*/ 616 h 634"/>
                <a:gd name="T4" fmla="*/ 2 w 461"/>
                <a:gd name="T5" fmla="*/ 19 h 634"/>
                <a:gd name="T6" fmla="*/ 19 w 461"/>
                <a:gd name="T7" fmla="*/ 2 h 634"/>
                <a:gd name="T8" fmla="*/ 443 w 461"/>
                <a:gd name="T9" fmla="*/ 2 h 634"/>
                <a:gd name="T10" fmla="*/ 459 w 461"/>
                <a:gd name="T11" fmla="*/ 19 h 634"/>
                <a:gd name="T12" fmla="*/ 459 w 461"/>
                <a:gd name="T13" fmla="*/ 616 h 634"/>
                <a:gd name="T14" fmla="*/ 443 w 461"/>
                <a:gd name="T15" fmla="*/ 632 h 634"/>
                <a:gd name="T16" fmla="*/ 19 w 461"/>
                <a:gd name="T17" fmla="*/ 632 h 634"/>
                <a:gd name="T18" fmla="*/ 443 w 461"/>
                <a:gd name="T19" fmla="*/ 0 h 634"/>
                <a:gd name="T20" fmla="*/ 19 w 461"/>
                <a:gd name="T21" fmla="*/ 0 h 634"/>
                <a:gd name="T22" fmla="*/ 0 w 461"/>
                <a:gd name="T23" fmla="*/ 19 h 634"/>
                <a:gd name="T24" fmla="*/ 0 w 461"/>
                <a:gd name="T25" fmla="*/ 616 h 634"/>
                <a:gd name="T26" fmla="*/ 19 w 461"/>
                <a:gd name="T27" fmla="*/ 634 h 634"/>
                <a:gd name="T28" fmla="*/ 443 w 461"/>
                <a:gd name="T29" fmla="*/ 634 h 634"/>
                <a:gd name="T30" fmla="*/ 461 w 461"/>
                <a:gd name="T31" fmla="*/ 616 h 634"/>
                <a:gd name="T32" fmla="*/ 461 w 461"/>
                <a:gd name="T33" fmla="*/ 19 h 634"/>
                <a:gd name="T34" fmla="*/ 443 w 461"/>
                <a:gd name="T35" fmla="*/ 0 h 6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1" h="634">
                  <a:moveTo>
                    <a:pt x="19" y="632"/>
                  </a:moveTo>
                  <a:cubicBezTo>
                    <a:pt x="10" y="632"/>
                    <a:pt x="2" y="625"/>
                    <a:pt x="2" y="616"/>
                  </a:cubicBezTo>
                  <a:cubicBezTo>
                    <a:pt x="2" y="19"/>
                    <a:pt x="2" y="19"/>
                    <a:pt x="2" y="19"/>
                  </a:cubicBezTo>
                  <a:cubicBezTo>
                    <a:pt x="2" y="10"/>
                    <a:pt x="10" y="2"/>
                    <a:pt x="19" y="2"/>
                  </a:cubicBezTo>
                  <a:cubicBezTo>
                    <a:pt x="443" y="2"/>
                    <a:pt x="443" y="2"/>
                    <a:pt x="443" y="2"/>
                  </a:cubicBezTo>
                  <a:cubicBezTo>
                    <a:pt x="452" y="2"/>
                    <a:pt x="459" y="10"/>
                    <a:pt x="459" y="19"/>
                  </a:cubicBezTo>
                  <a:cubicBezTo>
                    <a:pt x="459" y="616"/>
                    <a:pt x="459" y="616"/>
                    <a:pt x="459" y="616"/>
                  </a:cubicBezTo>
                  <a:cubicBezTo>
                    <a:pt x="459" y="625"/>
                    <a:pt x="452" y="632"/>
                    <a:pt x="443" y="632"/>
                  </a:cubicBezTo>
                  <a:cubicBezTo>
                    <a:pt x="19" y="632"/>
                    <a:pt x="19" y="632"/>
                    <a:pt x="19" y="632"/>
                  </a:cubicBezTo>
                  <a:moveTo>
                    <a:pt x="443" y="0"/>
                  </a:moveTo>
                  <a:cubicBezTo>
                    <a:pt x="19" y="0"/>
                    <a:pt x="19" y="0"/>
                    <a:pt x="19" y="0"/>
                  </a:cubicBezTo>
                  <a:cubicBezTo>
                    <a:pt x="9" y="0"/>
                    <a:pt x="0" y="9"/>
                    <a:pt x="0" y="19"/>
                  </a:cubicBezTo>
                  <a:cubicBezTo>
                    <a:pt x="0" y="616"/>
                    <a:pt x="0" y="616"/>
                    <a:pt x="0" y="616"/>
                  </a:cubicBezTo>
                  <a:cubicBezTo>
                    <a:pt x="0" y="626"/>
                    <a:pt x="9" y="634"/>
                    <a:pt x="19" y="634"/>
                  </a:cubicBezTo>
                  <a:cubicBezTo>
                    <a:pt x="443" y="634"/>
                    <a:pt x="443" y="634"/>
                    <a:pt x="443" y="634"/>
                  </a:cubicBezTo>
                  <a:cubicBezTo>
                    <a:pt x="453" y="634"/>
                    <a:pt x="461" y="626"/>
                    <a:pt x="461" y="616"/>
                  </a:cubicBezTo>
                  <a:cubicBezTo>
                    <a:pt x="461" y="19"/>
                    <a:pt x="461" y="19"/>
                    <a:pt x="461" y="19"/>
                  </a:cubicBezTo>
                  <a:cubicBezTo>
                    <a:pt x="461" y="9"/>
                    <a:pt x="453" y="0"/>
                    <a:pt x="443" y="0"/>
                  </a:cubicBezTo>
                </a:path>
              </a:pathLst>
            </a:custGeom>
            <a:solidFill>
              <a:schemeClr val="accent1">
                <a:lumMod val="60000"/>
                <a:lumOff val="4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6" name="ïṧ1îḓe">
              <a:extLst>
                <a:ext uri="{FF2B5EF4-FFF2-40B4-BE49-F238E27FC236}">
                  <a16:creationId xmlns:a16="http://schemas.microsoft.com/office/drawing/2014/main" xmlns="" id="{BA52EE8A-EAEC-4730-8B17-D1291D2F0EEC}"/>
                </a:ext>
              </a:extLst>
            </p:cNvPr>
            <p:cNvSpPr/>
            <p:nvPr/>
          </p:nvSpPr>
          <p:spPr bwMode="auto">
            <a:xfrm>
              <a:off x="5735562" y="3300876"/>
              <a:ext cx="1296732" cy="1800782"/>
            </a:xfrm>
            <a:custGeom>
              <a:avLst/>
              <a:gdLst>
                <a:gd name="T0" fmla="*/ 222 w 443"/>
                <a:gd name="T1" fmla="*/ 456 h 616"/>
                <a:gd name="T2" fmla="*/ 85 w 443"/>
                <a:gd name="T3" fmla="*/ 320 h 616"/>
                <a:gd name="T4" fmla="*/ 222 w 443"/>
                <a:gd name="T5" fmla="*/ 183 h 616"/>
                <a:gd name="T6" fmla="*/ 358 w 443"/>
                <a:gd name="T7" fmla="*/ 320 h 616"/>
                <a:gd name="T8" fmla="*/ 222 w 443"/>
                <a:gd name="T9" fmla="*/ 456 h 616"/>
                <a:gd name="T10" fmla="*/ 434 w 443"/>
                <a:gd name="T11" fmla="*/ 0 h 616"/>
                <a:gd name="T12" fmla="*/ 10 w 443"/>
                <a:gd name="T13" fmla="*/ 0 h 616"/>
                <a:gd name="T14" fmla="*/ 0 w 443"/>
                <a:gd name="T15" fmla="*/ 10 h 616"/>
                <a:gd name="T16" fmla="*/ 0 w 443"/>
                <a:gd name="T17" fmla="*/ 607 h 616"/>
                <a:gd name="T18" fmla="*/ 10 w 443"/>
                <a:gd name="T19" fmla="*/ 616 h 616"/>
                <a:gd name="T20" fmla="*/ 434 w 443"/>
                <a:gd name="T21" fmla="*/ 616 h 616"/>
                <a:gd name="T22" fmla="*/ 443 w 443"/>
                <a:gd name="T23" fmla="*/ 607 h 616"/>
                <a:gd name="T24" fmla="*/ 443 w 443"/>
                <a:gd name="T25" fmla="*/ 10 h 616"/>
                <a:gd name="T26" fmla="*/ 434 w 443"/>
                <a:gd name="T27" fmla="*/ 0 h 6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3" h="616">
                  <a:moveTo>
                    <a:pt x="222" y="456"/>
                  </a:moveTo>
                  <a:cubicBezTo>
                    <a:pt x="146" y="456"/>
                    <a:pt x="85" y="395"/>
                    <a:pt x="85" y="320"/>
                  </a:cubicBezTo>
                  <a:cubicBezTo>
                    <a:pt x="85" y="244"/>
                    <a:pt x="146" y="183"/>
                    <a:pt x="222" y="183"/>
                  </a:cubicBezTo>
                  <a:cubicBezTo>
                    <a:pt x="297" y="183"/>
                    <a:pt x="358" y="244"/>
                    <a:pt x="358" y="320"/>
                  </a:cubicBezTo>
                  <a:cubicBezTo>
                    <a:pt x="358" y="395"/>
                    <a:pt x="297" y="456"/>
                    <a:pt x="222" y="456"/>
                  </a:cubicBezTo>
                  <a:moveTo>
                    <a:pt x="434" y="0"/>
                  </a:moveTo>
                  <a:cubicBezTo>
                    <a:pt x="10" y="0"/>
                    <a:pt x="10" y="0"/>
                    <a:pt x="10" y="0"/>
                  </a:cubicBezTo>
                  <a:cubicBezTo>
                    <a:pt x="5" y="0"/>
                    <a:pt x="0" y="5"/>
                    <a:pt x="0" y="10"/>
                  </a:cubicBezTo>
                  <a:cubicBezTo>
                    <a:pt x="0" y="607"/>
                    <a:pt x="0" y="607"/>
                    <a:pt x="0" y="607"/>
                  </a:cubicBezTo>
                  <a:cubicBezTo>
                    <a:pt x="0" y="612"/>
                    <a:pt x="5" y="616"/>
                    <a:pt x="10" y="616"/>
                  </a:cubicBezTo>
                  <a:cubicBezTo>
                    <a:pt x="434" y="616"/>
                    <a:pt x="434" y="616"/>
                    <a:pt x="434" y="616"/>
                  </a:cubicBezTo>
                  <a:cubicBezTo>
                    <a:pt x="439" y="616"/>
                    <a:pt x="443" y="612"/>
                    <a:pt x="443" y="607"/>
                  </a:cubicBezTo>
                  <a:cubicBezTo>
                    <a:pt x="443" y="10"/>
                    <a:pt x="443" y="10"/>
                    <a:pt x="443" y="10"/>
                  </a:cubicBezTo>
                  <a:cubicBezTo>
                    <a:pt x="443" y="5"/>
                    <a:pt x="439" y="0"/>
                    <a:pt x="434" y="0"/>
                  </a:cubicBezTo>
                </a:path>
              </a:pathLst>
            </a:custGeom>
            <a:gradFill flip="none" rotWithShape="1">
              <a:gsLst>
                <a:gs pos="0">
                  <a:schemeClr val="accent1">
                    <a:lumMod val="60000"/>
                    <a:lumOff val="40000"/>
                  </a:schemeClr>
                </a:gs>
                <a:gs pos="100000">
                  <a:schemeClr val="accent1"/>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7" name="í$ḻïdé">
              <a:extLst>
                <a:ext uri="{FF2B5EF4-FFF2-40B4-BE49-F238E27FC236}">
                  <a16:creationId xmlns:a16="http://schemas.microsoft.com/office/drawing/2014/main" xmlns="" id="{766DF64A-89B3-43D6-A1C4-7732607FD9ED}"/>
                </a:ext>
              </a:extLst>
            </p:cNvPr>
            <p:cNvSpPr/>
            <p:nvPr/>
          </p:nvSpPr>
          <p:spPr bwMode="auto">
            <a:xfrm>
              <a:off x="5598990" y="5405777"/>
              <a:ext cx="174587" cy="43647"/>
            </a:xfrm>
            <a:custGeom>
              <a:avLst/>
              <a:gdLst>
                <a:gd name="T0" fmla="*/ 57 w 60"/>
                <a:gd name="T1" fmla="*/ 15 h 15"/>
                <a:gd name="T2" fmla="*/ 3 w 60"/>
                <a:gd name="T3" fmla="*/ 15 h 15"/>
                <a:gd name="T4" fmla="*/ 0 w 60"/>
                <a:gd name="T5" fmla="*/ 12 h 15"/>
                <a:gd name="T6" fmla="*/ 0 w 60"/>
                <a:gd name="T7" fmla="*/ 3 h 15"/>
                <a:gd name="T8" fmla="*/ 3 w 60"/>
                <a:gd name="T9" fmla="*/ 0 h 15"/>
                <a:gd name="T10" fmla="*/ 57 w 60"/>
                <a:gd name="T11" fmla="*/ 0 h 15"/>
                <a:gd name="T12" fmla="*/ 60 w 60"/>
                <a:gd name="T13" fmla="*/ 3 h 15"/>
                <a:gd name="T14" fmla="*/ 60 w 60"/>
                <a:gd name="T15" fmla="*/ 12 h 15"/>
                <a:gd name="T16" fmla="*/ 57 w 6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5">
                  <a:moveTo>
                    <a:pt x="57" y="15"/>
                  </a:moveTo>
                  <a:cubicBezTo>
                    <a:pt x="3" y="15"/>
                    <a:pt x="3" y="15"/>
                    <a:pt x="3" y="15"/>
                  </a:cubicBezTo>
                  <a:cubicBezTo>
                    <a:pt x="1" y="15"/>
                    <a:pt x="0" y="13"/>
                    <a:pt x="0" y="12"/>
                  </a:cubicBezTo>
                  <a:cubicBezTo>
                    <a:pt x="0" y="3"/>
                    <a:pt x="0" y="3"/>
                    <a:pt x="0" y="3"/>
                  </a:cubicBezTo>
                  <a:cubicBezTo>
                    <a:pt x="0" y="1"/>
                    <a:pt x="1" y="0"/>
                    <a:pt x="3" y="0"/>
                  </a:cubicBezTo>
                  <a:cubicBezTo>
                    <a:pt x="57" y="0"/>
                    <a:pt x="57" y="0"/>
                    <a:pt x="57" y="0"/>
                  </a:cubicBezTo>
                  <a:cubicBezTo>
                    <a:pt x="59" y="0"/>
                    <a:pt x="60" y="1"/>
                    <a:pt x="60" y="3"/>
                  </a:cubicBezTo>
                  <a:cubicBezTo>
                    <a:pt x="60" y="12"/>
                    <a:pt x="60" y="12"/>
                    <a:pt x="60" y="12"/>
                  </a:cubicBezTo>
                  <a:cubicBezTo>
                    <a:pt x="60" y="13"/>
                    <a:pt x="59" y="15"/>
                    <a:pt x="57" y="15"/>
                  </a:cubicBezTo>
                  <a:close/>
                </a:path>
              </a:pathLst>
            </a:custGeom>
            <a:solidFill>
              <a:srgbClr val="1436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8" name="íṧḷiḓè">
              <a:extLst>
                <a:ext uri="{FF2B5EF4-FFF2-40B4-BE49-F238E27FC236}">
                  <a16:creationId xmlns:a16="http://schemas.microsoft.com/office/drawing/2014/main" xmlns="" id="{61659972-6292-4EB0-A57F-0ABF056DA188}"/>
                </a:ext>
              </a:extLst>
            </p:cNvPr>
            <p:cNvSpPr/>
            <p:nvPr/>
          </p:nvSpPr>
          <p:spPr bwMode="auto">
            <a:xfrm>
              <a:off x="6994279" y="5405777"/>
              <a:ext cx="175996" cy="43647"/>
            </a:xfrm>
            <a:custGeom>
              <a:avLst/>
              <a:gdLst>
                <a:gd name="T0" fmla="*/ 57 w 60"/>
                <a:gd name="T1" fmla="*/ 15 h 15"/>
                <a:gd name="T2" fmla="*/ 3 w 60"/>
                <a:gd name="T3" fmla="*/ 15 h 15"/>
                <a:gd name="T4" fmla="*/ 0 w 60"/>
                <a:gd name="T5" fmla="*/ 12 h 15"/>
                <a:gd name="T6" fmla="*/ 0 w 60"/>
                <a:gd name="T7" fmla="*/ 3 h 15"/>
                <a:gd name="T8" fmla="*/ 3 w 60"/>
                <a:gd name="T9" fmla="*/ 0 h 15"/>
                <a:gd name="T10" fmla="*/ 57 w 60"/>
                <a:gd name="T11" fmla="*/ 0 h 15"/>
                <a:gd name="T12" fmla="*/ 60 w 60"/>
                <a:gd name="T13" fmla="*/ 3 h 15"/>
                <a:gd name="T14" fmla="*/ 60 w 60"/>
                <a:gd name="T15" fmla="*/ 12 h 15"/>
                <a:gd name="T16" fmla="*/ 57 w 60"/>
                <a:gd name="T17"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0" h="15">
                  <a:moveTo>
                    <a:pt x="57" y="15"/>
                  </a:moveTo>
                  <a:cubicBezTo>
                    <a:pt x="3" y="15"/>
                    <a:pt x="3" y="15"/>
                    <a:pt x="3" y="15"/>
                  </a:cubicBezTo>
                  <a:cubicBezTo>
                    <a:pt x="2" y="15"/>
                    <a:pt x="0" y="13"/>
                    <a:pt x="0" y="12"/>
                  </a:cubicBezTo>
                  <a:cubicBezTo>
                    <a:pt x="0" y="3"/>
                    <a:pt x="0" y="3"/>
                    <a:pt x="0" y="3"/>
                  </a:cubicBezTo>
                  <a:cubicBezTo>
                    <a:pt x="0" y="1"/>
                    <a:pt x="2" y="0"/>
                    <a:pt x="3" y="0"/>
                  </a:cubicBezTo>
                  <a:cubicBezTo>
                    <a:pt x="57" y="0"/>
                    <a:pt x="57" y="0"/>
                    <a:pt x="57" y="0"/>
                  </a:cubicBezTo>
                  <a:cubicBezTo>
                    <a:pt x="59" y="0"/>
                    <a:pt x="60" y="1"/>
                    <a:pt x="60" y="3"/>
                  </a:cubicBezTo>
                  <a:cubicBezTo>
                    <a:pt x="60" y="12"/>
                    <a:pt x="60" y="12"/>
                    <a:pt x="60" y="12"/>
                  </a:cubicBezTo>
                  <a:cubicBezTo>
                    <a:pt x="60" y="13"/>
                    <a:pt x="59" y="15"/>
                    <a:pt x="57" y="15"/>
                  </a:cubicBezTo>
                  <a:close/>
                </a:path>
              </a:pathLst>
            </a:custGeom>
            <a:solidFill>
              <a:srgbClr val="14365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89" name="íšľîḑé">
              <a:extLst>
                <a:ext uri="{FF2B5EF4-FFF2-40B4-BE49-F238E27FC236}">
                  <a16:creationId xmlns:a16="http://schemas.microsoft.com/office/drawing/2014/main" xmlns="" id="{D98D4BF0-7DC5-4B57-B363-5D23D5864653}"/>
                </a:ext>
              </a:extLst>
            </p:cNvPr>
            <p:cNvSpPr/>
            <p:nvPr/>
          </p:nvSpPr>
          <p:spPr bwMode="auto">
            <a:xfrm>
              <a:off x="5675020" y="3531781"/>
              <a:ext cx="78846" cy="271737"/>
            </a:xfrm>
            <a:custGeom>
              <a:avLst/>
              <a:gdLst>
                <a:gd name="T0" fmla="*/ 21 w 27"/>
                <a:gd name="T1" fmla="*/ 93 h 93"/>
                <a:gd name="T2" fmla="*/ 6 w 27"/>
                <a:gd name="T3" fmla="*/ 93 h 93"/>
                <a:gd name="T4" fmla="*/ 0 w 27"/>
                <a:gd name="T5" fmla="*/ 87 h 93"/>
                <a:gd name="T6" fmla="*/ 0 w 27"/>
                <a:gd name="T7" fmla="*/ 6 h 93"/>
                <a:gd name="T8" fmla="*/ 6 w 27"/>
                <a:gd name="T9" fmla="*/ 0 h 93"/>
                <a:gd name="T10" fmla="*/ 21 w 27"/>
                <a:gd name="T11" fmla="*/ 0 h 93"/>
                <a:gd name="T12" fmla="*/ 27 w 27"/>
                <a:gd name="T13" fmla="*/ 6 h 93"/>
                <a:gd name="T14" fmla="*/ 27 w 27"/>
                <a:gd name="T15" fmla="*/ 87 h 93"/>
                <a:gd name="T16" fmla="*/ 21 w 27"/>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3">
                  <a:moveTo>
                    <a:pt x="21" y="93"/>
                  </a:moveTo>
                  <a:cubicBezTo>
                    <a:pt x="6" y="93"/>
                    <a:pt x="6" y="93"/>
                    <a:pt x="6" y="93"/>
                  </a:cubicBezTo>
                  <a:cubicBezTo>
                    <a:pt x="3" y="93"/>
                    <a:pt x="0" y="90"/>
                    <a:pt x="0" y="87"/>
                  </a:cubicBezTo>
                  <a:cubicBezTo>
                    <a:pt x="0" y="6"/>
                    <a:pt x="0" y="6"/>
                    <a:pt x="0" y="6"/>
                  </a:cubicBezTo>
                  <a:cubicBezTo>
                    <a:pt x="0" y="2"/>
                    <a:pt x="3" y="0"/>
                    <a:pt x="6" y="0"/>
                  </a:cubicBezTo>
                  <a:cubicBezTo>
                    <a:pt x="21" y="0"/>
                    <a:pt x="21" y="0"/>
                    <a:pt x="21" y="0"/>
                  </a:cubicBezTo>
                  <a:cubicBezTo>
                    <a:pt x="24" y="0"/>
                    <a:pt x="27" y="2"/>
                    <a:pt x="27" y="6"/>
                  </a:cubicBezTo>
                  <a:cubicBezTo>
                    <a:pt x="27" y="87"/>
                    <a:pt x="27" y="87"/>
                    <a:pt x="27" y="87"/>
                  </a:cubicBezTo>
                  <a:cubicBezTo>
                    <a:pt x="27" y="90"/>
                    <a:pt x="24" y="93"/>
                    <a:pt x="21" y="93"/>
                  </a:cubicBezTo>
                  <a:close/>
                </a:path>
              </a:pathLst>
            </a:custGeom>
            <a:gradFill>
              <a:gsLst>
                <a:gs pos="0">
                  <a:schemeClr val="accent1">
                    <a:lumMod val="40000"/>
                    <a:lumOff val="60000"/>
                  </a:schemeClr>
                </a:gs>
                <a:gs pos="100000">
                  <a:schemeClr val="accent1">
                    <a:lumMod val="60000"/>
                    <a:lumOff val="40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0" name="ïŝliďé">
              <a:extLst>
                <a:ext uri="{FF2B5EF4-FFF2-40B4-BE49-F238E27FC236}">
                  <a16:creationId xmlns:a16="http://schemas.microsoft.com/office/drawing/2014/main" xmlns="" id="{9CC55E2E-ADD4-409F-B9C5-4CCF29DF13C1}"/>
                </a:ext>
              </a:extLst>
            </p:cNvPr>
            <p:cNvSpPr/>
            <p:nvPr/>
          </p:nvSpPr>
          <p:spPr bwMode="auto">
            <a:xfrm>
              <a:off x="5675020" y="4601831"/>
              <a:ext cx="78846" cy="271737"/>
            </a:xfrm>
            <a:custGeom>
              <a:avLst/>
              <a:gdLst>
                <a:gd name="T0" fmla="*/ 21 w 27"/>
                <a:gd name="T1" fmla="*/ 93 h 93"/>
                <a:gd name="T2" fmla="*/ 6 w 27"/>
                <a:gd name="T3" fmla="*/ 93 h 93"/>
                <a:gd name="T4" fmla="*/ 0 w 27"/>
                <a:gd name="T5" fmla="*/ 87 h 93"/>
                <a:gd name="T6" fmla="*/ 0 w 27"/>
                <a:gd name="T7" fmla="*/ 5 h 93"/>
                <a:gd name="T8" fmla="*/ 6 w 27"/>
                <a:gd name="T9" fmla="*/ 0 h 93"/>
                <a:gd name="T10" fmla="*/ 21 w 27"/>
                <a:gd name="T11" fmla="*/ 0 h 93"/>
                <a:gd name="T12" fmla="*/ 27 w 27"/>
                <a:gd name="T13" fmla="*/ 5 h 93"/>
                <a:gd name="T14" fmla="*/ 27 w 27"/>
                <a:gd name="T15" fmla="*/ 87 h 93"/>
                <a:gd name="T16" fmla="*/ 21 w 27"/>
                <a:gd name="T17" fmla="*/ 93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93">
                  <a:moveTo>
                    <a:pt x="21" y="93"/>
                  </a:moveTo>
                  <a:cubicBezTo>
                    <a:pt x="6" y="93"/>
                    <a:pt x="6" y="93"/>
                    <a:pt x="6" y="93"/>
                  </a:cubicBezTo>
                  <a:cubicBezTo>
                    <a:pt x="3" y="93"/>
                    <a:pt x="0" y="90"/>
                    <a:pt x="0" y="87"/>
                  </a:cubicBezTo>
                  <a:cubicBezTo>
                    <a:pt x="0" y="5"/>
                    <a:pt x="0" y="5"/>
                    <a:pt x="0" y="5"/>
                  </a:cubicBezTo>
                  <a:cubicBezTo>
                    <a:pt x="0" y="2"/>
                    <a:pt x="3" y="0"/>
                    <a:pt x="6" y="0"/>
                  </a:cubicBezTo>
                  <a:cubicBezTo>
                    <a:pt x="21" y="0"/>
                    <a:pt x="21" y="0"/>
                    <a:pt x="21" y="0"/>
                  </a:cubicBezTo>
                  <a:cubicBezTo>
                    <a:pt x="24" y="0"/>
                    <a:pt x="27" y="2"/>
                    <a:pt x="27" y="5"/>
                  </a:cubicBezTo>
                  <a:cubicBezTo>
                    <a:pt x="27" y="87"/>
                    <a:pt x="27" y="87"/>
                    <a:pt x="27" y="87"/>
                  </a:cubicBezTo>
                  <a:cubicBezTo>
                    <a:pt x="27" y="90"/>
                    <a:pt x="24" y="93"/>
                    <a:pt x="21" y="93"/>
                  </a:cubicBezTo>
                  <a:close/>
                </a:path>
              </a:pathLst>
            </a:custGeom>
            <a:gradFill>
              <a:gsLst>
                <a:gs pos="0">
                  <a:schemeClr val="accent1">
                    <a:lumMod val="40000"/>
                    <a:lumOff val="60000"/>
                  </a:schemeClr>
                </a:gs>
                <a:gs pos="100000">
                  <a:schemeClr val="accent1">
                    <a:lumMod val="60000"/>
                    <a:lumOff val="40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1" name="ísḷíḋê">
              <a:extLst>
                <a:ext uri="{FF2B5EF4-FFF2-40B4-BE49-F238E27FC236}">
                  <a16:creationId xmlns:a16="http://schemas.microsoft.com/office/drawing/2014/main" xmlns="" id="{11D96779-7538-4B14-8D59-CEAA62102899}"/>
                </a:ext>
              </a:extLst>
            </p:cNvPr>
            <p:cNvSpPr/>
            <p:nvPr/>
          </p:nvSpPr>
          <p:spPr bwMode="auto">
            <a:xfrm>
              <a:off x="5984772" y="3835901"/>
              <a:ext cx="798313" cy="796906"/>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2" name="îṣḷïḑè">
              <a:extLst>
                <a:ext uri="{FF2B5EF4-FFF2-40B4-BE49-F238E27FC236}">
                  <a16:creationId xmlns:a16="http://schemas.microsoft.com/office/drawing/2014/main" xmlns="" id="{091C4B6E-F531-4CDD-BB05-8B172D35270E}"/>
                </a:ext>
              </a:extLst>
            </p:cNvPr>
            <p:cNvSpPr/>
            <p:nvPr/>
          </p:nvSpPr>
          <p:spPr bwMode="auto">
            <a:xfrm>
              <a:off x="5984772" y="3803518"/>
              <a:ext cx="798313" cy="798313"/>
            </a:xfrm>
            <a:prstGeom prst="ellipse">
              <a:avLst/>
            </a:pr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3" name="ísľîḍê">
              <a:extLst>
                <a:ext uri="{FF2B5EF4-FFF2-40B4-BE49-F238E27FC236}">
                  <a16:creationId xmlns:a16="http://schemas.microsoft.com/office/drawing/2014/main" xmlns="" id="{5DE3E6C5-CA90-401A-A816-93B1E6C7F9DD}"/>
                </a:ext>
              </a:extLst>
            </p:cNvPr>
            <p:cNvSpPr/>
            <p:nvPr/>
          </p:nvSpPr>
          <p:spPr bwMode="auto">
            <a:xfrm>
              <a:off x="6286075" y="3450119"/>
              <a:ext cx="195707" cy="192891"/>
            </a:xfrm>
            <a:prstGeom prst="ellipse">
              <a:avLst/>
            </a:prstGeom>
            <a:gradFill>
              <a:gsLst>
                <a:gs pos="0">
                  <a:schemeClr val="accent1">
                    <a:lumMod val="40000"/>
                    <a:lumOff val="60000"/>
                  </a:schemeClr>
                </a:gs>
                <a:gs pos="100000">
                  <a:schemeClr val="accent1">
                    <a:lumMod val="60000"/>
                    <a:lumOff val="40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4" name="í$1îḑê">
              <a:extLst>
                <a:ext uri="{FF2B5EF4-FFF2-40B4-BE49-F238E27FC236}">
                  <a16:creationId xmlns:a16="http://schemas.microsoft.com/office/drawing/2014/main" xmlns="" id="{6CDEAB33-840B-40C3-B83C-7CBF0BA6D75A}"/>
                </a:ext>
              </a:extLst>
            </p:cNvPr>
            <p:cNvSpPr/>
            <p:nvPr/>
          </p:nvSpPr>
          <p:spPr bwMode="auto">
            <a:xfrm>
              <a:off x="6307194" y="3469831"/>
              <a:ext cx="154876" cy="152060"/>
            </a:xfrm>
            <a:custGeom>
              <a:avLst/>
              <a:gdLst>
                <a:gd name="T0" fmla="*/ 27 w 53"/>
                <a:gd name="T1" fmla="*/ 52 h 52"/>
                <a:gd name="T2" fmla="*/ 0 w 53"/>
                <a:gd name="T3" fmla="*/ 26 h 52"/>
                <a:gd name="T4" fmla="*/ 27 w 53"/>
                <a:gd name="T5" fmla="*/ 0 h 52"/>
                <a:gd name="T6" fmla="*/ 53 w 53"/>
                <a:gd name="T7" fmla="*/ 26 h 52"/>
                <a:gd name="T8" fmla="*/ 27 w 53"/>
                <a:gd name="T9" fmla="*/ 52 h 52"/>
                <a:gd name="T10" fmla="*/ 27 w 53"/>
                <a:gd name="T11" fmla="*/ 2 h 52"/>
                <a:gd name="T12" fmla="*/ 2 w 53"/>
                <a:gd name="T13" fmla="*/ 26 h 52"/>
                <a:gd name="T14" fmla="*/ 27 w 53"/>
                <a:gd name="T15" fmla="*/ 50 h 52"/>
                <a:gd name="T16" fmla="*/ 51 w 53"/>
                <a:gd name="T17" fmla="*/ 26 h 52"/>
                <a:gd name="T18" fmla="*/ 27 w 53"/>
                <a:gd name="T19" fmla="*/ 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3" h="52">
                  <a:moveTo>
                    <a:pt x="27" y="52"/>
                  </a:moveTo>
                  <a:cubicBezTo>
                    <a:pt x="12" y="52"/>
                    <a:pt x="0" y="40"/>
                    <a:pt x="0" y="26"/>
                  </a:cubicBezTo>
                  <a:cubicBezTo>
                    <a:pt x="0" y="11"/>
                    <a:pt x="12" y="0"/>
                    <a:pt x="27" y="0"/>
                  </a:cubicBezTo>
                  <a:cubicBezTo>
                    <a:pt x="41" y="0"/>
                    <a:pt x="53" y="11"/>
                    <a:pt x="53" y="26"/>
                  </a:cubicBezTo>
                  <a:cubicBezTo>
                    <a:pt x="53" y="40"/>
                    <a:pt x="41" y="52"/>
                    <a:pt x="27" y="52"/>
                  </a:cubicBezTo>
                  <a:close/>
                  <a:moveTo>
                    <a:pt x="27" y="2"/>
                  </a:moveTo>
                  <a:cubicBezTo>
                    <a:pt x="13" y="2"/>
                    <a:pt x="2" y="13"/>
                    <a:pt x="2" y="26"/>
                  </a:cubicBezTo>
                  <a:cubicBezTo>
                    <a:pt x="2" y="39"/>
                    <a:pt x="13" y="50"/>
                    <a:pt x="27" y="50"/>
                  </a:cubicBezTo>
                  <a:cubicBezTo>
                    <a:pt x="40" y="50"/>
                    <a:pt x="51" y="39"/>
                    <a:pt x="51" y="26"/>
                  </a:cubicBezTo>
                  <a:cubicBezTo>
                    <a:pt x="51" y="13"/>
                    <a:pt x="40" y="2"/>
                    <a:pt x="27" y="2"/>
                  </a:cubicBezTo>
                  <a:close/>
                </a:path>
              </a:pathLst>
            </a:custGeom>
            <a:solidFill>
              <a:srgbClr val="0053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5" name="ïś1íḓe">
              <a:extLst>
                <a:ext uri="{FF2B5EF4-FFF2-40B4-BE49-F238E27FC236}">
                  <a16:creationId xmlns:a16="http://schemas.microsoft.com/office/drawing/2014/main" xmlns="" id="{3524E2D8-90ED-403C-AE3D-FA7EFA19616E}"/>
                </a:ext>
              </a:extLst>
            </p:cNvPr>
            <p:cNvSpPr/>
            <p:nvPr/>
          </p:nvSpPr>
          <p:spPr bwMode="auto">
            <a:xfrm>
              <a:off x="6081920" y="3899259"/>
              <a:ext cx="605423" cy="605423"/>
            </a:xfrm>
            <a:custGeom>
              <a:avLst/>
              <a:gdLst>
                <a:gd name="T0" fmla="*/ 104 w 207"/>
                <a:gd name="T1" fmla="*/ 207 h 207"/>
                <a:gd name="T2" fmla="*/ 0 w 207"/>
                <a:gd name="T3" fmla="*/ 103 h 207"/>
                <a:gd name="T4" fmla="*/ 104 w 207"/>
                <a:gd name="T5" fmla="*/ 0 h 207"/>
                <a:gd name="T6" fmla="*/ 207 w 207"/>
                <a:gd name="T7" fmla="*/ 103 h 207"/>
                <a:gd name="T8" fmla="*/ 104 w 207"/>
                <a:gd name="T9" fmla="*/ 207 h 207"/>
                <a:gd name="T10" fmla="*/ 104 w 207"/>
                <a:gd name="T11" fmla="*/ 8 h 207"/>
                <a:gd name="T12" fmla="*/ 8 w 207"/>
                <a:gd name="T13" fmla="*/ 103 h 207"/>
                <a:gd name="T14" fmla="*/ 104 w 207"/>
                <a:gd name="T15" fmla="*/ 199 h 207"/>
                <a:gd name="T16" fmla="*/ 199 w 207"/>
                <a:gd name="T17" fmla="*/ 103 h 207"/>
                <a:gd name="T18" fmla="*/ 104 w 207"/>
                <a:gd name="T19" fmla="*/ 8 h 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07" h="207">
                  <a:moveTo>
                    <a:pt x="104" y="207"/>
                  </a:moveTo>
                  <a:cubicBezTo>
                    <a:pt x="47" y="207"/>
                    <a:pt x="0" y="160"/>
                    <a:pt x="0" y="103"/>
                  </a:cubicBezTo>
                  <a:cubicBezTo>
                    <a:pt x="0" y="46"/>
                    <a:pt x="47" y="0"/>
                    <a:pt x="104" y="0"/>
                  </a:cubicBezTo>
                  <a:cubicBezTo>
                    <a:pt x="161" y="0"/>
                    <a:pt x="207" y="46"/>
                    <a:pt x="207" y="103"/>
                  </a:cubicBezTo>
                  <a:cubicBezTo>
                    <a:pt x="207" y="160"/>
                    <a:pt x="161" y="207"/>
                    <a:pt x="104" y="207"/>
                  </a:cubicBezTo>
                  <a:close/>
                  <a:moveTo>
                    <a:pt x="104" y="8"/>
                  </a:moveTo>
                  <a:cubicBezTo>
                    <a:pt x="51" y="8"/>
                    <a:pt x="8" y="50"/>
                    <a:pt x="8" y="103"/>
                  </a:cubicBezTo>
                  <a:cubicBezTo>
                    <a:pt x="8" y="156"/>
                    <a:pt x="51" y="199"/>
                    <a:pt x="104" y="199"/>
                  </a:cubicBezTo>
                  <a:cubicBezTo>
                    <a:pt x="156" y="199"/>
                    <a:pt x="199" y="156"/>
                    <a:pt x="199" y="103"/>
                  </a:cubicBezTo>
                  <a:cubicBezTo>
                    <a:pt x="199" y="50"/>
                    <a:pt x="156" y="8"/>
                    <a:pt x="104" y="8"/>
                  </a:cubicBez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6" name="ïşľîḑe">
              <a:extLst>
                <a:ext uri="{FF2B5EF4-FFF2-40B4-BE49-F238E27FC236}">
                  <a16:creationId xmlns:a16="http://schemas.microsoft.com/office/drawing/2014/main" xmlns="" id="{EDFE60C0-D139-49ED-8392-F403E967275A}"/>
                </a:ext>
              </a:extLst>
            </p:cNvPr>
            <p:cNvSpPr/>
            <p:nvPr/>
          </p:nvSpPr>
          <p:spPr bwMode="auto">
            <a:xfrm>
              <a:off x="6172030" y="3987960"/>
              <a:ext cx="426612" cy="426613"/>
            </a:xfrm>
            <a:custGeom>
              <a:avLst/>
              <a:gdLst>
                <a:gd name="T0" fmla="*/ 10 w 303"/>
                <a:gd name="T1" fmla="*/ 303 h 303"/>
                <a:gd name="T2" fmla="*/ 0 w 303"/>
                <a:gd name="T3" fmla="*/ 292 h 303"/>
                <a:gd name="T4" fmla="*/ 291 w 303"/>
                <a:gd name="T5" fmla="*/ 0 h 303"/>
                <a:gd name="T6" fmla="*/ 303 w 303"/>
                <a:gd name="T7" fmla="*/ 12 h 303"/>
                <a:gd name="T8" fmla="*/ 10 w 303"/>
                <a:gd name="T9" fmla="*/ 303 h 303"/>
              </a:gdLst>
              <a:ahLst/>
              <a:cxnLst>
                <a:cxn ang="0">
                  <a:pos x="T0" y="T1"/>
                </a:cxn>
                <a:cxn ang="0">
                  <a:pos x="T2" y="T3"/>
                </a:cxn>
                <a:cxn ang="0">
                  <a:pos x="T4" y="T5"/>
                </a:cxn>
                <a:cxn ang="0">
                  <a:pos x="T6" y="T7"/>
                </a:cxn>
                <a:cxn ang="0">
                  <a:pos x="T8" y="T9"/>
                </a:cxn>
              </a:cxnLst>
              <a:rect l="0" t="0" r="r" b="b"/>
              <a:pathLst>
                <a:path w="303" h="303">
                  <a:moveTo>
                    <a:pt x="10" y="303"/>
                  </a:moveTo>
                  <a:lnTo>
                    <a:pt x="0" y="292"/>
                  </a:lnTo>
                  <a:lnTo>
                    <a:pt x="291" y="0"/>
                  </a:lnTo>
                  <a:lnTo>
                    <a:pt x="303" y="12"/>
                  </a:lnTo>
                  <a:lnTo>
                    <a:pt x="10" y="30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dirty="0"/>
            </a:p>
          </p:txBody>
        </p:sp>
        <p:sp>
          <p:nvSpPr>
            <p:cNvPr id="97" name="îśliḋè">
              <a:extLst>
                <a:ext uri="{FF2B5EF4-FFF2-40B4-BE49-F238E27FC236}">
                  <a16:creationId xmlns:a16="http://schemas.microsoft.com/office/drawing/2014/main" xmlns="" id="{9B7F152A-F17E-460D-BA81-52BE66A5865F}"/>
                </a:ext>
              </a:extLst>
            </p:cNvPr>
            <p:cNvSpPr/>
            <p:nvPr/>
          </p:nvSpPr>
          <p:spPr bwMode="auto">
            <a:xfrm>
              <a:off x="6172030" y="3987960"/>
              <a:ext cx="426612" cy="426613"/>
            </a:xfrm>
            <a:custGeom>
              <a:avLst/>
              <a:gdLst>
                <a:gd name="T0" fmla="*/ 291 w 303"/>
                <a:gd name="T1" fmla="*/ 303 h 303"/>
                <a:gd name="T2" fmla="*/ 0 w 303"/>
                <a:gd name="T3" fmla="*/ 12 h 303"/>
                <a:gd name="T4" fmla="*/ 10 w 303"/>
                <a:gd name="T5" fmla="*/ 0 h 303"/>
                <a:gd name="T6" fmla="*/ 303 w 303"/>
                <a:gd name="T7" fmla="*/ 292 h 303"/>
                <a:gd name="T8" fmla="*/ 291 w 303"/>
                <a:gd name="T9" fmla="*/ 303 h 303"/>
              </a:gdLst>
              <a:ahLst/>
              <a:cxnLst>
                <a:cxn ang="0">
                  <a:pos x="T0" y="T1"/>
                </a:cxn>
                <a:cxn ang="0">
                  <a:pos x="T2" y="T3"/>
                </a:cxn>
                <a:cxn ang="0">
                  <a:pos x="T4" y="T5"/>
                </a:cxn>
                <a:cxn ang="0">
                  <a:pos x="T6" y="T7"/>
                </a:cxn>
                <a:cxn ang="0">
                  <a:pos x="T8" y="T9"/>
                </a:cxn>
              </a:cxnLst>
              <a:rect l="0" t="0" r="r" b="b"/>
              <a:pathLst>
                <a:path w="303" h="303">
                  <a:moveTo>
                    <a:pt x="291" y="303"/>
                  </a:moveTo>
                  <a:lnTo>
                    <a:pt x="0" y="12"/>
                  </a:lnTo>
                  <a:lnTo>
                    <a:pt x="10" y="0"/>
                  </a:lnTo>
                  <a:lnTo>
                    <a:pt x="303" y="292"/>
                  </a:lnTo>
                  <a:lnTo>
                    <a:pt x="291" y="303"/>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8" name="i$líḑé">
              <a:extLst>
                <a:ext uri="{FF2B5EF4-FFF2-40B4-BE49-F238E27FC236}">
                  <a16:creationId xmlns:a16="http://schemas.microsoft.com/office/drawing/2014/main" xmlns="" id="{830FB261-BDE5-4624-B1C8-732A57D54844}"/>
                </a:ext>
              </a:extLst>
            </p:cNvPr>
            <p:cNvSpPr/>
            <p:nvPr/>
          </p:nvSpPr>
          <p:spPr bwMode="auto">
            <a:xfrm>
              <a:off x="4752806" y="5134040"/>
              <a:ext cx="202746" cy="198523"/>
            </a:xfrm>
            <a:custGeom>
              <a:avLst/>
              <a:gdLst>
                <a:gd name="T0" fmla="*/ 0 w 144"/>
                <a:gd name="T1" fmla="*/ 97 h 141"/>
                <a:gd name="T2" fmla="*/ 50 w 144"/>
                <a:gd name="T3" fmla="*/ 141 h 141"/>
                <a:gd name="T4" fmla="*/ 144 w 144"/>
                <a:gd name="T5" fmla="*/ 43 h 141"/>
                <a:gd name="T6" fmla="*/ 94 w 144"/>
                <a:gd name="T7" fmla="*/ 0 h 141"/>
                <a:gd name="T8" fmla="*/ 0 w 144"/>
                <a:gd name="T9" fmla="*/ 97 h 141"/>
              </a:gdLst>
              <a:ahLst/>
              <a:cxnLst>
                <a:cxn ang="0">
                  <a:pos x="T0" y="T1"/>
                </a:cxn>
                <a:cxn ang="0">
                  <a:pos x="T2" y="T3"/>
                </a:cxn>
                <a:cxn ang="0">
                  <a:pos x="T4" y="T5"/>
                </a:cxn>
                <a:cxn ang="0">
                  <a:pos x="T6" y="T7"/>
                </a:cxn>
                <a:cxn ang="0">
                  <a:pos x="T8" y="T9"/>
                </a:cxn>
              </a:cxnLst>
              <a:rect l="0" t="0" r="r" b="b"/>
              <a:pathLst>
                <a:path w="144" h="141">
                  <a:moveTo>
                    <a:pt x="0" y="97"/>
                  </a:moveTo>
                  <a:lnTo>
                    <a:pt x="50" y="141"/>
                  </a:lnTo>
                  <a:lnTo>
                    <a:pt x="144" y="43"/>
                  </a:lnTo>
                  <a:lnTo>
                    <a:pt x="94" y="0"/>
                  </a:lnTo>
                  <a:lnTo>
                    <a:pt x="0" y="97"/>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99" name="îŝļïḍe">
              <a:extLst>
                <a:ext uri="{FF2B5EF4-FFF2-40B4-BE49-F238E27FC236}">
                  <a16:creationId xmlns:a16="http://schemas.microsoft.com/office/drawing/2014/main" xmlns="" id="{A279A47F-B222-4C94-9CEE-CFA9A515DE11}"/>
                </a:ext>
              </a:extLst>
            </p:cNvPr>
            <p:cNvSpPr/>
            <p:nvPr/>
          </p:nvSpPr>
          <p:spPr bwMode="auto">
            <a:xfrm>
              <a:off x="4989343" y="5197399"/>
              <a:ext cx="97150" cy="198523"/>
            </a:xfrm>
            <a:custGeom>
              <a:avLst/>
              <a:gdLst>
                <a:gd name="T0" fmla="*/ 0 w 69"/>
                <a:gd name="T1" fmla="*/ 141 h 141"/>
                <a:gd name="T2" fmla="*/ 61 w 69"/>
                <a:gd name="T3" fmla="*/ 141 h 141"/>
                <a:gd name="T4" fmla="*/ 69 w 69"/>
                <a:gd name="T5" fmla="*/ 0 h 141"/>
                <a:gd name="T6" fmla="*/ 9 w 69"/>
                <a:gd name="T7" fmla="*/ 0 h 141"/>
                <a:gd name="T8" fmla="*/ 0 w 69"/>
                <a:gd name="T9" fmla="*/ 141 h 141"/>
              </a:gdLst>
              <a:ahLst/>
              <a:cxnLst>
                <a:cxn ang="0">
                  <a:pos x="T0" y="T1"/>
                </a:cxn>
                <a:cxn ang="0">
                  <a:pos x="T2" y="T3"/>
                </a:cxn>
                <a:cxn ang="0">
                  <a:pos x="T4" y="T5"/>
                </a:cxn>
                <a:cxn ang="0">
                  <a:pos x="T6" y="T7"/>
                </a:cxn>
                <a:cxn ang="0">
                  <a:pos x="T8" y="T9"/>
                </a:cxn>
              </a:cxnLst>
              <a:rect l="0" t="0" r="r" b="b"/>
              <a:pathLst>
                <a:path w="69" h="141">
                  <a:moveTo>
                    <a:pt x="0" y="141"/>
                  </a:moveTo>
                  <a:lnTo>
                    <a:pt x="61" y="141"/>
                  </a:lnTo>
                  <a:lnTo>
                    <a:pt x="69" y="0"/>
                  </a:lnTo>
                  <a:lnTo>
                    <a:pt x="9" y="0"/>
                  </a:lnTo>
                  <a:lnTo>
                    <a:pt x="0" y="141"/>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0" name="ïSḻîďe">
              <a:extLst>
                <a:ext uri="{FF2B5EF4-FFF2-40B4-BE49-F238E27FC236}">
                  <a16:creationId xmlns:a16="http://schemas.microsoft.com/office/drawing/2014/main" xmlns="" id="{2480C133-C4F1-4B70-8F5E-8C1BBF85F36D}"/>
                </a:ext>
              </a:extLst>
            </p:cNvPr>
            <p:cNvSpPr/>
            <p:nvPr/>
          </p:nvSpPr>
          <p:spPr bwMode="auto">
            <a:xfrm>
              <a:off x="4972447" y="5387473"/>
              <a:ext cx="319607" cy="99966"/>
            </a:xfrm>
            <a:custGeom>
              <a:avLst/>
              <a:gdLst>
                <a:gd name="T0" fmla="*/ 37 w 109"/>
                <a:gd name="T1" fmla="*/ 0 h 34"/>
                <a:gd name="T2" fmla="*/ 4 w 109"/>
                <a:gd name="T3" fmla="*/ 0 h 34"/>
                <a:gd name="T4" fmla="*/ 1 w 109"/>
                <a:gd name="T5" fmla="*/ 2 h 34"/>
                <a:gd name="T6" fmla="*/ 0 w 109"/>
                <a:gd name="T7" fmla="*/ 28 h 34"/>
                <a:gd name="T8" fmla="*/ 5 w 109"/>
                <a:gd name="T9" fmla="*/ 34 h 34"/>
                <a:gd name="T10" fmla="*/ 37 w 109"/>
                <a:gd name="T11" fmla="*/ 33 h 34"/>
                <a:gd name="T12" fmla="*/ 97 w 109"/>
                <a:gd name="T13" fmla="*/ 34 h 34"/>
                <a:gd name="T14" fmla="*/ 103 w 109"/>
                <a:gd name="T15" fmla="*/ 20 h 34"/>
                <a:gd name="T16" fmla="*/ 42 w 109"/>
                <a:gd name="T17" fmla="*/ 2 h 34"/>
                <a:gd name="T18" fmla="*/ 37 w 109"/>
                <a:gd name="T1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34">
                  <a:moveTo>
                    <a:pt x="37" y="0"/>
                  </a:moveTo>
                  <a:cubicBezTo>
                    <a:pt x="4" y="0"/>
                    <a:pt x="4" y="0"/>
                    <a:pt x="4" y="0"/>
                  </a:cubicBezTo>
                  <a:cubicBezTo>
                    <a:pt x="2" y="0"/>
                    <a:pt x="2" y="1"/>
                    <a:pt x="1" y="2"/>
                  </a:cubicBezTo>
                  <a:cubicBezTo>
                    <a:pt x="0" y="28"/>
                    <a:pt x="0" y="28"/>
                    <a:pt x="0" y="28"/>
                  </a:cubicBezTo>
                  <a:cubicBezTo>
                    <a:pt x="0" y="31"/>
                    <a:pt x="2" y="34"/>
                    <a:pt x="5" y="34"/>
                  </a:cubicBezTo>
                  <a:cubicBezTo>
                    <a:pt x="17" y="33"/>
                    <a:pt x="22" y="33"/>
                    <a:pt x="37" y="33"/>
                  </a:cubicBezTo>
                  <a:cubicBezTo>
                    <a:pt x="46" y="33"/>
                    <a:pt x="84" y="34"/>
                    <a:pt x="97" y="34"/>
                  </a:cubicBezTo>
                  <a:cubicBezTo>
                    <a:pt x="109" y="34"/>
                    <a:pt x="109" y="21"/>
                    <a:pt x="103" y="20"/>
                  </a:cubicBezTo>
                  <a:cubicBezTo>
                    <a:pt x="80" y="15"/>
                    <a:pt x="50" y="8"/>
                    <a:pt x="42" y="2"/>
                  </a:cubicBezTo>
                  <a:cubicBezTo>
                    <a:pt x="41" y="1"/>
                    <a:pt x="39" y="0"/>
                    <a:pt x="37" y="0"/>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1" name="ïšḷíḓè">
              <a:extLst>
                <a:ext uri="{FF2B5EF4-FFF2-40B4-BE49-F238E27FC236}">
                  <a16:creationId xmlns:a16="http://schemas.microsoft.com/office/drawing/2014/main" xmlns="" id="{92905E48-F5E7-4222-886C-7860AA6F48D9}"/>
                </a:ext>
              </a:extLst>
            </p:cNvPr>
            <p:cNvSpPr/>
            <p:nvPr/>
          </p:nvSpPr>
          <p:spPr bwMode="auto">
            <a:xfrm>
              <a:off x="4679592" y="5246677"/>
              <a:ext cx="325239" cy="240762"/>
            </a:xfrm>
            <a:custGeom>
              <a:avLst/>
              <a:gdLst>
                <a:gd name="T0" fmla="*/ 55 w 111"/>
                <a:gd name="T1" fmla="*/ 20 h 82"/>
                <a:gd name="T2" fmla="*/ 27 w 111"/>
                <a:gd name="T3" fmla="*/ 1 h 82"/>
                <a:gd name="T4" fmla="*/ 23 w 111"/>
                <a:gd name="T5" fmla="*/ 1 h 82"/>
                <a:gd name="T6" fmla="*/ 2 w 111"/>
                <a:gd name="T7" fmla="*/ 23 h 82"/>
                <a:gd name="T8" fmla="*/ 3 w 111"/>
                <a:gd name="T9" fmla="*/ 30 h 82"/>
                <a:gd name="T10" fmla="*/ 44 w 111"/>
                <a:gd name="T11" fmla="*/ 66 h 82"/>
                <a:gd name="T12" fmla="*/ 91 w 111"/>
                <a:gd name="T13" fmla="*/ 82 h 82"/>
                <a:gd name="T14" fmla="*/ 106 w 111"/>
                <a:gd name="T15" fmla="*/ 69 h 82"/>
                <a:gd name="T16" fmla="*/ 60 w 111"/>
                <a:gd name="T17" fmla="*/ 26 h 82"/>
                <a:gd name="T18" fmla="*/ 55 w 111"/>
                <a:gd name="T19" fmla="*/ 20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1" h="82">
                  <a:moveTo>
                    <a:pt x="55" y="20"/>
                  </a:moveTo>
                  <a:cubicBezTo>
                    <a:pt x="27" y="1"/>
                    <a:pt x="27" y="1"/>
                    <a:pt x="27" y="1"/>
                  </a:cubicBezTo>
                  <a:cubicBezTo>
                    <a:pt x="26" y="0"/>
                    <a:pt x="24" y="0"/>
                    <a:pt x="23" y="1"/>
                  </a:cubicBezTo>
                  <a:cubicBezTo>
                    <a:pt x="2" y="23"/>
                    <a:pt x="2" y="23"/>
                    <a:pt x="2" y="23"/>
                  </a:cubicBezTo>
                  <a:cubicBezTo>
                    <a:pt x="0" y="25"/>
                    <a:pt x="0" y="28"/>
                    <a:pt x="3" y="30"/>
                  </a:cubicBezTo>
                  <a:cubicBezTo>
                    <a:pt x="21" y="44"/>
                    <a:pt x="34" y="54"/>
                    <a:pt x="44" y="66"/>
                  </a:cubicBezTo>
                  <a:cubicBezTo>
                    <a:pt x="57" y="80"/>
                    <a:pt x="63" y="82"/>
                    <a:pt x="91" y="82"/>
                  </a:cubicBezTo>
                  <a:cubicBezTo>
                    <a:pt x="104" y="82"/>
                    <a:pt x="111" y="71"/>
                    <a:pt x="106" y="69"/>
                  </a:cubicBezTo>
                  <a:cubicBezTo>
                    <a:pt x="59" y="54"/>
                    <a:pt x="72" y="48"/>
                    <a:pt x="60" y="26"/>
                  </a:cubicBezTo>
                  <a:cubicBezTo>
                    <a:pt x="59" y="24"/>
                    <a:pt x="58" y="22"/>
                    <a:pt x="55" y="20"/>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2" name="íŝļïdè">
              <a:extLst>
                <a:ext uri="{FF2B5EF4-FFF2-40B4-BE49-F238E27FC236}">
                  <a16:creationId xmlns:a16="http://schemas.microsoft.com/office/drawing/2014/main" xmlns="" id="{366A2A4C-7A66-46F9-9184-ACE783BA54D3}"/>
                </a:ext>
              </a:extLst>
            </p:cNvPr>
            <p:cNvSpPr/>
            <p:nvPr/>
          </p:nvSpPr>
          <p:spPr bwMode="auto">
            <a:xfrm>
              <a:off x="5285015" y="2511010"/>
              <a:ext cx="640622" cy="575856"/>
            </a:xfrm>
            <a:custGeom>
              <a:avLst/>
              <a:gdLst>
                <a:gd name="T0" fmla="*/ 41 w 219"/>
                <a:gd name="T1" fmla="*/ 0 h 197"/>
                <a:gd name="T2" fmla="*/ 71 w 219"/>
                <a:gd name="T3" fmla="*/ 67 h 197"/>
                <a:gd name="T4" fmla="*/ 102 w 219"/>
                <a:gd name="T5" fmla="*/ 133 h 197"/>
                <a:gd name="T6" fmla="*/ 111 w 219"/>
                <a:gd name="T7" fmla="*/ 149 h 197"/>
                <a:gd name="T8" fmla="*/ 113 w 219"/>
                <a:gd name="T9" fmla="*/ 152 h 197"/>
                <a:gd name="T10" fmla="*/ 114 w 219"/>
                <a:gd name="T11" fmla="*/ 154 h 197"/>
                <a:gd name="T12" fmla="*/ 114 w 219"/>
                <a:gd name="T13" fmla="*/ 154 h 197"/>
                <a:gd name="T14" fmla="*/ 115 w 219"/>
                <a:gd name="T15" fmla="*/ 155 h 197"/>
                <a:gd name="T16" fmla="*/ 126 w 219"/>
                <a:gd name="T17" fmla="*/ 159 h 197"/>
                <a:gd name="T18" fmla="*/ 142 w 219"/>
                <a:gd name="T19" fmla="*/ 161 h 197"/>
                <a:gd name="T20" fmla="*/ 178 w 219"/>
                <a:gd name="T21" fmla="*/ 161 h 197"/>
                <a:gd name="T22" fmla="*/ 196 w 219"/>
                <a:gd name="T23" fmla="*/ 160 h 197"/>
                <a:gd name="T24" fmla="*/ 214 w 219"/>
                <a:gd name="T25" fmla="*/ 159 h 197"/>
                <a:gd name="T26" fmla="*/ 219 w 219"/>
                <a:gd name="T27" fmla="*/ 181 h 197"/>
                <a:gd name="T28" fmla="*/ 142 w 219"/>
                <a:gd name="T29" fmla="*/ 196 h 197"/>
                <a:gd name="T30" fmla="*/ 121 w 219"/>
                <a:gd name="T31" fmla="*/ 196 h 197"/>
                <a:gd name="T32" fmla="*/ 97 w 219"/>
                <a:gd name="T33" fmla="*/ 190 h 197"/>
                <a:gd name="T34" fmla="*/ 83 w 219"/>
                <a:gd name="T35" fmla="*/ 181 h 197"/>
                <a:gd name="T36" fmla="*/ 80 w 219"/>
                <a:gd name="T37" fmla="*/ 176 h 197"/>
                <a:gd name="T38" fmla="*/ 79 w 219"/>
                <a:gd name="T39" fmla="*/ 174 h 197"/>
                <a:gd name="T40" fmla="*/ 76 w 219"/>
                <a:gd name="T41" fmla="*/ 170 h 197"/>
                <a:gd name="T42" fmla="*/ 65 w 219"/>
                <a:gd name="T43" fmla="*/ 154 h 197"/>
                <a:gd name="T44" fmla="*/ 30 w 219"/>
                <a:gd name="T45" fmla="*/ 86 h 197"/>
                <a:gd name="T46" fmla="*/ 0 w 219"/>
                <a:gd name="T47" fmla="*/ 17 h 197"/>
                <a:gd name="T48" fmla="*/ 41 w 219"/>
                <a:gd name="T49" fmla="*/ 0 h 1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9" h="197">
                  <a:moveTo>
                    <a:pt x="41" y="0"/>
                  </a:moveTo>
                  <a:cubicBezTo>
                    <a:pt x="51" y="22"/>
                    <a:pt x="61" y="45"/>
                    <a:pt x="71" y="67"/>
                  </a:cubicBezTo>
                  <a:cubicBezTo>
                    <a:pt x="81" y="90"/>
                    <a:pt x="91" y="112"/>
                    <a:pt x="102" y="133"/>
                  </a:cubicBezTo>
                  <a:cubicBezTo>
                    <a:pt x="105" y="138"/>
                    <a:pt x="108" y="144"/>
                    <a:pt x="111" y="149"/>
                  </a:cubicBezTo>
                  <a:cubicBezTo>
                    <a:pt x="113" y="152"/>
                    <a:pt x="113" y="152"/>
                    <a:pt x="113" y="152"/>
                  </a:cubicBezTo>
                  <a:cubicBezTo>
                    <a:pt x="114" y="154"/>
                    <a:pt x="114" y="154"/>
                    <a:pt x="114" y="154"/>
                  </a:cubicBezTo>
                  <a:cubicBezTo>
                    <a:pt x="114" y="154"/>
                    <a:pt x="114" y="154"/>
                    <a:pt x="114" y="154"/>
                  </a:cubicBezTo>
                  <a:cubicBezTo>
                    <a:pt x="113" y="154"/>
                    <a:pt x="113" y="154"/>
                    <a:pt x="115" y="155"/>
                  </a:cubicBezTo>
                  <a:cubicBezTo>
                    <a:pt x="117" y="156"/>
                    <a:pt x="121" y="158"/>
                    <a:pt x="126" y="159"/>
                  </a:cubicBezTo>
                  <a:cubicBezTo>
                    <a:pt x="131" y="160"/>
                    <a:pt x="137" y="160"/>
                    <a:pt x="142" y="161"/>
                  </a:cubicBezTo>
                  <a:cubicBezTo>
                    <a:pt x="154" y="162"/>
                    <a:pt x="166" y="162"/>
                    <a:pt x="178" y="161"/>
                  </a:cubicBezTo>
                  <a:cubicBezTo>
                    <a:pt x="196" y="160"/>
                    <a:pt x="196" y="160"/>
                    <a:pt x="196" y="160"/>
                  </a:cubicBezTo>
                  <a:cubicBezTo>
                    <a:pt x="214" y="159"/>
                    <a:pt x="214" y="159"/>
                    <a:pt x="214" y="159"/>
                  </a:cubicBezTo>
                  <a:cubicBezTo>
                    <a:pt x="219" y="181"/>
                    <a:pt x="219" y="181"/>
                    <a:pt x="219" y="181"/>
                  </a:cubicBezTo>
                  <a:cubicBezTo>
                    <a:pt x="194" y="189"/>
                    <a:pt x="169" y="195"/>
                    <a:pt x="142" y="196"/>
                  </a:cubicBezTo>
                  <a:cubicBezTo>
                    <a:pt x="136" y="197"/>
                    <a:pt x="129" y="197"/>
                    <a:pt x="121" y="196"/>
                  </a:cubicBezTo>
                  <a:cubicBezTo>
                    <a:pt x="114" y="195"/>
                    <a:pt x="106" y="194"/>
                    <a:pt x="97" y="190"/>
                  </a:cubicBezTo>
                  <a:cubicBezTo>
                    <a:pt x="93" y="188"/>
                    <a:pt x="88" y="186"/>
                    <a:pt x="83" y="181"/>
                  </a:cubicBezTo>
                  <a:cubicBezTo>
                    <a:pt x="82" y="179"/>
                    <a:pt x="81" y="178"/>
                    <a:pt x="80" y="176"/>
                  </a:cubicBezTo>
                  <a:cubicBezTo>
                    <a:pt x="79" y="174"/>
                    <a:pt x="79" y="174"/>
                    <a:pt x="79" y="174"/>
                  </a:cubicBezTo>
                  <a:cubicBezTo>
                    <a:pt x="76" y="170"/>
                    <a:pt x="76" y="170"/>
                    <a:pt x="76" y="170"/>
                  </a:cubicBezTo>
                  <a:cubicBezTo>
                    <a:pt x="72" y="165"/>
                    <a:pt x="69" y="159"/>
                    <a:pt x="65" y="154"/>
                  </a:cubicBezTo>
                  <a:cubicBezTo>
                    <a:pt x="53" y="131"/>
                    <a:pt x="41" y="109"/>
                    <a:pt x="30" y="86"/>
                  </a:cubicBezTo>
                  <a:cubicBezTo>
                    <a:pt x="19" y="64"/>
                    <a:pt x="9" y="41"/>
                    <a:pt x="0" y="17"/>
                  </a:cubicBezTo>
                  <a:lnTo>
                    <a:pt x="41" y="0"/>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3" name="îŝḻîḋé">
              <a:extLst>
                <a:ext uri="{FF2B5EF4-FFF2-40B4-BE49-F238E27FC236}">
                  <a16:creationId xmlns:a16="http://schemas.microsoft.com/office/drawing/2014/main" xmlns="" id="{42F46571-10FF-4A44-82B4-19CDFFD52F16}"/>
                </a:ext>
              </a:extLst>
            </p:cNvPr>
            <p:cNvSpPr/>
            <p:nvPr/>
          </p:nvSpPr>
          <p:spPr bwMode="auto">
            <a:xfrm>
              <a:off x="5224473" y="2418085"/>
              <a:ext cx="304119" cy="391413"/>
            </a:xfrm>
            <a:custGeom>
              <a:avLst/>
              <a:gdLst>
                <a:gd name="T0" fmla="*/ 9 w 104"/>
                <a:gd name="T1" fmla="*/ 29 h 134"/>
                <a:gd name="T2" fmla="*/ 53 w 104"/>
                <a:gd name="T3" fmla="*/ 134 h 134"/>
                <a:gd name="T4" fmla="*/ 104 w 104"/>
                <a:gd name="T5" fmla="*/ 105 h 134"/>
                <a:gd name="T6" fmla="*/ 74 w 104"/>
                <a:gd name="T7" fmla="*/ 34 h 134"/>
                <a:gd name="T8" fmla="*/ 9 w 104"/>
                <a:gd name="T9" fmla="*/ 29 h 134"/>
              </a:gdLst>
              <a:ahLst/>
              <a:cxnLst>
                <a:cxn ang="0">
                  <a:pos x="T0" y="T1"/>
                </a:cxn>
                <a:cxn ang="0">
                  <a:pos x="T2" y="T3"/>
                </a:cxn>
                <a:cxn ang="0">
                  <a:pos x="T4" y="T5"/>
                </a:cxn>
                <a:cxn ang="0">
                  <a:pos x="T6" y="T7"/>
                </a:cxn>
                <a:cxn ang="0">
                  <a:pos x="T8" y="T9"/>
                </a:cxn>
              </a:cxnLst>
              <a:rect l="0" t="0" r="r" b="b"/>
              <a:pathLst>
                <a:path w="104" h="134">
                  <a:moveTo>
                    <a:pt x="9" y="29"/>
                  </a:moveTo>
                  <a:cubicBezTo>
                    <a:pt x="0" y="56"/>
                    <a:pt x="53" y="134"/>
                    <a:pt x="53" y="134"/>
                  </a:cubicBezTo>
                  <a:cubicBezTo>
                    <a:pt x="104" y="105"/>
                    <a:pt x="104" y="105"/>
                    <a:pt x="104" y="105"/>
                  </a:cubicBezTo>
                  <a:cubicBezTo>
                    <a:pt x="104" y="105"/>
                    <a:pt x="90" y="66"/>
                    <a:pt x="74" y="34"/>
                  </a:cubicBezTo>
                  <a:cubicBezTo>
                    <a:pt x="56" y="0"/>
                    <a:pt x="19" y="0"/>
                    <a:pt x="9" y="29"/>
                  </a:cubicBezTo>
                  <a:close/>
                </a:path>
              </a:pathLst>
            </a:custGeom>
            <a:gradFill flip="none" rotWithShape="1">
              <a:gsLst>
                <a:gs pos="0">
                  <a:schemeClr val="accent1">
                    <a:lumMod val="40000"/>
                    <a:lumOff val="60000"/>
                  </a:schemeClr>
                </a:gs>
                <a:gs pos="100000">
                  <a:schemeClr val="accent1">
                    <a:lumMod val="60000"/>
                    <a:lumOff val="40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4" name="ïŝḻîďé">
              <a:extLst>
                <a:ext uri="{FF2B5EF4-FFF2-40B4-BE49-F238E27FC236}">
                  <a16:creationId xmlns:a16="http://schemas.microsoft.com/office/drawing/2014/main" xmlns="" id="{3B877AC8-49C2-4BCA-8297-3345DDDB75C3}"/>
                </a:ext>
              </a:extLst>
            </p:cNvPr>
            <p:cNvSpPr/>
            <p:nvPr/>
          </p:nvSpPr>
          <p:spPr bwMode="auto">
            <a:xfrm>
              <a:off x="5235737" y="2496931"/>
              <a:ext cx="204155" cy="312567"/>
            </a:xfrm>
            <a:custGeom>
              <a:avLst/>
              <a:gdLst>
                <a:gd name="T0" fmla="*/ 4 w 70"/>
                <a:gd name="T1" fmla="*/ 5 h 107"/>
                <a:gd name="T2" fmla="*/ 43 w 70"/>
                <a:gd name="T3" fmla="*/ 26 h 107"/>
                <a:gd name="T4" fmla="*/ 70 w 70"/>
                <a:gd name="T5" fmla="*/ 95 h 107"/>
                <a:gd name="T6" fmla="*/ 49 w 70"/>
                <a:gd name="T7" fmla="*/ 107 h 107"/>
                <a:gd name="T8" fmla="*/ 4 w 70"/>
                <a:gd name="T9" fmla="*/ 5 h 107"/>
              </a:gdLst>
              <a:ahLst/>
              <a:cxnLst>
                <a:cxn ang="0">
                  <a:pos x="T0" y="T1"/>
                </a:cxn>
                <a:cxn ang="0">
                  <a:pos x="T2" y="T3"/>
                </a:cxn>
                <a:cxn ang="0">
                  <a:pos x="T4" y="T5"/>
                </a:cxn>
                <a:cxn ang="0">
                  <a:pos x="T6" y="T7"/>
                </a:cxn>
                <a:cxn ang="0">
                  <a:pos x="T8" y="T9"/>
                </a:cxn>
              </a:cxnLst>
              <a:rect l="0" t="0" r="r" b="b"/>
              <a:pathLst>
                <a:path w="70" h="107">
                  <a:moveTo>
                    <a:pt x="4" y="5"/>
                  </a:moveTo>
                  <a:cubicBezTo>
                    <a:pt x="16" y="0"/>
                    <a:pt x="29" y="4"/>
                    <a:pt x="43" y="26"/>
                  </a:cubicBezTo>
                  <a:cubicBezTo>
                    <a:pt x="56" y="48"/>
                    <a:pt x="68" y="85"/>
                    <a:pt x="70" y="95"/>
                  </a:cubicBezTo>
                  <a:cubicBezTo>
                    <a:pt x="49" y="107"/>
                    <a:pt x="49" y="107"/>
                    <a:pt x="49" y="107"/>
                  </a:cubicBezTo>
                  <a:cubicBezTo>
                    <a:pt x="49" y="107"/>
                    <a:pt x="0" y="34"/>
                    <a:pt x="4" y="5"/>
                  </a:cubicBezTo>
                  <a:close/>
                </a:path>
              </a:pathLst>
            </a:custGeom>
            <a:solidFill>
              <a:srgbClr val="77B3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5" name="íṧļíďè">
              <a:extLst>
                <a:ext uri="{FF2B5EF4-FFF2-40B4-BE49-F238E27FC236}">
                  <a16:creationId xmlns:a16="http://schemas.microsoft.com/office/drawing/2014/main" xmlns="" id="{802C8590-F60C-4C88-87C3-2132697C52F8}"/>
                </a:ext>
              </a:extLst>
            </p:cNvPr>
            <p:cNvSpPr/>
            <p:nvPr/>
          </p:nvSpPr>
          <p:spPr bwMode="auto">
            <a:xfrm>
              <a:off x="5887622" y="2948885"/>
              <a:ext cx="102782" cy="108413"/>
            </a:xfrm>
            <a:custGeom>
              <a:avLst/>
              <a:gdLst>
                <a:gd name="T0" fmla="*/ 2 w 35"/>
                <a:gd name="T1" fmla="*/ 11 h 37"/>
                <a:gd name="T2" fmla="*/ 29 w 35"/>
                <a:gd name="T3" fmla="*/ 0 h 37"/>
                <a:gd name="T4" fmla="*/ 35 w 35"/>
                <a:gd name="T5" fmla="*/ 28 h 37"/>
                <a:gd name="T6" fmla="*/ 0 w 35"/>
                <a:gd name="T7" fmla="*/ 28 h 37"/>
                <a:gd name="T8" fmla="*/ 2 w 35"/>
                <a:gd name="T9" fmla="*/ 11 h 37"/>
              </a:gdLst>
              <a:ahLst/>
              <a:cxnLst>
                <a:cxn ang="0">
                  <a:pos x="T0" y="T1"/>
                </a:cxn>
                <a:cxn ang="0">
                  <a:pos x="T2" y="T3"/>
                </a:cxn>
                <a:cxn ang="0">
                  <a:pos x="T4" y="T5"/>
                </a:cxn>
                <a:cxn ang="0">
                  <a:pos x="T6" y="T7"/>
                </a:cxn>
                <a:cxn ang="0">
                  <a:pos x="T8" y="T9"/>
                </a:cxn>
              </a:cxnLst>
              <a:rect l="0" t="0" r="r" b="b"/>
              <a:pathLst>
                <a:path w="35" h="37">
                  <a:moveTo>
                    <a:pt x="2" y="11"/>
                  </a:moveTo>
                  <a:cubicBezTo>
                    <a:pt x="29" y="0"/>
                    <a:pt x="29" y="0"/>
                    <a:pt x="29" y="0"/>
                  </a:cubicBezTo>
                  <a:cubicBezTo>
                    <a:pt x="35" y="28"/>
                    <a:pt x="35" y="28"/>
                    <a:pt x="35" y="28"/>
                  </a:cubicBezTo>
                  <a:cubicBezTo>
                    <a:pt x="35" y="28"/>
                    <a:pt x="4" y="37"/>
                    <a:pt x="0" y="28"/>
                  </a:cubicBezTo>
                  <a:lnTo>
                    <a:pt x="2" y="11"/>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6" name="işľiḋè">
              <a:extLst>
                <a:ext uri="{FF2B5EF4-FFF2-40B4-BE49-F238E27FC236}">
                  <a16:creationId xmlns:a16="http://schemas.microsoft.com/office/drawing/2014/main" xmlns="" id="{CDA2AD75-9CC0-47AC-A661-1F217536FC14}"/>
                </a:ext>
              </a:extLst>
            </p:cNvPr>
            <p:cNvSpPr/>
            <p:nvPr/>
          </p:nvSpPr>
          <p:spPr bwMode="auto">
            <a:xfrm>
              <a:off x="5973508" y="2948885"/>
              <a:ext cx="90109" cy="83070"/>
            </a:xfrm>
            <a:custGeom>
              <a:avLst/>
              <a:gdLst>
                <a:gd name="T0" fmla="*/ 47 w 64"/>
                <a:gd name="T1" fmla="*/ 13 h 59"/>
                <a:gd name="T2" fmla="*/ 64 w 64"/>
                <a:gd name="T3" fmla="*/ 44 h 59"/>
                <a:gd name="T4" fmla="*/ 12 w 64"/>
                <a:gd name="T5" fmla="*/ 59 h 59"/>
                <a:gd name="T6" fmla="*/ 0 w 64"/>
                <a:gd name="T7" fmla="*/ 0 h 59"/>
                <a:gd name="T8" fmla="*/ 47 w 64"/>
                <a:gd name="T9" fmla="*/ 13 h 59"/>
              </a:gdLst>
              <a:ahLst/>
              <a:cxnLst>
                <a:cxn ang="0">
                  <a:pos x="T0" y="T1"/>
                </a:cxn>
                <a:cxn ang="0">
                  <a:pos x="T2" y="T3"/>
                </a:cxn>
                <a:cxn ang="0">
                  <a:pos x="T4" y="T5"/>
                </a:cxn>
                <a:cxn ang="0">
                  <a:pos x="T6" y="T7"/>
                </a:cxn>
                <a:cxn ang="0">
                  <a:pos x="T8" y="T9"/>
                </a:cxn>
              </a:cxnLst>
              <a:rect l="0" t="0" r="r" b="b"/>
              <a:pathLst>
                <a:path w="64" h="59">
                  <a:moveTo>
                    <a:pt x="47" y="13"/>
                  </a:moveTo>
                  <a:lnTo>
                    <a:pt x="64" y="44"/>
                  </a:lnTo>
                  <a:lnTo>
                    <a:pt x="12" y="59"/>
                  </a:lnTo>
                  <a:lnTo>
                    <a:pt x="0" y="0"/>
                  </a:lnTo>
                  <a:lnTo>
                    <a:pt x="47" y="13"/>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7" name="îṧľîďê">
              <a:extLst>
                <a:ext uri="{FF2B5EF4-FFF2-40B4-BE49-F238E27FC236}">
                  <a16:creationId xmlns:a16="http://schemas.microsoft.com/office/drawing/2014/main" xmlns="" id="{251758C6-1316-40D6-8383-1C4D553992EC}"/>
                </a:ext>
              </a:extLst>
            </p:cNvPr>
            <p:cNvSpPr/>
            <p:nvPr/>
          </p:nvSpPr>
          <p:spPr bwMode="auto">
            <a:xfrm>
              <a:off x="4817572" y="5134040"/>
              <a:ext cx="133757" cy="130941"/>
            </a:xfrm>
            <a:custGeom>
              <a:avLst/>
              <a:gdLst>
                <a:gd name="T0" fmla="*/ 95 w 95"/>
                <a:gd name="T1" fmla="*/ 43 h 93"/>
                <a:gd name="T2" fmla="*/ 48 w 95"/>
                <a:gd name="T3" fmla="*/ 93 h 93"/>
                <a:gd name="T4" fmla="*/ 0 w 95"/>
                <a:gd name="T5" fmla="*/ 49 h 93"/>
                <a:gd name="T6" fmla="*/ 48 w 95"/>
                <a:gd name="T7" fmla="*/ 0 h 93"/>
                <a:gd name="T8" fmla="*/ 95 w 95"/>
                <a:gd name="T9" fmla="*/ 43 h 93"/>
              </a:gdLst>
              <a:ahLst/>
              <a:cxnLst>
                <a:cxn ang="0">
                  <a:pos x="T0" y="T1"/>
                </a:cxn>
                <a:cxn ang="0">
                  <a:pos x="T2" y="T3"/>
                </a:cxn>
                <a:cxn ang="0">
                  <a:pos x="T4" y="T5"/>
                </a:cxn>
                <a:cxn ang="0">
                  <a:pos x="T6" y="T7"/>
                </a:cxn>
                <a:cxn ang="0">
                  <a:pos x="T8" y="T9"/>
                </a:cxn>
              </a:cxnLst>
              <a:rect l="0" t="0" r="r" b="b"/>
              <a:pathLst>
                <a:path w="95" h="93">
                  <a:moveTo>
                    <a:pt x="95" y="43"/>
                  </a:moveTo>
                  <a:lnTo>
                    <a:pt x="48" y="93"/>
                  </a:lnTo>
                  <a:lnTo>
                    <a:pt x="0" y="49"/>
                  </a:lnTo>
                  <a:lnTo>
                    <a:pt x="48" y="0"/>
                  </a:lnTo>
                  <a:lnTo>
                    <a:pt x="95" y="43"/>
                  </a:lnTo>
                  <a:close/>
                </a:path>
              </a:pathLst>
            </a:custGeom>
            <a:solidFill>
              <a:srgbClr val="5E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8" name="ïṣļiḍé">
              <a:extLst>
                <a:ext uri="{FF2B5EF4-FFF2-40B4-BE49-F238E27FC236}">
                  <a16:creationId xmlns:a16="http://schemas.microsoft.com/office/drawing/2014/main" xmlns="" id="{9B7274F6-861E-4282-B2CD-DBB9EA772EAB}"/>
                </a:ext>
              </a:extLst>
            </p:cNvPr>
            <p:cNvSpPr/>
            <p:nvPr/>
          </p:nvSpPr>
          <p:spPr bwMode="auto">
            <a:xfrm>
              <a:off x="4996383" y="5197399"/>
              <a:ext cx="90109" cy="102782"/>
            </a:xfrm>
            <a:custGeom>
              <a:avLst/>
              <a:gdLst>
                <a:gd name="T0" fmla="*/ 4 w 64"/>
                <a:gd name="T1" fmla="*/ 0 h 73"/>
                <a:gd name="T2" fmla="*/ 64 w 64"/>
                <a:gd name="T3" fmla="*/ 0 h 73"/>
                <a:gd name="T4" fmla="*/ 60 w 64"/>
                <a:gd name="T5" fmla="*/ 73 h 73"/>
                <a:gd name="T6" fmla="*/ 0 w 64"/>
                <a:gd name="T7" fmla="*/ 73 h 73"/>
                <a:gd name="T8" fmla="*/ 4 w 64"/>
                <a:gd name="T9" fmla="*/ 0 h 73"/>
              </a:gdLst>
              <a:ahLst/>
              <a:cxnLst>
                <a:cxn ang="0">
                  <a:pos x="T0" y="T1"/>
                </a:cxn>
                <a:cxn ang="0">
                  <a:pos x="T2" y="T3"/>
                </a:cxn>
                <a:cxn ang="0">
                  <a:pos x="T4" y="T5"/>
                </a:cxn>
                <a:cxn ang="0">
                  <a:pos x="T6" y="T7"/>
                </a:cxn>
                <a:cxn ang="0">
                  <a:pos x="T8" y="T9"/>
                </a:cxn>
              </a:cxnLst>
              <a:rect l="0" t="0" r="r" b="b"/>
              <a:pathLst>
                <a:path w="64" h="73">
                  <a:moveTo>
                    <a:pt x="4" y="0"/>
                  </a:moveTo>
                  <a:lnTo>
                    <a:pt x="64" y="0"/>
                  </a:lnTo>
                  <a:lnTo>
                    <a:pt x="60" y="73"/>
                  </a:lnTo>
                  <a:lnTo>
                    <a:pt x="0" y="73"/>
                  </a:lnTo>
                  <a:lnTo>
                    <a:pt x="4" y="0"/>
                  </a:lnTo>
                  <a:close/>
                </a:path>
              </a:pathLst>
            </a:custGeom>
            <a:solidFill>
              <a:srgbClr val="5E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09" name="isḷíḓè">
              <a:extLst>
                <a:ext uri="{FF2B5EF4-FFF2-40B4-BE49-F238E27FC236}">
                  <a16:creationId xmlns:a16="http://schemas.microsoft.com/office/drawing/2014/main" xmlns="" id="{CEBB3291-F0EF-42E9-8184-A4291AA8811D}"/>
                </a:ext>
              </a:extLst>
            </p:cNvPr>
            <p:cNvSpPr/>
            <p:nvPr/>
          </p:nvSpPr>
          <p:spPr bwMode="auto">
            <a:xfrm>
              <a:off x="4864035" y="2415269"/>
              <a:ext cx="596975" cy="777194"/>
            </a:xfrm>
            <a:custGeom>
              <a:avLst/>
              <a:gdLst>
                <a:gd name="T0" fmla="*/ 166 w 204"/>
                <a:gd name="T1" fmla="*/ 10 h 266"/>
                <a:gd name="T2" fmla="*/ 177 w 204"/>
                <a:gd name="T3" fmla="*/ 266 h 266"/>
                <a:gd name="T4" fmla="*/ 18 w 204"/>
                <a:gd name="T5" fmla="*/ 266 h 266"/>
                <a:gd name="T6" fmla="*/ 0 w 204"/>
                <a:gd name="T7" fmla="*/ 8 h 266"/>
                <a:gd name="T8" fmla="*/ 53 w 204"/>
                <a:gd name="T9" fmla="*/ 1 h 266"/>
                <a:gd name="T10" fmla="*/ 120 w 204"/>
                <a:gd name="T11" fmla="*/ 1 h 266"/>
                <a:gd name="T12" fmla="*/ 166 w 204"/>
                <a:gd name="T13" fmla="*/ 10 h 266"/>
              </a:gdLst>
              <a:ahLst/>
              <a:cxnLst>
                <a:cxn ang="0">
                  <a:pos x="T0" y="T1"/>
                </a:cxn>
                <a:cxn ang="0">
                  <a:pos x="T2" y="T3"/>
                </a:cxn>
                <a:cxn ang="0">
                  <a:pos x="T4" y="T5"/>
                </a:cxn>
                <a:cxn ang="0">
                  <a:pos x="T6" y="T7"/>
                </a:cxn>
                <a:cxn ang="0">
                  <a:pos x="T8" y="T9"/>
                </a:cxn>
                <a:cxn ang="0">
                  <a:pos x="T10" y="T11"/>
                </a:cxn>
                <a:cxn ang="0">
                  <a:pos x="T12" y="T13"/>
                </a:cxn>
              </a:cxnLst>
              <a:rect l="0" t="0" r="r" b="b"/>
              <a:pathLst>
                <a:path w="204" h="266">
                  <a:moveTo>
                    <a:pt x="166" y="10"/>
                  </a:moveTo>
                  <a:cubicBezTo>
                    <a:pt x="166" y="10"/>
                    <a:pt x="204" y="99"/>
                    <a:pt x="177" y="266"/>
                  </a:cubicBezTo>
                  <a:cubicBezTo>
                    <a:pt x="129" y="266"/>
                    <a:pt x="42" y="266"/>
                    <a:pt x="18" y="266"/>
                  </a:cubicBezTo>
                  <a:cubicBezTo>
                    <a:pt x="16" y="242"/>
                    <a:pt x="28" y="123"/>
                    <a:pt x="0" y="8"/>
                  </a:cubicBezTo>
                  <a:cubicBezTo>
                    <a:pt x="0" y="8"/>
                    <a:pt x="27" y="3"/>
                    <a:pt x="53" y="1"/>
                  </a:cubicBezTo>
                  <a:cubicBezTo>
                    <a:pt x="73" y="0"/>
                    <a:pt x="103" y="0"/>
                    <a:pt x="120" y="1"/>
                  </a:cubicBezTo>
                  <a:cubicBezTo>
                    <a:pt x="144" y="4"/>
                    <a:pt x="166" y="10"/>
                    <a:pt x="166" y="10"/>
                  </a:cubicBezTo>
                  <a:close/>
                </a:path>
              </a:pathLst>
            </a:custGeom>
            <a:gradFill flip="none" rotWithShape="1">
              <a:gsLst>
                <a:gs pos="0">
                  <a:schemeClr val="accent1">
                    <a:lumMod val="40000"/>
                    <a:lumOff val="60000"/>
                  </a:schemeClr>
                </a:gs>
                <a:gs pos="100000">
                  <a:schemeClr val="accent1">
                    <a:lumMod val="60000"/>
                    <a:lumOff val="40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0" name="í$1iďê">
              <a:extLst>
                <a:ext uri="{FF2B5EF4-FFF2-40B4-BE49-F238E27FC236}">
                  <a16:creationId xmlns:a16="http://schemas.microsoft.com/office/drawing/2014/main" xmlns="" id="{DF974DEB-1CCE-48B6-A581-45DA3A931CE0}"/>
                </a:ext>
              </a:extLst>
            </p:cNvPr>
            <p:cNvSpPr/>
            <p:nvPr/>
          </p:nvSpPr>
          <p:spPr bwMode="auto">
            <a:xfrm>
              <a:off x="5080861" y="2613791"/>
              <a:ext cx="49279" cy="54911"/>
            </a:xfrm>
            <a:custGeom>
              <a:avLst/>
              <a:gdLst>
                <a:gd name="T0" fmla="*/ 17 w 17"/>
                <a:gd name="T1" fmla="*/ 10 h 19"/>
                <a:gd name="T2" fmla="*/ 10 w 17"/>
                <a:gd name="T3" fmla="*/ 19 h 19"/>
                <a:gd name="T4" fmla="*/ 1 w 17"/>
                <a:gd name="T5" fmla="*/ 10 h 19"/>
                <a:gd name="T6" fmla="*/ 8 w 17"/>
                <a:gd name="T7" fmla="*/ 0 h 19"/>
                <a:gd name="T8" fmla="*/ 17 w 17"/>
                <a:gd name="T9" fmla="*/ 10 h 19"/>
              </a:gdLst>
              <a:ahLst/>
              <a:cxnLst>
                <a:cxn ang="0">
                  <a:pos x="T0" y="T1"/>
                </a:cxn>
                <a:cxn ang="0">
                  <a:pos x="T2" y="T3"/>
                </a:cxn>
                <a:cxn ang="0">
                  <a:pos x="T4" y="T5"/>
                </a:cxn>
                <a:cxn ang="0">
                  <a:pos x="T6" y="T7"/>
                </a:cxn>
                <a:cxn ang="0">
                  <a:pos x="T8" y="T9"/>
                </a:cxn>
              </a:cxnLst>
              <a:rect l="0" t="0" r="r" b="b"/>
              <a:pathLst>
                <a:path w="17" h="19">
                  <a:moveTo>
                    <a:pt x="17" y="10"/>
                  </a:moveTo>
                  <a:cubicBezTo>
                    <a:pt x="17" y="15"/>
                    <a:pt x="14" y="19"/>
                    <a:pt x="10" y="19"/>
                  </a:cubicBezTo>
                  <a:cubicBezTo>
                    <a:pt x="5" y="19"/>
                    <a:pt x="1" y="15"/>
                    <a:pt x="1" y="10"/>
                  </a:cubicBezTo>
                  <a:cubicBezTo>
                    <a:pt x="0" y="5"/>
                    <a:pt x="4" y="1"/>
                    <a:pt x="8" y="0"/>
                  </a:cubicBezTo>
                  <a:cubicBezTo>
                    <a:pt x="13" y="0"/>
                    <a:pt x="17" y="4"/>
                    <a:pt x="17" y="10"/>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1" name="ïšḻiḓe">
              <a:extLst>
                <a:ext uri="{FF2B5EF4-FFF2-40B4-BE49-F238E27FC236}">
                  <a16:creationId xmlns:a16="http://schemas.microsoft.com/office/drawing/2014/main" xmlns="" id="{3DE8D2EE-0BD7-4337-A050-0ED55D0256D3}"/>
                </a:ext>
              </a:extLst>
            </p:cNvPr>
            <p:cNvSpPr/>
            <p:nvPr/>
          </p:nvSpPr>
          <p:spPr bwMode="auto">
            <a:xfrm>
              <a:off x="5162523" y="2613791"/>
              <a:ext cx="52095" cy="54911"/>
            </a:xfrm>
            <a:custGeom>
              <a:avLst/>
              <a:gdLst>
                <a:gd name="T0" fmla="*/ 17 w 18"/>
                <a:gd name="T1" fmla="*/ 9 h 19"/>
                <a:gd name="T2" fmla="*/ 10 w 18"/>
                <a:gd name="T3" fmla="*/ 19 h 19"/>
                <a:gd name="T4" fmla="*/ 1 w 18"/>
                <a:gd name="T5" fmla="*/ 9 h 19"/>
                <a:gd name="T6" fmla="*/ 8 w 18"/>
                <a:gd name="T7" fmla="*/ 0 h 19"/>
                <a:gd name="T8" fmla="*/ 17 w 18"/>
                <a:gd name="T9" fmla="*/ 9 h 19"/>
              </a:gdLst>
              <a:ahLst/>
              <a:cxnLst>
                <a:cxn ang="0">
                  <a:pos x="T0" y="T1"/>
                </a:cxn>
                <a:cxn ang="0">
                  <a:pos x="T2" y="T3"/>
                </a:cxn>
                <a:cxn ang="0">
                  <a:pos x="T4" y="T5"/>
                </a:cxn>
                <a:cxn ang="0">
                  <a:pos x="T6" y="T7"/>
                </a:cxn>
                <a:cxn ang="0">
                  <a:pos x="T8" y="T9"/>
                </a:cxn>
              </a:cxnLst>
              <a:rect l="0" t="0" r="r" b="b"/>
              <a:pathLst>
                <a:path w="18" h="19">
                  <a:moveTo>
                    <a:pt x="17" y="9"/>
                  </a:moveTo>
                  <a:cubicBezTo>
                    <a:pt x="18" y="14"/>
                    <a:pt x="14" y="19"/>
                    <a:pt x="10" y="19"/>
                  </a:cubicBezTo>
                  <a:cubicBezTo>
                    <a:pt x="5" y="19"/>
                    <a:pt x="1" y="15"/>
                    <a:pt x="1" y="9"/>
                  </a:cubicBezTo>
                  <a:cubicBezTo>
                    <a:pt x="0" y="4"/>
                    <a:pt x="4" y="0"/>
                    <a:pt x="8" y="0"/>
                  </a:cubicBezTo>
                  <a:cubicBezTo>
                    <a:pt x="13" y="0"/>
                    <a:pt x="17" y="4"/>
                    <a:pt x="17" y="9"/>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2" name="ïṡľîďé">
              <a:extLst>
                <a:ext uri="{FF2B5EF4-FFF2-40B4-BE49-F238E27FC236}">
                  <a16:creationId xmlns:a16="http://schemas.microsoft.com/office/drawing/2014/main" xmlns="" id="{077A49FD-7AFD-473D-B52A-054F1C6ED575}"/>
                </a:ext>
              </a:extLst>
            </p:cNvPr>
            <p:cNvSpPr/>
            <p:nvPr/>
          </p:nvSpPr>
          <p:spPr bwMode="auto">
            <a:xfrm>
              <a:off x="5247000" y="2610975"/>
              <a:ext cx="50687" cy="54911"/>
            </a:xfrm>
            <a:custGeom>
              <a:avLst/>
              <a:gdLst>
                <a:gd name="T0" fmla="*/ 17 w 17"/>
                <a:gd name="T1" fmla="*/ 9 h 19"/>
                <a:gd name="T2" fmla="*/ 9 w 17"/>
                <a:gd name="T3" fmla="*/ 19 h 19"/>
                <a:gd name="T4" fmla="*/ 0 w 17"/>
                <a:gd name="T5" fmla="*/ 10 h 19"/>
                <a:gd name="T6" fmla="*/ 8 w 17"/>
                <a:gd name="T7" fmla="*/ 0 h 19"/>
                <a:gd name="T8" fmla="*/ 17 w 17"/>
                <a:gd name="T9" fmla="*/ 9 h 19"/>
              </a:gdLst>
              <a:ahLst/>
              <a:cxnLst>
                <a:cxn ang="0">
                  <a:pos x="T0" y="T1"/>
                </a:cxn>
                <a:cxn ang="0">
                  <a:pos x="T2" y="T3"/>
                </a:cxn>
                <a:cxn ang="0">
                  <a:pos x="T4" y="T5"/>
                </a:cxn>
                <a:cxn ang="0">
                  <a:pos x="T6" y="T7"/>
                </a:cxn>
                <a:cxn ang="0">
                  <a:pos x="T8" y="T9"/>
                </a:cxn>
              </a:cxnLst>
              <a:rect l="0" t="0" r="r" b="b"/>
              <a:pathLst>
                <a:path w="17" h="19">
                  <a:moveTo>
                    <a:pt x="17" y="9"/>
                  </a:moveTo>
                  <a:cubicBezTo>
                    <a:pt x="17" y="15"/>
                    <a:pt x="14" y="19"/>
                    <a:pt x="9" y="19"/>
                  </a:cubicBezTo>
                  <a:cubicBezTo>
                    <a:pt x="5" y="19"/>
                    <a:pt x="1" y="15"/>
                    <a:pt x="0" y="10"/>
                  </a:cubicBezTo>
                  <a:cubicBezTo>
                    <a:pt x="0" y="4"/>
                    <a:pt x="3" y="0"/>
                    <a:pt x="8" y="0"/>
                  </a:cubicBezTo>
                  <a:cubicBezTo>
                    <a:pt x="12" y="0"/>
                    <a:pt x="16" y="4"/>
                    <a:pt x="17" y="9"/>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3" name="iSḷiḓe">
              <a:extLst>
                <a:ext uri="{FF2B5EF4-FFF2-40B4-BE49-F238E27FC236}">
                  <a16:creationId xmlns:a16="http://schemas.microsoft.com/office/drawing/2014/main" xmlns="" id="{23210A35-15AF-4852-9118-B0706C88D38A}"/>
                </a:ext>
              </a:extLst>
            </p:cNvPr>
            <p:cNvSpPr/>
            <p:nvPr/>
          </p:nvSpPr>
          <p:spPr bwMode="auto">
            <a:xfrm>
              <a:off x="4872483" y="2467363"/>
              <a:ext cx="105597" cy="394229"/>
            </a:xfrm>
            <a:custGeom>
              <a:avLst/>
              <a:gdLst>
                <a:gd name="T0" fmla="*/ 33 w 36"/>
                <a:gd name="T1" fmla="*/ 18 h 135"/>
                <a:gd name="T2" fmla="*/ 15 w 36"/>
                <a:gd name="T3" fmla="*/ 135 h 135"/>
                <a:gd name="T4" fmla="*/ 0 w 36"/>
                <a:gd name="T5" fmla="*/ 2 h 135"/>
                <a:gd name="T6" fmla="*/ 0 w 36"/>
                <a:gd name="T7" fmla="*/ 1 h 135"/>
                <a:gd name="T8" fmla="*/ 33 w 36"/>
                <a:gd name="T9" fmla="*/ 18 h 135"/>
              </a:gdLst>
              <a:ahLst/>
              <a:cxnLst>
                <a:cxn ang="0">
                  <a:pos x="T0" y="T1"/>
                </a:cxn>
                <a:cxn ang="0">
                  <a:pos x="T2" y="T3"/>
                </a:cxn>
                <a:cxn ang="0">
                  <a:pos x="T4" y="T5"/>
                </a:cxn>
                <a:cxn ang="0">
                  <a:pos x="T6" y="T7"/>
                </a:cxn>
                <a:cxn ang="0">
                  <a:pos x="T8" y="T9"/>
                </a:cxn>
              </a:cxnLst>
              <a:rect l="0" t="0" r="r" b="b"/>
              <a:pathLst>
                <a:path w="36" h="135">
                  <a:moveTo>
                    <a:pt x="33" y="18"/>
                  </a:moveTo>
                  <a:cubicBezTo>
                    <a:pt x="36" y="37"/>
                    <a:pt x="32" y="83"/>
                    <a:pt x="15" y="135"/>
                  </a:cubicBezTo>
                  <a:cubicBezTo>
                    <a:pt x="14" y="95"/>
                    <a:pt x="10" y="48"/>
                    <a:pt x="0" y="2"/>
                  </a:cubicBezTo>
                  <a:cubicBezTo>
                    <a:pt x="0" y="1"/>
                    <a:pt x="0" y="1"/>
                    <a:pt x="0" y="1"/>
                  </a:cubicBezTo>
                  <a:cubicBezTo>
                    <a:pt x="10" y="0"/>
                    <a:pt x="29" y="1"/>
                    <a:pt x="33" y="18"/>
                  </a:cubicBezTo>
                  <a:close/>
                </a:path>
              </a:pathLst>
            </a:custGeom>
            <a:solidFill>
              <a:srgbClr val="77B3F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4" name="i$ľïḍê">
              <a:extLst>
                <a:ext uri="{FF2B5EF4-FFF2-40B4-BE49-F238E27FC236}">
                  <a16:creationId xmlns:a16="http://schemas.microsoft.com/office/drawing/2014/main" xmlns="" id="{90F5952F-24F7-4D4E-A700-69FB62941CA8}"/>
                </a:ext>
              </a:extLst>
            </p:cNvPr>
            <p:cNvSpPr/>
            <p:nvPr/>
          </p:nvSpPr>
          <p:spPr bwMode="auto">
            <a:xfrm>
              <a:off x="5007647" y="2415269"/>
              <a:ext cx="242169" cy="66175"/>
            </a:xfrm>
            <a:custGeom>
              <a:avLst/>
              <a:gdLst>
                <a:gd name="T0" fmla="*/ 78 w 83"/>
                <a:gd name="T1" fmla="*/ 2 h 23"/>
                <a:gd name="T2" fmla="*/ 71 w 83"/>
                <a:gd name="T3" fmla="*/ 1 h 23"/>
                <a:gd name="T4" fmla="*/ 4 w 83"/>
                <a:gd name="T5" fmla="*/ 1 h 23"/>
                <a:gd name="T6" fmla="*/ 0 w 83"/>
                <a:gd name="T7" fmla="*/ 2 h 23"/>
                <a:gd name="T8" fmla="*/ 0 w 83"/>
                <a:gd name="T9" fmla="*/ 3 h 23"/>
                <a:gd name="T10" fmla="*/ 51 w 83"/>
                <a:gd name="T11" fmla="*/ 23 h 23"/>
                <a:gd name="T12" fmla="*/ 81 w 83"/>
                <a:gd name="T13" fmla="*/ 14 h 23"/>
                <a:gd name="T14" fmla="*/ 78 w 83"/>
                <a:gd name="T15" fmla="*/ 2 h 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3" h="23">
                  <a:moveTo>
                    <a:pt x="78" y="2"/>
                  </a:moveTo>
                  <a:cubicBezTo>
                    <a:pt x="76" y="2"/>
                    <a:pt x="74" y="2"/>
                    <a:pt x="71" y="1"/>
                  </a:cubicBezTo>
                  <a:cubicBezTo>
                    <a:pt x="54" y="0"/>
                    <a:pt x="24" y="0"/>
                    <a:pt x="4" y="1"/>
                  </a:cubicBezTo>
                  <a:cubicBezTo>
                    <a:pt x="3" y="2"/>
                    <a:pt x="1" y="2"/>
                    <a:pt x="0" y="2"/>
                  </a:cubicBezTo>
                  <a:cubicBezTo>
                    <a:pt x="0" y="3"/>
                    <a:pt x="0" y="3"/>
                    <a:pt x="0" y="3"/>
                  </a:cubicBezTo>
                  <a:cubicBezTo>
                    <a:pt x="1" y="4"/>
                    <a:pt x="8" y="23"/>
                    <a:pt x="51" y="23"/>
                  </a:cubicBezTo>
                  <a:cubicBezTo>
                    <a:pt x="69" y="23"/>
                    <a:pt x="79" y="20"/>
                    <a:pt x="81" y="14"/>
                  </a:cubicBezTo>
                  <a:cubicBezTo>
                    <a:pt x="83" y="9"/>
                    <a:pt x="80" y="5"/>
                    <a:pt x="78" y="2"/>
                  </a:cubicBezTo>
                  <a:close/>
                </a:path>
              </a:pathLst>
            </a:custGeom>
            <a:solidFill>
              <a:srgbClr val="9FC6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5" name="îš1iďe">
              <a:extLst>
                <a:ext uri="{FF2B5EF4-FFF2-40B4-BE49-F238E27FC236}">
                  <a16:creationId xmlns:a16="http://schemas.microsoft.com/office/drawing/2014/main" xmlns="" id="{C3801D7F-CB3A-46F2-85A3-E2AF10BBA7EF}"/>
                </a:ext>
              </a:extLst>
            </p:cNvPr>
            <p:cNvSpPr/>
            <p:nvPr/>
          </p:nvSpPr>
          <p:spPr bwMode="auto">
            <a:xfrm>
              <a:off x="5018911" y="2198443"/>
              <a:ext cx="266104" cy="271737"/>
            </a:xfrm>
            <a:custGeom>
              <a:avLst/>
              <a:gdLst>
                <a:gd name="T0" fmla="*/ 4 w 91"/>
                <a:gd name="T1" fmla="*/ 0 h 93"/>
                <a:gd name="T2" fmla="*/ 0 w 91"/>
                <a:gd name="T3" fmla="*/ 75 h 93"/>
                <a:gd name="T4" fmla="*/ 47 w 91"/>
                <a:gd name="T5" fmla="*/ 93 h 93"/>
                <a:gd name="T6" fmla="*/ 67 w 91"/>
                <a:gd name="T7" fmla="*/ 75 h 93"/>
                <a:gd name="T8" fmla="*/ 47 w 91"/>
                <a:gd name="T9" fmla="*/ 35 h 93"/>
                <a:gd name="T10" fmla="*/ 4 w 91"/>
                <a:gd name="T11" fmla="*/ 0 h 93"/>
              </a:gdLst>
              <a:ahLst/>
              <a:cxnLst>
                <a:cxn ang="0">
                  <a:pos x="T0" y="T1"/>
                </a:cxn>
                <a:cxn ang="0">
                  <a:pos x="T2" y="T3"/>
                </a:cxn>
                <a:cxn ang="0">
                  <a:pos x="T4" y="T5"/>
                </a:cxn>
                <a:cxn ang="0">
                  <a:pos x="T6" y="T7"/>
                </a:cxn>
                <a:cxn ang="0">
                  <a:pos x="T8" y="T9"/>
                </a:cxn>
                <a:cxn ang="0">
                  <a:pos x="T10" y="T11"/>
                </a:cxn>
              </a:cxnLst>
              <a:rect l="0" t="0" r="r" b="b"/>
              <a:pathLst>
                <a:path w="91" h="93">
                  <a:moveTo>
                    <a:pt x="4" y="0"/>
                  </a:moveTo>
                  <a:cubicBezTo>
                    <a:pt x="9" y="21"/>
                    <a:pt x="15" y="61"/>
                    <a:pt x="0" y="75"/>
                  </a:cubicBezTo>
                  <a:cubicBezTo>
                    <a:pt x="0" y="75"/>
                    <a:pt x="6" y="93"/>
                    <a:pt x="47" y="93"/>
                  </a:cubicBezTo>
                  <a:cubicBezTo>
                    <a:pt x="91" y="93"/>
                    <a:pt x="67" y="75"/>
                    <a:pt x="67" y="75"/>
                  </a:cubicBezTo>
                  <a:cubicBezTo>
                    <a:pt x="43" y="70"/>
                    <a:pt x="43" y="52"/>
                    <a:pt x="47" y="35"/>
                  </a:cubicBezTo>
                  <a:lnTo>
                    <a:pt x="4" y="0"/>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6" name="íŝḷíďe">
              <a:extLst>
                <a:ext uri="{FF2B5EF4-FFF2-40B4-BE49-F238E27FC236}">
                  <a16:creationId xmlns:a16="http://schemas.microsoft.com/office/drawing/2014/main" xmlns="" id="{A3737A39-D8AA-4D23-ABA6-04E52ABCD870}"/>
                </a:ext>
              </a:extLst>
            </p:cNvPr>
            <p:cNvSpPr/>
            <p:nvPr/>
          </p:nvSpPr>
          <p:spPr bwMode="auto">
            <a:xfrm>
              <a:off x="5080861" y="2239273"/>
              <a:ext cx="76030" cy="95741"/>
            </a:xfrm>
            <a:custGeom>
              <a:avLst/>
              <a:gdLst>
                <a:gd name="T0" fmla="*/ 0 w 26"/>
                <a:gd name="T1" fmla="*/ 0 h 33"/>
                <a:gd name="T2" fmla="*/ 26 w 26"/>
                <a:gd name="T3" fmla="*/ 21 h 33"/>
                <a:gd name="T4" fmla="*/ 24 w 26"/>
                <a:gd name="T5" fmla="*/ 33 h 33"/>
                <a:gd name="T6" fmla="*/ 0 w 26"/>
                <a:gd name="T7" fmla="*/ 12 h 33"/>
                <a:gd name="T8" fmla="*/ 0 w 26"/>
                <a:gd name="T9" fmla="*/ 0 h 33"/>
              </a:gdLst>
              <a:ahLst/>
              <a:cxnLst>
                <a:cxn ang="0">
                  <a:pos x="T0" y="T1"/>
                </a:cxn>
                <a:cxn ang="0">
                  <a:pos x="T2" y="T3"/>
                </a:cxn>
                <a:cxn ang="0">
                  <a:pos x="T4" y="T5"/>
                </a:cxn>
                <a:cxn ang="0">
                  <a:pos x="T6" y="T7"/>
                </a:cxn>
                <a:cxn ang="0">
                  <a:pos x="T8" y="T9"/>
                </a:cxn>
              </a:cxnLst>
              <a:rect l="0" t="0" r="r" b="b"/>
              <a:pathLst>
                <a:path w="26" h="33">
                  <a:moveTo>
                    <a:pt x="0" y="0"/>
                  </a:moveTo>
                  <a:cubicBezTo>
                    <a:pt x="26" y="21"/>
                    <a:pt x="26" y="21"/>
                    <a:pt x="26" y="21"/>
                  </a:cubicBezTo>
                  <a:cubicBezTo>
                    <a:pt x="25" y="25"/>
                    <a:pt x="24" y="29"/>
                    <a:pt x="24" y="33"/>
                  </a:cubicBezTo>
                  <a:cubicBezTo>
                    <a:pt x="15" y="31"/>
                    <a:pt x="2" y="21"/>
                    <a:pt x="0" y="12"/>
                  </a:cubicBezTo>
                  <a:cubicBezTo>
                    <a:pt x="0" y="7"/>
                    <a:pt x="0" y="2"/>
                    <a:pt x="0" y="0"/>
                  </a:cubicBezTo>
                  <a:close/>
                </a:path>
              </a:pathLst>
            </a:custGeom>
            <a:solidFill>
              <a:srgbClr val="5E2B2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7" name="ïṧḻíḋe">
              <a:extLst>
                <a:ext uri="{FF2B5EF4-FFF2-40B4-BE49-F238E27FC236}">
                  <a16:creationId xmlns:a16="http://schemas.microsoft.com/office/drawing/2014/main" xmlns="" id="{59F9D8A3-96C0-41D9-8B04-E4956F6C8A75}"/>
                </a:ext>
              </a:extLst>
            </p:cNvPr>
            <p:cNvSpPr/>
            <p:nvPr/>
          </p:nvSpPr>
          <p:spPr bwMode="auto">
            <a:xfrm>
              <a:off x="5142811" y="1961906"/>
              <a:ext cx="119677" cy="230906"/>
            </a:xfrm>
            <a:custGeom>
              <a:avLst/>
              <a:gdLst>
                <a:gd name="T0" fmla="*/ 25 w 41"/>
                <a:gd name="T1" fmla="*/ 16 h 79"/>
                <a:gd name="T2" fmla="*/ 21 w 41"/>
                <a:gd name="T3" fmla="*/ 73 h 79"/>
                <a:gd name="T4" fmla="*/ 25 w 41"/>
                <a:gd name="T5" fmla="*/ 16 h 79"/>
              </a:gdLst>
              <a:ahLst/>
              <a:cxnLst>
                <a:cxn ang="0">
                  <a:pos x="T0" y="T1"/>
                </a:cxn>
                <a:cxn ang="0">
                  <a:pos x="T2" y="T3"/>
                </a:cxn>
                <a:cxn ang="0">
                  <a:pos x="T4" y="T5"/>
                </a:cxn>
              </a:cxnLst>
              <a:rect l="0" t="0" r="r" b="b"/>
              <a:pathLst>
                <a:path w="41" h="79">
                  <a:moveTo>
                    <a:pt x="25" y="16"/>
                  </a:moveTo>
                  <a:cubicBezTo>
                    <a:pt x="39" y="25"/>
                    <a:pt x="41" y="67"/>
                    <a:pt x="21" y="73"/>
                  </a:cubicBezTo>
                  <a:cubicBezTo>
                    <a:pt x="1" y="79"/>
                    <a:pt x="0" y="0"/>
                    <a:pt x="25" y="16"/>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8" name="íṡ1ídê">
              <a:extLst>
                <a:ext uri="{FF2B5EF4-FFF2-40B4-BE49-F238E27FC236}">
                  <a16:creationId xmlns:a16="http://schemas.microsoft.com/office/drawing/2014/main" xmlns="" id="{CFC75A7B-4724-4669-9741-55A1DB7CF928}"/>
                </a:ext>
              </a:extLst>
            </p:cNvPr>
            <p:cNvSpPr/>
            <p:nvPr/>
          </p:nvSpPr>
          <p:spPr bwMode="auto">
            <a:xfrm>
              <a:off x="4978080" y="1967536"/>
              <a:ext cx="290040" cy="377333"/>
            </a:xfrm>
            <a:custGeom>
              <a:avLst/>
              <a:gdLst>
                <a:gd name="T0" fmla="*/ 9 w 99"/>
                <a:gd name="T1" fmla="*/ 56 h 129"/>
                <a:gd name="T2" fmla="*/ 40 w 99"/>
                <a:gd name="T3" fmla="*/ 112 h 129"/>
                <a:gd name="T4" fmla="*/ 99 w 99"/>
                <a:gd name="T5" fmla="*/ 79 h 129"/>
                <a:gd name="T6" fmla="*/ 53 w 99"/>
                <a:gd name="T7" fmla="*/ 5 h 129"/>
                <a:gd name="T8" fmla="*/ 9 w 99"/>
                <a:gd name="T9" fmla="*/ 56 h 129"/>
              </a:gdLst>
              <a:ahLst/>
              <a:cxnLst>
                <a:cxn ang="0">
                  <a:pos x="T0" y="T1"/>
                </a:cxn>
                <a:cxn ang="0">
                  <a:pos x="T2" y="T3"/>
                </a:cxn>
                <a:cxn ang="0">
                  <a:pos x="T4" y="T5"/>
                </a:cxn>
                <a:cxn ang="0">
                  <a:pos x="T6" y="T7"/>
                </a:cxn>
                <a:cxn ang="0">
                  <a:pos x="T8" y="T9"/>
                </a:cxn>
              </a:cxnLst>
              <a:rect l="0" t="0" r="r" b="b"/>
              <a:pathLst>
                <a:path w="99" h="129">
                  <a:moveTo>
                    <a:pt x="9" y="56"/>
                  </a:moveTo>
                  <a:cubicBezTo>
                    <a:pt x="18" y="84"/>
                    <a:pt x="22" y="101"/>
                    <a:pt x="40" y="112"/>
                  </a:cubicBezTo>
                  <a:cubicBezTo>
                    <a:pt x="67" y="129"/>
                    <a:pt x="99" y="109"/>
                    <a:pt x="99" y="79"/>
                  </a:cubicBezTo>
                  <a:cubicBezTo>
                    <a:pt x="98" y="52"/>
                    <a:pt x="84" y="10"/>
                    <a:pt x="53" y="5"/>
                  </a:cubicBezTo>
                  <a:cubicBezTo>
                    <a:pt x="22" y="0"/>
                    <a:pt x="0" y="28"/>
                    <a:pt x="9" y="56"/>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19" name="î$ļïďé">
              <a:extLst>
                <a:ext uri="{FF2B5EF4-FFF2-40B4-BE49-F238E27FC236}">
                  <a16:creationId xmlns:a16="http://schemas.microsoft.com/office/drawing/2014/main" xmlns="" id="{128A9FD2-9129-45F5-A410-6DBA20BF73E8}"/>
                </a:ext>
              </a:extLst>
            </p:cNvPr>
            <p:cNvSpPr/>
            <p:nvPr/>
          </p:nvSpPr>
          <p:spPr bwMode="auto">
            <a:xfrm>
              <a:off x="4844324" y="1680313"/>
              <a:ext cx="551921" cy="540657"/>
            </a:xfrm>
            <a:custGeom>
              <a:avLst/>
              <a:gdLst>
                <a:gd name="T0" fmla="*/ 22 w 189"/>
                <a:gd name="T1" fmla="*/ 127 h 185"/>
                <a:gd name="T2" fmla="*/ 68 w 189"/>
                <a:gd name="T3" fmla="*/ 181 h 185"/>
                <a:gd name="T4" fmla="*/ 65 w 189"/>
                <a:gd name="T5" fmla="*/ 125 h 185"/>
                <a:gd name="T6" fmla="*/ 186 w 189"/>
                <a:gd name="T7" fmla="*/ 69 h 185"/>
                <a:gd name="T8" fmla="*/ 81 w 189"/>
                <a:gd name="T9" fmla="*/ 86 h 185"/>
                <a:gd name="T10" fmla="*/ 22 w 189"/>
                <a:gd name="T11" fmla="*/ 127 h 185"/>
              </a:gdLst>
              <a:ahLst/>
              <a:cxnLst>
                <a:cxn ang="0">
                  <a:pos x="T0" y="T1"/>
                </a:cxn>
                <a:cxn ang="0">
                  <a:pos x="T2" y="T3"/>
                </a:cxn>
                <a:cxn ang="0">
                  <a:pos x="T4" y="T5"/>
                </a:cxn>
                <a:cxn ang="0">
                  <a:pos x="T6" y="T7"/>
                </a:cxn>
                <a:cxn ang="0">
                  <a:pos x="T8" y="T9"/>
                </a:cxn>
                <a:cxn ang="0">
                  <a:pos x="T10" y="T11"/>
                </a:cxn>
              </a:cxnLst>
              <a:rect l="0" t="0" r="r" b="b"/>
              <a:pathLst>
                <a:path w="189" h="185">
                  <a:moveTo>
                    <a:pt x="22" y="127"/>
                  </a:moveTo>
                  <a:cubicBezTo>
                    <a:pt x="32" y="145"/>
                    <a:pt x="56" y="185"/>
                    <a:pt x="68" y="181"/>
                  </a:cubicBezTo>
                  <a:cubicBezTo>
                    <a:pt x="80" y="177"/>
                    <a:pt x="80" y="145"/>
                    <a:pt x="65" y="125"/>
                  </a:cubicBezTo>
                  <a:cubicBezTo>
                    <a:pt x="65" y="125"/>
                    <a:pt x="184" y="137"/>
                    <a:pt x="186" y="69"/>
                  </a:cubicBezTo>
                  <a:cubicBezTo>
                    <a:pt x="189" y="0"/>
                    <a:pt x="131" y="67"/>
                    <a:pt x="81" y="86"/>
                  </a:cubicBezTo>
                  <a:cubicBezTo>
                    <a:pt x="26" y="107"/>
                    <a:pt x="0" y="86"/>
                    <a:pt x="22" y="127"/>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0" name="îşľiḍê">
              <a:extLst>
                <a:ext uri="{FF2B5EF4-FFF2-40B4-BE49-F238E27FC236}">
                  <a16:creationId xmlns:a16="http://schemas.microsoft.com/office/drawing/2014/main" xmlns="" id="{4141B8A6-8BB7-434E-BE50-A1CBA2A2B68C}"/>
                </a:ext>
              </a:extLst>
            </p:cNvPr>
            <p:cNvSpPr/>
            <p:nvPr/>
          </p:nvSpPr>
          <p:spPr bwMode="auto">
            <a:xfrm>
              <a:off x="4920353" y="1794358"/>
              <a:ext cx="371702" cy="187259"/>
            </a:xfrm>
            <a:custGeom>
              <a:avLst/>
              <a:gdLst>
                <a:gd name="T0" fmla="*/ 1 w 127"/>
                <a:gd name="T1" fmla="*/ 64 h 64"/>
                <a:gd name="T2" fmla="*/ 0 w 127"/>
                <a:gd name="T3" fmla="*/ 63 h 64"/>
                <a:gd name="T4" fmla="*/ 1 w 127"/>
                <a:gd name="T5" fmla="*/ 62 h 64"/>
                <a:gd name="T6" fmla="*/ 7 w 127"/>
                <a:gd name="T7" fmla="*/ 61 h 64"/>
                <a:gd name="T8" fmla="*/ 53 w 127"/>
                <a:gd name="T9" fmla="*/ 47 h 64"/>
                <a:gd name="T10" fmla="*/ 98 w 127"/>
                <a:gd name="T11" fmla="*/ 19 h 64"/>
                <a:gd name="T12" fmla="*/ 126 w 127"/>
                <a:gd name="T13" fmla="*/ 0 h 64"/>
                <a:gd name="T14" fmla="*/ 127 w 127"/>
                <a:gd name="T15" fmla="*/ 0 h 64"/>
                <a:gd name="T16" fmla="*/ 127 w 127"/>
                <a:gd name="T17" fmla="*/ 2 h 64"/>
                <a:gd name="T18" fmla="*/ 99 w 127"/>
                <a:gd name="T19" fmla="*/ 20 h 64"/>
                <a:gd name="T20" fmla="*/ 54 w 127"/>
                <a:gd name="T21" fmla="*/ 49 h 64"/>
                <a:gd name="T22" fmla="*/ 7 w 127"/>
                <a:gd name="T23" fmla="*/ 63 h 64"/>
                <a:gd name="T24" fmla="*/ 2 w 127"/>
                <a:gd name="T25" fmla="*/ 64 h 64"/>
                <a:gd name="T26" fmla="*/ 1 w 127"/>
                <a:gd name="T27" fmla="*/ 64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27" h="64">
                  <a:moveTo>
                    <a:pt x="1" y="64"/>
                  </a:moveTo>
                  <a:cubicBezTo>
                    <a:pt x="1" y="64"/>
                    <a:pt x="1" y="64"/>
                    <a:pt x="0" y="63"/>
                  </a:cubicBezTo>
                  <a:cubicBezTo>
                    <a:pt x="0" y="63"/>
                    <a:pt x="1" y="62"/>
                    <a:pt x="1" y="62"/>
                  </a:cubicBezTo>
                  <a:cubicBezTo>
                    <a:pt x="3" y="62"/>
                    <a:pt x="5" y="61"/>
                    <a:pt x="7" y="61"/>
                  </a:cubicBezTo>
                  <a:cubicBezTo>
                    <a:pt x="19" y="59"/>
                    <a:pt x="34" y="56"/>
                    <a:pt x="53" y="47"/>
                  </a:cubicBezTo>
                  <a:cubicBezTo>
                    <a:pt x="68" y="40"/>
                    <a:pt x="84" y="29"/>
                    <a:pt x="98" y="19"/>
                  </a:cubicBezTo>
                  <a:cubicBezTo>
                    <a:pt x="108" y="11"/>
                    <a:pt x="117" y="5"/>
                    <a:pt x="126" y="0"/>
                  </a:cubicBezTo>
                  <a:cubicBezTo>
                    <a:pt x="126" y="0"/>
                    <a:pt x="127" y="0"/>
                    <a:pt x="127" y="0"/>
                  </a:cubicBezTo>
                  <a:cubicBezTo>
                    <a:pt x="127" y="1"/>
                    <a:pt x="127" y="1"/>
                    <a:pt x="127" y="2"/>
                  </a:cubicBezTo>
                  <a:cubicBezTo>
                    <a:pt x="118" y="6"/>
                    <a:pt x="109" y="13"/>
                    <a:pt x="99" y="20"/>
                  </a:cubicBezTo>
                  <a:cubicBezTo>
                    <a:pt x="85" y="31"/>
                    <a:pt x="69" y="42"/>
                    <a:pt x="54" y="49"/>
                  </a:cubicBezTo>
                  <a:cubicBezTo>
                    <a:pt x="35" y="58"/>
                    <a:pt x="19" y="61"/>
                    <a:pt x="7" y="63"/>
                  </a:cubicBezTo>
                  <a:cubicBezTo>
                    <a:pt x="5" y="63"/>
                    <a:pt x="3" y="64"/>
                    <a:pt x="2" y="64"/>
                  </a:cubicBezTo>
                  <a:lnTo>
                    <a:pt x="1" y="64"/>
                  </a:ln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1" name="išľíḋè">
              <a:extLst>
                <a:ext uri="{FF2B5EF4-FFF2-40B4-BE49-F238E27FC236}">
                  <a16:creationId xmlns:a16="http://schemas.microsoft.com/office/drawing/2014/main" xmlns="" id="{6BB23368-A9B3-43D2-8087-7CC3AF72E483}"/>
                </a:ext>
              </a:extLst>
            </p:cNvPr>
            <p:cNvSpPr/>
            <p:nvPr/>
          </p:nvSpPr>
          <p:spPr bwMode="auto">
            <a:xfrm>
              <a:off x="4969632" y="2160428"/>
              <a:ext cx="114045" cy="92925"/>
            </a:xfrm>
            <a:custGeom>
              <a:avLst/>
              <a:gdLst>
                <a:gd name="T0" fmla="*/ 7 w 39"/>
                <a:gd name="T1" fmla="*/ 24 h 32"/>
                <a:gd name="T2" fmla="*/ 27 w 39"/>
                <a:gd name="T3" fmla="*/ 32 h 32"/>
                <a:gd name="T4" fmla="*/ 33 w 39"/>
                <a:gd name="T5" fmla="*/ 15 h 32"/>
                <a:gd name="T6" fmla="*/ 9 w 39"/>
                <a:gd name="T7" fmla="*/ 3 h 32"/>
                <a:gd name="T8" fmla="*/ 7 w 39"/>
                <a:gd name="T9" fmla="*/ 24 h 32"/>
              </a:gdLst>
              <a:ahLst/>
              <a:cxnLst>
                <a:cxn ang="0">
                  <a:pos x="T0" y="T1"/>
                </a:cxn>
                <a:cxn ang="0">
                  <a:pos x="T2" y="T3"/>
                </a:cxn>
                <a:cxn ang="0">
                  <a:pos x="T4" y="T5"/>
                </a:cxn>
                <a:cxn ang="0">
                  <a:pos x="T6" y="T7"/>
                </a:cxn>
                <a:cxn ang="0">
                  <a:pos x="T8" y="T9"/>
                </a:cxn>
              </a:cxnLst>
              <a:rect l="0" t="0" r="r" b="b"/>
              <a:pathLst>
                <a:path w="39" h="32">
                  <a:moveTo>
                    <a:pt x="7" y="24"/>
                  </a:moveTo>
                  <a:cubicBezTo>
                    <a:pt x="12" y="30"/>
                    <a:pt x="20" y="32"/>
                    <a:pt x="27" y="32"/>
                  </a:cubicBezTo>
                  <a:cubicBezTo>
                    <a:pt x="37" y="32"/>
                    <a:pt x="39" y="23"/>
                    <a:pt x="33" y="15"/>
                  </a:cubicBezTo>
                  <a:cubicBezTo>
                    <a:pt x="29" y="8"/>
                    <a:pt x="18" y="0"/>
                    <a:pt x="9" y="3"/>
                  </a:cubicBezTo>
                  <a:cubicBezTo>
                    <a:pt x="1" y="7"/>
                    <a:pt x="0" y="18"/>
                    <a:pt x="7" y="24"/>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2" name="ïṧlîdê">
              <a:extLst>
                <a:ext uri="{FF2B5EF4-FFF2-40B4-BE49-F238E27FC236}">
                  <a16:creationId xmlns:a16="http://schemas.microsoft.com/office/drawing/2014/main" xmlns="" id="{962644C9-1EA4-4D18-B34C-177C78A7DA65}"/>
                </a:ext>
              </a:extLst>
            </p:cNvPr>
            <p:cNvSpPr/>
            <p:nvPr/>
          </p:nvSpPr>
          <p:spPr bwMode="auto">
            <a:xfrm>
              <a:off x="4817572" y="3192463"/>
              <a:ext cx="711021" cy="2075334"/>
            </a:xfrm>
            <a:custGeom>
              <a:avLst/>
              <a:gdLst>
                <a:gd name="T0" fmla="*/ 193 w 243"/>
                <a:gd name="T1" fmla="*/ 0 h 710"/>
                <a:gd name="T2" fmla="*/ 235 w 243"/>
                <a:gd name="T3" fmla="*/ 334 h 710"/>
                <a:gd name="T4" fmla="*/ 39 w 243"/>
                <a:gd name="T5" fmla="*/ 710 h 710"/>
                <a:gd name="T6" fmla="*/ 0 w 243"/>
                <a:gd name="T7" fmla="*/ 673 h 710"/>
                <a:gd name="T8" fmla="*/ 137 w 243"/>
                <a:gd name="T9" fmla="*/ 315 h 710"/>
                <a:gd name="T10" fmla="*/ 89 w 243"/>
                <a:gd name="T11" fmla="*/ 0 h 710"/>
                <a:gd name="T12" fmla="*/ 193 w 243"/>
                <a:gd name="T13" fmla="*/ 0 h 710"/>
              </a:gdLst>
              <a:ahLst/>
              <a:cxnLst>
                <a:cxn ang="0">
                  <a:pos x="T0" y="T1"/>
                </a:cxn>
                <a:cxn ang="0">
                  <a:pos x="T2" y="T3"/>
                </a:cxn>
                <a:cxn ang="0">
                  <a:pos x="T4" y="T5"/>
                </a:cxn>
                <a:cxn ang="0">
                  <a:pos x="T6" y="T7"/>
                </a:cxn>
                <a:cxn ang="0">
                  <a:pos x="T8" y="T9"/>
                </a:cxn>
                <a:cxn ang="0">
                  <a:pos x="T10" y="T11"/>
                </a:cxn>
                <a:cxn ang="0">
                  <a:pos x="T12" y="T13"/>
                </a:cxn>
              </a:cxnLst>
              <a:rect l="0" t="0" r="r" b="b"/>
              <a:pathLst>
                <a:path w="243" h="710">
                  <a:moveTo>
                    <a:pt x="193" y="0"/>
                  </a:moveTo>
                  <a:cubicBezTo>
                    <a:pt x="193" y="0"/>
                    <a:pt x="224" y="216"/>
                    <a:pt x="235" y="334"/>
                  </a:cubicBezTo>
                  <a:cubicBezTo>
                    <a:pt x="243" y="428"/>
                    <a:pt x="39" y="710"/>
                    <a:pt x="39" y="710"/>
                  </a:cubicBezTo>
                  <a:cubicBezTo>
                    <a:pt x="0" y="673"/>
                    <a:pt x="0" y="673"/>
                    <a:pt x="0" y="673"/>
                  </a:cubicBezTo>
                  <a:cubicBezTo>
                    <a:pt x="0" y="673"/>
                    <a:pt x="149" y="420"/>
                    <a:pt x="137" y="315"/>
                  </a:cubicBezTo>
                  <a:cubicBezTo>
                    <a:pt x="126" y="214"/>
                    <a:pt x="89" y="0"/>
                    <a:pt x="89" y="0"/>
                  </a:cubicBezTo>
                  <a:lnTo>
                    <a:pt x="193" y="0"/>
                  </a:lnTo>
                  <a:close/>
                </a:path>
              </a:pathLst>
            </a:custGeom>
            <a:gradFill>
              <a:gsLst>
                <a:gs pos="0">
                  <a:schemeClr val="accent1"/>
                </a:gs>
                <a:gs pos="100000">
                  <a:schemeClr val="accent1">
                    <a:lumMod val="75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3" name="íŝḻíḑe">
              <a:extLst>
                <a:ext uri="{FF2B5EF4-FFF2-40B4-BE49-F238E27FC236}">
                  <a16:creationId xmlns:a16="http://schemas.microsoft.com/office/drawing/2014/main" xmlns="" id="{AA41629F-1F1B-4ABF-A355-DA6A999F0C0F}"/>
                </a:ext>
              </a:extLst>
            </p:cNvPr>
            <p:cNvSpPr/>
            <p:nvPr/>
          </p:nvSpPr>
          <p:spPr bwMode="auto">
            <a:xfrm>
              <a:off x="4913313" y="3423369"/>
              <a:ext cx="419572" cy="1844428"/>
            </a:xfrm>
            <a:custGeom>
              <a:avLst/>
              <a:gdLst>
                <a:gd name="T0" fmla="*/ 104 w 143"/>
                <a:gd name="T1" fmla="*/ 236 h 631"/>
                <a:gd name="T2" fmla="*/ 75 w 143"/>
                <a:gd name="T3" fmla="*/ 34 h 631"/>
                <a:gd name="T4" fmla="*/ 97 w 143"/>
                <a:gd name="T5" fmla="*/ 0 h 631"/>
                <a:gd name="T6" fmla="*/ 98 w 143"/>
                <a:gd name="T7" fmla="*/ 494 h 631"/>
                <a:gd name="T8" fmla="*/ 6 w 143"/>
                <a:gd name="T9" fmla="*/ 631 h 631"/>
                <a:gd name="T10" fmla="*/ 0 w 143"/>
                <a:gd name="T11" fmla="*/ 534 h 631"/>
                <a:gd name="T12" fmla="*/ 104 w 143"/>
                <a:gd name="T13" fmla="*/ 236 h 631"/>
              </a:gdLst>
              <a:ahLst/>
              <a:cxnLst>
                <a:cxn ang="0">
                  <a:pos x="T0" y="T1"/>
                </a:cxn>
                <a:cxn ang="0">
                  <a:pos x="T2" y="T3"/>
                </a:cxn>
                <a:cxn ang="0">
                  <a:pos x="T4" y="T5"/>
                </a:cxn>
                <a:cxn ang="0">
                  <a:pos x="T6" y="T7"/>
                </a:cxn>
                <a:cxn ang="0">
                  <a:pos x="T8" y="T9"/>
                </a:cxn>
                <a:cxn ang="0">
                  <a:pos x="T10" y="T11"/>
                </a:cxn>
                <a:cxn ang="0">
                  <a:pos x="T12" y="T13"/>
                </a:cxn>
              </a:cxnLst>
              <a:rect l="0" t="0" r="r" b="b"/>
              <a:pathLst>
                <a:path w="143" h="631">
                  <a:moveTo>
                    <a:pt x="104" y="236"/>
                  </a:moveTo>
                  <a:cubicBezTo>
                    <a:pt x="99" y="184"/>
                    <a:pt x="86" y="102"/>
                    <a:pt x="75" y="34"/>
                  </a:cubicBezTo>
                  <a:cubicBezTo>
                    <a:pt x="81" y="23"/>
                    <a:pt x="97" y="0"/>
                    <a:pt x="97" y="0"/>
                  </a:cubicBezTo>
                  <a:cubicBezTo>
                    <a:pt x="111" y="50"/>
                    <a:pt x="143" y="239"/>
                    <a:pt x="98" y="494"/>
                  </a:cubicBezTo>
                  <a:cubicBezTo>
                    <a:pt x="51" y="569"/>
                    <a:pt x="6" y="631"/>
                    <a:pt x="6" y="631"/>
                  </a:cubicBezTo>
                  <a:cubicBezTo>
                    <a:pt x="0" y="534"/>
                    <a:pt x="0" y="534"/>
                    <a:pt x="0" y="534"/>
                  </a:cubicBezTo>
                  <a:cubicBezTo>
                    <a:pt x="43" y="452"/>
                    <a:pt x="112" y="309"/>
                    <a:pt x="104" y="236"/>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4" name="îṩḷíḑé">
              <a:extLst>
                <a:ext uri="{FF2B5EF4-FFF2-40B4-BE49-F238E27FC236}">
                  <a16:creationId xmlns:a16="http://schemas.microsoft.com/office/drawing/2014/main" xmlns="" id="{1146C531-2B20-4450-A53C-387B2577A9E7}"/>
                </a:ext>
              </a:extLst>
            </p:cNvPr>
            <p:cNvSpPr/>
            <p:nvPr/>
          </p:nvSpPr>
          <p:spPr bwMode="auto">
            <a:xfrm>
              <a:off x="4809124" y="5096026"/>
              <a:ext cx="171771" cy="177403"/>
            </a:xfrm>
            <a:custGeom>
              <a:avLst/>
              <a:gdLst>
                <a:gd name="T0" fmla="*/ 0 w 122"/>
                <a:gd name="T1" fmla="*/ 41 h 126"/>
                <a:gd name="T2" fmla="*/ 93 w 122"/>
                <a:gd name="T3" fmla="*/ 126 h 126"/>
                <a:gd name="T4" fmla="*/ 122 w 122"/>
                <a:gd name="T5" fmla="*/ 95 h 126"/>
                <a:gd name="T6" fmla="*/ 16 w 122"/>
                <a:gd name="T7" fmla="*/ 0 h 126"/>
                <a:gd name="T8" fmla="*/ 0 w 122"/>
                <a:gd name="T9" fmla="*/ 41 h 126"/>
              </a:gdLst>
              <a:ahLst/>
              <a:cxnLst>
                <a:cxn ang="0">
                  <a:pos x="T0" y="T1"/>
                </a:cxn>
                <a:cxn ang="0">
                  <a:pos x="T2" y="T3"/>
                </a:cxn>
                <a:cxn ang="0">
                  <a:pos x="T4" y="T5"/>
                </a:cxn>
                <a:cxn ang="0">
                  <a:pos x="T6" y="T7"/>
                </a:cxn>
                <a:cxn ang="0">
                  <a:pos x="T8" y="T9"/>
                </a:cxn>
              </a:cxnLst>
              <a:rect l="0" t="0" r="r" b="b"/>
              <a:pathLst>
                <a:path w="122" h="126">
                  <a:moveTo>
                    <a:pt x="0" y="41"/>
                  </a:moveTo>
                  <a:lnTo>
                    <a:pt x="93" y="126"/>
                  </a:lnTo>
                  <a:lnTo>
                    <a:pt x="122" y="95"/>
                  </a:lnTo>
                  <a:lnTo>
                    <a:pt x="16" y="0"/>
                  </a:lnTo>
                  <a:lnTo>
                    <a:pt x="0" y="41"/>
                  </a:lnTo>
                  <a:close/>
                </a:path>
              </a:pathLst>
            </a:custGeom>
            <a:solidFill>
              <a:srgbClr val="0053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5" name="íṥḻiḓê">
              <a:extLst>
                <a:ext uri="{FF2B5EF4-FFF2-40B4-BE49-F238E27FC236}">
                  <a16:creationId xmlns:a16="http://schemas.microsoft.com/office/drawing/2014/main" xmlns="" id="{5B1FD8F9-86D3-4C87-B36F-7B8F3BD30D38}"/>
                </a:ext>
              </a:extLst>
            </p:cNvPr>
            <p:cNvSpPr/>
            <p:nvPr/>
          </p:nvSpPr>
          <p:spPr bwMode="auto">
            <a:xfrm>
              <a:off x="4917537" y="3192463"/>
              <a:ext cx="306935" cy="2083782"/>
            </a:xfrm>
            <a:custGeom>
              <a:avLst/>
              <a:gdLst>
                <a:gd name="T0" fmla="*/ 103 w 105"/>
                <a:gd name="T1" fmla="*/ 0 h 713"/>
                <a:gd name="T2" fmla="*/ 101 w 105"/>
                <a:gd name="T3" fmla="*/ 312 h 713"/>
                <a:gd name="T4" fmla="*/ 69 w 105"/>
                <a:gd name="T5" fmla="*/ 713 h 713"/>
                <a:gd name="T6" fmla="*/ 15 w 105"/>
                <a:gd name="T7" fmla="*/ 713 h 713"/>
                <a:gd name="T8" fmla="*/ 13 w 105"/>
                <a:gd name="T9" fmla="*/ 320 h 713"/>
                <a:gd name="T10" fmla="*/ 0 w 105"/>
                <a:gd name="T11" fmla="*/ 0 h 713"/>
                <a:gd name="T12" fmla="*/ 103 w 105"/>
                <a:gd name="T13" fmla="*/ 0 h 713"/>
              </a:gdLst>
              <a:ahLst/>
              <a:cxnLst>
                <a:cxn ang="0">
                  <a:pos x="T0" y="T1"/>
                </a:cxn>
                <a:cxn ang="0">
                  <a:pos x="T2" y="T3"/>
                </a:cxn>
                <a:cxn ang="0">
                  <a:pos x="T4" y="T5"/>
                </a:cxn>
                <a:cxn ang="0">
                  <a:pos x="T6" y="T7"/>
                </a:cxn>
                <a:cxn ang="0">
                  <a:pos x="T8" y="T9"/>
                </a:cxn>
                <a:cxn ang="0">
                  <a:pos x="T10" y="T11"/>
                </a:cxn>
                <a:cxn ang="0">
                  <a:pos x="T12" y="T13"/>
                </a:cxn>
              </a:cxnLst>
              <a:rect l="0" t="0" r="r" b="b"/>
              <a:pathLst>
                <a:path w="105" h="713">
                  <a:moveTo>
                    <a:pt x="103" y="0"/>
                  </a:moveTo>
                  <a:cubicBezTo>
                    <a:pt x="103" y="0"/>
                    <a:pt x="105" y="227"/>
                    <a:pt x="101" y="312"/>
                  </a:cubicBezTo>
                  <a:cubicBezTo>
                    <a:pt x="95" y="404"/>
                    <a:pt x="69" y="713"/>
                    <a:pt x="69" y="713"/>
                  </a:cubicBezTo>
                  <a:cubicBezTo>
                    <a:pt x="15" y="713"/>
                    <a:pt x="15" y="713"/>
                    <a:pt x="15" y="713"/>
                  </a:cubicBezTo>
                  <a:cubicBezTo>
                    <a:pt x="15" y="713"/>
                    <a:pt x="16" y="412"/>
                    <a:pt x="13" y="320"/>
                  </a:cubicBezTo>
                  <a:cubicBezTo>
                    <a:pt x="9" y="220"/>
                    <a:pt x="0" y="0"/>
                    <a:pt x="0" y="0"/>
                  </a:cubicBezTo>
                  <a:lnTo>
                    <a:pt x="103" y="0"/>
                  </a:lnTo>
                  <a:close/>
                </a:path>
              </a:pathLst>
            </a:custGeom>
            <a:gradFill>
              <a:gsLst>
                <a:gs pos="0">
                  <a:schemeClr val="accent1"/>
                </a:gs>
                <a:gs pos="100000">
                  <a:schemeClr val="accent1">
                    <a:lumMod val="75000"/>
                  </a:schemeClr>
                </a:gs>
              </a:gsLst>
              <a:lin ang="2700000" scaled="1"/>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6" name="îşľiḍè">
              <a:extLst>
                <a:ext uri="{FF2B5EF4-FFF2-40B4-BE49-F238E27FC236}">
                  <a16:creationId xmlns:a16="http://schemas.microsoft.com/office/drawing/2014/main" xmlns="" id="{BB55764A-5FFA-4AB0-8010-8A1F4C9F846E}"/>
                </a:ext>
              </a:extLst>
            </p:cNvPr>
            <p:cNvSpPr/>
            <p:nvPr/>
          </p:nvSpPr>
          <p:spPr bwMode="auto">
            <a:xfrm>
              <a:off x="4945697" y="5215702"/>
              <a:ext cx="187259" cy="60543"/>
            </a:xfrm>
            <a:custGeom>
              <a:avLst/>
              <a:gdLst>
                <a:gd name="T0" fmla="*/ 7 w 133"/>
                <a:gd name="T1" fmla="*/ 43 h 43"/>
                <a:gd name="T2" fmla="*/ 127 w 133"/>
                <a:gd name="T3" fmla="*/ 43 h 43"/>
                <a:gd name="T4" fmla="*/ 133 w 133"/>
                <a:gd name="T5" fmla="*/ 0 h 43"/>
                <a:gd name="T6" fmla="*/ 0 w 133"/>
                <a:gd name="T7" fmla="*/ 6 h 43"/>
                <a:gd name="T8" fmla="*/ 7 w 133"/>
                <a:gd name="T9" fmla="*/ 43 h 43"/>
              </a:gdLst>
              <a:ahLst/>
              <a:cxnLst>
                <a:cxn ang="0">
                  <a:pos x="T0" y="T1"/>
                </a:cxn>
                <a:cxn ang="0">
                  <a:pos x="T2" y="T3"/>
                </a:cxn>
                <a:cxn ang="0">
                  <a:pos x="T4" y="T5"/>
                </a:cxn>
                <a:cxn ang="0">
                  <a:pos x="T6" y="T7"/>
                </a:cxn>
                <a:cxn ang="0">
                  <a:pos x="T8" y="T9"/>
                </a:cxn>
              </a:cxnLst>
              <a:rect l="0" t="0" r="r" b="b"/>
              <a:pathLst>
                <a:path w="133" h="43">
                  <a:moveTo>
                    <a:pt x="7" y="43"/>
                  </a:moveTo>
                  <a:lnTo>
                    <a:pt x="127" y="43"/>
                  </a:lnTo>
                  <a:lnTo>
                    <a:pt x="133" y="0"/>
                  </a:lnTo>
                  <a:lnTo>
                    <a:pt x="0" y="6"/>
                  </a:lnTo>
                  <a:lnTo>
                    <a:pt x="7" y="43"/>
                  </a:lnTo>
                  <a:close/>
                </a:path>
              </a:pathLst>
            </a:custGeom>
            <a:solidFill>
              <a:srgbClr val="0053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7" name="îš1ïḑè">
              <a:extLst>
                <a:ext uri="{FF2B5EF4-FFF2-40B4-BE49-F238E27FC236}">
                  <a16:creationId xmlns:a16="http://schemas.microsoft.com/office/drawing/2014/main" xmlns="" id="{920EC7CD-C74F-45A3-B246-D0FD9F944DE3}"/>
                </a:ext>
              </a:extLst>
            </p:cNvPr>
            <p:cNvSpPr/>
            <p:nvPr/>
          </p:nvSpPr>
          <p:spPr bwMode="auto">
            <a:xfrm>
              <a:off x="5135771" y="2111149"/>
              <a:ext cx="18304" cy="25343"/>
            </a:xfrm>
            <a:custGeom>
              <a:avLst/>
              <a:gdLst>
                <a:gd name="T0" fmla="*/ 0 w 6"/>
                <a:gd name="T1" fmla="*/ 5 h 9"/>
                <a:gd name="T2" fmla="*/ 4 w 6"/>
                <a:gd name="T3" fmla="*/ 9 h 9"/>
                <a:gd name="T4" fmla="*/ 6 w 6"/>
                <a:gd name="T5" fmla="*/ 4 h 9"/>
                <a:gd name="T6" fmla="*/ 2 w 6"/>
                <a:gd name="T7" fmla="*/ 0 h 9"/>
                <a:gd name="T8" fmla="*/ 0 w 6"/>
                <a:gd name="T9" fmla="*/ 5 h 9"/>
              </a:gdLst>
              <a:ahLst/>
              <a:cxnLst>
                <a:cxn ang="0">
                  <a:pos x="T0" y="T1"/>
                </a:cxn>
                <a:cxn ang="0">
                  <a:pos x="T2" y="T3"/>
                </a:cxn>
                <a:cxn ang="0">
                  <a:pos x="T4" y="T5"/>
                </a:cxn>
                <a:cxn ang="0">
                  <a:pos x="T6" y="T7"/>
                </a:cxn>
                <a:cxn ang="0">
                  <a:pos x="T8" y="T9"/>
                </a:cxn>
              </a:cxnLst>
              <a:rect l="0" t="0" r="r" b="b"/>
              <a:pathLst>
                <a:path w="6" h="9">
                  <a:moveTo>
                    <a:pt x="0" y="5"/>
                  </a:moveTo>
                  <a:cubicBezTo>
                    <a:pt x="1" y="8"/>
                    <a:pt x="3" y="9"/>
                    <a:pt x="4" y="9"/>
                  </a:cubicBezTo>
                  <a:cubicBezTo>
                    <a:pt x="6" y="8"/>
                    <a:pt x="6" y="6"/>
                    <a:pt x="6" y="4"/>
                  </a:cubicBezTo>
                  <a:cubicBezTo>
                    <a:pt x="5" y="2"/>
                    <a:pt x="3" y="0"/>
                    <a:pt x="2" y="0"/>
                  </a:cubicBezTo>
                  <a:cubicBezTo>
                    <a:pt x="0" y="1"/>
                    <a:pt x="0" y="3"/>
                    <a:pt x="0" y="5"/>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8" name="îṧlîḑe">
              <a:extLst>
                <a:ext uri="{FF2B5EF4-FFF2-40B4-BE49-F238E27FC236}">
                  <a16:creationId xmlns:a16="http://schemas.microsoft.com/office/drawing/2014/main" xmlns="" id="{A5C44B8D-56A3-4D72-AB57-1E9205ACDBFF}"/>
                </a:ext>
              </a:extLst>
            </p:cNvPr>
            <p:cNvSpPr/>
            <p:nvPr/>
          </p:nvSpPr>
          <p:spPr bwMode="auto">
            <a:xfrm>
              <a:off x="5211801" y="2092845"/>
              <a:ext cx="21120" cy="26752"/>
            </a:xfrm>
            <a:custGeom>
              <a:avLst/>
              <a:gdLst>
                <a:gd name="T0" fmla="*/ 1 w 7"/>
                <a:gd name="T1" fmla="*/ 5 h 9"/>
                <a:gd name="T2" fmla="*/ 4 w 7"/>
                <a:gd name="T3" fmla="*/ 9 h 9"/>
                <a:gd name="T4" fmla="*/ 6 w 7"/>
                <a:gd name="T5" fmla="*/ 4 h 9"/>
                <a:gd name="T6" fmla="*/ 2 w 7"/>
                <a:gd name="T7" fmla="*/ 1 h 9"/>
                <a:gd name="T8" fmla="*/ 1 w 7"/>
                <a:gd name="T9" fmla="*/ 5 h 9"/>
              </a:gdLst>
              <a:ahLst/>
              <a:cxnLst>
                <a:cxn ang="0">
                  <a:pos x="T0" y="T1"/>
                </a:cxn>
                <a:cxn ang="0">
                  <a:pos x="T2" y="T3"/>
                </a:cxn>
                <a:cxn ang="0">
                  <a:pos x="T4" y="T5"/>
                </a:cxn>
                <a:cxn ang="0">
                  <a:pos x="T6" y="T7"/>
                </a:cxn>
                <a:cxn ang="0">
                  <a:pos x="T8" y="T9"/>
                </a:cxn>
              </a:cxnLst>
              <a:rect l="0" t="0" r="r" b="b"/>
              <a:pathLst>
                <a:path w="7" h="9">
                  <a:moveTo>
                    <a:pt x="1" y="5"/>
                  </a:moveTo>
                  <a:cubicBezTo>
                    <a:pt x="1" y="8"/>
                    <a:pt x="3" y="9"/>
                    <a:pt x="4" y="9"/>
                  </a:cubicBezTo>
                  <a:cubicBezTo>
                    <a:pt x="6" y="9"/>
                    <a:pt x="7" y="7"/>
                    <a:pt x="6" y="4"/>
                  </a:cubicBezTo>
                  <a:cubicBezTo>
                    <a:pt x="6" y="2"/>
                    <a:pt x="4" y="0"/>
                    <a:pt x="2" y="1"/>
                  </a:cubicBezTo>
                  <a:cubicBezTo>
                    <a:pt x="1" y="1"/>
                    <a:pt x="0" y="3"/>
                    <a:pt x="1" y="5"/>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29" name="îślíḍe">
              <a:extLst>
                <a:ext uri="{FF2B5EF4-FFF2-40B4-BE49-F238E27FC236}">
                  <a16:creationId xmlns:a16="http://schemas.microsoft.com/office/drawing/2014/main" xmlns="" id="{C0F630ED-3FC8-47E1-9638-02604FD9DFB4}"/>
                </a:ext>
              </a:extLst>
            </p:cNvPr>
            <p:cNvSpPr/>
            <p:nvPr/>
          </p:nvSpPr>
          <p:spPr bwMode="auto">
            <a:xfrm>
              <a:off x="5192089" y="2116781"/>
              <a:ext cx="46463" cy="66175"/>
            </a:xfrm>
            <a:custGeom>
              <a:avLst/>
              <a:gdLst>
                <a:gd name="T0" fmla="*/ 0 w 16"/>
                <a:gd name="T1" fmla="*/ 0 h 23"/>
                <a:gd name="T2" fmla="*/ 16 w 16"/>
                <a:gd name="T3" fmla="*/ 18 h 23"/>
                <a:gd name="T4" fmla="*/ 5 w 16"/>
                <a:gd name="T5" fmla="*/ 22 h 23"/>
                <a:gd name="T6" fmla="*/ 0 w 16"/>
                <a:gd name="T7" fmla="*/ 0 h 23"/>
              </a:gdLst>
              <a:ahLst/>
              <a:cxnLst>
                <a:cxn ang="0">
                  <a:pos x="T0" y="T1"/>
                </a:cxn>
                <a:cxn ang="0">
                  <a:pos x="T2" y="T3"/>
                </a:cxn>
                <a:cxn ang="0">
                  <a:pos x="T4" y="T5"/>
                </a:cxn>
                <a:cxn ang="0">
                  <a:pos x="T6" y="T7"/>
                </a:cxn>
              </a:cxnLst>
              <a:rect l="0" t="0" r="r" b="b"/>
              <a:pathLst>
                <a:path w="16" h="23">
                  <a:moveTo>
                    <a:pt x="0" y="0"/>
                  </a:moveTo>
                  <a:cubicBezTo>
                    <a:pt x="0" y="0"/>
                    <a:pt x="8" y="13"/>
                    <a:pt x="16" y="18"/>
                  </a:cubicBezTo>
                  <a:cubicBezTo>
                    <a:pt x="13" y="23"/>
                    <a:pt x="5" y="22"/>
                    <a:pt x="5" y="22"/>
                  </a:cubicBezTo>
                  <a:lnTo>
                    <a:pt x="0" y="0"/>
                  </a:lnTo>
                  <a:close/>
                </a:path>
              </a:pathLst>
            </a:custGeom>
            <a:solidFill>
              <a:srgbClr val="630F0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0" name="iŝľîďé">
              <a:extLst>
                <a:ext uri="{FF2B5EF4-FFF2-40B4-BE49-F238E27FC236}">
                  <a16:creationId xmlns:a16="http://schemas.microsoft.com/office/drawing/2014/main" xmlns="" id="{D2F2582E-F5DF-4298-A216-F25B06065737}"/>
                </a:ext>
              </a:extLst>
            </p:cNvPr>
            <p:cNvSpPr/>
            <p:nvPr/>
          </p:nvSpPr>
          <p:spPr bwMode="auto">
            <a:xfrm>
              <a:off x="5138587" y="2189995"/>
              <a:ext cx="56318" cy="16896"/>
            </a:xfrm>
            <a:custGeom>
              <a:avLst/>
              <a:gdLst>
                <a:gd name="T0" fmla="*/ 13 w 19"/>
                <a:gd name="T1" fmla="*/ 6 h 6"/>
                <a:gd name="T2" fmla="*/ 0 w 19"/>
                <a:gd name="T3" fmla="*/ 1 h 6"/>
                <a:gd name="T4" fmla="*/ 0 w 19"/>
                <a:gd name="T5" fmla="*/ 0 h 6"/>
                <a:gd name="T6" fmla="*/ 1 w 19"/>
                <a:gd name="T7" fmla="*/ 0 h 6"/>
                <a:gd name="T8" fmla="*/ 18 w 19"/>
                <a:gd name="T9" fmla="*/ 4 h 6"/>
                <a:gd name="T10" fmla="*/ 18 w 19"/>
                <a:gd name="T11" fmla="*/ 4 h 6"/>
                <a:gd name="T12" fmla="*/ 18 w 19"/>
                <a:gd name="T13" fmla="*/ 5 h 6"/>
                <a:gd name="T14" fmla="*/ 13 w 19"/>
                <a:gd name="T15" fmla="*/ 6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6">
                  <a:moveTo>
                    <a:pt x="13" y="6"/>
                  </a:moveTo>
                  <a:cubicBezTo>
                    <a:pt x="5" y="6"/>
                    <a:pt x="0" y="1"/>
                    <a:pt x="0" y="1"/>
                  </a:cubicBezTo>
                  <a:cubicBezTo>
                    <a:pt x="0" y="0"/>
                    <a:pt x="0" y="0"/>
                    <a:pt x="0" y="0"/>
                  </a:cubicBezTo>
                  <a:cubicBezTo>
                    <a:pt x="1" y="0"/>
                    <a:pt x="1" y="0"/>
                    <a:pt x="1" y="0"/>
                  </a:cubicBezTo>
                  <a:cubicBezTo>
                    <a:pt x="1" y="0"/>
                    <a:pt x="7" y="6"/>
                    <a:pt x="18" y="4"/>
                  </a:cubicBezTo>
                  <a:cubicBezTo>
                    <a:pt x="18" y="4"/>
                    <a:pt x="18" y="4"/>
                    <a:pt x="18" y="4"/>
                  </a:cubicBezTo>
                  <a:cubicBezTo>
                    <a:pt x="19" y="5"/>
                    <a:pt x="18" y="5"/>
                    <a:pt x="18" y="5"/>
                  </a:cubicBezTo>
                  <a:cubicBezTo>
                    <a:pt x="16" y="6"/>
                    <a:pt x="15" y="6"/>
                    <a:pt x="13" y="6"/>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1" name="íŝḻíde">
              <a:extLst>
                <a:ext uri="{FF2B5EF4-FFF2-40B4-BE49-F238E27FC236}">
                  <a16:creationId xmlns:a16="http://schemas.microsoft.com/office/drawing/2014/main" xmlns="" id="{4B59FB11-2157-4F85-A864-3E2AF07F7C0D}"/>
                </a:ext>
              </a:extLst>
            </p:cNvPr>
            <p:cNvSpPr/>
            <p:nvPr/>
          </p:nvSpPr>
          <p:spPr bwMode="auto">
            <a:xfrm>
              <a:off x="5100572" y="2075950"/>
              <a:ext cx="35199" cy="30975"/>
            </a:xfrm>
            <a:custGeom>
              <a:avLst/>
              <a:gdLst>
                <a:gd name="T0" fmla="*/ 2 w 12"/>
                <a:gd name="T1" fmla="*/ 11 h 11"/>
                <a:gd name="T2" fmla="*/ 1 w 12"/>
                <a:gd name="T3" fmla="*/ 10 h 11"/>
                <a:gd name="T4" fmla="*/ 0 w 12"/>
                <a:gd name="T5" fmla="*/ 9 h 11"/>
                <a:gd name="T6" fmla="*/ 10 w 12"/>
                <a:gd name="T7" fmla="*/ 0 h 11"/>
                <a:gd name="T8" fmla="*/ 12 w 12"/>
                <a:gd name="T9" fmla="*/ 2 h 11"/>
                <a:gd name="T10" fmla="*/ 11 w 12"/>
                <a:gd name="T11" fmla="*/ 3 h 11"/>
                <a:gd name="T12" fmla="*/ 3 w 12"/>
                <a:gd name="T13" fmla="*/ 10 h 11"/>
                <a:gd name="T14" fmla="*/ 2 w 12"/>
                <a:gd name="T15" fmla="*/ 1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11">
                  <a:moveTo>
                    <a:pt x="2" y="11"/>
                  </a:moveTo>
                  <a:cubicBezTo>
                    <a:pt x="1" y="10"/>
                    <a:pt x="1" y="10"/>
                    <a:pt x="1" y="10"/>
                  </a:cubicBezTo>
                  <a:cubicBezTo>
                    <a:pt x="0" y="10"/>
                    <a:pt x="0" y="9"/>
                    <a:pt x="0" y="9"/>
                  </a:cubicBezTo>
                  <a:cubicBezTo>
                    <a:pt x="3" y="2"/>
                    <a:pt x="10" y="1"/>
                    <a:pt x="10" y="0"/>
                  </a:cubicBezTo>
                  <a:cubicBezTo>
                    <a:pt x="11" y="0"/>
                    <a:pt x="12" y="1"/>
                    <a:pt x="12" y="2"/>
                  </a:cubicBezTo>
                  <a:cubicBezTo>
                    <a:pt x="12" y="2"/>
                    <a:pt x="11" y="3"/>
                    <a:pt x="11" y="3"/>
                  </a:cubicBezTo>
                  <a:cubicBezTo>
                    <a:pt x="10" y="3"/>
                    <a:pt x="5" y="4"/>
                    <a:pt x="3" y="10"/>
                  </a:cubicBezTo>
                  <a:cubicBezTo>
                    <a:pt x="3" y="10"/>
                    <a:pt x="2" y="11"/>
                    <a:pt x="2" y="11"/>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2" name="î$ľîḑê">
              <a:extLst>
                <a:ext uri="{FF2B5EF4-FFF2-40B4-BE49-F238E27FC236}">
                  <a16:creationId xmlns:a16="http://schemas.microsoft.com/office/drawing/2014/main" xmlns="" id="{570C8F9B-45CA-4C6A-8158-A2A2364A2EEF}"/>
                </a:ext>
              </a:extLst>
            </p:cNvPr>
            <p:cNvSpPr/>
            <p:nvPr/>
          </p:nvSpPr>
          <p:spPr bwMode="auto">
            <a:xfrm>
              <a:off x="5203353" y="2052015"/>
              <a:ext cx="40831" cy="23936"/>
            </a:xfrm>
            <a:custGeom>
              <a:avLst/>
              <a:gdLst>
                <a:gd name="T0" fmla="*/ 13 w 14"/>
                <a:gd name="T1" fmla="*/ 8 h 8"/>
                <a:gd name="T2" fmla="*/ 11 w 14"/>
                <a:gd name="T3" fmla="*/ 7 h 8"/>
                <a:gd name="T4" fmla="*/ 2 w 14"/>
                <a:gd name="T5" fmla="*/ 3 h 8"/>
                <a:gd name="T6" fmla="*/ 1 w 14"/>
                <a:gd name="T7" fmla="*/ 2 h 8"/>
                <a:gd name="T8" fmla="*/ 2 w 14"/>
                <a:gd name="T9" fmla="*/ 0 h 8"/>
                <a:gd name="T10" fmla="*/ 14 w 14"/>
                <a:gd name="T11" fmla="*/ 6 h 8"/>
                <a:gd name="T12" fmla="*/ 13 w 14"/>
                <a:gd name="T13" fmla="*/ 8 h 8"/>
              </a:gdLst>
              <a:ahLst/>
              <a:cxnLst>
                <a:cxn ang="0">
                  <a:pos x="T0" y="T1"/>
                </a:cxn>
                <a:cxn ang="0">
                  <a:pos x="T2" y="T3"/>
                </a:cxn>
                <a:cxn ang="0">
                  <a:pos x="T4" y="T5"/>
                </a:cxn>
                <a:cxn ang="0">
                  <a:pos x="T6" y="T7"/>
                </a:cxn>
                <a:cxn ang="0">
                  <a:pos x="T8" y="T9"/>
                </a:cxn>
                <a:cxn ang="0">
                  <a:pos x="T10" y="T11"/>
                </a:cxn>
                <a:cxn ang="0">
                  <a:pos x="T12" y="T13"/>
                </a:cxn>
              </a:cxnLst>
              <a:rect l="0" t="0" r="r" b="b"/>
              <a:pathLst>
                <a:path w="14" h="8">
                  <a:moveTo>
                    <a:pt x="13" y="8"/>
                  </a:moveTo>
                  <a:cubicBezTo>
                    <a:pt x="12" y="8"/>
                    <a:pt x="12" y="8"/>
                    <a:pt x="11" y="7"/>
                  </a:cubicBezTo>
                  <a:cubicBezTo>
                    <a:pt x="7" y="3"/>
                    <a:pt x="2" y="3"/>
                    <a:pt x="2" y="3"/>
                  </a:cubicBezTo>
                  <a:cubicBezTo>
                    <a:pt x="1" y="3"/>
                    <a:pt x="1" y="2"/>
                    <a:pt x="1" y="2"/>
                  </a:cubicBezTo>
                  <a:cubicBezTo>
                    <a:pt x="0" y="1"/>
                    <a:pt x="1" y="0"/>
                    <a:pt x="2" y="0"/>
                  </a:cubicBezTo>
                  <a:cubicBezTo>
                    <a:pt x="2" y="0"/>
                    <a:pt x="9" y="0"/>
                    <a:pt x="14" y="6"/>
                  </a:cubicBezTo>
                  <a:cubicBezTo>
                    <a:pt x="14" y="6"/>
                    <a:pt x="14" y="7"/>
                    <a:pt x="13" y="8"/>
                  </a:cubicBezTo>
                  <a:close/>
                </a:path>
              </a:pathLst>
            </a:custGeom>
            <a:solidFill>
              <a:srgbClr val="0F264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3" name="ïṧḻíḓê">
              <a:extLst>
                <a:ext uri="{FF2B5EF4-FFF2-40B4-BE49-F238E27FC236}">
                  <a16:creationId xmlns:a16="http://schemas.microsoft.com/office/drawing/2014/main" xmlns="" id="{111CDDA7-04C5-4D97-8E5B-EAFA20CACAB7}"/>
                </a:ext>
              </a:extLst>
            </p:cNvPr>
            <p:cNvSpPr/>
            <p:nvPr/>
          </p:nvSpPr>
          <p:spPr bwMode="auto">
            <a:xfrm>
              <a:off x="4726055" y="2502562"/>
              <a:ext cx="357622" cy="516722"/>
            </a:xfrm>
            <a:custGeom>
              <a:avLst/>
              <a:gdLst>
                <a:gd name="T0" fmla="*/ 68 w 122"/>
                <a:gd name="T1" fmla="*/ 139 h 177"/>
                <a:gd name="T2" fmla="*/ 45 w 122"/>
                <a:gd name="T3" fmla="*/ 128 h 177"/>
                <a:gd name="T4" fmla="*/ 41 w 122"/>
                <a:gd name="T5" fmla="*/ 125 h 177"/>
                <a:gd name="T6" fmla="*/ 47 w 122"/>
                <a:gd name="T7" fmla="*/ 99 h 177"/>
                <a:gd name="T8" fmla="*/ 57 w 122"/>
                <a:gd name="T9" fmla="*/ 72 h 177"/>
                <a:gd name="T10" fmla="*/ 67 w 122"/>
                <a:gd name="T11" fmla="*/ 46 h 177"/>
                <a:gd name="T12" fmla="*/ 73 w 122"/>
                <a:gd name="T13" fmla="*/ 33 h 177"/>
                <a:gd name="T14" fmla="*/ 79 w 122"/>
                <a:gd name="T15" fmla="*/ 21 h 177"/>
                <a:gd name="T16" fmla="*/ 39 w 122"/>
                <a:gd name="T17" fmla="*/ 0 h 177"/>
                <a:gd name="T18" fmla="*/ 32 w 122"/>
                <a:gd name="T19" fmla="*/ 15 h 177"/>
                <a:gd name="T20" fmla="*/ 25 w 122"/>
                <a:gd name="T21" fmla="*/ 29 h 177"/>
                <a:gd name="T22" fmla="*/ 15 w 122"/>
                <a:gd name="T23" fmla="*/ 58 h 177"/>
                <a:gd name="T24" fmla="*/ 0 w 122"/>
                <a:gd name="T25" fmla="*/ 119 h 177"/>
                <a:gd name="T26" fmla="*/ 0 w 122"/>
                <a:gd name="T27" fmla="*/ 120 h 177"/>
                <a:gd name="T28" fmla="*/ 0 w 122"/>
                <a:gd name="T29" fmla="*/ 122 h 177"/>
                <a:gd name="T30" fmla="*/ 0 w 122"/>
                <a:gd name="T31" fmla="*/ 126 h 177"/>
                <a:gd name="T32" fmla="*/ 2 w 122"/>
                <a:gd name="T33" fmla="*/ 135 h 177"/>
                <a:gd name="T34" fmla="*/ 9 w 122"/>
                <a:gd name="T35" fmla="*/ 148 h 177"/>
                <a:gd name="T36" fmla="*/ 27 w 122"/>
                <a:gd name="T37" fmla="*/ 161 h 177"/>
                <a:gd name="T38" fmla="*/ 59 w 122"/>
                <a:gd name="T39" fmla="*/ 171 h 177"/>
                <a:gd name="T40" fmla="*/ 120 w 122"/>
                <a:gd name="T41" fmla="*/ 176 h 177"/>
                <a:gd name="T42" fmla="*/ 122 w 122"/>
                <a:gd name="T43" fmla="*/ 154 h 177"/>
                <a:gd name="T44" fmla="*/ 68 w 122"/>
                <a:gd name="T45" fmla="*/ 139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2" h="177">
                  <a:moveTo>
                    <a:pt x="68" y="139"/>
                  </a:moveTo>
                  <a:cubicBezTo>
                    <a:pt x="59" y="136"/>
                    <a:pt x="51" y="132"/>
                    <a:pt x="45" y="128"/>
                  </a:cubicBezTo>
                  <a:cubicBezTo>
                    <a:pt x="43" y="127"/>
                    <a:pt x="42" y="126"/>
                    <a:pt x="41" y="125"/>
                  </a:cubicBezTo>
                  <a:cubicBezTo>
                    <a:pt x="42" y="116"/>
                    <a:pt x="45" y="107"/>
                    <a:pt x="47" y="99"/>
                  </a:cubicBezTo>
                  <a:cubicBezTo>
                    <a:pt x="50" y="90"/>
                    <a:pt x="53" y="81"/>
                    <a:pt x="57" y="72"/>
                  </a:cubicBezTo>
                  <a:cubicBezTo>
                    <a:pt x="60" y="64"/>
                    <a:pt x="63" y="55"/>
                    <a:pt x="67" y="46"/>
                  </a:cubicBezTo>
                  <a:cubicBezTo>
                    <a:pt x="69" y="42"/>
                    <a:pt x="71" y="38"/>
                    <a:pt x="73" y="33"/>
                  </a:cubicBezTo>
                  <a:cubicBezTo>
                    <a:pt x="79" y="21"/>
                    <a:pt x="79" y="21"/>
                    <a:pt x="79" y="21"/>
                  </a:cubicBezTo>
                  <a:cubicBezTo>
                    <a:pt x="39" y="0"/>
                    <a:pt x="39" y="0"/>
                    <a:pt x="39" y="0"/>
                  </a:cubicBezTo>
                  <a:cubicBezTo>
                    <a:pt x="36" y="5"/>
                    <a:pt x="34" y="10"/>
                    <a:pt x="32" y="15"/>
                  </a:cubicBezTo>
                  <a:cubicBezTo>
                    <a:pt x="29" y="19"/>
                    <a:pt x="27" y="24"/>
                    <a:pt x="25" y="29"/>
                  </a:cubicBezTo>
                  <a:cubicBezTo>
                    <a:pt x="21" y="38"/>
                    <a:pt x="18" y="48"/>
                    <a:pt x="15" y="58"/>
                  </a:cubicBezTo>
                  <a:cubicBezTo>
                    <a:pt x="8" y="77"/>
                    <a:pt x="3" y="97"/>
                    <a:pt x="0" y="119"/>
                  </a:cubicBezTo>
                  <a:cubicBezTo>
                    <a:pt x="0" y="120"/>
                    <a:pt x="0" y="120"/>
                    <a:pt x="0" y="120"/>
                  </a:cubicBezTo>
                  <a:cubicBezTo>
                    <a:pt x="0" y="122"/>
                    <a:pt x="0" y="122"/>
                    <a:pt x="0" y="122"/>
                  </a:cubicBezTo>
                  <a:cubicBezTo>
                    <a:pt x="0" y="123"/>
                    <a:pt x="0" y="125"/>
                    <a:pt x="0" y="126"/>
                  </a:cubicBezTo>
                  <a:cubicBezTo>
                    <a:pt x="0" y="129"/>
                    <a:pt x="1" y="132"/>
                    <a:pt x="2" y="135"/>
                  </a:cubicBezTo>
                  <a:cubicBezTo>
                    <a:pt x="3" y="140"/>
                    <a:pt x="6" y="145"/>
                    <a:pt x="9" y="148"/>
                  </a:cubicBezTo>
                  <a:cubicBezTo>
                    <a:pt x="15" y="155"/>
                    <a:pt x="21" y="158"/>
                    <a:pt x="27" y="161"/>
                  </a:cubicBezTo>
                  <a:cubicBezTo>
                    <a:pt x="38" y="167"/>
                    <a:pt x="48" y="169"/>
                    <a:pt x="59" y="171"/>
                  </a:cubicBezTo>
                  <a:cubicBezTo>
                    <a:pt x="80" y="175"/>
                    <a:pt x="100" y="177"/>
                    <a:pt x="120" y="176"/>
                  </a:cubicBezTo>
                  <a:cubicBezTo>
                    <a:pt x="122" y="154"/>
                    <a:pt x="122" y="154"/>
                    <a:pt x="122" y="154"/>
                  </a:cubicBezTo>
                  <a:cubicBezTo>
                    <a:pt x="104" y="150"/>
                    <a:pt x="85" y="145"/>
                    <a:pt x="68" y="139"/>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4" name="íṧḻîḋé">
              <a:extLst>
                <a:ext uri="{FF2B5EF4-FFF2-40B4-BE49-F238E27FC236}">
                  <a16:creationId xmlns:a16="http://schemas.microsoft.com/office/drawing/2014/main" xmlns="" id="{F9E45EDA-4195-40F6-ACB7-FC47FBBA6FE5}"/>
                </a:ext>
              </a:extLst>
            </p:cNvPr>
            <p:cNvSpPr/>
            <p:nvPr/>
          </p:nvSpPr>
          <p:spPr bwMode="auto">
            <a:xfrm>
              <a:off x="4700712" y="2426533"/>
              <a:ext cx="315383" cy="399861"/>
            </a:xfrm>
            <a:custGeom>
              <a:avLst/>
              <a:gdLst>
                <a:gd name="T0" fmla="*/ 56 w 108"/>
                <a:gd name="T1" fmla="*/ 4 h 137"/>
                <a:gd name="T2" fmla="*/ 0 w 108"/>
                <a:gd name="T3" fmla="*/ 111 h 137"/>
                <a:gd name="T4" fmla="*/ 67 w 108"/>
                <a:gd name="T5" fmla="*/ 137 h 137"/>
                <a:gd name="T6" fmla="*/ 96 w 108"/>
                <a:gd name="T7" fmla="*/ 58 h 137"/>
                <a:gd name="T8" fmla="*/ 56 w 108"/>
                <a:gd name="T9" fmla="*/ 4 h 137"/>
              </a:gdLst>
              <a:ahLst/>
              <a:cxnLst>
                <a:cxn ang="0">
                  <a:pos x="T0" y="T1"/>
                </a:cxn>
                <a:cxn ang="0">
                  <a:pos x="T2" y="T3"/>
                </a:cxn>
                <a:cxn ang="0">
                  <a:pos x="T4" y="T5"/>
                </a:cxn>
                <a:cxn ang="0">
                  <a:pos x="T6" y="T7"/>
                </a:cxn>
                <a:cxn ang="0">
                  <a:pos x="T8" y="T9"/>
                </a:cxn>
              </a:cxnLst>
              <a:rect l="0" t="0" r="r" b="b"/>
              <a:pathLst>
                <a:path w="108" h="137">
                  <a:moveTo>
                    <a:pt x="56" y="4"/>
                  </a:moveTo>
                  <a:cubicBezTo>
                    <a:pt x="28" y="8"/>
                    <a:pt x="0" y="111"/>
                    <a:pt x="0" y="111"/>
                  </a:cubicBezTo>
                  <a:cubicBezTo>
                    <a:pt x="67" y="137"/>
                    <a:pt x="67" y="137"/>
                    <a:pt x="67" y="137"/>
                  </a:cubicBezTo>
                  <a:cubicBezTo>
                    <a:pt x="67" y="137"/>
                    <a:pt x="84" y="92"/>
                    <a:pt x="96" y="58"/>
                  </a:cubicBezTo>
                  <a:cubicBezTo>
                    <a:pt x="108" y="22"/>
                    <a:pt x="86" y="0"/>
                    <a:pt x="56" y="4"/>
                  </a:cubicBezTo>
                  <a:close/>
                </a:path>
              </a:pathLst>
            </a:custGeom>
            <a:gradFill flip="none" rotWithShape="1">
              <a:gsLst>
                <a:gs pos="0">
                  <a:schemeClr val="accent1">
                    <a:lumMod val="40000"/>
                    <a:lumOff val="60000"/>
                  </a:schemeClr>
                </a:gs>
                <a:gs pos="100000">
                  <a:schemeClr val="accent1">
                    <a:lumMod val="60000"/>
                    <a:lumOff val="40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5" name="îśļíďé">
              <a:extLst>
                <a:ext uri="{FF2B5EF4-FFF2-40B4-BE49-F238E27FC236}">
                  <a16:creationId xmlns:a16="http://schemas.microsoft.com/office/drawing/2014/main" xmlns="" id="{7E5631CA-EBD3-45E3-AA54-267262C2861C}"/>
                </a:ext>
              </a:extLst>
            </p:cNvPr>
            <p:cNvSpPr/>
            <p:nvPr/>
          </p:nvSpPr>
          <p:spPr bwMode="auto">
            <a:xfrm>
              <a:off x="5086493" y="5376210"/>
              <a:ext cx="43647" cy="26752"/>
            </a:xfrm>
            <a:custGeom>
              <a:avLst/>
              <a:gdLst>
                <a:gd name="T0" fmla="*/ 9 w 15"/>
                <a:gd name="T1" fmla="*/ 9 h 9"/>
                <a:gd name="T2" fmla="*/ 1 w 15"/>
                <a:gd name="T3" fmla="*/ 8 h 9"/>
                <a:gd name="T4" fmla="*/ 0 w 15"/>
                <a:gd name="T5" fmla="*/ 7 h 9"/>
                <a:gd name="T6" fmla="*/ 0 w 15"/>
                <a:gd name="T7" fmla="*/ 7 h 9"/>
                <a:gd name="T8" fmla="*/ 13 w 15"/>
                <a:gd name="T9" fmla="*/ 2 h 9"/>
                <a:gd name="T10" fmla="*/ 15 w 15"/>
                <a:gd name="T11" fmla="*/ 4 h 9"/>
                <a:gd name="T12" fmla="*/ 14 w 15"/>
                <a:gd name="T13" fmla="*/ 7 h 9"/>
                <a:gd name="T14" fmla="*/ 9 w 15"/>
                <a:gd name="T15" fmla="*/ 9 h 9"/>
                <a:gd name="T16" fmla="*/ 2 w 15"/>
                <a:gd name="T17" fmla="*/ 7 h 9"/>
                <a:gd name="T18" fmla="*/ 13 w 15"/>
                <a:gd name="T19" fmla="*/ 7 h 9"/>
                <a:gd name="T20" fmla="*/ 14 w 15"/>
                <a:gd name="T21" fmla="*/ 4 h 9"/>
                <a:gd name="T22" fmla="*/ 13 w 15"/>
                <a:gd name="T23" fmla="*/ 3 h 9"/>
                <a:gd name="T24" fmla="*/ 2 w 15"/>
                <a:gd name="T25" fmla="*/ 7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9">
                  <a:moveTo>
                    <a:pt x="9" y="9"/>
                  </a:moveTo>
                  <a:cubicBezTo>
                    <a:pt x="6" y="9"/>
                    <a:pt x="3" y="8"/>
                    <a:pt x="1" y="8"/>
                  </a:cubicBezTo>
                  <a:cubicBezTo>
                    <a:pt x="0" y="7"/>
                    <a:pt x="0" y="7"/>
                    <a:pt x="0" y="7"/>
                  </a:cubicBezTo>
                  <a:cubicBezTo>
                    <a:pt x="0" y="7"/>
                    <a:pt x="0" y="7"/>
                    <a:pt x="0" y="7"/>
                  </a:cubicBezTo>
                  <a:cubicBezTo>
                    <a:pt x="1" y="6"/>
                    <a:pt x="10" y="0"/>
                    <a:pt x="13" y="2"/>
                  </a:cubicBezTo>
                  <a:cubicBezTo>
                    <a:pt x="14" y="2"/>
                    <a:pt x="15" y="3"/>
                    <a:pt x="15" y="4"/>
                  </a:cubicBezTo>
                  <a:cubicBezTo>
                    <a:pt x="15" y="5"/>
                    <a:pt x="15" y="7"/>
                    <a:pt x="14" y="7"/>
                  </a:cubicBezTo>
                  <a:cubicBezTo>
                    <a:pt x="13" y="9"/>
                    <a:pt x="11" y="9"/>
                    <a:pt x="9" y="9"/>
                  </a:cubicBezTo>
                  <a:close/>
                  <a:moveTo>
                    <a:pt x="2" y="7"/>
                  </a:moveTo>
                  <a:cubicBezTo>
                    <a:pt x="8" y="8"/>
                    <a:pt x="12" y="8"/>
                    <a:pt x="13" y="7"/>
                  </a:cubicBezTo>
                  <a:cubicBezTo>
                    <a:pt x="14" y="6"/>
                    <a:pt x="14" y="5"/>
                    <a:pt x="14" y="4"/>
                  </a:cubicBezTo>
                  <a:cubicBezTo>
                    <a:pt x="13" y="4"/>
                    <a:pt x="13" y="3"/>
                    <a:pt x="13" y="3"/>
                  </a:cubicBezTo>
                  <a:cubicBezTo>
                    <a:pt x="11" y="2"/>
                    <a:pt x="5" y="5"/>
                    <a:pt x="2" y="7"/>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6" name="işḻíḍê">
              <a:extLst>
                <a:ext uri="{FF2B5EF4-FFF2-40B4-BE49-F238E27FC236}">
                  <a16:creationId xmlns:a16="http://schemas.microsoft.com/office/drawing/2014/main" xmlns="" id="{9361E2B4-6664-42F8-9DDC-500CA7F5C113}"/>
                </a:ext>
              </a:extLst>
            </p:cNvPr>
            <p:cNvSpPr/>
            <p:nvPr/>
          </p:nvSpPr>
          <p:spPr bwMode="auto">
            <a:xfrm>
              <a:off x="5083677" y="5360722"/>
              <a:ext cx="26752" cy="38015"/>
            </a:xfrm>
            <a:custGeom>
              <a:avLst/>
              <a:gdLst>
                <a:gd name="T0" fmla="*/ 2 w 9"/>
                <a:gd name="T1" fmla="*/ 13 h 13"/>
                <a:gd name="T2" fmla="*/ 1 w 9"/>
                <a:gd name="T3" fmla="*/ 13 h 13"/>
                <a:gd name="T4" fmla="*/ 1 w 9"/>
                <a:gd name="T5" fmla="*/ 12 h 13"/>
                <a:gd name="T6" fmla="*/ 3 w 9"/>
                <a:gd name="T7" fmla="*/ 1 h 13"/>
                <a:gd name="T8" fmla="*/ 6 w 9"/>
                <a:gd name="T9" fmla="*/ 0 h 13"/>
                <a:gd name="T10" fmla="*/ 9 w 9"/>
                <a:gd name="T11" fmla="*/ 2 h 13"/>
                <a:gd name="T12" fmla="*/ 2 w 9"/>
                <a:gd name="T13" fmla="*/ 13 h 13"/>
                <a:gd name="T14" fmla="*/ 6 w 9"/>
                <a:gd name="T15" fmla="*/ 1 h 13"/>
                <a:gd name="T16" fmla="*/ 4 w 9"/>
                <a:gd name="T17" fmla="*/ 2 h 13"/>
                <a:gd name="T18" fmla="*/ 2 w 9"/>
                <a:gd name="T19" fmla="*/ 11 h 13"/>
                <a:gd name="T20" fmla="*/ 7 w 9"/>
                <a:gd name="T21" fmla="*/ 2 h 13"/>
                <a:gd name="T22" fmla="*/ 6 w 9"/>
                <a:gd name="T2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3">
                  <a:moveTo>
                    <a:pt x="2" y="13"/>
                  </a:moveTo>
                  <a:cubicBezTo>
                    <a:pt x="1" y="13"/>
                    <a:pt x="1" y="13"/>
                    <a:pt x="1" y="13"/>
                  </a:cubicBezTo>
                  <a:cubicBezTo>
                    <a:pt x="1" y="12"/>
                    <a:pt x="1" y="12"/>
                    <a:pt x="1" y="12"/>
                  </a:cubicBezTo>
                  <a:cubicBezTo>
                    <a:pt x="1" y="12"/>
                    <a:pt x="0" y="3"/>
                    <a:pt x="3" y="1"/>
                  </a:cubicBezTo>
                  <a:cubicBezTo>
                    <a:pt x="4" y="0"/>
                    <a:pt x="5" y="0"/>
                    <a:pt x="6" y="0"/>
                  </a:cubicBezTo>
                  <a:cubicBezTo>
                    <a:pt x="8" y="0"/>
                    <a:pt x="9" y="1"/>
                    <a:pt x="9" y="2"/>
                  </a:cubicBezTo>
                  <a:cubicBezTo>
                    <a:pt x="9" y="5"/>
                    <a:pt x="5" y="11"/>
                    <a:pt x="2" y="13"/>
                  </a:cubicBezTo>
                  <a:close/>
                  <a:moveTo>
                    <a:pt x="6" y="1"/>
                  </a:moveTo>
                  <a:cubicBezTo>
                    <a:pt x="5" y="1"/>
                    <a:pt x="5" y="1"/>
                    <a:pt x="4" y="2"/>
                  </a:cubicBezTo>
                  <a:cubicBezTo>
                    <a:pt x="3" y="3"/>
                    <a:pt x="2" y="8"/>
                    <a:pt x="2" y="11"/>
                  </a:cubicBezTo>
                  <a:cubicBezTo>
                    <a:pt x="5" y="9"/>
                    <a:pt x="8" y="4"/>
                    <a:pt x="7" y="2"/>
                  </a:cubicBezTo>
                  <a:cubicBezTo>
                    <a:pt x="7" y="2"/>
                    <a:pt x="7" y="1"/>
                    <a:pt x="6" y="1"/>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7" name="íśḷidè">
              <a:extLst>
                <a:ext uri="{FF2B5EF4-FFF2-40B4-BE49-F238E27FC236}">
                  <a16:creationId xmlns:a16="http://schemas.microsoft.com/office/drawing/2014/main" xmlns="" id="{1972C61A-944B-4709-A708-9CC17B82A4DF}"/>
                </a:ext>
              </a:extLst>
            </p:cNvPr>
            <p:cNvSpPr/>
            <p:nvPr/>
          </p:nvSpPr>
          <p:spPr bwMode="auto">
            <a:xfrm>
              <a:off x="4852771" y="5329747"/>
              <a:ext cx="57727" cy="22527"/>
            </a:xfrm>
            <a:custGeom>
              <a:avLst/>
              <a:gdLst>
                <a:gd name="T0" fmla="*/ 15 w 20"/>
                <a:gd name="T1" fmla="*/ 8 h 8"/>
                <a:gd name="T2" fmla="*/ 1 w 20"/>
                <a:gd name="T3" fmla="*/ 2 h 8"/>
                <a:gd name="T4" fmla="*/ 0 w 20"/>
                <a:gd name="T5" fmla="*/ 2 h 8"/>
                <a:gd name="T6" fmla="*/ 1 w 20"/>
                <a:gd name="T7" fmla="*/ 1 h 8"/>
                <a:gd name="T8" fmla="*/ 19 w 20"/>
                <a:gd name="T9" fmla="*/ 3 h 8"/>
                <a:gd name="T10" fmla="*/ 20 w 20"/>
                <a:gd name="T11" fmla="*/ 5 h 8"/>
                <a:gd name="T12" fmla="*/ 18 w 20"/>
                <a:gd name="T13" fmla="*/ 8 h 8"/>
                <a:gd name="T14" fmla="*/ 15 w 20"/>
                <a:gd name="T15" fmla="*/ 8 h 8"/>
                <a:gd name="T16" fmla="*/ 3 w 20"/>
                <a:gd name="T17" fmla="*/ 2 h 8"/>
                <a:gd name="T18" fmla="*/ 17 w 20"/>
                <a:gd name="T19" fmla="*/ 7 h 8"/>
                <a:gd name="T20" fmla="*/ 18 w 20"/>
                <a:gd name="T21" fmla="*/ 5 h 8"/>
                <a:gd name="T22" fmla="*/ 18 w 20"/>
                <a:gd name="T23" fmla="*/ 4 h 8"/>
                <a:gd name="T24" fmla="*/ 3 w 20"/>
                <a:gd name="T25" fmla="*/ 2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8">
                  <a:moveTo>
                    <a:pt x="15" y="8"/>
                  </a:moveTo>
                  <a:cubicBezTo>
                    <a:pt x="11" y="8"/>
                    <a:pt x="5" y="5"/>
                    <a:pt x="1" y="2"/>
                  </a:cubicBezTo>
                  <a:cubicBezTo>
                    <a:pt x="0" y="2"/>
                    <a:pt x="0" y="2"/>
                    <a:pt x="0" y="2"/>
                  </a:cubicBezTo>
                  <a:cubicBezTo>
                    <a:pt x="1" y="1"/>
                    <a:pt x="1" y="1"/>
                    <a:pt x="1" y="1"/>
                  </a:cubicBezTo>
                  <a:cubicBezTo>
                    <a:pt x="3" y="1"/>
                    <a:pt x="17" y="0"/>
                    <a:pt x="19" y="3"/>
                  </a:cubicBezTo>
                  <a:cubicBezTo>
                    <a:pt x="20" y="4"/>
                    <a:pt x="20" y="5"/>
                    <a:pt x="20" y="5"/>
                  </a:cubicBezTo>
                  <a:cubicBezTo>
                    <a:pt x="19" y="7"/>
                    <a:pt x="19" y="7"/>
                    <a:pt x="18" y="8"/>
                  </a:cubicBezTo>
                  <a:cubicBezTo>
                    <a:pt x="17" y="8"/>
                    <a:pt x="16" y="8"/>
                    <a:pt x="15" y="8"/>
                  </a:cubicBezTo>
                  <a:close/>
                  <a:moveTo>
                    <a:pt x="3" y="2"/>
                  </a:moveTo>
                  <a:cubicBezTo>
                    <a:pt x="10" y="6"/>
                    <a:pt x="15" y="8"/>
                    <a:pt x="17" y="7"/>
                  </a:cubicBezTo>
                  <a:cubicBezTo>
                    <a:pt x="18" y="6"/>
                    <a:pt x="18" y="6"/>
                    <a:pt x="18" y="5"/>
                  </a:cubicBezTo>
                  <a:cubicBezTo>
                    <a:pt x="18" y="4"/>
                    <a:pt x="18" y="4"/>
                    <a:pt x="18" y="4"/>
                  </a:cubicBezTo>
                  <a:cubicBezTo>
                    <a:pt x="17" y="2"/>
                    <a:pt x="9" y="2"/>
                    <a:pt x="3" y="2"/>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8" name="îsļíḍé">
              <a:extLst>
                <a:ext uri="{FF2B5EF4-FFF2-40B4-BE49-F238E27FC236}">
                  <a16:creationId xmlns:a16="http://schemas.microsoft.com/office/drawing/2014/main" xmlns="" id="{41DF413F-C6DA-4F50-97A0-13F67AD9745C}"/>
                </a:ext>
              </a:extLst>
            </p:cNvPr>
            <p:cNvSpPr/>
            <p:nvPr/>
          </p:nvSpPr>
          <p:spPr bwMode="auto">
            <a:xfrm>
              <a:off x="4852771" y="5300180"/>
              <a:ext cx="43647" cy="38015"/>
            </a:xfrm>
            <a:custGeom>
              <a:avLst/>
              <a:gdLst>
                <a:gd name="T0" fmla="*/ 1 w 15"/>
                <a:gd name="T1" fmla="*/ 13 h 13"/>
                <a:gd name="T2" fmla="*/ 0 w 15"/>
                <a:gd name="T3" fmla="*/ 12 h 13"/>
                <a:gd name="T4" fmla="*/ 0 w 15"/>
                <a:gd name="T5" fmla="*/ 12 h 13"/>
                <a:gd name="T6" fmla="*/ 13 w 15"/>
                <a:gd name="T7" fmla="*/ 4 h 13"/>
                <a:gd name="T8" fmla="*/ 15 w 15"/>
                <a:gd name="T9" fmla="*/ 6 h 13"/>
                <a:gd name="T10" fmla="*/ 1 w 15"/>
                <a:gd name="T11" fmla="*/ 13 h 13"/>
                <a:gd name="T12" fmla="*/ 10 w 15"/>
                <a:gd name="T13" fmla="*/ 4 h 13"/>
                <a:gd name="T14" fmla="*/ 2 w 15"/>
                <a:gd name="T15" fmla="*/ 11 h 13"/>
                <a:gd name="T16" fmla="*/ 13 w 15"/>
                <a:gd name="T17" fmla="*/ 6 h 13"/>
                <a:gd name="T18" fmla="*/ 12 w 15"/>
                <a:gd name="T19" fmla="*/ 5 h 13"/>
                <a:gd name="T20" fmla="*/ 10 w 15"/>
                <a:gd name="T21"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13">
                  <a:moveTo>
                    <a:pt x="1" y="13"/>
                  </a:moveTo>
                  <a:cubicBezTo>
                    <a:pt x="0" y="12"/>
                    <a:pt x="0" y="12"/>
                    <a:pt x="0" y="12"/>
                  </a:cubicBezTo>
                  <a:cubicBezTo>
                    <a:pt x="0" y="12"/>
                    <a:pt x="0" y="12"/>
                    <a:pt x="0" y="12"/>
                  </a:cubicBezTo>
                  <a:cubicBezTo>
                    <a:pt x="1" y="11"/>
                    <a:pt x="6" y="0"/>
                    <a:pt x="13" y="4"/>
                  </a:cubicBezTo>
                  <a:cubicBezTo>
                    <a:pt x="15" y="4"/>
                    <a:pt x="15" y="6"/>
                    <a:pt x="15" y="6"/>
                  </a:cubicBezTo>
                  <a:cubicBezTo>
                    <a:pt x="14" y="10"/>
                    <a:pt x="5" y="12"/>
                    <a:pt x="1" y="13"/>
                  </a:cubicBezTo>
                  <a:close/>
                  <a:moveTo>
                    <a:pt x="10" y="4"/>
                  </a:moveTo>
                  <a:cubicBezTo>
                    <a:pt x="7" y="4"/>
                    <a:pt x="3" y="9"/>
                    <a:pt x="2" y="11"/>
                  </a:cubicBezTo>
                  <a:cubicBezTo>
                    <a:pt x="6" y="11"/>
                    <a:pt x="13" y="8"/>
                    <a:pt x="13" y="6"/>
                  </a:cubicBezTo>
                  <a:cubicBezTo>
                    <a:pt x="13" y="6"/>
                    <a:pt x="13" y="5"/>
                    <a:pt x="12" y="5"/>
                  </a:cubicBezTo>
                  <a:cubicBezTo>
                    <a:pt x="12" y="4"/>
                    <a:pt x="11" y="4"/>
                    <a:pt x="10" y="4"/>
                  </a:cubicBezTo>
                  <a:close/>
                </a:path>
              </a:pathLst>
            </a:custGeom>
            <a:solidFill>
              <a:srgbClr val="407B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39" name="iṧḻîḋe">
              <a:extLst>
                <a:ext uri="{FF2B5EF4-FFF2-40B4-BE49-F238E27FC236}">
                  <a16:creationId xmlns:a16="http://schemas.microsoft.com/office/drawing/2014/main" xmlns="" id="{F409AD71-A652-4506-ABF1-9633D1085457}"/>
                </a:ext>
              </a:extLst>
            </p:cNvPr>
            <p:cNvSpPr/>
            <p:nvPr/>
          </p:nvSpPr>
          <p:spPr bwMode="auto">
            <a:xfrm>
              <a:off x="5066781" y="2931990"/>
              <a:ext cx="87294" cy="111229"/>
            </a:xfrm>
            <a:custGeom>
              <a:avLst/>
              <a:gdLst>
                <a:gd name="T0" fmla="*/ 2 w 30"/>
                <a:gd name="T1" fmla="*/ 7 h 38"/>
                <a:gd name="T2" fmla="*/ 26 w 30"/>
                <a:gd name="T3" fmla="*/ 0 h 38"/>
                <a:gd name="T4" fmla="*/ 30 w 30"/>
                <a:gd name="T5" fmla="*/ 31 h 38"/>
                <a:gd name="T6" fmla="*/ 0 w 30"/>
                <a:gd name="T7" fmla="*/ 25 h 38"/>
                <a:gd name="T8" fmla="*/ 2 w 30"/>
                <a:gd name="T9" fmla="*/ 7 h 38"/>
              </a:gdLst>
              <a:ahLst/>
              <a:cxnLst>
                <a:cxn ang="0">
                  <a:pos x="T0" y="T1"/>
                </a:cxn>
                <a:cxn ang="0">
                  <a:pos x="T2" y="T3"/>
                </a:cxn>
                <a:cxn ang="0">
                  <a:pos x="T4" y="T5"/>
                </a:cxn>
                <a:cxn ang="0">
                  <a:pos x="T6" y="T7"/>
                </a:cxn>
                <a:cxn ang="0">
                  <a:pos x="T8" y="T9"/>
                </a:cxn>
              </a:cxnLst>
              <a:rect l="0" t="0" r="r" b="b"/>
              <a:pathLst>
                <a:path w="30" h="38">
                  <a:moveTo>
                    <a:pt x="2" y="7"/>
                  </a:moveTo>
                  <a:cubicBezTo>
                    <a:pt x="26" y="0"/>
                    <a:pt x="26" y="0"/>
                    <a:pt x="26" y="0"/>
                  </a:cubicBezTo>
                  <a:cubicBezTo>
                    <a:pt x="30" y="31"/>
                    <a:pt x="30" y="31"/>
                    <a:pt x="30" y="31"/>
                  </a:cubicBezTo>
                  <a:cubicBezTo>
                    <a:pt x="30" y="31"/>
                    <a:pt x="6" y="38"/>
                    <a:pt x="0" y="25"/>
                  </a:cubicBezTo>
                  <a:lnTo>
                    <a:pt x="2" y="7"/>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0" name="îṣľíḑê">
              <a:extLst>
                <a:ext uri="{FF2B5EF4-FFF2-40B4-BE49-F238E27FC236}">
                  <a16:creationId xmlns:a16="http://schemas.microsoft.com/office/drawing/2014/main" xmlns="" id="{02057FBC-4EDF-4BB2-A60B-EAB1F7B00603}"/>
                </a:ext>
              </a:extLst>
            </p:cNvPr>
            <p:cNvSpPr/>
            <p:nvPr/>
          </p:nvSpPr>
          <p:spPr bwMode="auto">
            <a:xfrm>
              <a:off x="5072413" y="2893975"/>
              <a:ext cx="43647" cy="73214"/>
            </a:xfrm>
            <a:custGeom>
              <a:avLst/>
              <a:gdLst>
                <a:gd name="T0" fmla="*/ 0 w 15"/>
                <a:gd name="T1" fmla="*/ 20 h 25"/>
                <a:gd name="T2" fmla="*/ 8 w 15"/>
                <a:gd name="T3" fmla="*/ 0 h 25"/>
                <a:gd name="T4" fmla="*/ 14 w 15"/>
                <a:gd name="T5" fmla="*/ 4 h 25"/>
                <a:gd name="T6" fmla="*/ 13 w 15"/>
                <a:gd name="T7" fmla="*/ 21 h 25"/>
                <a:gd name="T8" fmla="*/ 0 w 15"/>
                <a:gd name="T9" fmla="*/ 20 h 25"/>
              </a:gdLst>
              <a:ahLst/>
              <a:cxnLst>
                <a:cxn ang="0">
                  <a:pos x="T0" y="T1"/>
                </a:cxn>
                <a:cxn ang="0">
                  <a:pos x="T2" y="T3"/>
                </a:cxn>
                <a:cxn ang="0">
                  <a:pos x="T4" y="T5"/>
                </a:cxn>
                <a:cxn ang="0">
                  <a:pos x="T6" y="T7"/>
                </a:cxn>
                <a:cxn ang="0">
                  <a:pos x="T8" y="T9"/>
                </a:cxn>
              </a:cxnLst>
              <a:rect l="0" t="0" r="r" b="b"/>
              <a:pathLst>
                <a:path w="15" h="25">
                  <a:moveTo>
                    <a:pt x="0" y="20"/>
                  </a:moveTo>
                  <a:cubicBezTo>
                    <a:pt x="8" y="13"/>
                    <a:pt x="8" y="0"/>
                    <a:pt x="8" y="0"/>
                  </a:cubicBezTo>
                  <a:cubicBezTo>
                    <a:pt x="14" y="4"/>
                    <a:pt x="14" y="4"/>
                    <a:pt x="14" y="4"/>
                  </a:cubicBezTo>
                  <a:cubicBezTo>
                    <a:pt x="14" y="4"/>
                    <a:pt x="15" y="17"/>
                    <a:pt x="13" y="21"/>
                  </a:cubicBezTo>
                  <a:cubicBezTo>
                    <a:pt x="11" y="25"/>
                    <a:pt x="0" y="20"/>
                    <a:pt x="0" y="20"/>
                  </a:cubicBez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1" name="íślîḑé">
              <a:extLst>
                <a:ext uri="{FF2B5EF4-FFF2-40B4-BE49-F238E27FC236}">
                  <a16:creationId xmlns:a16="http://schemas.microsoft.com/office/drawing/2014/main" xmlns="" id="{7ACBAEB6-E2F3-40CB-B138-C6EAC90B41F4}"/>
                </a:ext>
              </a:extLst>
            </p:cNvPr>
            <p:cNvSpPr/>
            <p:nvPr/>
          </p:nvSpPr>
          <p:spPr bwMode="auto">
            <a:xfrm>
              <a:off x="5142811" y="2931990"/>
              <a:ext cx="33791" cy="90109"/>
            </a:xfrm>
            <a:custGeom>
              <a:avLst/>
              <a:gdLst>
                <a:gd name="T0" fmla="*/ 24 w 24"/>
                <a:gd name="T1" fmla="*/ 6 h 64"/>
                <a:gd name="T2" fmla="*/ 20 w 24"/>
                <a:gd name="T3" fmla="*/ 64 h 64"/>
                <a:gd name="T4" fmla="*/ 8 w 24"/>
                <a:gd name="T5" fmla="*/ 64 h 64"/>
                <a:gd name="T6" fmla="*/ 0 w 24"/>
                <a:gd name="T7" fmla="*/ 0 h 64"/>
                <a:gd name="T8" fmla="*/ 24 w 24"/>
                <a:gd name="T9" fmla="*/ 6 h 64"/>
              </a:gdLst>
              <a:ahLst/>
              <a:cxnLst>
                <a:cxn ang="0">
                  <a:pos x="T0" y="T1"/>
                </a:cxn>
                <a:cxn ang="0">
                  <a:pos x="T2" y="T3"/>
                </a:cxn>
                <a:cxn ang="0">
                  <a:pos x="T4" y="T5"/>
                </a:cxn>
                <a:cxn ang="0">
                  <a:pos x="T6" y="T7"/>
                </a:cxn>
                <a:cxn ang="0">
                  <a:pos x="T8" y="T9"/>
                </a:cxn>
              </a:cxnLst>
              <a:rect l="0" t="0" r="r" b="b"/>
              <a:pathLst>
                <a:path w="24" h="64">
                  <a:moveTo>
                    <a:pt x="24" y="6"/>
                  </a:moveTo>
                  <a:lnTo>
                    <a:pt x="20" y="64"/>
                  </a:lnTo>
                  <a:lnTo>
                    <a:pt x="8" y="64"/>
                  </a:lnTo>
                  <a:lnTo>
                    <a:pt x="0" y="0"/>
                  </a:lnTo>
                  <a:lnTo>
                    <a:pt x="24" y="6"/>
                  </a:lnTo>
                  <a:close/>
                </a:path>
              </a:pathLst>
            </a:custGeom>
            <a:solidFill>
              <a:srgbClr val="7F3E3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2" name="ïṩľiďé">
              <a:extLst>
                <a:ext uri="{FF2B5EF4-FFF2-40B4-BE49-F238E27FC236}">
                  <a16:creationId xmlns:a16="http://schemas.microsoft.com/office/drawing/2014/main" xmlns="" id="{75CC5804-7180-480E-A88C-A3FB5F531A56}"/>
                </a:ext>
              </a:extLst>
            </p:cNvPr>
            <p:cNvSpPr/>
            <p:nvPr/>
          </p:nvSpPr>
          <p:spPr bwMode="auto">
            <a:xfrm>
              <a:off x="6043906" y="2075950"/>
              <a:ext cx="684269" cy="750443"/>
            </a:xfrm>
            <a:custGeom>
              <a:avLst/>
              <a:gdLst>
                <a:gd name="T0" fmla="*/ 0 w 234"/>
                <a:gd name="T1" fmla="*/ 69 h 257"/>
                <a:gd name="T2" fmla="*/ 109 w 234"/>
                <a:gd name="T3" fmla="*/ 252 h 257"/>
                <a:gd name="T4" fmla="*/ 124 w 234"/>
                <a:gd name="T5" fmla="*/ 252 h 257"/>
                <a:gd name="T6" fmla="*/ 234 w 234"/>
                <a:gd name="T7" fmla="*/ 69 h 257"/>
                <a:gd name="T8" fmla="*/ 228 w 234"/>
                <a:gd name="T9" fmla="*/ 59 h 257"/>
                <a:gd name="T10" fmla="*/ 122 w 234"/>
                <a:gd name="T11" fmla="*/ 2 h 257"/>
                <a:gd name="T12" fmla="*/ 112 w 234"/>
                <a:gd name="T13" fmla="*/ 2 h 257"/>
                <a:gd name="T14" fmla="*/ 5 w 234"/>
                <a:gd name="T15" fmla="*/ 59 h 257"/>
                <a:gd name="T16" fmla="*/ 0 w 234"/>
                <a:gd name="T17" fmla="*/ 6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4" h="257">
                  <a:moveTo>
                    <a:pt x="0" y="69"/>
                  </a:moveTo>
                  <a:cubicBezTo>
                    <a:pt x="5" y="137"/>
                    <a:pt x="84" y="226"/>
                    <a:pt x="109" y="252"/>
                  </a:cubicBezTo>
                  <a:cubicBezTo>
                    <a:pt x="113" y="257"/>
                    <a:pt x="120" y="257"/>
                    <a:pt x="124" y="252"/>
                  </a:cubicBezTo>
                  <a:cubicBezTo>
                    <a:pt x="150" y="226"/>
                    <a:pt x="228" y="137"/>
                    <a:pt x="234" y="69"/>
                  </a:cubicBezTo>
                  <a:cubicBezTo>
                    <a:pt x="234" y="65"/>
                    <a:pt x="232" y="61"/>
                    <a:pt x="228" y="59"/>
                  </a:cubicBezTo>
                  <a:cubicBezTo>
                    <a:pt x="122" y="2"/>
                    <a:pt x="122" y="2"/>
                    <a:pt x="122" y="2"/>
                  </a:cubicBezTo>
                  <a:cubicBezTo>
                    <a:pt x="119" y="0"/>
                    <a:pt x="115" y="0"/>
                    <a:pt x="112" y="2"/>
                  </a:cubicBezTo>
                  <a:cubicBezTo>
                    <a:pt x="5" y="59"/>
                    <a:pt x="5" y="59"/>
                    <a:pt x="5" y="59"/>
                  </a:cubicBezTo>
                  <a:cubicBezTo>
                    <a:pt x="2" y="61"/>
                    <a:pt x="0" y="65"/>
                    <a:pt x="0" y="69"/>
                  </a:cubicBezTo>
                </a:path>
              </a:pathLst>
            </a:custGeom>
            <a:gradFill flip="none" rotWithShape="1">
              <a:gsLst>
                <a:gs pos="0">
                  <a:schemeClr val="accent1"/>
                </a:gs>
                <a:gs pos="100000">
                  <a:schemeClr val="accent1">
                    <a:lumMod val="7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3" name="iṡḷîde">
              <a:extLst>
                <a:ext uri="{FF2B5EF4-FFF2-40B4-BE49-F238E27FC236}">
                  <a16:creationId xmlns:a16="http://schemas.microsoft.com/office/drawing/2014/main" xmlns="" id="{63007E6F-D94A-4128-9B2F-F7F63A2048EE}"/>
                </a:ext>
              </a:extLst>
            </p:cNvPr>
            <p:cNvSpPr/>
            <p:nvPr/>
          </p:nvSpPr>
          <p:spPr bwMode="auto">
            <a:xfrm>
              <a:off x="6096000" y="2130861"/>
              <a:ext cx="575856" cy="616687"/>
            </a:xfrm>
            <a:custGeom>
              <a:avLst/>
              <a:gdLst>
                <a:gd name="T0" fmla="*/ 99 w 197"/>
                <a:gd name="T1" fmla="*/ 0 h 211"/>
                <a:gd name="T2" fmla="*/ 93 w 197"/>
                <a:gd name="T3" fmla="*/ 1 h 211"/>
                <a:gd name="T4" fmla="*/ 6 w 197"/>
                <a:gd name="T5" fmla="*/ 51 h 211"/>
                <a:gd name="T6" fmla="*/ 1 w 197"/>
                <a:gd name="T7" fmla="*/ 63 h 211"/>
                <a:gd name="T8" fmla="*/ 91 w 197"/>
                <a:gd name="T9" fmla="*/ 208 h 211"/>
                <a:gd name="T10" fmla="*/ 99 w 197"/>
                <a:gd name="T11" fmla="*/ 211 h 211"/>
                <a:gd name="T12" fmla="*/ 107 w 197"/>
                <a:gd name="T13" fmla="*/ 208 h 211"/>
                <a:gd name="T14" fmla="*/ 196 w 197"/>
                <a:gd name="T15" fmla="*/ 63 h 211"/>
                <a:gd name="T16" fmla="*/ 191 w 197"/>
                <a:gd name="T17" fmla="*/ 51 h 211"/>
                <a:gd name="T18" fmla="*/ 104 w 197"/>
                <a:gd name="T19" fmla="*/ 1 h 211"/>
                <a:gd name="T20" fmla="*/ 99 w 197"/>
                <a:gd name="T21"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7" h="211">
                  <a:moveTo>
                    <a:pt x="99" y="0"/>
                  </a:moveTo>
                  <a:cubicBezTo>
                    <a:pt x="97" y="0"/>
                    <a:pt x="95" y="0"/>
                    <a:pt x="93" y="1"/>
                  </a:cubicBezTo>
                  <a:cubicBezTo>
                    <a:pt x="6" y="51"/>
                    <a:pt x="6" y="51"/>
                    <a:pt x="6" y="51"/>
                  </a:cubicBezTo>
                  <a:cubicBezTo>
                    <a:pt x="2" y="54"/>
                    <a:pt x="0" y="58"/>
                    <a:pt x="1" y="63"/>
                  </a:cubicBezTo>
                  <a:cubicBezTo>
                    <a:pt x="12" y="111"/>
                    <a:pt x="59" y="171"/>
                    <a:pt x="91" y="208"/>
                  </a:cubicBezTo>
                  <a:cubicBezTo>
                    <a:pt x="93" y="210"/>
                    <a:pt x="96" y="211"/>
                    <a:pt x="99" y="211"/>
                  </a:cubicBezTo>
                  <a:cubicBezTo>
                    <a:pt x="102" y="211"/>
                    <a:pt x="105" y="210"/>
                    <a:pt x="107" y="208"/>
                  </a:cubicBezTo>
                  <a:cubicBezTo>
                    <a:pt x="139" y="171"/>
                    <a:pt x="185" y="111"/>
                    <a:pt x="196" y="63"/>
                  </a:cubicBezTo>
                  <a:cubicBezTo>
                    <a:pt x="197" y="58"/>
                    <a:pt x="195" y="54"/>
                    <a:pt x="191" y="51"/>
                  </a:cubicBezTo>
                  <a:cubicBezTo>
                    <a:pt x="104" y="1"/>
                    <a:pt x="104" y="1"/>
                    <a:pt x="104" y="1"/>
                  </a:cubicBezTo>
                  <a:cubicBezTo>
                    <a:pt x="102" y="0"/>
                    <a:pt x="101" y="0"/>
                    <a:pt x="99" y="0"/>
                  </a:cubicBezTo>
                </a:path>
              </a:pathLst>
            </a:custGeom>
            <a:gradFill flip="none" rotWithShape="1">
              <a:gsLst>
                <a:gs pos="0">
                  <a:schemeClr val="accent1">
                    <a:lumMod val="60000"/>
                    <a:lumOff val="40000"/>
                  </a:schemeClr>
                </a:gs>
                <a:gs pos="100000">
                  <a:schemeClr val="accent1"/>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4" name="ïsḻide">
              <a:extLst>
                <a:ext uri="{FF2B5EF4-FFF2-40B4-BE49-F238E27FC236}">
                  <a16:creationId xmlns:a16="http://schemas.microsoft.com/office/drawing/2014/main" xmlns="" id="{2C21460A-D69C-4172-AE74-77CF355C13EE}"/>
                </a:ext>
              </a:extLst>
            </p:cNvPr>
            <p:cNvSpPr/>
            <p:nvPr/>
          </p:nvSpPr>
          <p:spPr bwMode="auto">
            <a:xfrm>
              <a:off x="6245244" y="2301224"/>
              <a:ext cx="309751" cy="223866"/>
            </a:xfrm>
            <a:custGeom>
              <a:avLst/>
              <a:gdLst>
                <a:gd name="T0" fmla="*/ 36 w 106"/>
                <a:gd name="T1" fmla="*/ 77 h 77"/>
                <a:gd name="T2" fmla="*/ 32 w 106"/>
                <a:gd name="T3" fmla="*/ 75 h 77"/>
                <a:gd name="T4" fmla="*/ 2 w 106"/>
                <a:gd name="T5" fmla="*/ 45 h 77"/>
                <a:gd name="T6" fmla="*/ 2 w 106"/>
                <a:gd name="T7" fmla="*/ 37 h 77"/>
                <a:gd name="T8" fmla="*/ 10 w 106"/>
                <a:gd name="T9" fmla="*/ 37 h 77"/>
                <a:gd name="T10" fmla="*/ 36 w 106"/>
                <a:gd name="T11" fmla="*/ 62 h 77"/>
                <a:gd name="T12" fmla="*/ 96 w 106"/>
                <a:gd name="T13" fmla="*/ 2 h 77"/>
                <a:gd name="T14" fmla="*/ 104 w 106"/>
                <a:gd name="T15" fmla="*/ 2 h 77"/>
                <a:gd name="T16" fmla="*/ 104 w 106"/>
                <a:gd name="T17" fmla="*/ 11 h 77"/>
                <a:gd name="T18" fmla="*/ 40 w 106"/>
                <a:gd name="T19" fmla="*/ 75 h 77"/>
                <a:gd name="T20" fmla="*/ 36 w 106"/>
                <a:gd name="T21" fmla="*/ 7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6" h="77">
                  <a:moveTo>
                    <a:pt x="36" y="77"/>
                  </a:moveTo>
                  <a:cubicBezTo>
                    <a:pt x="34" y="77"/>
                    <a:pt x="33" y="76"/>
                    <a:pt x="32" y="75"/>
                  </a:cubicBezTo>
                  <a:cubicBezTo>
                    <a:pt x="2" y="45"/>
                    <a:pt x="2" y="45"/>
                    <a:pt x="2" y="45"/>
                  </a:cubicBezTo>
                  <a:cubicBezTo>
                    <a:pt x="0" y="43"/>
                    <a:pt x="0" y="39"/>
                    <a:pt x="2" y="37"/>
                  </a:cubicBezTo>
                  <a:cubicBezTo>
                    <a:pt x="4" y="34"/>
                    <a:pt x="8" y="34"/>
                    <a:pt x="10" y="37"/>
                  </a:cubicBezTo>
                  <a:cubicBezTo>
                    <a:pt x="36" y="62"/>
                    <a:pt x="36" y="62"/>
                    <a:pt x="36" y="62"/>
                  </a:cubicBezTo>
                  <a:cubicBezTo>
                    <a:pt x="96" y="2"/>
                    <a:pt x="96" y="2"/>
                    <a:pt x="96" y="2"/>
                  </a:cubicBezTo>
                  <a:cubicBezTo>
                    <a:pt x="98" y="0"/>
                    <a:pt x="102" y="0"/>
                    <a:pt x="104" y="2"/>
                  </a:cubicBezTo>
                  <a:cubicBezTo>
                    <a:pt x="106" y="5"/>
                    <a:pt x="106" y="8"/>
                    <a:pt x="104" y="11"/>
                  </a:cubicBezTo>
                  <a:cubicBezTo>
                    <a:pt x="40" y="75"/>
                    <a:pt x="40" y="75"/>
                    <a:pt x="40" y="75"/>
                  </a:cubicBezTo>
                  <a:cubicBezTo>
                    <a:pt x="39" y="76"/>
                    <a:pt x="37" y="77"/>
                    <a:pt x="36" y="7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sp>
          <p:nvSpPr>
            <p:cNvPr id="145" name="iṩlíḍê">
              <a:extLst>
                <a:ext uri="{FF2B5EF4-FFF2-40B4-BE49-F238E27FC236}">
                  <a16:creationId xmlns:a16="http://schemas.microsoft.com/office/drawing/2014/main" xmlns="" id="{C1486A46-CF2E-467A-B934-4167E4C8D231}"/>
                </a:ext>
              </a:extLst>
            </p:cNvPr>
            <p:cNvSpPr/>
            <p:nvPr/>
          </p:nvSpPr>
          <p:spPr bwMode="auto">
            <a:xfrm>
              <a:off x="6256508" y="4075254"/>
              <a:ext cx="254841" cy="250617"/>
            </a:xfrm>
            <a:prstGeom prst="ellipse">
              <a:avLst/>
            </a:prstGeom>
            <a:gradFill flip="none" rotWithShape="1">
              <a:gsLst>
                <a:gs pos="0">
                  <a:schemeClr val="accent1"/>
                </a:gs>
                <a:gs pos="100000">
                  <a:schemeClr val="accent1">
                    <a:lumMod val="75000"/>
                  </a:schemeClr>
                </a:gs>
              </a:gsLst>
              <a:lin ang="2700000" scaled="1"/>
              <a:tileRect/>
            </a:gra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endParaRPr/>
            </a:p>
          </p:txBody>
        </p:sp>
      </p:grpSp>
      <p:pic>
        <p:nvPicPr>
          <p:cNvPr id="180" name="图片 179">
            <a:extLst>
              <a:ext uri="{FF2B5EF4-FFF2-40B4-BE49-F238E27FC236}">
                <a16:creationId xmlns:a16="http://schemas.microsoft.com/office/drawing/2014/main" xmlns="" id="{108D30C5-29DA-41D3-901F-C7FCCA80F41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370587" flipH="1">
            <a:off x="867389" y="1796415"/>
            <a:ext cx="1282169" cy="1731290"/>
          </a:xfrm>
          <a:prstGeom prst="rect">
            <a:avLst/>
          </a:prstGeom>
        </p:spPr>
      </p:pic>
      <p:sp>
        <p:nvSpPr>
          <p:cNvPr id="237" name="矩形: 圆角 236">
            <a:extLst>
              <a:ext uri="{FF2B5EF4-FFF2-40B4-BE49-F238E27FC236}">
                <a16:creationId xmlns:a16="http://schemas.microsoft.com/office/drawing/2014/main" xmlns="" id="{19340F09-0431-4D79-AAC9-DE18E6B8DBA5}"/>
              </a:ext>
            </a:extLst>
          </p:cNvPr>
          <p:cNvSpPr/>
          <p:nvPr/>
        </p:nvSpPr>
        <p:spPr>
          <a:xfrm>
            <a:off x="8058815" y="2880311"/>
            <a:ext cx="3596715" cy="1095327"/>
          </a:xfrm>
          <a:prstGeom prst="roundRect">
            <a:avLst>
              <a:gd name="adj" fmla="val 6232"/>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8" name="矩形: 圆角 237">
            <a:extLst>
              <a:ext uri="{FF2B5EF4-FFF2-40B4-BE49-F238E27FC236}">
                <a16:creationId xmlns:a16="http://schemas.microsoft.com/office/drawing/2014/main" xmlns="" id="{7A954A30-3696-4AE6-8BA6-2394990EBBF3}"/>
              </a:ext>
            </a:extLst>
          </p:cNvPr>
          <p:cNvSpPr/>
          <p:nvPr/>
        </p:nvSpPr>
        <p:spPr>
          <a:xfrm>
            <a:off x="8058815" y="4633165"/>
            <a:ext cx="3596715" cy="1095327"/>
          </a:xfrm>
          <a:prstGeom prst="roundRect">
            <a:avLst>
              <a:gd name="adj" fmla="val 6232"/>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9" name="矩形: 圆角 238">
            <a:extLst>
              <a:ext uri="{FF2B5EF4-FFF2-40B4-BE49-F238E27FC236}">
                <a16:creationId xmlns:a16="http://schemas.microsoft.com/office/drawing/2014/main" xmlns="" id="{2F70CB92-11DF-4685-92DC-F7387A1B3E93}"/>
              </a:ext>
            </a:extLst>
          </p:cNvPr>
          <p:cNvSpPr/>
          <p:nvPr/>
        </p:nvSpPr>
        <p:spPr>
          <a:xfrm>
            <a:off x="8058815" y="1129508"/>
            <a:ext cx="3596715" cy="1095327"/>
          </a:xfrm>
          <a:prstGeom prst="roundRect">
            <a:avLst>
              <a:gd name="adj" fmla="val 6232"/>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矩形 186">
            <a:extLst>
              <a:ext uri="{FF2B5EF4-FFF2-40B4-BE49-F238E27FC236}">
                <a16:creationId xmlns:a16="http://schemas.microsoft.com/office/drawing/2014/main" xmlns="" id="{280FD351-8672-4C52-BEB1-B6A08D502954}"/>
              </a:ext>
            </a:extLst>
          </p:cNvPr>
          <p:cNvSpPr/>
          <p:nvPr/>
        </p:nvSpPr>
        <p:spPr>
          <a:xfrm>
            <a:off x="4198351" y="1191296"/>
            <a:ext cx="675918" cy="1015663"/>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189" name="文本框 188">
            <a:extLst>
              <a:ext uri="{FF2B5EF4-FFF2-40B4-BE49-F238E27FC236}">
                <a16:creationId xmlns:a16="http://schemas.microsoft.com/office/drawing/2014/main" xmlns="" id="{DFC13179-7A54-4BD5-A794-32FDFEBF8AB8}"/>
              </a:ext>
            </a:extLst>
          </p:cNvPr>
          <p:cNvSpPr txBox="1"/>
          <p:nvPr/>
        </p:nvSpPr>
        <p:spPr>
          <a:xfrm>
            <a:off x="5095985" y="1320556"/>
            <a:ext cx="2465614" cy="553998"/>
          </a:xfrm>
          <a:prstGeom prst="rect">
            <a:avLst/>
          </a:prstGeom>
          <a:effectLst>
            <a:outerShdw blurRad="177800" sx="102000" sy="102000" algn="ctr" rotWithShape="0">
              <a:prstClr val="black">
                <a:alpha val="40000"/>
              </a:prstClr>
            </a:outerShdw>
          </a:effectLst>
        </p:spPr>
        <p:txBody>
          <a:bodyPr wrap="square" lIns="0" tIns="0" rIns="0" bIns="0">
            <a:spAutoFit/>
          </a:bodyPr>
          <a:lstStyle>
            <a:defPPr>
              <a:defRPr lang="zh-CN"/>
            </a:defPPr>
            <a:lvl1pPr algn="dist">
              <a:defRPr sz="3600">
                <a:solidFill>
                  <a:schemeClr val="accent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l"/>
            <a:r>
              <a:rPr lang="zh-CN" altLang="en-US" dirty="0">
                <a:latin typeface="+mn-ea"/>
                <a:ea typeface="+mn-ea"/>
              </a:rPr>
              <a:t>请输入标题</a:t>
            </a:r>
          </a:p>
        </p:txBody>
      </p:sp>
      <p:sp>
        <p:nvSpPr>
          <p:cNvPr id="190" name="文本框 189">
            <a:extLst>
              <a:ext uri="{FF2B5EF4-FFF2-40B4-BE49-F238E27FC236}">
                <a16:creationId xmlns:a16="http://schemas.microsoft.com/office/drawing/2014/main" xmlns="" id="{41883605-B50D-4458-84B3-A110152FC15F}"/>
              </a:ext>
            </a:extLst>
          </p:cNvPr>
          <p:cNvSpPr txBox="1"/>
          <p:nvPr/>
        </p:nvSpPr>
        <p:spPr>
          <a:xfrm>
            <a:off x="5095985" y="1818577"/>
            <a:ext cx="2269671" cy="276999"/>
          </a:xfrm>
          <a:prstGeom prst="rect">
            <a:avLst/>
          </a:prstGeom>
          <a:noFill/>
        </p:spPr>
        <p:txBody>
          <a:bodyPr wrap="square" rtlCol="0">
            <a:spAutoFit/>
          </a:bodyPr>
          <a:lstStyle/>
          <a:p>
            <a:pPr algn="dist"/>
            <a:r>
              <a:rPr lang="en-US" altLang="zh-CN" sz="1200" dirty="0">
                <a:solidFill>
                  <a:schemeClr val="bg1">
                    <a:lumMod val="75000"/>
                  </a:schemeClr>
                </a:solidFill>
              </a:rPr>
              <a:t>Please add the title</a:t>
            </a:r>
            <a:endParaRPr lang="zh-CN" altLang="en-US" sz="1200" dirty="0">
              <a:solidFill>
                <a:schemeClr val="bg1">
                  <a:lumMod val="75000"/>
                </a:schemeClr>
              </a:solidFill>
            </a:endParaRPr>
          </a:p>
        </p:txBody>
      </p:sp>
      <p:sp>
        <p:nvSpPr>
          <p:cNvPr id="194" name="矩形 193">
            <a:extLst>
              <a:ext uri="{FF2B5EF4-FFF2-40B4-BE49-F238E27FC236}">
                <a16:creationId xmlns:a16="http://schemas.microsoft.com/office/drawing/2014/main" xmlns="" id="{6571496E-C118-4B77-BB90-1BF613FFD9A8}"/>
              </a:ext>
            </a:extLst>
          </p:cNvPr>
          <p:cNvSpPr/>
          <p:nvPr/>
        </p:nvSpPr>
        <p:spPr>
          <a:xfrm>
            <a:off x="8283740" y="1191296"/>
            <a:ext cx="897107" cy="1015663"/>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02</a:t>
            </a:r>
            <a:endParaRPr lang="zh-CN" altLang="en-US"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196" name="文本框 195">
            <a:extLst>
              <a:ext uri="{FF2B5EF4-FFF2-40B4-BE49-F238E27FC236}">
                <a16:creationId xmlns:a16="http://schemas.microsoft.com/office/drawing/2014/main" xmlns="" id="{AC55B9F1-0602-40C8-AE6B-F88881AF893C}"/>
              </a:ext>
            </a:extLst>
          </p:cNvPr>
          <p:cNvSpPr txBox="1"/>
          <p:nvPr/>
        </p:nvSpPr>
        <p:spPr>
          <a:xfrm>
            <a:off x="9180847" y="1320556"/>
            <a:ext cx="2465614" cy="553998"/>
          </a:xfrm>
          <a:prstGeom prst="rect">
            <a:avLst/>
          </a:prstGeom>
          <a:effectLst>
            <a:outerShdw blurRad="177800" sx="102000" sy="102000" algn="ctr" rotWithShape="0">
              <a:prstClr val="black">
                <a:alpha val="40000"/>
              </a:prstClr>
            </a:outerShdw>
          </a:effectLst>
        </p:spPr>
        <p:txBody>
          <a:bodyPr wrap="square" lIns="0" tIns="0" rIns="0" bIns="0">
            <a:spAutoFit/>
          </a:bodyPr>
          <a:lstStyle>
            <a:defPPr>
              <a:defRPr lang="zh-CN"/>
            </a:defPPr>
            <a:lvl1pPr algn="dist">
              <a:defRPr sz="3600">
                <a:solidFill>
                  <a:schemeClr val="accent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l"/>
            <a:r>
              <a:rPr lang="zh-CN" altLang="en-US" dirty="0">
                <a:latin typeface="+mn-ea"/>
                <a:ea typeface="+mn-ea"/>
              </a:rPr>
              <a:t>请输入标题</a:t>
            </a:r>
          </a:p>
        </p:txBody>
      </p:sp>
      <p:sp>
        <p:nvSpPr>
          <p:cNvPr id="197" name="文本框 196">
            <a:extLst>
              <a:ext uri="{FF2B5EF4-FFF2-40B4-BE49-F238E27FC236}">
                <a16:creationId xmlns:a16="http://schemas.microsoft.com/office/drawing/2014/main" xmlns="" id="{22BF1286-A2BD-46B8-A2C6-157760684975}"/>
              </a:ext>
            </a:extLst>
          </p:cNvPr>
          <p:cNvSpPr txBox="1"/>
          <p:nvPr/>
        </p:nvSpPr>
        <p:spPr>
          <a:xfrm>
            <a:off x="9180847" y="1818577"/>
            <a:ext cx="2269671" cy="276999"/>
          </a:xfrm>
          <a:prstGeom prst="rect">
            <a:avLst/>
          </a:prstGeom>
          <a:noFill/>
        </p:spPr>
        <p:txBody>
          <a:bodyPr wrap="square" rtlCol="0">
            <a:spAutoFit/>
          </a:bodyPr>
          <a:lstStyle/>
          <a:p>
            <a:pPr algn="dist"/>
            <a:r>
              <a:rPr lang="en-US" altLang="zh-CN" sz="1200" dirty="0">
                <a:solidFill>
                  <a:schemeClr val="bg1">
                    <a:lumMod val="75000"/>
                  </a:schemeClr>
                </a:solidFill>
              </a:rPr>
              <a:t>Please add the title</a:t>
            </a:r>
            <a:endParaRPr lang="zh-CN" altLang="en-US" sz="1200" dirty="0">
              <a:solidFill>
                <a:schemeClr val="bg1">
                  <a:lumMod val="75000"/>
                </a:schemeClr>
              </a:solidFill>
            </a:endParaRPr>
          </a:p>
        </p:txBody>
      </p:sp>
      <p:sp>
        <p:nvSpPr>
          <p:cNvPr id="203" name="矩形 202">
            <a:extLst>
              <a:ext uri="{FF2B5EF4-FFF2-40B4-BE49-F238E27FC236}">
                <a16:creationId xmlns:a16="http://schemas.microsoft.com/office/drawing/2014/main" xmlns="" id="{81845B18-4A1F-44FE-8E3C-12F2FDDEB0C8}"/>
              </a:ext>
            </a:extLst>
          </p:cNvPr>
          <p:cNvSpPr/>
          <p:nvPr/>
        </p:nvSpPr>
        <p:spPr>
          <a:xfrm>
            <a:off x="8283740" y="2948433"/>
            <a:ext cx="897107" cy="1015663"/>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04</a:t>
            </a:r>
            <a:endParaRPr lang="zh-CN" altLang="en-US"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05" name="文本框 204">
            <a:extLst>
              <a:ext uri="{FF2B5EF4-FFF2-40B4-BE49-F238E27FC236}">
                <a16:creationId xmlns:a16="http://schemas.microsoft.com/office/drawing/2014/main" xmlns="" id="{B04B29DE-9BDB-41C5-A8CB-2A0FB7742F8A}"/>
              </a:ext>
            </a:extLst>
          </p:cNvPr>
          <p:cNvSpPr txBox="1"/>
          <p:nvPr/>
        </p:nvSpPr>
        <p:spPr>
          <a:xfrm>
            <a:off x="9180847" y="3077693"/>
            <a:ext cx="2465614" cy="553998"/>
          </a:xfrm>
          <a:prstGeom prst="rect">
            <a:avLst/>
          </a:prstGeom>
          <a:effectLst>
            <a:outerShdw blurRad="177800" sx="102000" sy="102000" algn="ctr" rotWithShape="0">
              <a:prstClr val="black">
                <a:alpha val="40000"/>
              </a:prstClr>
            </a:outerShdw>
          </a:effectLst>
        </p:spPr>
        <p:txBody>
          <a:bodyPr wrap="square" lIns="0" tIns="0" rIns="0" bIns="0">
            <a:spAutoFit/>
          </a:bodyPr>
          <a:lstStyle>
            <a:defPPr>
              <a:defRPr lang="zh-CN"/>
            </a:defPPr>
            <a:lvl1pPr algn="dist">
              <a:defRPr sz="3600">
                <a:solidFill>
                  <a:schemeClr val="accent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l"/>
            <a:r>
              <a:rPr lang="zh-CN" altLang="en-US" dirty="0">
                <a:latin typeface="+mn-ea"/>
                <a:ea typeface="+mn-ea"/>
              </a:rPr>
              <a:t>请输入标题</a:t>
            </a:r>
          </a:p>
        </p:txBody>
      </p:sp>
      <p:sp>
        <p:nvSpPr>
          <p:cNvPr id="206" name="文本框 205">
            <a:extLst>
              <a:ext uri="{FF2B5EF4-FFF2-40B4-BE49-F238E27FC236}">
                <a16:creationId xmlns:a16="http://schemas.microsoft.com/office/drawing/2014/main" xmlns="" id="{BBEA3C06-DC06-4827-A0C6-5CF300CCAC8B}"/>
              </a:ext>
            </a:extLst>
          </p:cNvPr>
          <p:cNvSpPr txBox="1"/>
          <p:nvPr/>
        </p:nvSpPr>
        <p:spPr>
          <a:xfrm>
            <a:off x="9180847" y="3575714"/>
            <a:ext cx="2269671" cy="276999"/>
          </a:xfrm>
          <a:prstGeom prst="rect">
            <a:avLst/>
          </a:prstGeom>
          <a:noFill/>
        </p:spPr>
        <p:txBody>
          <a:bodyPr wrap="square" rtlCol="0">
            <a:spAutoFit/>
          </a:bodyPr>
          <a:lstStyle/>
          <a:p>
            <a:pPr algn="dist"/>
            <a:r>
              <a:rPr lang="en-US" altLang="zh-CN" sz="1200" dirty="0">
                <a:solidFill>
                  <a:schemeClr val="bg1">
                    <a:lumMod val="75000"/>
                  </a:schemeClr>
                </a:solidFill>
              </a:rPr>
              <a:t>Please add the title</a:t>
            </a:r>
            <a:endParaRPr lang="zh-CN" altLang="en-US" sz="1200" dirty="0">
              <a:solidFill>
                <a:schemeClr val="bg1">
                  <a:lumMod val="75000"/>
                </a:schemeClr>
              </a:solidFill>
            </a:endParaRPr>
          </a:p>
        </p:txBody>
      </p:sp>
      <p:sp>
        <p:nvSpPr>
          <p:cNvPr id="212" name="矩形 211">
            <a:extLst>
              <a:ext uri="{FF2B5EF4-FFF2-40B4-BE49-F238E27FC236}">
                <a16:creationId xmlns:a16="http://schemas.microsoft.com/office/drawing/2014/main" xmlns="" id="{F5FF69C3-3C32-4281-9111-8D9CA568E9B4}"/>
              </a:ext>
            </a:extLst>
          </p:cNvPr>
          <p:cNvSpPr/>
          <p:nvPr/>
        </p:nvSpPr>
        <p:spPr>
          <a:xfrm>
            <a:off x="4198878" y="2948433"/>
            <a:ext cx="897107" cy="1015663"/>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03</a:t>
            </a:r>
            <a:endParaRPr lang="zh-CN" altLang="en-US"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14" name="文本框 213">
            <a:extLst>
              <a:ext uri="{FF2B5EF4-FFF2-40B4-BE49-F238E27FC236}">
                <a16:creationId xmlns:a16="http://schemas.microsoft.com/office/drawing/2014/main" xmlns="" id="{08015D94-3DE8-4B13-A8A9-FAE72702DDFA}"/>
              </a:ext>
            </a:extLst>
          </p:cNvPr>
          <p:cNvSpPr txBox="1"/>
          <p:nvPr/>
        </p:nvSpPr>
        <p:spPr>
          <a:xfrm>
            <a:off x="5095985" y="3077693"/>
            <a:ext cx="2465614" cy="553998"/>
          </a:xfrm>
          <a:prstGeom prst="rect">
            <a:avLst/>
          </a:prstGeom>
          <a:effectLst>
            <a:outerShdw blurRad="177800" sx="102000" sy="102000" algn="ctr" rotWithShape="0">
              <a:prstClr val="black">
                <a:alpha val="40000"/>
              </a:prstClr>
            </a:outerShdw>
          </a:effectLst>
        </p:spPr>
        <p:txBody>
          <a:bodyPr wrap="square" lIns="0" tIns="0" rIns="0" bIns="0">
            <a:spAutoFit/>
          </a:bodyPr>
          <a:lstStyle>
            <a:defPPr>
              <a:defRPr lang="zh-CN"/>
            </a:defPPr>
            <a:lvl1pPr algn="dist">
              <a:defRPr sz="3600">
                <a:solidFill>
                  <a:schemeClr val="accent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l"/>
            <a:r>
              <a:rPr lang="zh-CN" altLang="en-US" dirty="0">
                <a:latin typeface="+mn-ea"/>
                <a:ea typeface="+mn-ea"/>
              </a:rPr>
              <a:t>请输入标题</a:t>
            </a:r>
          </a:p>
        </p:txBody>
      </p:sp>
      <p:sp>
        <p:nvSpPr>
          <p:cNvPr id="215" name="文本框 214">
            <a:extLst>
              <a:ext uri="{FF2B5EF4-FFF2-40B4-BE49-F238E27FC236}">
                <a16:creationId xmlns:a16="http://schemas.microsoft.com/office/drawing/2014/main" xmlns="" id="{F6B1AD3E-4366-43C2-9E92-D70EF0757F70}"/>
              </a:ext>
            </a:extLst>
          </p:cNvPr>
          <p:cNvSpPr txBox="1"/>
          <p:nvPr/>
        </p:nvSpPr>
        <p:spPr>
          <a:xfrm>
            <a:off x="5095985" y="3575714"/>
            <a:ext cx="2269671" cy="276999"/>
          </a:xfrm>
          <a:prstGeom prst="rect">
            <a:avLst/>
          </a:prstGeom>
          <a:noFill/>
        </p:spPr>
        <p:txBody>
          <a:bodyPr wrap="square" rtlCol="0">
            <a:spAutoFit/>
          </a:bodyPr>
          <a:lstStyle/>
          <a:p>
            <a:pPr algn="dist"/>
            <a:r>
              <a:rPr lang="en-US" altLang="zh-CN" sz="1200" dirty="0">
                <a:solidFill>
                  <a:schemeClr val="bg1">
                    <a:lumMod val="75000"/>
                  </a:schemeClr>
                </a:solidFill>
              </a:rPr>
              <a:t>Please add the title</a:t>
            </a:r>
            <a:endParaRPr lang="zh-CN" altLang="en-US" sz="1200" dirty="0">
              <a:solidFill>
                <a:schemeClr val="bg1">
                  <a:lumMod val="75000"/>
                </a:schemeClr>
              </a:solidFill>
            </a:endParaRPr>
          </a:p>
        </p:txBody>
      </p:sp>
      <p:sp>
        <p:nvSpPr>
          <p:cNvPr id="219" name="矩形 218">
            <a:extLst>
              <a:ext uri="{FF2B5EF4-FFF2-40B4-BE49-F238E27FC236}">
                <a16:creationId xmlns:a16="http://schemas.microsoft.com/office/drawing/2014/main" xmlns="" id="{B507C5CF-70B3-477D-BD50-628E8FBE0F01}"/>
              </a:ext>
            </a:extLst>
          </p:cNvPr>
          <p:cNvSpPr/>
          <p:nvPr/>
        </p:nvSpPr>
        <p:spPr>
          <a:xfrm>
            <a:off x="8283740" y="4705571"/>
            <a:ext cx="897107" cy="1015663"/>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06</a:t>
            </a:r>
            <a:endParaRPr lang="zh-CN" altLang="en-US"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21" name="文本框 220">
            <a:extLst>
              <a:ext uri="{FF2B5EF4-FFF2-40B4-BE49-F238E27FC236}">
                <a16:creationId xmlns:a16="http://schemas.microsoft.com/office/drawing/2014/main" xmlns="" id="{F27B206B-872C-4A6B-AA1A-E251909A0D88}"/>
              </a:ext>
            </a:extLst>
          </p:cNvPr>
          <p:cNvSpPr txBox="1"/>
          <p:nvPr/>
        </p:nvSpPr>
        <p:spPr>
          <a:xfrm>
            <a:off x="9180847" y="4834831"/>
            <a:ext cx="2465614" cy="553998"/>
          </a:xfrm>
          <a:prstGeom prst="rect">
            <a:avLst/>
          </a:prstGeom>
          <a:effectLst>
            <a:outerShdw blurRad="177800" sx="102000" sy="102000" algn="ctr" rotWithShape="0">
              <a:prstClr val="black">
                <a:alpha val="40000"/>
              </a:prstClr>
            </a:outerShdw>
          </a:effectLst>
        </p:spPr>
        <p:txBody>
          <a:bodyPr wrap="square" lIns="0" tIns="0" rIns="0" bIns="0">
            <a:spAutoFit/>
          </a:bodyPr>
          <a:lstStyle>
            <a:defPPr>
              <a:defRPr lang="zh-CN"/>
            </a:defPPr>
            <a:lvl1pPr algn="dist">
              <a:defRPr sz="3600">
                <a:solidFill>
                  <a:schemeClr val="accent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l"/>
            <a:r>
              <a:rPr lang="zh-CN" altLang="en-US" dirty="0">
                <a:latin typeface="+mn-ea"/>
                <a:ea typeface="+mn-ea"/>
              </a:rPr>
              <a:t>请输入标题</a:t>
            </a:r>
          </a:p>
        </p:txBody>
      </p:sp>
      <p:sp>
        <p:nvSpPr>
          <p:cNvPr id="222" name="文本框 221">
            <a:extLst>
              <a:ext uri="{FF2B5EF4-FFF2-40B4-BE49-F238E27FC236}">
                <a16:creationId xmlns:a16="http://schemas.microsoft.com/office/drawing/2014/main" xmlns="" id="{784F42FE-AC42-41FB-B4A8-E39069F8C735}"/>
              </a:ext>
            </a:extLst>
          </p:cNvPr>
          <p:cNvSpPr txBox="1"/>
          <p:nvPr/>
        </p:nvSpPr>
        <p:spPr>
          <a:xfrm>
            <a:off x="9180847" y="5332852"/>
            <a:ext cx="2269671" cy="276999"/>
          </a:xfrm>
          <a:prstGeom prst="rect">
            <a:avLst/>
          </a:prstGeom>
          <a:noFill/>
        </p:spPr>
        <p:txBody>
          <a:bodyPr wrap="square" rtlCol="0">
            <a:spAutoFit/>
          </a:bodyPr>
          <a:lstStyle/>
          <a:p>
            <a:pPr algn="dist"/>
            <a:r>
              <a:rPr lang="en-US" altLang="zh-CN" sz="1200" dirty="0">
                <a:solidFill>
                  <a:schemeClr val="bg1">
                    <a:lumMod val="75000"/>
                  </a:schemeClr>
                </a:solidFill>
              </a:rPr>
              <a:t>Please add the title</a:t>
            </a:r>
            <a:endParaRPr lang="zh-CN" altLang="en-US" sz="1200" dirty="0">
              <a:solidFill>
                <a:schemeClr val="bg1">
                  <a:lumMod val="75000"/>
                </a:schemeClr>
              </a:solidFill>
            </a:endParaRPr>
          </a:p>
        </p:txBody>
      </p:sp>
      <p:sp>
        <p:nvSpPr>
          <p:cNvPr id="228" name="矩形 227">
            <a:extLst>
              <a:ext uri="{FF2B5EF4-FFF2-40B4-BE49-F238E27FC236}">
                <a16:creationId xmlns:a16="http://schemas.microsoft.com/office/drawing/2014/main" xmlns="" id="{99BDA057-FD52-4494-96AA-068B9F023F23}"/>
              </a:ext>
            </a:extLst>
          </p:cNvPr>
          <p:cNvSpPr/>
          <p:nvPr/>
        </p:nvSpPr>
        <p:spPr>
          <a:xfrm>
            <a:off x="4198878" y="4705571"/>
            <a:ext cx="897107" cy="1015663"/>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05</a:t>
            </a:r>
            <a:endParaRPr lang="zh-CN" altLang="en-US" sz="66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30" name="文本框 229">
            <a:extLst>
              <a:ext uri="{FF2B5EF4-FFF2-40B4-BE49-F238E27FC236}">
                <a16:creationId xmlns:a16="http://schemas.microsoft.com/office/drawing/2014/main" xmlns="" id="{97B65AC2-189E-47BD-AC2E-BFA602F5F4D6}"/>
              </a:ext>
            </a:extLst>
          </p:cNvPr>
          <p:cNvSpPr txBox="1"/>
          <p:nvPr/>
        </p:nvSpPr>
        <p:spPr>
          <a:xfrm>
            <a:off x="5095985" y="4834831"/>
            <a:ext cx="2465614" cy="553998"/>
          </a:xfrm>
          <a:prstGeom prst="rect">
            <a:avLst/>
          </a:prstGeom>
          <a:effectLst>
            <a:outerShdw blurRad="177800" sx="102000" sy="102000" algn="ctr" rotWithShape="0">
              <a:prstClr val="black">
                <a:alpha val="40000"/>
              </a:prstClr>
            </a:outerShdw>
          </a:effectLst>
        </p:spPr>
        <p:txBody>
          <a:bodyPr wrap="square" lIns="0" tIns="0" rIns="0" bIns="0">
            <a:spAutoFit/>
          </a:bodyPr>
          <a:lstStyle>
            <a:defPPr>
              <a:defRPr lang="zh-CN"/>
            </a:defPPr>
            <a:lvl1pPr algn="dist">
              <a:defRPr sz="3600">
                <a:solidFill>
                  <a:schemeClr val="accent1"/>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defRPr>
            </a:lvl1pPr>
          </a:lstStyle>
          <a:p>
            <a:pPr algn="l"/>
            <a:r>
              <a:rPr lang="zh-CN" altLang="en-US" dirty="0">
                <a:latin typeface="+mn-ea"/>
                <a:ea typeface="+mn-ea"/>
              </a:rPr>
              <a:t>请输入标题</a:t>
            </a:r>
          </a:p>
        </p:txBody>
      </p:sp>
      <p:sp>
        <p:nvSpPr>
          <p:cNvPr id="231" name="文本框 230">
            <a:extLst>
              <a:ext uri="{FF2B5EF4-FFF2-40B4-BE49-F238E27FC236}">
                <a16:creationId xmlns:a16="http://schemas.microsoft.com/office/drawing/2014/main" xmlns="" id="{2158ECC3-8AE0-4FA9-80BF-70D672F95DE8}"/>
              </a:ext>
            </a:extLst>
          </p:cNvPr>
          <p:cNvSpPr txBox="1"/>
          <p:nvPr/>
        </p:nvSpPr>
        <p:spPr>
          <a:xfrm>
            <a:off x="5095985" y="5332852"/>
            <a:ext cx="2269671" cy="276999"/>
          </a:xfrm>
          <a:prstGeom prst="rect">
            <a:avLst/>
          </a:prstGeom>
          <a:noFill/>
        </p:spPr>
        <p:txBody>
          <a:bodyPr wrap="square" rtlCol="0">
            <a:spAutoFit/>
          </a:bodyPr>
          <a:lstStyle/>
          <a:p>
            <a:pPr algn="dist"/>
            <a:r>
              <a:rPr lang="en-US" altLang="zh-CN" sz="1200" dirty="0">
                <a:solidFill>
                  <a:schemeClr val="bg1">
                    <a:lumMod val="75000"/>
                  </a:schemeClr>
                </a:solidFill>
              </a:rPr>
              <a:t>Please add the title</a:t>
            </a:r>
            <a:endParaRPr lang="zh-CN" altLang="en-US" sz="1200" dirty="0">
              <a:solidFill>
                <a:schemeClr val="bg1">
                  <a:lumMod val="75000"/>
                </a:schemeClr>
              </a:solidFill>
            </a:endParaRPr>
          </a:p>
        </p:txBody>
      </p:sp>
      <p:sp>
        <p:nvSpPr>
          <p:cNvPr id="2" name="任意多边形: 形状 1">
            <a:extLst>
              <a:ext uri="{FF2B5EF4-FFF2-40B4-BE49-F238E27FC236}">
                <a16:creationId xmlns:a16="http://schemas.microsoft.com/office/drawing/2014/main" xmlns="" id="{32076C66-93D6-4075-8D8D-12B06AB0C56B}"/>
              </a:ext>
            </a:extLst>
          </p:cNvPr>
          <p:cNvSpPr/>
          <p:nvPr/>
        </p:nvSpPr>
        <p:spPr>
          <a:xfrm>
            <a:off x="911567" y="1407842"/>
            <a:ext cx="838508" cy="886488"/>
          </a:xfrm>
          <a:custGeom>
            <a:avLst/>
            <a:gdLst>
              <a:gd name="connsiteX0" fmla="*/ 602802 w 1207807"/>
              <a:gd name="connsiteY0" fmla="*/ 323510 h 1276918"/>
              <a:gd name="connsiteX1" fmla="*/ 879495 w 1207807"/>
              <a:gd name="connsiteY1" fmla="*/ 557363 h 1276918"/>
              <a:gd name="connsiteX2" fmla="*/ 756424 w 1207807"/>
              <a:gd name="connsiteY2" fmla="*/ 557363 h 1276918"/>
              <a:gd name="connsiteX3" fmla="*/ 602802 w 1207807"/>
              <a:gd name="connsiteY3" fmla="*/ 441627 h 1276918"/>
              <a:gd name="connsiteX4" fmla="*/ 443258 w 1207807"/>
              <a:gd name="connsiteY4" fmla="*/ 599630 h 1276918"/>
              <a:gd name="connsiteX5" fmla="*/ 602794 w 1207807"/>
              <a:gd name="connsiteY5" fmla="*/ 757576 h 1276918"/>
              <a:gd name="connsiteX6" fmla="*/ 756416 w 1207807"/>
              <a:gd name="connsiteY6" fmla="*/ 641888 h 1276918"/>
              <a:gd name="connsiteX7" fmla="*/ 879673 w 1207807"/>
              <a:gd name="connsiteY7" fmla="*/ 641888 h 1276918"/>
              <a:gd name="connsiteX8" fmla="*/ 602802 w 1207807"/>
              <a:gd name="connsiteY8" fmla="*/ 878170 h 1276918"/>
              <a:gd name="connsiteX9" fmla="*/ 322841 w 1207807"/>
              <a:gd name="connsiteY9" fmla="*/ 600776 h 1276918"/>
              <a:gd name="connsiteX10" fmla="*/ 602802 w 1207807"/>
              <a:gd name="connsiteY10" fmla="*/ 323510 h 1276918"/>
              <a:gd name="connsiteX11" fmla="*/ 235935 w 1207807"/>
              <a:gd name="connsiteY11" fmla="*/ 116358 h 1276918"/>
              <a:gd name="connsiteX12" fmla="*/ 236993 w 1207807"/>
              <a:gd name="connsiteY12" fmla="*/ 1276732 h 1276918"/>
              <a:gd name="connsiteX13" fmla="*/ 0 w 1207807"/>
              <a:gd name="connsiteY13" fmla="*/ 1276732 h 1276918"/>
              <a:gd name="connsiteX14" fmla="*/ 0 w 1207807"/>
              <a:gd name="connsiteY14" fmla="*/ 562754 h 1276918"/>
              <a:gd name="connsiteX15" fmla="*/ 355 w 1207807"/>
              <a:gd name="connsiteY15" fmla="*/ 562754 h 1276918"/>
              <a:gd name="connsiteX16" fmla="*/ 235935 w 1207807"/>
              <a:gd name="connsiteY16" fmla="*/ 116358 h 1276918"/>
              <a:gd name="connsiteX17" fmla="*/ 603415 w 1207807"/>
              <a:gd name="connsiteY17" fmla="*/ 0 h 1276918"/>
              <a:gd name="connsiteX18" fmla="*/ 1207807 w 1207807"/>
              <a:gd name="connsiteY18" fmla="*/ 598557 h 1276918"/>
              <a:gd name="connsiteX19" fmla="*/ 603415 w 1207807"/>
              <a:gd name="connsiteY19" fmla="*/ 1197162 h 1276918"/>
              <a:gd name="connsiteX20" fmla="*/ 397239 w 1207807"/>
              <a:gd name="connsiteY20" fmla="*/ 1161270 h 1276918"/>
              <a:gd name="connsiteX21" fmla="*/ 397239 w 1207807"/>
              <a:gd name="connsiteY21" fmla="*/ 1276918 h 1276918"/>
              <a:gd name="connsiteX22" fmla="*/ 318024 w 1207807"/>
              <a:gd name="connsiteY22" fmla="*/ 1276918 h 1276918"/>
              <a:gd name="connsiteX23" fmla="*/ 317580 w 1207807"/>
              <a:gd name="connsiteY23" fmla="*/ 828303 h 1276918"/>
              <a:gd name="connsiteX24" fmla="*/ 602754 w 1207807"/>
              <a:gd name="connsiteY24" fmla="*/ 963752 h 1276918"/>
              <a:gd name="connsiteX25" fmla="*/ 969233 w 1207807"/>
              <a:gd name="connsiteY25" fmla="*/ 600856 h 1276918"/>
              <a:gd name="connsiteX26" fmla="*/ 602754 w 1207807"/>
              <a:gd name="connsiteY26" fmla="*/ 238098 h 1276918"/>
              <a:gd name="connsiteX27" fmla="*/ 317580 w 1207807"/>
              <a:gd name="connsiteY27" fmla="*/ 373547 h 1276918"/>
              <a:gd name="connsiteX28" fmla="*/ 317580 w 1207807"/>
              <a:gd name="connsiteY28" fmla="*/ 71170 h 1276918"/>
              <a:gd name="connsiteX29" fmla="*/ 603415 w 1207807"/>
              <a:gd name="connsiteY29" fmla="*/ 0 h 127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207807" h="1276918">
                <a:moveTo>
                  <a:pt x="602802" y="323510"/>
                </a:moveTo>
                <a:cubicBezTo>
                  <a:pt x="742674" y="323510"/>
                  <a:pt x="858281" y="424827"/>
                  <a:pt x="879495" y="557363"/>
                </a:cubicBezTo>
                <a:lnTo>
                  <a:pt x="756424" y="557363"/>
                </a:lnTo>
                <a:cubicBezTo>
                  <a:pt x="737856" y="490607"/>
                  <a:pt x="676321" y="441627"/>
                  <a:pt x="602802" y="441627"/>
                </a:cubicBezTo>
                <a:cubicBezTo>
                  <a:pt x="514614" y="441627"/>
                  <a:pt x="443258" y="512361"/>
                  <a:pt x="443258" y="599630"/>
                </a:cubicBezTo>
                <a:cubicBezTo>
                  <a:pt x="443258" y="686801"/>
                  <a:pt x="514606" y="757576"/>
                  <a:pt x="602794" y="757576"/>
                </a:cubicBezTo>
                <a:cubicBezTo>
                  <a:pt x="676313" y="757576"/>
                  <a:pt x="737848" y="708596"/>
                  <a:pt x="756416" y="641888"/>
                </a:cubicBezTo>
                <a:lnTo>
                  <a:pt x="879673" y="641888"/>
                </a:lnTo>
                <a:cubicBezTo>
                  <a:pt x="859734" y="775441"/>
                  <a:pt x="743295" y="878170"/>
                  <a:pt x="602802" y="878170"/>
                </a:cubicBezTo>
                <a:cubicBezTo>
                  <a:pt x="448253" y="878170"/>
                  <a:pt x="322841" y="753864"/>
                  <a:pt x="322841" y="600776"/>
                </a:cubicBezTo>
                <a:cubicBezTo>
                  <a:pt x="322841" y="447380"/>
                  <a:pt x="448261" y="323510"/>
                  <a:pt x="602802" y="323510"/>
                </a:cubicBezTo>
                <a:close/>
                <a:moveTo>
                  <a:pt x="235935" y="116358"/>
                </a:moveTo>
                <a:lnTo>
                  <a:pt x="236993" y="1276732"/>
                </a:lnTo>
                <a:lnTo>
                  <a:pt x="0" y="1276732"/>
                </a:lnTo>
                <a:lnTo>
                  <a:pt x="0" y="562754"/>
                </a:lnTo>
                <a:lnTo>
                  <a:pt x="355" y="562754"/>
                </a:lnTo>
                <a:cubicBezTo>
                  <a:pt x="355" y="409625"/>
                  <a:pt x="100922" y="219095"/>
                  <a:pt x="235935" y="116358"/>
                </a:cubicBezTo>
                <a:close/>
                <a:moveTo>
                  <a:pt x="603415" y="0"/>
                </a:moveTo>
                <a:cubicBezTo>
                  <a:pt x="937400" y="0"/>
                  <a:pt x="1207815" y="267897"/>
                  <a:pt x="1207807" y="598557"/>
                </a:cubicBezTo>
                <a:cubicBezTo>
                  <a:pt x="1207807" y="929095"/>
                  <a:pt x="937400" y="1197162"/>
                  <a:pt x="603415" y="1197162"/>
                </a:cubicBezTo>
                <a:cubicBezTo>
                  <a:pt x="530962" y="1197162"/>
                  <a:pt x="461607" y="1184437"/>
                  <a:pt x="397239" y="1161270"/>
                </a:cubicBezTo>
                <a:lnTo>
                  <a:pt x="397239" y="1276918"/>
                </a:lnTo>
                <a:lnTo>
                  <a:pt x="318024" y="1276918"/>
                </a:lnTo>
                <a:lnTo>
                  <a:pt x="317580" y="828303"/>
                </a:lnTo>
                <a:cubicBezTo>
                  <a:pt x="384772" y="910528"/>
                  <a:pt x="487598" y="963752"/>
                  <a:pt x="602754" y="963752"/>
                </a:cubicBezTo>
                <a:cubicBezTo>
                  <a:pt x="805226" y="963752"/>
                  <a:pt x="969233" y="801069"/>
                  <a:pt x="969233" y="600856"/>
                </a:cubicBezTo>
                <a:cubicBezTo>
                  <a:pt x="969233" y="400603"/>
                  <a:pt x="805218" y="238098"/>
                  <a:pt x="602754" y="238098"/>
                </a:cubicBezTo>
                <a:cubicBezTo>
                  <a:pt x="487598" y="238098"/>
                  <a:pt x="384772" y="290798"/>
                  <a:pt x="317580" y="373547"/>
                </a:cubicBezTo>
                <a:lnTo>
                  <a:pt x="317580" y="71170"/>
                </a:lnTo>
                <a:cubicBezTo>
                  <a:pt x="402678" y="25821"/>
                  <a:pt x="499839" y="0"/>
                  <a:pt x="603415" y="0"/>
                </a:cubicBezTo>
                <a:close/>
              </a:path>
            </a:pathLst>
          </a:custGeom>
          <a:solidFill>
            <a:schemeClr val="bg1">
              <a:alpha val="15000"/>
            </a:schemeClr>
          </a:solidFill>
          <a:ln w="8068" cap="flat">
            <a:noFill/>
            <a:prstDash val="solid"/>
            <a:miter/>
          </a:ln>
        </p:spPr>
        <p:txBody>
          <a:bodyPr rtlCol="0" anchor="ctr"/>
          <a:lstStyle/>
          <a:p>
            <a:endParaRPr lang="zh-CN" altLang="en-US"/>
          </a:p>
        </p:txBody>
      </p:sp>
      <p:sp>
        <p:nvSpPr>
          <p:cNvPr id="181" name="矩形 180">
            <a:extLst>
              <a:ext uri="{FF2B5EF4-FFF2-40B4-BE49-F238E27FC236}">
                <a16:creationId xmlns:a16="http://schemas.microsoft.com/office/drawing/2014/main" xmlns="" id="{959E824D-0CD1-4D70-96F7-CEA29E64A508}"/>
              </a:ext>
            </a:extLst>
          </p:cNvPr>
          <p:cNvSpPr/>
          <p:nvPr/>
        </p:nvSpPr>
        <p:spPr>
          <a:xfrm>
            <a:off x="903262" y="1854774"/>
            <a:ext cx="1535665" cy="2708434"/>
          </a:xfrm>
          <a:prstGeom prst="rect">
            <a:avLst/>
          </a:prstGeom>
        </p:spPr>
        <p:txBody>
          <a:bodyPr wrap="square" lIns="0" tIns="0" rIns="0" bIns="0">
            <a:spAutoFit/>
          </a:bodyPr>
          <a:lstStyle/>
          <a:p>
            <a:pPr lvl="0" algn="ctr">
              <a:defRPr/>
            </a:pPr>
            <a:r>
              <a:rPr lang="zh-CN" altLang="en-US" sz="8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目</a:t>
            </a:r>
            <a:endParaRPr lang="en-US" altLang="zh-CN" sz="8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endParaRPr>
          </a:p>
          <a:p>
            <a:pPr lvl="0" algn="ctr">
              <a:defRPr/>
            </a:pPr>
            <a:r>
              <a:rPr lang="zh-CN" altLang="en-US" sz="8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录</a:t>
            </a:r>
          </a:p>
        </p:txBody>
      </p:sp>
      <p:sp>
        <p:nvSpPr>
          <p:cNvPr id="182" name="矩形 181">
            <a:extLst>
              <a:ext uri="{FF2B5EF4-FFF2-40B4-BE49-F238E27FC236}">
                <a16:creationId xmlns:a16="http://schemas.microsoft.com/office/drawing/2014/main" xmlns="" id="{3A8210DE-5D51-4C5E-AC25-E88BF38253FB}"/>
              </a:ext>
            </a:extLst>
          </p:cNvPr>
          <p:cNvSpPr/>
          <p:nvPr/>
        </p:nvSpPr>
        <p:spPr>
          <a:xfrm>
            <a:off x="2271028" y="1605638"/>
            <a:ext cx="430887" cy="3086726"/>
          </a:xfrm>
          <a:prstGeom prst="rect">
            <a:avLst/>
          </a:prstGeom>
        </p:spPr>
        <p:txBody>
          <a:bodyPr vert="vert270" wrap="square" lIns="0" tIns="0" rIns="0" bIns="0">
            <a:spAutoFit/>
          </a:bodyPr>
          <a:lstStyle/>
          <a:p>
            <a:pPr lvl="0" algn="ctr">
              <a:defRPr/>
            </a:pPr>
            <a:r>
              <a:rPr lang="en-US" altLang="zh-CN" sz="2800" dirty="0">
                <a:solidFill>
                  <a:schemeClr val="bg1">
                    <a:alpha val="40000"/>
                  </a:schemeClr>
                </a:solidFill>
                <a:latin typeface="方正正粗黑简体" panose="02000000000000000000" pitchFamily="2" charset="-122"/>
                <a:ea typeface="方正正粗黑简体" panose="02000000000000000000" pitchFamily="2" charset="-122"/>
                <a:cs typeface="阿里巴巴普惠体 B" panose="00020600040101010101" pitchFamily="18" charset="-122"/>
              </a:rPr>
              <a:t>CONTENTS</a:t>
            </a:r>
            <a:endParaRPr lang="zh-CN" altLang="en-US" sz="2800" dirty="0">
              <a:solidFill>
                <a:schemeClr val="bg1">
                  <a:alpha val="40000"/>
                </a:schemeClr>
              </a:solidFill>
              <a:latin typeface="方正正粗黑简体" panose="02000000000000000000" pitchFamily="2" charset="-122"/>
              <a:ea typeface="方正正粗黑简体" panose="02000000000000000000" pitchFamily="2" charset="-122"/>
              <a:cs typeface="阿里巴巴普惠体 B" panose="00020600040101010101" pitchFamily="18" charset="-122"/>
            </a:endParaRPr>
          </a:p>
        </p:txBody>
      </p:sp>
    </p:spTree>
    <p:extLst>
      <p:ext uri="{BB962C8B-B14F-4D97-AF65-F5344CB8AC3E}">
        <p14:creationId xmlns:p14="http://schemas.microsoft.com/office/powerpoint/2010/main" val="57816400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xmlns="" id="{317E0679-82C9-47BA-A813-A56B31977E94}"/>
              </a:ext>
            </a:extLst>
          </p:cNvPr>
          <p:cNvGrpSpPr/>
          <p:nvPr/>
        </p:nvGrpSpPr>
        <p:grpSpPr>
          <a:xfrm>
            <a:off x="6797842" y="1853976"/>
            <a:ext cx="690678" cy="918362"/>
            <a:chOff x="4960088" y="2588796"/>
            <a:chExt cx="948995" cy="1261834"/>
          </a:xfrm>
        </p:grpSpPr>
        <p:sp>
          <p:nvSpPr>
            <p:cNvPr id="36" name="ïṩḷïḓê">
              <a:extLst>
                <a:ext uri="{FF2B5EF4-FFF2-40B4-BE49-F238E27FC236}">
                  <a16:creationId xmlns:a16="http://schemas.microsoft.com/office/drawing/2014/main" xmlns="" id="{3DD2E04D-1340-40BD-BC95-E2A1B70E289A}"/>
                </a:ext>
              </a:extLst>
            </p:cNvPr>
            <p:cNvSpPr/>
            <p:nvPr/>
          </p:nvSpPr>
          <p:spPr bwMode="auto">
            <a:xfrm>
              <a:off x="4960088" y="2588796"/>
              <a:ext cx="948995" cy="1261834"/>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noFill/>
            <a:ln>
              <a:gradFill>
                <a:gsLst>
                  <a:gs pos="0">
                    <a:schemeClr val="accent1">
                      <a:alpha val="35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7" name="ïṩḷïḓê">
              <a:extLst>
                <a:ext uri="{FF2B5EF4-FFF2-40B4-BE49-F238E27FC236}">
                  <a16:creationId xmlns:a16="http://schemas.microsoft.com/office/drawing/2014/main" xmlns="" id="{56EB5FA0-14F2-429B-925C-D2CEDF46AE3C}"/>
                </a:ext>
              </a:extLst>
            </p:cNvPr>
            <p:cNvSpPr/>
            <p:nvPr/>
          </p:nvSpPr>
          <p:spPr bwMode="auto">
            <a:xfrm>
              <a:off x="4991851" y="2631029"/>
              <a:ext cx="885471" cy="1177369"/>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a:extLst>
              <a:ext uri="{FF2B5EF4-FFF2-40B4-BE49-F238E27FC236}">
                <a16:creationId xmlns:a16="http://schemas.microsoft.com/office/drawing/2014/main" xmlns="" id="{E6C5B5B3-883B-49D8-81BD-7C88FD504A43}"/>
              </a:ext>
            </a:extLst>
          </p:cNvPr>
          <p:cNvGrpSpPr/>
          <p:nvPr/>
        </p:nvGrpSpPr>
        <p:grpSpPr>
          <a:xfrm>
            <a:off x="8523813" y="1853976"/>
            <a:ext cx="690678" cy="918362"/>
            <a:chOff x="4960088" y="2588796"/>
            <a:chExt cx="948995" cy="1261834"/>
          </a:xfrm>
        </p:grpSpPr>
        <p:sp>
          <p:nvSpPr>
            <p:cNvPr id="39" name="ïṩḷïḓê">
              <a:extLst>
                <a:ext uri="{FF2B5EF4-FFF2-40B4-BE49-F238E27FC236}">
                  <a16:creationId xmlns:a16="http://schemas.microsoft.com/office/drawing/2014/main" xmlns="" id="{D59ABE2B-D413-40B4-A46D-403D0B606CDF}"/>
                </a:ext>
              </a:extLst>
            </p:cNvPr>
            <p:cNvSpPr/>
            <p:nvPr/>
          </p:nvSpPr>
          <p:spPr bwMode="auto">
            <a:xfrm>
              <a:off x="4960088" y="2588796"/>
              <a:ext cx="948995" cy="1261834"/>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noFill/>
            <a:ln>
              <a:gradFill>
                <a:gsLst>
                  <a:gs pos="0">
                    <a:schemeClr val="accent1">
                      <a:alpha val="35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0" name="ïṩḷïḓê">
              <a:extLst>
                <a:ext uri="{FF2B5EF4-FFF2-40B4-BE49-F238E27FC236}">
                  <a16:creationId xmlns:a16="http://schemas.microsoft.com/office/drawing/2014/main" xmlns="" id="{875A039A-C163-483C-8B54-0F98E2CCC86C}"/>
                </a:ext>
              </a:extLst>
            </p:cNvPr>
            <p:cNvSpPr/>
            <p:nvPr/>
          </p:nvSpPr>
          <p:spPr bwMode="auto">
            <a:xfrm>
              <a:off x="4991851" y="2631029"/>
              <a:ext cx="885471" cy="1177369"/>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p>
          </p:txBody>
        </p:sp>
      </p:grpSp>
      <p:grpSp>
        <p:nvGrpSpPr>
          <p:cNvPr id="41" name="组合 40">
            <a:extLst>
              <a:ext uri="{FF2B5EF4-FFF2-40B4-BE49-F238E27FC236}">
                <a16:creationId xmlns:a16="http://schemas.microsoft.com/office/drawing/2014/main" xmlns="" id="{2459C718-79D6-4FE3-AB33-2DB7B34F039E}"/>
              </a:ext>
            </a:extLst>
          </p:cNvPr>
          <p:cNvGrpSpPr/>
          <p:nvPr/>
        </p:nvGrpSpPr>
        <p:grpSpPr>
          <a:xfrm>
            <a:off x="10235933" y="1853976"/>
            <a:ext cx="690678" cy="918362"/>
            <a:chOff x="4960088" y="2588796"/>
            <a:chExt cx="948995" cy="1261834"/>
          </a:xfrm>
        </p:grpSpPr>
        <p:sp>
          <p:nvSpPr>
            <p:cNvPr id="42" name="ïṩḷïḓê">
              <a:extLst>
                <a:ext uri="{FF2B5EF4-FFF2-40B4-BE49-F238E27FC236}">
                  <a16:creationId xmlns:a16="http://schemas.microsoft.com/office/drawing/2014/main" xmlns="" id="{096B0A07-0CBA-4F07-ABE9-528F94DA3250}"/>
                </a:ext>
              </a:extLst>
            </p:cNvPr>
            <p:cNvSpPr/>
            <p:nvPr/>
          </p:nvSpPr>
          <p:spPr bwMode="auto">
            <a:xfrm>
              <a:off x="4960088" y="2588796"/>
              <a:ext cx="948995" cy="1261834"/>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noFill/>
            <a:ln>
              <a:gradFill>
                <a:gsLst>
                  <a:gs pos="0">
                    <a:schemeClr val="accent1">
                      <a:alpha val="35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3" name="ïṩḷïḓê">
              <a:extLst>
                <a:ext uri="{FF2B5EF4-FFF2-40B4-BE49-F238E27FC236}">
                  <a16:creationId xmlns:a16="http://schemas.microsoft.com/office/drawing/2014/main" xmlns="" id="{3780408C-B518-4079-A742-C9AC48275EA5}"/>
                </a:ext>
              </a:extLst>
            </p:cNvPr>
            <p:cNvSpPr/>
            <p:nvPr/>
          </p:nvSpPr>
          <p:spPr bwMode="auto">
            <a:xfrm>
              <a:off x="4991851" y="2631029"/>
              <a:ext cx="885471" cy="1177369"/>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p>
          </p:txBody>
        </p:sp>
      </p:grpSp>
      <p:sp>
        <p:nvSpPr>
          <p:cNvPr id="32" name="ïṩḷïḓê">
            <a:extLst>
              <a:ext uri="{FF2B5EF4-FFF2-40B4-BE49-F238E27FC236}">
                <a16:creationId xmlns:a16="http://schemas.microsoft.com/office/drawing/2014/main" xmlns="" id="{667C7C1A-7852-4980-BD7D-81EE4F4E96EA}"/>
              </a:ext>
            </a:extLst>
          </p:cNvPr>
          <p:cNvSpPr/>
          <p:nvPr/>
        </p:nvSpPr>
        <p:spPr bwMode="auto">
          <a:xfrm>
            <a:off x="5071141" y="1853976"/>
            <a:ext cx="690678" cy="91836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noFill/>
          <a:ln>
            <a:gradFill>
              <a:gsLst>
                <a:gs pos="0">
                  <a:schemeClr val="accent1">
                    <a:alpha val="35000"/>
                  </a:schemeClr>
                </a:gs>
                <a:gs pos="100000">
                  <a:schemeClr val="accent1">
                    <a:alpha val="0"/>
                  </a:schemeClr>
                </a:gs>
              </a:gsLst>
              <a:lin ang="5400000" scaled="1"/>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1" name="ïṩḷïḓê">
            <a:extLst>
              <a:ext uri="{FF2B5EF4-FFF2-40B4-BE49-F238E27FC236}">
                <a16:creationId xmlns:a16="http://schemas.microsoft.com/office/drawing/2014/main" xmlns="" id="{70844A28-9EEF-4F7C-B6A9-46AB569F7F24}"/>
              </a:ext>
            </a:extLst>
          </p:cNvPr>
          <p:cNvSpPr/>
          <p:nvPr/>
        </p:nvSpPr>
        <p:spPr bwMode="auto">
          <a:xfrm>
            <a:off x="5094258" y="1884713"/>
            <a:ext cx="644445" cy="856888"/>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lumMod val="60000"/>
                  <a:lumOff val="40000"/>
                </a:schemeClr>
              </a:gs>
              <a:gs pos="100000">
                <a:schemeClr val="accent1"/>
              </a:gs>
            </a:gsLst>
            <a:lin ang="5400000" scaled="1"/>
          </a:gradFill>
          <a:ln>
            <a:noFill/>
          </a:ln>
          <a:effectLst>
            <a:outerShdw blurRad="63500" algn="ctr" rotWithShape="0">
              <a:schemeClr val="accent1">
                <a:lumMod val="75000"/>
                <a:alpha val="20000"/>
              </a:schemeClr>
            </a:outerShdw>
          </a:effectLst>
        </p:spPr>
        <p:txBody>
          <a:bodyPr vert="horz" wrap="square" lIns="91440" tIns="45720" rIns="91440" bIns="45720" numCol="1" anchor="t" anchorCtr="0" compatLnSpc="1">
            <a:prstTxWarp prst="textNoShape">
              <a:avLst/>
            </a:prstTxWarp>
          </a:bodyPr>
          <a:lstStyle/>
          <a:p>
            <a:endParaRPr lang="zh-CN" altLang="en-US"/>
          </a:p>
        </p:txBody>
      </p:sp>
      <p:sp>
        <p:nvSpPr>
          <p:cNvPr id="45" name="文本框 44">
            <a:extLst>
              <a:ext uri="{FF2B5EF4-FFF2-40B4-BE49-F238E27FC236}">
                <a16:creationId xmlns:a16="http://schemas.microsoft.com/office/drawing/2014/main" xmlns="" id="{83BD1C5B-A994-4F09-A9A1-A554E2D76018}"/>
              </a:ext>
            </a:extLst>
          </p:cNvPr>
          <p:cNvSpPr txBox="1"/>
          <p:nvPr/>
        </p:nvSpPr>
        <p:spPr>
          <a:xfrm>
            <a:off x="5083841" y="2051462"/>
            <a:ext cx="519983" cy="369332"/>
          </a:xfrm>
          <a:prstGeom prst="rect">
            <a:avLst/>
          </a:prstGeom>
          <a:noFill/>
        </p:spPr>
        <p:txBody>
          <a:bodyPr wrap="square">
            <a:spAutoFit/>
          </a:bodyPr>
          <a:lstStyle/>
          <a:p>
            <a:pPr algn="ctr"/>
            <a:r>
              <a:rPr lang="en-US" altLang="zh-CN" dirty="0">
                <a:solidFill>
                  <a:schemeClr val="bg1"/>
                </a:solidFill>
              </a:rPr>
              <a:t>65</a:t>
            </a:r>
            <a:endParaRPr lang="zh-CN" altLang="en-US" dirty="0">
              <a:solidFill>
                <a:schemeClr val="bg1"/>
              </a:solidFill>
            </a:endParaRPr>
          </a:p>
        </p:txBody>
      </p:sp>
      <p:sp>
        <p:nvSpPr>
          <p:cNvPr id="46" name="文本框 45">
            <a:extLst>
              <a:ext uri="{FF2B5EF4-FFF2-40B4-BE49-F238E27FC236}">
                <a16:creationId xmlns:a16="http://schemas.microsoft.com/office/drawing/2014/main" xmlns="" id="{88172A1F-2118-4777-97F9-DB88B829C278}"/>
              </a:ext>
            </a:extLst>
          </p:cNvPr>
          <p:cNvSpPr txBox="1"/>
          <p:nvPr/>
        </p:nvSpPr>
        <p:spPr>
          <a:xfrm>
            <a:off x="5389794" y="2135572"/>
            <a:ext cx="299015" cy="261610"/>
          </a:xfrm>
          <a:prstGeom prst="rect">
            <a:avLst/>
          </a:prstGeom>
          <a:noFill/>
        </p:spPr>
        <p:txBody>
          <a:bodyPr wrap="square">
            <a:spAutoFit/>
          </a:bodyPr>
          <a:lstStyle/>
          <a:p>
            <a:r>
              <a:rPr lang="zh-CN" altLang="en-US" sz="1100" dirty="0">
                <a:solidFill>
                  <a:schemeClr val="bg1"/>
                </a:solidFill>
              </a:rPr>
              <a:t>元</a:t>
            </a:r>
          </a:p>
        </p:txBody>
      </p:sp>
      <p:grpSp>
        <p:nvGrpSpPr>
          <p:cNvPr id="30" name="组合 29">
            <a:extLst>
              <a:ext uri="{FF2B5EF4-FFF2-40B4-BE49-F238E27FC236}">
                <a16:creationId xmlns:a16="http://schemas.microsoft.com/office/drawing/2014/main" xmlns="" id="{F5A84C18-869B-4FC4-B811-A3A11FBE29C5}"/>
              </a:ext>
            </a:extLst>
          </p:cNvPr>
          <p:cNvGrpSpPr/>
          <p:nvPr/>
        </p:nvGrpSpPr>
        <p:grpSpPr>
          <a:xfrm>
            <a:off x="849857" y="272597"/>
            <a:ext cx="1104434" cy="1291205"/>
            <a:chOff x="849857" y="197211"/>
            <a:chExt cx="1104434" cy="1291205"/>
          </a:xfrm>
        </p:grpSpPr>
        <p:sp>
          <p:nvSpPr>
            <p:cNvPr id="25" name="ïṩḷïḓê">
              <a:extLst>
                <a:ext uri="{FF2B5EF4-FFF2-40B4-BE49-F238E27FC236}">
                  <a16:creationId xmlns:a16="http://schemas.microsoft.com/office/drawing/2014/main" xmlns="" id="{88AEFF9C-8FE6-4A66-ADFE-C99A40BCCB53}"/>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8" name="ïṩḷïḓê">
              <a:extLst>
                <a:ext uri="{FF2B5EF4-FFF2-40B4-BE49-F238E27FC236}">
                  <a16:creationId xmlns:a16="http://schemas.microsoft.com/office/drawing/2014/main" xmlns="" id="{E7882020-A851-49B7-BDE6-9C32548E8768}"/>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graphicFrame>
        <p:nvGraphicFramePr>
          <p:cNvPr id="13" name="表格 13">
            <a:extLst>
              <a:ext uri="{FF2B5EF4-FFF2-40B4-BE49-F238E27FC236}">
                <a16:creationId xmlns:a16="http://schemas.microsoft.com/office/drawing/2014/main" xmlns="" id="{5A6AB918-D134-45AD-8158-0C3746544FD7}"/>
              </a:ext>
            </a:extLst>
          </p:cNvPr>
          <p:cNvGraphicFramePr>
            <a:graphicFrameLocks noGrp="1"/>
          </p:cNvGraphicFramePr>
          <p:nvPr>
            <p:extLst>
              <p:ext uri="{D42A27DB-BD31-4B8C-83A1-F6EECF244321}">
                <p14:modId xmlns:p14="http://schemas.microsoft.com/office/powerpoint/2010/main" val="164481381"/>
              </p:ext>
            </p:extLst>
          </p:nvPr>
        </p:nvGraphicFramePr>
        <p:xfrm>
          <a:off x="1006872" y="2488482"/>
          <a:ext cx="10483056" cy="3818430"/>
        </p:xfrm>
        <a:graphic>
          <a:graphicData uri="http://schemas.openxmlformats.org/drawingml/2006/table">
            <a:tbl>
              <a:tblPr firstRow="1" bandRow="1">
                <a:effectLst>
                  <a:outerShdw blurRad="190500" algn="ctr" rotWithShape="0">
                    <a:schemeClr val="accent1">
                      <a:alpha val="20000"/>
                    </a:schemeClr>
                  </a:outerShdw>
                </a:effectLst>
                <a:tableStyleId>{3B4B98B0-60AC-42C2-AFA5-B58CD77FA1E5}</a:tableStyleId>
              </a:tblPr>
              <a:tblGrid>
                <a:gridCol w="1154946">
                  <a:extLst>
                    <a:ext uri="{9D8B030D-6E8A-4147-A177-3AD203B41FA5}">
                      <a16:colId xmlns:a16="http://schemas.microsoft.com/office/drawing/2014/main" xmlns="" val="3164925918"/>
                    </a:ext>
                  </a:extLst>
                </a:gridCol>
                <a:gridCol w="2339406">
                  <a:extLst>
                    <a:ext uri="{9D8B030D-6E8A-4147-A177-3AD203B41FA5}">
                      <a16:colId xmlns:a16="http://schemas.microsoft.com/office/drawing/2014/main" xmlns="" val="3317129473"/>
                    </a:ext>
                  </a:extLst>
                </a:gridCol>
                <a:gridCol w="1747176">
                  <a:extLst>
                    <a:ext uri="{9D8B030D-6E8A-4147-A177-3AD203B41FA5}">
                      <a16:colId xmlns:a16="http://schemas.microsoft.com/office/drawing/2014/main" xmlns="" val="3122865125"/>
                    </a:ext>
                  </a:extLst>
                </a:gridCol>
                <a:gridCol w="1747176">
                  <a:extLst>
                    <a:ext uri="{9D8B030D-6E8A-4147-A177-3AD203B41FA5}">
                      <a16:colId xmlns:a16="http://schemas.microsoft.com/office/drawing/2014/main" xmlns="" val="97824561"/>
                    </a:ext>
                  </a:extLst>
                </a:gridCol>
                <a:gridCol w="1747176">
                  <a:extLst>
                    <a:ext uri="{9D8B030D-6E8A-4147-A177-3AD203B41FA5}">
                      <a16:colId xmlns:a16="http://schemas.microsoft.com/office/drawing/2014/main" xmlns="" val="200684688"/>
                    </a:ext>
                  </a:extLst>
                </a:gridCol>
                <a:gridCol w="1747176">
                  <a:extLst>
                    <a:ext uri="{9D8B030D-6E8A-4147-A177-3AD203B41FA5}">
                      <a16:colId xmlns:a16="http://schemas.microsoft.com/office/drawing/2014/main" xmlns="" val="4272906914"/>
                    </a:ext>
                  </a:extLst>
                </a:gridCol>
              </a:tblGrid>
              <a:tr h="545490">
                <a:tc rowSpan="7">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rPr>
                        <a:t>保障方案</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rPr>
                        <a:t>保险范畴</a:t>
                      </a: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rPr>
                        <a:t>基础款</a:t>
                      </a:r>
                      <a:r>
                        <a:rPr lang="en-US" altLang="zh-CN" sz="1600" dirty="0">
                          <a:solidFill>
                            <a:schemeClr val="accent1"/>
                          </a:solidFill>
                        </a:rPr>
                        <a:t>/</a:t>
                      </a:r>
                      <a:r>
                        <a:rPr lang="zh-CN" altLang="en-US" sz="1600" dirty="0">
                          <a:solidFill>
                            <a:schemeClr val="accent1"/>
                          </a:solidFill>
                        </a:rPr>
                        <a:t>元</a:t>
                      </a:r>
                      <a:endParaRPr lang="en-US" altLang="zh-CN" sz="1600" dirty="0">
                        <a:solidFill>
                          <a:schemeClr val="accent1"/>
                        </a:solidFill>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rPr>
                        <a:t>升级款</a:t>
                      </a:r>
                      <a:r>
                        <a:rPr lang="en-US" altLang="zh-CN" sz="1600" dirty="0">
                          <a:solidFill>
                            <a:schemeClr val="accent1"/>
                          </a:solidFill>
                        </a:rPr>
                        <a:t>/</a:t>
                      </a:r>
                      <a:r>
                        <a:rPr lang="zh-CN" altLang="en-US" sz="1600" dirty="0">
                          <a:solidFill>
                            <a:schemeClr val="accent1"/>
                          </a:solidFill>
                        </a:rPr>
                        <a:t>元</a:t>
                      </a:r>
                      <a:endParaRPr lang="en-US" altLang="zh-CN" sz="1600" dirty="0">
                        <a:solidFill>
                          <a:schemeClr val="accent1"/>
                        </a:solidFill>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rPr>
                        <a:t>豪华款</a:t>
                      </a:r>
                      <a:r>
                        <a:rPr lang="en-US" altLang="zh-CN" sz="1600" dirty="0">
                          <a:solidFill>
                            <a:schemeClr val="accent1"/>
                          </a:solidFill>
                        </a:rPr>
                        <a:t>/</a:t>
                      </a:r>
                      <a:r>
                        <a:rPr lang="zh-CN" altLang="en-US" sz="1600" dirty="0">
                          <a:solidFill>
                            <a:schemeClr val="accent1"/>
                          </a:solidFill>
                        </a:rPr>
                        <a:t>元</a:t>
                      </a:r>
                      <a:endParaRPr lang="en-US" altLang="zh-CN" sz="1600" dirty="0">
                        <a:solidFill>
                          <a:schemeClr val="accent1"/>
                        </a:solidFill>
                      </a:endParaRPr>
                    </a:p>
                  </a:txBody>
                  <a:tcPr anchor="ctr">
                    <a:solidFill>
                      <a:schemeClr val="bg1"/>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dirty="0">
                          <a:solidFill>
                            <a:schemeClr val="accent1"/>
                          </a:solidFill>
                        </a:rPr>
                        <a:t>尊享款</a:t>
                      </a:r>
                      <a:r>
                        <a:rPr lang="en-US" altLang="zh-CN" sz="1600" dirty="0">
                          <a:solidFill>
                            <a:schemeClr val="accent1"/>
                          </a:solidFill>
                        </a:rPr>
                        <a:t>/</a:t>
                      </a:r>
                      <a:r>
                        <a:rPr lang="zh-CN" altLang="en-US" sz="1600" dirty="0">
                          <a:solidFill>
                            <a:schemeClr val="accent1"/>
                          </a:solidFill>
                        </a:rPr>
                        <a:t>元</a:t>
                      </a:r>
                      <a:endParaRPr lang="en-US" altLang="zh-CN" sz="1600" dirty="0">
                        <a:solidFill>
                          <a:schemeClr val="accent1"/>
                        </a:solidFill>
                      </a:endParaRPr>
                    </a:p>
                  </a:txBody>
                  <a:tcPr anchor="ctr">
                    <a:solidFill>
                      <a:schemeClr val="bg1"/>
                    </a:solidFill>
                  </a:tcPr>
                </a:tc>
                <a:extLst>
                  <a:ext uri="{0D108BD9-81ED-4DB2-BD59-A6C34878D82A}">
                    <a16:rowId xmlns:a16="http://schemas.microsoft.com/office/drawing/2014/main" xmlns="" val="2642940127"/>
                  </a:ext>
                </a:extLst>
              </a:tr>
              <a:tr h="545490">
                <a:tc vMerge="1">
                  <a:txBody>
                    <a:bodyPr/>
                    <a:lstStyle/>
                    <a:p>
                      <a:endParaRPr lang="zh-CN" altLang="en-US" dirty="0"/>
                    </a:p>
                  </a:txBody>
                  <a:tcPr/>
                </a:tc>
                <a:tc>
                  <a:txBody>
                    <a:bodyPr/>
                    <a:lstStyle/>
                    <a:p>
                      <a:pPr algn="ctr"/>
                      <a:r>
                        <a:rPr lang="zh-CN" altLang="en-US" sz="1600" dirty="0">
                          <a:solidFill>
                            <a:schemeClr val="tx1">
                              <a:lumMod val="85000"/>
                              <a:lumOff val="15000"/>
                            </a:schemeClr>
                          </a:solidFill>
                        </a:rPr>
                        <a:t>意外身故</a:t>
                      </a:r>
                      <a:r>
                        <a:rPr lang="en-US" altLang="zh-CN" sz="1600" dirty="0">
                          <a:solidFill>
                            <a:schemeClr val="tx1">
                              <a:lumMod val="85000"/>
                              <a:lumOff val="15000"/>
                            </a:schemeClr>
                          </a:solidFill>
                        </a:rPr>
                        <a:t>/</a:t>
                      </a:r>
                      <a:r>
                        <a:rPr lang="zh-CN" altLang="en-US" sz="1600" dirty="0">
                          <a:solidFill>
                            <a:schemeClr val="tx1">
                              <a:lumMod val="85000"/>
                              <a:lumOff val="15000"/>
                            </a:schemeClr>
                          </a:solidFill>
                        </a:rPr>
                        <a:t>伤残</a:t>
                      </a: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10w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30w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extLst>
                  <a:ext uri="{0D108BD9-81ED-4DB2-BD59-A6C34878D82A}">
                    <a16:rowId xmlns:a16="http://schemas.microsoft.com/office/drawing/2014/main" xmlns="" val="3049512858"/>
                  </a:ext>
                </a:extLst>
              </a:tr>
              <a:tr h="545490">
                <a:tc vMerge="1">
                  <a:txBody>
                    <a:bodyPr/>
                    <a:lstStyle/>
                    <a:p>
                      <a:endParaRPr lang="zh-CN" altLang="en-US" dirty="0"/>
                    </a:p>
                  </a:txBody>
                  <a:tcPr/>
                </a:tc>
                <a:tc>
                  <a:txBody>
                    <a:bodyPr/>
                    <a:lstStyle/>
                    <a:p>
                      <a:pPr algn="ctr"/>
                      <a:r>
                        <a:rPr lang="zh-CN" altLang="en-US" sz="1600" dirty="0">
                          <a:solidFill>
                            <a:schemeClr val="tx1">
                              <a:lumMod val="85000"/>
                              <a:lumOff val="15000"/>
                            </a:schemeClr>
                          </a:solidFill>
                        </a:rPr>
                        <a:t>意外伤害医疗</a:t>
                      </a: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1w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3w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5w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6w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extLst>
                  <a:ext uri="{0D108BD9-81ED-4DB2-BD59-A6C34878D82A}">
                    <a16:rowId xmlns:a16="http://schemas.microsoft.com/office/drawing/2014/main" xmlns="" val="2197718278"/>
                  </a:ext>
                </a:extLst>
              </a:tr>
              <a:tr h="545490">
                <a:tc vMerge="1">
                  <a:txBody>
                    <a:bodyPr/>
                    <a:lstStyle/>
                    <a:p>
                      <a:endParaRPr lang="zh-CN" altLang="en-US" dirty="0"/>
                    </a:p>
                  </a:txBody>
                  <a:tcPr/>
                </a:tc>
                <a:tc>
                  <a:txBody>
                    <a:bodyPr/>
                    <a:lstStyle/>
                    <a:p>
                      <a:pPr algn="ctr"/>
                      <a:r>
                        <a:rPr lang="zh-CN" altLang="en-US" sz="1600" dirty="0">
                          <a:solidFill>
                            <a:schemeClr val="tx1">
                              <a:lumMod val="85000"/>
                              <a:lumOff val="15000"/>
                            </a:schemeClr>
                          </a:solidFill>
                        </a:rPr>
                        <a:t>救护车费用</a:t>
                      </a: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100</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30</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500</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1000</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extLst>
                  <a:ext uri="{0D108BD9-81ED-4DB2-BD59-A6C34878D82A}">
                    <a16:rowId xmlns:a16="http://schemas.microsoft.com/office/drawing/2014/main" xmlns="" val="511442733"/>
                  </a:ext>
                </a:extLst>
              </a:tr>
              <a:tr h="545490">
                <a:tc vMerge="1">
                  <a:txBody>
                    <a:bodyPr/>
                    <a:lstStyle/>
                    <a:p>
                      <a:endParaRPr lang="zh-CN" altLang="en-US" dirty="0"/>
                    </a:p>
                  </a:txBody>
                  <a:tcPr/>
                </a:tc>
                <a:tc>
                  <a:txBody>
                    <a:bodyPr/>
                    <a:lstStyle/>
                    <a:p>
                      <a:pPr algn="ctr"/>
                      <a:r>
                        <a:rPr lang="zh-CN" altLang="en-US" sz="1600" dirty="0">
                          <a:solidFill>
                            <a:schemeClr val="tx1">
                              <a:lumMod val="85000"/>
                              <a:lumOff val="15000"/>
                            </a:schemeClr>
                          </a:solidFill>
                        </a:rPr>
                        <a:t>乘坐客运机动车</a:t>
                      </a: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10w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20w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extLst>
                  <a:ext uri="{0D108BD9-81ED-4DB2-BD59-A6C34878D82A}">
                    <a16:rowId xmlns:a16="http://schemas.microsoft.com/office/drawing/2014/main" xmlns="" val="4034337143"/>
                  </a:ext>
                </a:extLst>
              </a:tr>
              <a:tr h="545490">
                <a:tc vMerge="1">
                  <a:txBody>
                    <a:bodyPr/>
                    <a:lstStyle/>
                    <a:p>
                      <a:endParaRPr lang="zh-CN" altLang="en-US" dirty="0"/>
                    </a:p>
                  </a:txBody>
                  <a:tcPr/>
                </a:tc>
                <a:tc>
                  <a:txBody>
                    <a:bodyPr/>
                    <a:lstStyle/>
                    <a:p>
                      <a:pPr algn="ctr"/>
                      <a:r>
                        <a:rPr lang="zh-CN" altLang="en-US" sz="1600" dirty="0">
                          <a:solidFill>
                            <a:schemeClr val="tx1">
                              <a:lumMod val="85000"/>
                              <a:lumOff val="15000"/>
                            </a:schemeClr>
                          </a:solidFill>
                        </a:rPr>
                        <a:t>乘坐私家车</a:t>
                      </a: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10w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20w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accent1">
                        <a:lumMod val="20000"/>
                        <a:lumOff val="80000"/>
                      </a:schemeClr>
                    </a:solidFill>
                  </a:tcPr>
                </a:tc>
                <a:extLst>
                  <a:ext uri="{0D108BD9-81ED-4DB2-BD59-A6C34878D82A}">
                    <a16:rowId xmlns:a16="http://schemas.microsoft.com/office/drawing/2014/main" xmlns="" val="2025092346"/>
                  </a:ext>
                </a:extLst>
              </a:tr>
              <a:tr h="545490">
                <a:tc vMerge="1">
                  <a:txBody>
                    <a:bodyPr/>
                    <a:lstStyle/>
                    <a:p>
                      <a:endParaRPr lang="zh-CN" altLang="en-US" dirty="0"/>
                    </a:p>
                  </a:txBody>
                  <a:tcPr/>
                </a:tc>
                <a:tc>
                  <a:txBody>
                    <a:bodyPr/>
                    <a:lstStyle/>
                    <a:p>
                      <a:pPr algn="ctr"/>
                      <a:r>
                        <a:rPr lang="zh-CN" altLang="en-US" sz="1600" dirty="0">
                          <a:solidFill>
                            <a:schemeClr val="tx1">
                              <a:lumMod val="85000"/>
                              <a:lumOff val="15000"/>
                            </a:schemeClr>
                          </a:solidFill>
                        </a:rPr>
                        <a:t>乘坐客运轨道交通</a:t>
                      </a: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20w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50w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80w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tc>
                  <a:txBody>
                    <a:bodyPr/>
                    <a:lstStyle/>
                    <a:p>
                      <a:pPr algn="ctr"/>
                      <a:r>
                        <a:rPr lang="en-US" altLang="zh-CN" sz="1600" b="0" kern="1200" dirty="0">
                          <a:solidFill>
                            <a:schemeClr val="tx1">
                              <a:lumMod val="85000"/>
                              <a:lumOff val="15000"/>
                            </a:schemeClr>
                          </a:solidFill>
                          <a:latin typeface="+mn-lt"/>
                          <a:ea typeface="+mn-ea"/>
                          <a:cs typeface="+mn-cs"/>
                        </a:rPr>
                        <a:t>100w</a:t>
                      </a:r>
                      <a:endParaRPr lang="zh-CN" altLang="en-US" sz="1600" b="0" kern="1200" dirty="0">
                        <a:solidFill>
                          <a:schemeClr val="tx1">
                            <a:lumMod val="85000"/>
                            <a:lumOff val="15000"/>
                          </a:schemeClr>
                        </a:solidFill>
                        <a:latin typeface="+mn-lt"/>
                        <a:ea typeface="+mn-ea"/>
                        <a:cs typeface="+mn-cs"/>
                      </a:endParaRPr>
                    </a:p>
                  </a:txBody>
                  <a:tcPr anchor="ctr">
                    <a:solidFill>
                      <a:schemeClr val="bg1"/>
                    </a:solidFill>
                  </a:tcPr>
                </a:tc>
                <a:extLst>
                  <a:ext uri="{0D108BD9-81ED-4DB2-BD59-A6C34878D82A}">
                    <a16:rowId xmlns:a16="http://schemas.microsoft.com/office/drawing/2014/main" xmlns="" val="1583429647"/>
                  </a:ext>
                </a:extLst>
              </a:tr>
            </a:tbl>
          </a:graphicData>
        </a:graphic>
      </p:graphicFrame>
      <p:sp>
        <p:nvSpPr>
          <p:cNvPr id="2" name="矩形 1">
            <a:extLst>
              <a:ext uri="{FF2B5EF4-FFF2-40B4-BE49-F238E27FC236}">
                <a16:creationId xmlns:a16="http://schemas.microsoft.com/office/drawing/2014/main" xmlns="" id="{A2FDA74E-2E80-4A71-8BFA-D8B057775E61}"/>
              </a:ext>
            </a:extLst>
          </p:cNvPr>
          <p:cNvSpPr/>
          <p:nvPr/>
        </p:nvSpPr>
        <p:spPr>
          <a:xfrm>
            <a:off x="1203483" y="515328"/>
            <a:ext cx="4954892"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多样化的保障方案</a:t>
            </a:r>
          </a:p>
        </p:txBody>
      </p:sp>
      <p:sp>
        <p:nvSpPr>
          <p:cNvPr id="26" name="文本框 25">
            <a:extLst>
              <a:ext uri="{FF2B5EF4-FFF2-40B4-BE49-F238E27FC236}">
                <a16:creationId xmlns:a16="http://schemas.microsoft.com/office/drawing/2014/main" xmlns="" id="{2D79FAEA-8333-4A9F-AEC6-6A255D12F8C0}"/>
              </a:ext>
            </a:extLst>
          </p:cNvPr>
          <p:cNvSpPr txBox="1"/>
          <p:nvPr/>
        </p:nvSpPr>
        <p:spPr>
          <a:xfrm>
            <a:off x="1722325" y="995609"/>
            <a:ext cx="353547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DIVERSIFIED SECURITY PROGRAMS</a:t>
            </a:r>
            <a:endParaRPr lang="zh-CN" altLang="en-US" sz="1600" spc="0" dirty="0">
              <a:gradFill>
                <a:gsLst>
                  <a:gs pos="100000">
                    <a:schemeClr val="accent2">
                      <a:lumMod val="40000"/>
                      <a:lumOff val="60000"/>
                    </a:schemeClr>
                  </a:gs>
                  <a:gs pos="0">
                    <a:schemeClr val="accent2">
                      <a:lumMod val="20000"/>
                      <a:lumOff val="80000"/>
                    </a:schemeClr>
                  </a:gs>
                </a:gsLst>
                <a:lin ang="5400000" scaled="0"/>
              </a:gradFill>
            </a:endParaRPr>
          </a:p>
        </p:txBody>
      </p:sp>
      <p:cxnSp>
        <p:nvCxnSpPr>
          <p:cNvPr id="28" name="直接连接符 27">
            <a:extLst>
              <a:ext uri="{FF2B5EF4-FFF2-40B4-BE49-F238E27FC236}">
                <a16:creationId xmlns:a16="http://schemas.microsoft.com/office/drawing/2014/main" xmlns="" id="{091C811D-3F28-438F-980E-371E00F1FC59}"/>
              </a:ext>
            </a:extLst>
          </p:cNvPr>
          <p:cNvCxnSpPr/>
          <p:nvPr/>
        </p:nvCxnSpPr>
        <p:spPr>
          <a:xfrm flipH="1">
            <a:off x="3580453"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nvGrpSpPr>
          <p:cNvPr id="73" name="组合 72">
            <a:extLst>
              <a:ext uri="{FF2B5EF4-FFF2-40B4-BE49-F238E27FC236}">
                <a16:creationId xmlns:a16="http://schemas.microsoft.com/office/drawing/2014/main" xmlns="" id="{91ABCF47-DBD6-4998-B893-6C5D77DE9887}"/>
              </a:ext>
            </a:extLst>
          </p:cNvPr>
          <p:cNvGrpSpPr/>
          <p:nvPr/>
        </p:nvGrpSpPr>
        <p:grpSpPr>
          <a:xfrm>
            <a:off x="729214" y="2473242"/>
            <a:ext cx="1476000" cy="4320000"/>
            <a:chOff x="729214" y="2336223"/>
            <a:chExt cx="1479072" cy="4543307"/>
          </a:xfrm>
        </p:grpSpPr>
        <p:sp>
          <p:nvSpPr>
            <p:cNvPr id="67" name="箭头: 五边形 66">
              <a:extLst>
                <a:ext uri="{FF2B5EF4-FFF2-40B4-BE49-F238E27FC236}">
                  <a16:creationId xmlns:a16="http://schemas.microsoft.com/office/drawing/2014/main" xmlns="" id="{FB32DA6E-A9A8-4D04-8316-520E6FE5C6D7}"/>
                </a:ext>
              </a:extLst>
            </p:cNvPr>
            <p:cNvSpPr/>
            <p:nvPr/>
          </p:nvSpPr>
          <p:spPr>
            <a:xfrm rot="5400000">
              <a:off x="-802904" y="3868341"/>
              <a:ext cx="4543307" cy="1479072"/>
            </a:xfrm>
            <a:prstGeom prst="homePlate">
              <a:avLst>
                <a:gd name="adj" fmla="val 31453"/>
              </a:avLst>
            </a:prstGeom>
            <a:gradFill flip="none" rotWithShape="1">
              <a:gsLst>
                <a:gs pos="0">
                  <a:schemeClr val="accent1">
                    <a:lumMod val="50000"/>
                    <a:lumOff val="50000"/>
                  </a:schemeClr>
                </a:gs>
                <a:gs pos="100000">
                  <a:schemeClr val="accent1">
                    <a:lumMod val="70000"/>
                    <a:lumOff val="30000"/>
                  </a:schemeClr>
                </a:gs>
              </a:gsLst>
              <a:lin ang="10800000" scaled="1"/>
              <a:tileRect/>
            </a:gradFill>
            <a:ln>
              <a:noFill/>
            </a:ln>
            <a:effectLst>
              <a:outerShdw blurRad="190500" algn="ctr" rotWithShape="0">
                <a:schemeClr val="accent1">
                  <a:alpha val="30000"/>
                </a:schemeClr>
              </a:outerShdw>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sp>
          <p:nvSpPr>
            <p:cNvPr id="70" name="箭头: 五边形 69">
              <a:extLst>
                <a:ext uri="{FF2B5EF4-FFF2-40B4-BE49-F238E27FC236}">
                  <a16:creationId xmlns:a16="http://schemas.microsoft.com/office/drawing/2014/main" xmlns="" id="{75EFE11A-1A42-46DD-94D3-FBD3FF686C03}"/>
                </a:ext>
              </a:extLst>
            </p:cNvPr>
            <p:cNvSpPr/>
            <p:nvPr/>
          </p:nvSpPr>
          <p:spPr>
            <a:xfrm rot="5400000">
              <a:off x="-728391" y="3914735"/>
              <a:ext cx="4394281" cy="1377675"/>
            </a:xfrm>
            <a:prstGeom prst="homePlate">
              <a:avLst>
                <a:gd name="adj" fmla="val 31453"/>
              </a:avLst>
            </a:prstGeom>
            <a:noFill/>
            <a:ln>
              <a:solidFill>
                <a:schemeClr val="bg1">
                  <a:alpha val="50000"/>
                </a:schemeClr>
              </a:solidFill>
            </a:ln>
            <a:effectLst/>
          </p:spPr>
          <p:txBody>
            <a:bodyPr vert="horz" wrap="square" lIns="91440" tIns="45720" rIns="91440" bIns="45720" numCol="1" anchor="t" anchorCtr="0" compatLnSpc="1">
              <a:prstTxWarp prst="textNoShape">
                <a:avLst/>
              </a:prstTxWarp>
            </a:bodyPr>
            <a:lstStyle/>
            <a:p>
              <a:endParaRPr lang="zh-CN" altLang="en-US">
                <a:solidFill>
                  <a:schemeClr val="tx1"/>
                </a:solidFill>
              </a:endParaRPr>
            </a:p>
          </p:txBody>
        </p:sp>
      </p:grpSp>
      <p:pic>
        <p:nvPicPr>
          <p:cNvPr id="71" name="图片 70">
            <a:extLst>
              <a:ext uri="{FF2B5EF4-FFF2-40B4-BE49-F238E27FC236}">
                <a16:creationId xmlns:a16="http://schemas.microsoft.com/office/drawing/2014/main" xmlns="" id="{424DA84A-B88A-4D58-8D0B-4409B4496246}"/>
              </a:ext>
            </a:extLst>
          </p:cNvPr>
          <p:cNvPicPr>
            <a:picLocks noChangeAspect="1"/>
          </p:cNvPicPr>
          <p:nvPr/>
        </p:nvPicPr>
        <p:blipFill>
          <a:blip r:embed="rId3" cstate="print">
            <a:alphaModFix amt="70000"/>
            <a:extLst>
              <a:ext uri="{28A0092B-C50C-407E-A947-70E740481C1C}">
                <a14:useLocalDpi xmlns:a14="http://schemas.microsoft.com/office/drawing/2010/main" val="0"/>
              </a:ext>
            </a:extLst>
          </a:blip>
          <a:stretch>
            <a:fillRect/>
          </a:stretch>
        </p:blipFill>
        <p:spPr>
          <a:xfrm rot="1526656" flipH="1">
            <a:off x="997433" y="2913536"/>
            <a:ext cx="1282169" cy="1731290"/>
          </a:xfrm>
          <a:prstGeom prst="rect">
            <a:avLst/>
          </a:prstGeom>
        </p:spPr>
      </p:pic>
      <p:sp>
        <p:nvSpPr>
          <p:cNvPr id="69" name="文本框 68">
            <a:extLst>
              <a:ext uri="{FF2B5EF4-FFF2-40B4-BE49-F238E27FC236}">
                <a16:creationId xmlns:a16="http://schemas.microsoft.com/office/drawing/2014/main" xmlns="" id="{CA4731D1-B9D0-4B96-BE96-FF4461511CB8}"/>
              </a:ext>
            </a:extLst>
          </p:cNvPr>
          <p:cNvSpPr txBox="1"/>
          <p:nvPr/>
        </p:nvSpPr>
        <p:spPr>
          <a:xfrm>
            <a:off x="976892" y="3150705"/>
            <a:ext cx="983716" cy="2708434"/>
          </a:xfrm>
          <a:prstGeom prst="rect">
            <a:avLst/>
          </a:prstGeom>
        </p:spPr>
        <p:txBody>
          <a:bodyPr wrap="square" lIns="0" tIns="0" rIns="0" bIns="0">
            <a:spAutoFit/>
          </a:bodyPr>
          <a:lstStyle>
            <a:defPPr>
              <a:defRPr lang="zh-CN"/>
            </a:defPPr>
            <a:lvl1pPr lvl="0" algn="ctr">
              <a:defRPr sz="660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方正正粗黑简体" panose="02000000000000000000" pitchFamily="2" charset="-122"/>
                <a:ea typeface="方正正粗黑简体" panose="02000000000000000000" pitchFamily="2" charset="-122"/>
                <a:cs typeface="阿里巴巴普惠体 B" panose="00020600040101010101" pitchFamily="18" charset="-122"/>
              </a:defRPr>
            </a:lvl1pPr>
          </a:lstStyle>
          <a:p>
            <a:r>
              <a:rPr lang="zh-CN" altLang="en-US" sz="4400" dirty="0">
                <a:effectLst>
                  <a:outerShdw blurRad="254000" algn="ctr" rotWithShape="0">
                    <a:schemeClr val="accent1">
                      <a:lumMod val="75000"/>
                      <a:alpha val="30000"/>
                    </a:schemeClr>
                  </a:outerShdw>
                </a:effectLst>
              </a:rPr>
              <a:t>保</a:t>
            </a:r>
            <a:endParaRPr lang="en-US" altLang="zh-CN" sz="4400" dirty="0">
              <a:effectLst>
                <a:outerShdw blurRad="254000" algn="ctr" rotWithShape="0">
                  <a:schemeClr val="accent1">
                    <a:lumMod val="75000"/>
                    <a:alpha val="30000"/>
                  </a:schemeClr>
                </a:outerShdw>
              </a:effectLst>
            </a:endParaRPr>
          </a:p>
          <a:p>
            <a:r>
              <a:rPr lang="zh-CN" altLang="en-US" sz="4400" dirty="0">
                <a:effectLst>
                  <a:outerShdw blurRad="254000" algn="ctr" rotWithShape="0">
                    <a:schemeClr val="accent1">
                      <a:lumMod val="75000"/>
                      <a:alpha val="30000"/>
                    </a:schemeClr>
                  </a:outerShdw>
                </a:effectLst>
              </a:rPr>
              <a:t>障</a:t>
            </a:r>
            <a:endParaRPr lang="en-US" altLang="zh-CN" sz="4400" dirty="0">
              <a:effectLst>
                <a:outerShdw blurRad="254000" algn="ctr" rotWithShape="0">
                  <a:schemeClr val="accent1">
                    <a:lumMod val="75000"/>
                    <a:alpha val="30000"/>
                  </a:schemeClr>
                </a:outerShdw>
              </a:effectLst>
            </a:endParaRPr>
          </a:p>
          <a:p>
            <a:r>
              <a:rPr lang="zh-CN" altLang="en-US" sz="4400" dirty="0">
                <a:effectLst>
                  <a:outerShdw blurRad="254000" algn="ctr" rotWithShape="0">
                    <a:schemeClr val="accent1">
                      <a:lumMod val="75000"/>
                      <a:alpha val="30000"/>
                    </a:schemeClr>
                  </a:outerShdw>
                </a:effectLst>
              </a:rPr>
              <a:t>方</a:t>
            </a:r>
            <a:endParaRPr lang="en-US" altLang="zh-CN" sz="4400" dirty="0">
              <a:effectLst>
                <a:outerShdw blurRad="254000" algn="ctr" rotWithShape="0">
                  <a:schemeClr val="accent1">
                    <a:lumMod val="75000"/>
                    <a:alpha val="30000"/>
                  </a:schemeClr>
                </a:outerShdw>
              </a:effectLst>
            </a:endParaRPr>
          </a:p>
          <a:p>
            <a:r>
              <a:rPr lang="zh-CN" altLang="en-US" sz="4400" dirty="0">
                <a:effectLst>
                  <a:outerShdw blurRad="254000" algn="ctr" rotWithShape="0">
                    <a:schemeClr val="accent1">
                      <a:lumMod val="75000"/>
                      <a:alpha val="30000"/>
                    </a:schemeClr>
                  </a:outerShdw>
                </a:effectLst>
              </a:rPr>
              <a:t>案</a:t>
            </a:r>
          </a:p>
        </p:txBody>
      </p:sp>
      <p:grpSp>
        <p:nvGrpSpPr>
          <p:cNvPr id="78" name="组合 77">
            <a:extLst>
              <a:ext uri="{FF2B5EF4-FFF2-40B4-BE49-F238E27FC236}">
                <a16:creationId xmlns:a16="http://schemas.microsoft.com/office/drawing/2014/main" xmlns="" id="{87766518-F8A0-4E97-B05A-B4FE83772372}"/>
              </a:ext>
            </a:extLst>
          </p:cNvPr>
          <p:cNvGrpSpPr/>
          <p:nvPr/>
        </p:nvGrpSpPr>
        <p:grpSpPr>
          <a:xfrm>
            <a:off x="722933" y="2023194"/>
            <a:ext cx="3441700" cy="361950"/>
            <a:chOff x="7623175" y="1375273"/>
            <a:chExt cx="3441700" cy="361950"/>
          </a:xfrm>
        </p:grpSpPr>
        <p:sp>
          <p:nvSpPr>
            <p:cNvPr id="74" name="矩形: 对角圆角 73">
              <a:extLst>
                <a:ext uri="{FF2B5EF4-FFF2-40B4-BE49-F238E27FC236}">
                  <a16:creationId xmlns:a16="http://schemas.microsoft.com/office/drawing/2014/main" xmlns="" id="{5FC24806-BE30-4746-B725-E82767985121}"/>
                </a:ext>
              </a:extLst>
            </p:cNvPr>
            <p:cNvSpPr/>
            <p:nvPr/>
          </p:nvSpPr>
          <p:spPr>
            <a:xfrm>
              <a:off x="7623175" y="1375273"/>
              <a:ext cx="1508512" cy="361950"/>
            </a:xfrm>
            <a:prstGeom prst="round2DiagRect">
              <a:avLst>
                <a:gd name="adj1" fmla="val 44000"/>
                <a:gd name="adj2" fmla="val 0"/>
              </a:avLst>
            </a:prstGeom>
            <a:solidFill>
              <a:schemeClr val="bg1"/>
            </a:solidFill>
            <a:ln w="12700" cap="flat" cmpd="sng" algn="ctr">
              <a:noFill/>
              <a:prstDash val="solid"/>
              <a:miter lim="800000"/>
            </a:ln>
            <a:effectLst>
              <a:outerShdw blurRad="127000" dist="38100" dir="54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对角圆角 74">
              <a:extLst>
                <a:ext uri="{FF2B5EF4-FFF2-40B4-BE49-F238E27FC236}">
                  <a16:creationId xmlns:a16="http://schemas.microsoft.com/office/drawing/2014/main" xmlns="" id="{75BB1395-A3B8-43A1-A17B-B50D8888C5B4}"/>
                </a:ext>
              </a:extLst>
            </p:cNvPr>
            <p:cNvSpPr/>
            <p:nvPr/>
          </p:nvSpPr>
          <p:spPr>
            <a:xfrm>
              <a:off x="9312333" y="1375273"/>
              <a:ext cx="1752542" cy="361950"/>
            </a:xfrm>
            <a:prstGeom prst="round2DiagRect">
              <a:avLst>
                <a:gd name="adj1" fmla="val 44000"/>
                <a:gd name="adj2" fmla="val 0"/>
              </a:avLst>
            </a:prstGeom>
            <a:solidFill>
              <a:schemeClr val="bg1"/>
            </a:solidFill>
            <a:ln w="12700" cap="flat" cmpd="sng" algn="ctr">
              <a:noFill/>
              <a:prstDash val="solid"/>
              <a:miter lim="800000"/>
            </a:ln>
            <a:effectLst>
              <a:outerShdw blurRad="127000" dist="38100" dir="5400000" algn="tl"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xmlns="" id="{277253F9-0BD0-4E7E-B85B-35031FED6970}"/>
                </a:ext>
              </a:extLst>
            </p:cNvPr>
            <p:cNvSpPr txBox="1"/>
            <p:nvPr/>
          </p:nvSpPr>
          <p:spPr>
            <a:xfrm>
              <a:off x="7801953" y="1448526"/>
              <a:ext cx="1150956" cy="215444"/>
            </a:xfrm>
            <a:prstGeom prst="rect">
              <a:avLst/>
            </a:prstGeom>
            <a:noFill/>
          </p:spPr>
          <p:txBody>
            <a:bodyPr wrap="none" lIns="0" tIns="0" rIns="0" bIns="0" rtlCol="0">
              <a:spAutoFit/>
            </a:bodyPr>
            <a:lstStyle/>
            <a:p>
              <a:pPr algn="r"/>
              <a:r>
                <a:rPr lang="zh-CN" altLang="en-US" sz="1400" dirty="0">
                  <a:solidFill>
                    <a:schemeClr val="accent1">
                      <a:lumMod val="75000"/>
                    </a:schemeClr>
                  </a:solidFill>
                  <a:latin typeface="+mn-ea"/>
                  <a:cs typeface="OPPOSans B" panose="00020600040101010101" pitchFamily="18" charset="-122"/>
                </a:rPr>
                <a:t>保障期限：</a:t>
              </a:r>
              <a:r>
                <a:rPr lang="en-US" altLang="zh-CN" sz="1400" dirty="0">
                  <a:solidFill>
                    <a:schemeClr val="accent1">
                      <a:lumMod val="75000"/>
                    </a:schemeClr>
                  </a:solidFill>
                  <a:latin typeface="+mn-ea"/>
                  <a:cs typeface="OPPOSans B" panose="00020600040101010101" pitchFamily="18" charset="-122"/>
                </a:rPr>
                <a:t>1</a:t>
              </a:r>
              <a:r>
                <a:rPr lang="zh-CN" altLang="en-US" sz="1400" dirty="0">
                  <a:solidFill>
                    <a:schemeClr val="accent1">
                      <a:lumMod val="75000"/>
                    </a:schemeClr>
                  </a:solidFill>
                  <a:latin typeface="+mn-ea"/>
                  <a:cs typeface="OPPOSans B" panose="00020600040101010101" pitchFamily="18" charset="-122"/>
                </a:rPr>
                <a:t>年</a:t>
              </a:r>
            </a:p>
          </p:txBody>
        </p:sp>
        <p:sp>
          <p:nvSpPr>
            <p:cNvPr id="77" name="文本框 76">
              <a:extLst>
                <a:ext uri="{FF2B5EF4-FFF2-40B4-BE49-F238E27FC236}">
                  <a16:creationId xmlns:a16="http://schemas.microsoft.com/office/drawing/2014/main" xmlns="" id="{CC4F3813-F967-4B28-BE4E-84ECEB32B369}"/>
                </a:ext>
              </a:extLst>
            </p:cNvPr>
            <p:cNvSpPr txBox="1"/>
            <p:nvPr/>
          </p:nvSpPr>
          <p:spPr>
            <a:xfrm>
              <a:off x="9417560" y="1448526"/>
              <a:ext cx="1542089" cy="215444"/>
            </a:xfrm>
            <a:prstGeom prst="rect">
              <a:avLst/>
            </a:prstGeom>
            <a:noFill/>
          </p:spPr>
          <p:txBody>
            <a:bodyPr wrap="none" lIns="0" tIns="0" rIns="0" bIns="0" rtlCol="0">
              <a:spAutoFit/>
            </a:bodyPr>
            <a:lstStyle/>
            <a:p>
              <a:pPr algn="r"/>
              <a:r>
                <a:rPr lang="zh-CN" altLang="en-US" sz="1400" dirty="0">
                  <a:solidFill>
                    <a:schemeClr val="accent1">
                      <a:lumMod val="75000"/>
                    </a:schemeClr>
                  </a:solidFill>
                  <a:latin typeface="+mn-ea"/>
                  <a:cs typeface="OPPOSans B" panose="00020600040101010101" pitchFamily="18" charset="-122"/>
                </a:rPr>
                <a:t>承保年龄：</a:t>
              </a:r>
              <a:r>
                <a:rPr lang="en-US" altLang="zh-CN" sz="1400" dirty="0">
                  <a:solidFill>
                    <a:schemeClr val="accent1">
                      <a:lumMod val="75000"/>
                    </a:schemeClr>
                  </a:solidFill>
                  <a:latin typeface="+mn-ea"/>
                  <a:cs typeface="OPPOSans B" panose="00020600040101010101" pitchFamily="18" charset="-122"/>
                </a:rPr>
                <a:t>16-65</a:t>
              </a:r>
              <a:r>
                <a:rPr lang="zh-CN" altLang="en-US" sz="1400" dirty="0">
                  <a:solidFill>
                    <a:schemeClr val="accent1">
                      <a:lumMod val="75000"/>
                    </a:schemeClr>
                  </a:solidFill>
                  <a:latin typeface="+mn-ea"/>
                  <a:cs typeface="OPPOSans B" panose="00020600040101010101" pitchFamily="18" charset="-122"/>
                </a:rPr>
                <a:t>岁</a:t>
              </a:r>
            </a:p>
          </p:txBody>
        </p:sp>
      </p:grpSp>
      <p:sp>
        <p:nvSpPr>
          <p:cNvPr id="80" name="任意多边形: 形状 79">
            <a:extLst>
              <a:ext uri="{FF2B5EF4-FFF2-40B4-BE49-F238E27FC236}">
                <a16:creationId xmlns:a16="http://schemas.microsoft.com/office/drawing/2014/main" xmlns="" id="{34A01EBA-930A-4A10-B398-C2E1F00D7B6F}"/>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1" name="任意多边形: 形状 80">
            <a:extLst>
              <a:ext uri="{FF2B5EF4-FFF2-40B4-BE49-F238E27FC236}">
                <a16:creationId xmlns:a16="http://schemas.microsoft.com/office/drawing/2014/main" xmlns="" id="{BCFDA6E0-20CD-4A2A-A4DC-8D68E3162B6E}"/>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1" name="任意多边形: 形状 90">
            <a:extLst>
              <a:ext uri="{FF2B5EF4-FFF2-40B4-BE49-F238E27FC236}">
                <a16:creationId xmlns:a16="http://schemas.microsoft.com/office/drawing/2014/main" xmlns="" id="{2574A2D3-96CC-4479-BDE8-3FFC8661D999}"/>
              </a:ext>
            </a:extLst>
          </p:cNvPr>
          <p:cNvSpPr/>
          <p:nvPr/>
        </p:nvSpPr>
        <p:spPr>
          <a:xfrm>
            <a:off x="5094258" y="1884713"/>
            <a:ext cx="327237" cy="814328"/>
          </a:xfrm>
          <a:custGeom>
            <a:avLst/>
            <a:gdLst>
              <a:gd name="connsiteX0" fmla="*/ 322395 w 327237"/>
              <a:gd name="connsiteY0" fmla="*/ 0 h 814328"/>
              <a:gd name="connsiteX1" fmla="*/ 323024 w 327237"/>
              <a:gd name="connsiteY1" fmla="*/ 272 h 814328"/>
              <a:gd name="connsiteX2" fmla="*/ 327237 w 327237"/>
              <a:gd name="connsiteY2" fmla="*/ 2092 h 814328"/>
              <a:gd name="connsiteX3" fmla="*/ 243255 w 327237"/>
              <a:gd name="connsiteY3" fmla="*/ 814328 h 814328"/>
              <a:gd name="connsiteX4" fmla="*/ 221413 w 327237"/>
              <a:gd name="connsiteY4" fmla="*/ 802581 h 814328"/>
              <a:gd name="connsiteX5" fmla="*/ 0 w 327237"/>
              <a:gd name="connsiteY5" fmla="*/ 483760 h 814328"/>
              <a:gd name="connsiteX6" fmla="*/ 0 w 327237"/>
              <a:gd name="connsiteY6" fmla="*/ 139150 h 814328"/>
              <a:gd name="connsiteX7" fmla="*/ 322395 w 327237"/>
              <a:gd name="connsiteY7" fmla="*/ 0 h 81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237" h="814328">
                <a:moveTo>
                  <a:pt x="322395" y="0"/>
                </a:moveTo>
                <a:cubicBezTo>
                  <a:pt x="322395" y="0"/>
                  <a:pt x="322395" y="0"/>
                  <a:pt x="323024" y="272"/>
                </a:cubicBezTo>
                <a:lnTo>
                  <a:pt x="327237" y="2092"/>
                </a:lnTo>
                <a:lnTo>
                  <a:pt x="243255" y="814328"/>
                </a:lnTo>
                <a:lnTo>
                  <a:pt x="221413" y="802581"/>
                </a:lnTo>
                <a:cubicBezTo>
                  <a:pt x="14489" y="667372"/>
                  <a:pt x="0" y="483760"/>
                  <a:pt x="0" y="483760"/>
                </a:cubicBezTo>
                <a:cubicBezTo>
                  <a:pt x="0" y="483760"/>
                  <a:pt x="0" y="483760"/>
                  <a:pt x="0" y="139150"/>
                </a:cubicBezTo>
                <a:cubicBezTo>
                  <a:pt x="0" y="139150"/>
                  <a:pt x="0" y="139150"/>
                  <a:pt x="322395"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2" name="任意多边形: 形状 91">
            <a:extLst>
              <a:ext uri="{FF2B5EF4-FFF2-40B4-BE49-F238E27FC236}">
                <a16:creationId xmlns:a16="http://schemas.microsoft.com/office/drawing/2014/main" xmlns="" id="{720181EE-680E-4AF9-B8C6-F00A4CBD6A9F}"/>
              </a:ext>
            </a:extLst>
          </p:cNvPr>
          <p:cNvSpPr/>
          <p:nvPr/>
        </p:nvSpPr>
        <p:spPr>
          <a:xfrm>
            <a:off x="6818490" y="1884713"/>
            <a:ext cx="327237" cy="814328"/>
          </a:xfrm>
          <a:custGeom>
            <a:avLst/>
            <a:gdLst>
              <a:gd name="connsiteX0" fmla="*/ 322395 w 327237"/>
              <a:gd name="connsiteY0" fmla="*/ 0 h 814328"/>
              <a:gd name="connsiteX1" fmla="*/ 323024 w 327237"/>
              <a:gd name="connsiteY1" fmla="*/ 272 h 814328"/>
              <a:gd name="connsiteX2" fmla="*/ 327237 w 327237"/>
              <a:gd name="connsiteY2" fmla="*/ 2092 h 814328"/>
              <a:gd name="connsiteX3" fmla="*/ 243255 w 327237"/>
              <a:gd name="connsiteY3" fmla="*/ 814328 h 814328"/>
              <a:gd name="connsiteX4" fmla="*/ 221413 w 327237"/>
              <a:gd name="connsiteY4" fmla="*/ 802581 h 814328"/>
              <a:gd name="connsiteX5" fmla="*/ 0 w 327237"/>
              <a:gd name="connsiteY5" fmla="*/ 483760 h 814328"/>
              <a:gd name="connsiteX6" fmla="*/ 0 w 327237"/>
              <a:gd name="connsiteY6" fmla="*/ 139150 h 814328"/>
              <a:gd name="connsiteX7" fmla="*/ 322395 w 327237"/>
              <a:gd name="connsiteY7" fmla="*/ 0 h 81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237" h="814328">
                <a:moveTo>
                  <a:pt x="322395" y="0"/>
                </a:moveTo>
                <a:cubicBezTo>
                  <a:pt x="322395" y="0"/>
                  <a:pt x="322395" y="0"/>
                  <a:pt x="323024" y="272"/>
                </a:cubicBezTo>
                <a:lnTo>
                  <a:pt x="327237" y="2092"/>
                </a:lnTo>
                <a:lnTo>
                  <a:pt x="243255" y="814328"/>
                </a:lnTo>
                <a:lnTo>
                  <a:pt x="221413" y="802581"/>
                </a:lnTo>
                <a:cubicBezTo>
                  <a:pt x="14489" y="667372"/>
                  <a:pt x="0" y="483760"/>
                  <a:pt x="0" y="483760"/>
                </a:cubicBezTo>
                <a:cubicBezTo>
                  <a:pt x="0" y="483760"/>
                  <a:pt x="0" y="483760"/>
                  <a:pt x="0" y="139150"/>
                </a:cubicBezTo>
                <a:cubicBezTo>
                  <a:pt x="0" y="139150"/>
                  <a:pt x="0" y="139150"/>
                  <a:pt x="322395"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3" name="任意多边形: 形状 92">
            <a:extLst>
              <a:ext uri="{FF2B5EF4-FFF2-40B4-BE49-F238E27FC236}">
                <a16:creationId xmlns:a16="http://schemas.microsoft.com/office/drawing/2014/main" xmlns="" id="{EB5CF1A6-D86D-41E0-BA06-B531D97FB9FF}"/>
              </a:ext>
            </a:extLst>
          </p:cNvPr>
          <p:cNvSpPr/>
          <p:nvPr/>
        </p:nvSpPr>
        <p:spPr>
          <a:xfrm>
            <a:off x="8543981" y="1884713"/>
            <a:ext cx="327237" cy="814328"/>
          </a:xfrm>
          <a:custGeom>
            <a:avLst/>
            <a:gdLst>
              <a:gd name="connsiteX0" fmla="*/ 322395 w 327237"/>
              <a:gd name="connsiteY0" fmla="*/ 0 h 814328"/>
              <a:gd name="connsiteX1" fmla="*/ 323024 w 327237"/>
              <a:gd name="connsiteY1" fmla="*/ 272 h 814328"/>
              <a:gd name="connsiteX2" fmla="*/ 327237 w 327237"/>
              <a:gd name="connsiteY2" fmla="*/ 2092 h 814328"/>
              <a:gd name="connsiteX3" fmla="*/ 243255 w 327237"/>
              <a:gd name="connsiteY3" fmla="*/ 814328 h 814328"/>
              <a:gd name="connsiteX4" fmla="*/ 221413 w 327237"/>
              <a:gd name="connsiteY4" fmla="*/ 802581 h 814328"/>
              <a:gd name="connsiteX5" fmla="*/ 0 w 327237"/>
              <a:gd name="connsiteY5" fmla="*/ 483760 h 814328"/>
              <a:gd name="connsiteX6" fmla="*/ 0 w 327237"/>
              <a:gd name="connsiteY6" fmla="*/ 139150 h 814328"/>
              <a:gd name="connsiteX7" fmla="*/ 322395 w 327237"/>
              <a:gd name="connsiteY7" fmla="*/ 0 h 81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237" h="814328">
                <a:moveTo>
                  <a:pt x="322395" y="0"/>
                </a:moveTo>
                <a:cubicBezTo>
                  <a:pt x="322395" y="0"/>
                  <a:pt x="322395" y="0"/>
                  <a:pt x="323024" y="272"/>
                </a:cubicBezTo>
                <a:lnTo>
                  <a:pt x="327237" y="2092"/>
                </a:lnTo>
                <a:lnTo>
                  <a:pt x="243255" y="814328"/>
                </a:lnTo>
                <a:lnTo>
                  <a:pt x="221413" y="802581"/>
                </a:lnTo>
                <a:cubicBezTo>
                  <a:pt x="14489" y="667372"/>
                  <a:pt x="0" y="483760"/>
                  <a:pt x="0" y="483760"/>
                </a:cubicBezTo>
                <a:cubicBezTo>
                  <a:pt x="0" y="483760"/>
                  <a:pt x="0" y="483760"/>
                  <a:pt x="0" y="139150"/>
                </a:cubicBezTo>
                <a:cubicBezTo>
                  <a:pt x="0" y="139150"/>
                  <a:pt x="0" y="139150"/>
                  <a:pt x="322395"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4" name="任意多边形: 形状 93">
            <a:extLst>
              <a:ext uri="{FF2B5EF4-FFF2-40B4-BE49-F238E27FC236}">
                <a16:creationId xmlns:a16="http://schemas.microsoft.com/office/drawing/2014/main" xmlns="" id="{93900673-7FD8-411A-9DEA-1FAE8FEE0D07}"/>
              </a:ext>
            </a:extLst>
          </p:cNvPr>
          <p:cNvSpPr/>
          <p:nvPr/>
        </p:nvSpPr>
        <p:spPr>
          <a:xfrm>
            <a:off x="10259050" y="1884713"/>
            <a:ext cx="327237" cy="814328"/>
          </a:xfrm>
          <a:custGeom>
            <a:avLst/>
            <a:gdLst>
              <a:gd name="connsiteX0" fmla="*/ 322395 w 327237"/>
              <a:gd name="connsiteY0" fmla="*/ 0 h 814328"/>
              <a:gd name="connsiteX1" fmla="*/ 323024 w 327237"/>
              <a:gd name="connsiteY1" fmla="*/ 272 h 814328"/>
              <a:gd name="connsiteX2" fmla="*/ 327237 w 327237"/>
              <a:gd name="connsiteY2" fmla="*/ 2092 h 814328"/>
              <a:gd name="connsiteX3" fmla="*/ 243255 w 327237"/>
              <a:gd name="connsiteY3" fmla="*/ 814328 h 814328"/>
              <a:gd name="connsiteX4" fmla="*/ 221413 w 327237"/>
              <a:gd name="connsiteY4" fmla="*/ 802581 h 814328"/>
              <a:gd name="connsiteX5" fmla="*/ 0 w 327237"/>
              <a:gd name="connsiteY5" fmla="*/ 483760 h 814328"/>
              <a:gd name="connsiteX6" fmla="*/ 0 w 327237"/>
              <a:gd name="connsiteY6" fmla="*/ 139150 h 814328"/>
              <a:gd name="connsiteX7" fmla="*/ 322395 w 327237"/>
              <a:gd name="connsiteY7" fmla="*/ 0 h 814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7237" h="814328">
                <a:moveTo>
                  <a:pt x="322395" y="0"/>
                </a:moveTo>
                <a:cubicBezTo>
                  <a:pt x="322395" y="0"/>
                  <a:pt x="322395" y="0"/>
                  <a:pt x="323024" y="272"/>
                </a:cubicBezTo>
                <a:lnTo>
                  <a:pt x="327237" y="2092"/>
                </a:lnTo>
                <a:lnTo>
                  <a:pt x="243255" y="814328"/>
                </a:lnTo>
                <a:lnTo>
                  <a:pt x="221413" y="802581"/>
                </a:lnTo>
                <a:cubicBezTo>
                  <a:pt x="14489" y="667372"/>
                  <a:pt x="0" y="483760"/>
                  <a:pt x="0" y="483760"/>
                </a:cubicBezTo>
                <a:cubicBezTo>
                  <a:pt x="0" y="483760"/>
                  <a:pt x="0" y="483760"/>
                  <a:pt x="0" y="139150"/>
                </a:cubicBezTo>
                <a:cubicBezTo>
                  <a:pt x="0" y="139150"/>
                  <a:pt x="0" y="139150"/>
                  <a:pt x="322395" y="0"/>
                </a:cubicBezTo>
                <a:close/>
              </a:path>
            </a:pathLst>
          </a:custGeom>
          <a:solidFill>
            <a:schemeClr val="bg1">
              <a:alpha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8" name="组合 47">
            <a:extLst>
              <a:ext uri="{FF2B5EF4-FFF2-40B4-BE49-F238E27FC236}">
                <a16:creationId xmlns:a16="http://schemas.microsoft.com/office/drawing/2014/main" xmlns="" id="{B2A19166-56EC-4BFB-9A6D-D670938DE7EA}"/>
              </a:ext>
            </a:extLst>
          </p:cNvPr>
          <p:cNvGrpSpPr/>
          <p:nvPr/>
        </p:nvGrpSpPr>
        <p:grpSpPr>
          <a:xfrm>
            <a:off x="6735974" y="2051462"/>
            <a:ext cx="729430" cy="369332"/>
            <a:chOff x="4885135" y="2830835"/>
            <a:chExt cx="729430" cy="369332"/>
          </a:xfrm>
        </p:grpSpPr>
        <p:sp>
          <p:nvSpPr>
            <p:cNvPr id="49" name="文本框 48">
              <a:extLst>
                <a:ext uri="{FF2B5EF4-FFF2-40B4-BE49-F238E27FC236}">
                  <a16:creationId xmlns:a16="http://schemas.microsoft.com/office/drawing/2014/main" xmlns="" id="{4D6A79FA-1EFF-46CE-9C1A-A5E1874E8581}"/>
                </a:ext>
              </a:extLst>
            </p:cNvPr>
            <p:cNvSpPr txBox="1"/>
            <p:nvPr/>
          </p:nvSpPr>
          <p:spPr>
            <a:xfrm>
              <a:off x="4885135" y="2830835"/>
              <a:ext cx="644445" cy="369332"/>
            </a:xfrm>
            <a:prstGeom prst="rect">
              <a:avLst/>
            </a:prstGeom>
            <a:noFill/>
          </p:spPr>
          <p:txBody>
            <a:bodyPr wrap="square">
              <a:spAutoFit/>
            </a:bodyPr>
            <a:lstStyle/>
            <a:p>
              <a:pPr algn="ctr"/>
              <a:r>
                <a:rPr lang="en-US" altLang="zh-CN" dirty="0">
                  <a:solidFill>
                    <a:schemeClr val="bg1"/>
                  </a:solidFill>
                </a:rPr>
                <a:t>186</a:t>
              </a:r>
              <a:endParaRPr lang="zh-CN" altLang="en-US" dirty="0">
                <a:solidFill>
                  <a:schemeClr val="bg1"/>
                </a:solidFill>
              </a:endParaRPr>
            </a:p>
          </p:txBody>
        </p:sp>
        <p:sp>
          <p:nvSpPr>
            <p:cNvPr id="50" name="文本框 49">
              <a:extLst>
                <a:ext uri="{FF2B5EF4-FFF2-40B4-BE49-F238E27FC236}">
                  <a16:creationId xmlns:a16="http://schemas.microsoft.com/office/drawing/2014/main" xmlns="" id="{1FA2D3B7-D0A3-4DC5-A144-0FEE385F81AC}"/>
                </a:ext>
              </a:extLst>
            </p:cNvPr>
            <p:cNvSpPr txBox="1"/>
            <p:nvPr/>
          </p:nvSpPr>
          <p:spPr>
            <a:xfrm>
              <a:off x="5315550" y="2914945"/>
              <a:ext cx="299015" cy="261610"/>
            </a:xfrm>
            <a:prstGeom prst="rect">
              <a:avLst/>
            </a:prstGeom>
            <a:noFill/>
          </p:spPr>
          <p:txBody>
            <a:bodyPr wrap="square">
              <a:spAutoFit/>
            </a:bodyPr>
            <a:lstStyle/>
            <a:p>
              <a:r>
                <a:rPr lang="zh-CN" altLang="en-US" sz="1100" dirty="0">
                  <a:solidFill>
                    <a:schemeClr val="bg1"/>
                  </a:solidFill>
                </a:rPr>
                <a:t>元</a:t>
              </a:r>
            </a:p>
          </p:txBody>
        </p:sp>
      </p:grpSp>
      <p:grpSp>
        <p:nvGrpSpPr>
          <p:cNvPr id="57" name="组合 56">
            <a:extLst>
              <a:ext uri="{FF2B5EF4-FFF2-40B4-BE49-F238E27FC236}">
                <a16:creationId xmlns:a16="http://schemas.microsoft.com/office/drawing/2014/main" xmlns="" id="{A9E2D7E4-4E7D-4577-8B3E-1262A2470D11}"/>
              </a:ext>
            </a:extLst>
          </p:cNvPr>
          <p:cNvGrpSpPr/>
          <p:nvPr/>
        </p:nvGrpSpPr>
        <p:grpSpPr>
          <a:xfrm>
            <a:off x="8472851" y="2051462"/>
            <a:ext cx="729430" cy="369332"/>
            <a:chOff x="4885135" y="2830835"/>
            <a:chExt cx="729430" cy="369332"/>
          </a:xfrm>
        </p:grpSpPr>
        <p:sp>
          <p:nvSpPr>
            <p:cNvPr id="58" name="文本框 57">
              <a:extLst>
                <a:ext uri="{FF2B5EF4-FFF2-40B4-BE49-F238E27FC236}">
                  <a16:creationId xmlns:a16="http://schemas.microsoft.com/office/drawing/2014/main" xmlns="" id="{CF420B4C-C2B0-43D5-BD5F-71D248657816}"/>
                </a:ext>
              </a:extLst>
            </p:cNvPr>
            <p:cNvSpPr txBox="1"/>
            <p:nvPr/>
          </p:nvSpPr>
          <p:spPr>
            <a:xfrm>
              <a:off x="4885135" y="2830835"/>
              <a:ext cx="644445" cy="369332"/>
            </a:xfrm>
            <a:prstGeom prst="rect">
              <a:avLst/>
            </a:prstGeom>
            <a:noFill/>
          </p:spPr>
          <p:txBody>
            <a:bodyPr wrap="square">
              <a:spAutoFit/>
            </a:bodyPr>
            <a:lstStyle/>
            <a:p>
              <a:pPr algn="ctr"/>
              <a:r>
                <a:rPr lang="en-US" altLang="zh-CN" dirty="0">
                  <a:solidFill>
                    <a:schemeClr val="bg1"/>
                  </a:solidFill>
                </a:rPr>
                <a:t>348</a:t>
              </a:r>
              <a:endParaRPr lang="zh-CN" altLang="en-US" dirty="0">
                <a:solidFill>
                  <a:schemeClr val="bg1"/>
                </a:solidFill>
              </a:endParaRPr>
            </a:p>
          </p:txBody>
        </p:sp>
        <p:sp>
          <p:nvSpPr>
            <p:cNvPr id="59" name="文本框 58">
              <a:extLst>
                <a:ext uri="{FF2B5EF4-FFF2-40B4-BE49-F238E27FC236}">
                  <a16:creationId xmlns:a16="http://schemas.microsoft.com/office/drawing/2014/main" xmlns="" id="{ED879309-9494-4E88-A0A6-476F44F91305}"/>
                </a:ext>
              </a:extLst>
            </p:cNvPr>
            <p:cNvSpPr txBox="1"/>
            <p:nvPr/>
          </p:nvSpPr>
          <p:spPr>
            <a:xfrm>
              <a:off x="5315550" y="2914945"/>
              <a:ext cx="299015" cy="261610"/>
            </a:xfrm>
            <a:prstGeom prst="rect">
              <a:avLst/>
            </a:prstGeom>
            <a:noFill/>
          </p:spPr>
          <p:txBody>
            <a:bodyPr wrap="square">
              <a:spAutoFit/>
            </a:bodyPr>
            <a:lstStyle/>
            <a:p>
              <a:r>
                <a:rPr lang="zh-CN" altLang="en-US" sz="1100" dirty="0">
                  <a:solidFill>
                    <a:schemeClr val="bg1"/>
                  </a:solidFill>
                </a:rPr>
                <a:t>元</a:t>
              </a:r>
            </a:p>
          </p:txBody>
        </p:sp>
      </p:grpSp>
      <p:grpSp>
        <p:nvGrpSpPr>
          <p:cNvPr id="60" name="组合 59">
            <a:extLst>
              <a:ext uri="{FF2B5EF4-FFF2-40B4-BE49-F238E27FC236}">
                <a16:creationId xmlns:a16="http://schemas.microsoft.com/office/drawing/2014/main" xmlns="" id="{158EC91B-AC3E-499E-BC8D-676EFEF7605B}"/>
              </a:ext>
            </a:extLst>
          </p:cNvPr>
          <p:cNvGrpSpPr/>
          <p:nvPr/>
        </p:nvGrpSpPr>
        <p:grpSpPr>
          <a:xfrm>
            <a:off x="10193115" y="2051462"/>
            <a:ext cx="729430" cy="369332"/>
            <a:chOff x="4885135" y="2830835"/>
            <a:chExt cx="729430" cy="369332"/>
          </a:xfrm>
        </p:grpSpPr>
        <p:sp>
          <p:nvSpPr>
            <p:cNvPr id="61" name="文本框 60">
              <a:extLst>
                <a:ext uri="{FF2B5EF4-FFF2-40B4-BE49-F238E27FC236}">
                  <a16:creationId xmlns:a16="http://schemas.microsoft.com/office/drawing/2014/main" xmlns="" id="{6D57A13C-64DD-41E2-942D-19DE8CC45981}"/>
                </a:ext>
              </a:extLst>
            </p:cNvPr>
            <p:cNvSpPr txBox="1"/>
            <p:nvPr/>
          </p:nvSpPr>
          <p:spPr>
            <a:xfrm>
              <a:off x="4885135" y="2830835"/>
              <a:ext cx="644445" cy="369332"/>
            </a:xfrm>
            <a:prstGeom prst="rect">
              <a:avLst/>
            </a:prstGeom>
            <a:noFill/>
          </p:spPr>
          <p:txBody>
            <a:bodyPr wrap="square">
              <a:spAutoFit/>
            </a:bodyPr>
            <a:lstStyle/>
            <a:p>
              <a:pPr algn="ctr"/>
              <a:r>
                <a:rPr lang="en-US" altLang="zh-CN" dirty="0">
                  <a:solidFill>
                    <a:schemeClr val="bg1"/>
                  </a:solidFill>
                </a:rPr>
                <a:t>510</a:t>
              </a:r>
              <a:endParaRPr lang="zh-CN" altLang="en-US" dirty="0">
                <a:solidFill>
                  <a:schemeClr val="bg1"/>
                </a:solidFill>
              </a:endParaRPr>
            </a:p>
          </p:txBody>
        </p:sp>
        <p:sp>
          <p:nvSpPr>
            <p:cNvPr id="62" name="文本框 61">
              <a:extLst>
                <a:ext uri="{FF2B5EF4-FFF2-40B4-BE49-F238E27FC236}">
                  <a16:creationId xmlns:a16="http://schemas.microsoft.com/office/drawing/2014/main" xmlns="" id="{AE47571F-11D0-4EAE-B459-FEDA1F4DF83F}"/>
                </a:ext>
              </a:extLst>
            </p:cNvPr>
            <p:cNvSpPr txBox="1"/>
            <p:nvPr/>
          </p:nvSpPr>
          <p:spPr>
            <a:xfrm>
              <a:off x="5315550" y="2914945"/>
              <a:ext cx="299015" cy="261610"/>
            </a:xfrm>
            <a:prstGeom prst="rect">
              <a:avLst/>
            </a:prstGeom>
            <a:noFill/>
          </p:spPr>
          <p:txBody>
            <a:bodyPr wrap="square">
              <a:spAutoFit/>
            </a:bodyPr>
            <a:lstStyle/>
            <a:p>
              <a:r>
                <a:rPr lang="zh-CN" altLang="en-US" sz="1100" dirty="0">
                  <a:solidFill>
                    <a:schemeClr val="bg1"/>
                  </a:solidFill>
                </a:rPr>
                <a:t>元</a:t>
              </a:r>
            </a:p>
          </p:txBody>
        </p:sp>
      </p:grpSp>
    </p:spTree>
    <p:extLst>
      <p:ext uri="{BB962C8B-B14F-4D97-AF65-F5344CB8AC3E}">
        <p14:creationId xmlns:p14="http://schemas.microsoft.com/office/powerpoint/2010/main" val="183766330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矩形 90">
            <a:extLst>
              <a:ext uri="{FF2B5EF4-FFF2-40B4-BE49-F238E27FC236}">
                <a16:creationId xmlns:a16="http://schemas.microsoft.com/office/drawing/2014/main" xmlns="" id="{54933803-B63F-49D5-961F-6DC4EE5C5533}"/>
              </a:ext>
            </a:extLst>
          </p:cNvPr>
          <p:cNvSpPr/>
          <p:nvPr/>
        </p:nvSpPr>
        <p:spPr>
          <a:xfrm>
            <a:off x="807720" y="3822298"/>
            <a:ext cx="10576560" cy="2524259"/>
          </a:xfrm>
          <a:prstGeom prst="rect">
            <a:avLst/>
          </a:prstGeom>
          <a:solidFill>
            <a:schemeClr val="accent1">
              <a:lumMod val="20000"/>
              <a:lumOff val="8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矩形 23">
            <a:extLst>
              <a:ext uri="{FF2B5EF4-FFF2-40B4-BE49-F238E27FC236}">
                <a16:creationId xmlns:a16="http://schemas.microsoft.com/office/drawing/2014/main" xmlns="" id="{9F5E2C8B-39FE-42DD-9E12-30EF407950B2}"/>
              </a:ext>
            </a:extLst>
          </p:cNvPr>
          <p:cNvSpPr/>
          <p:nvPr/>
        </p:nvSpPr>
        <p:spPr>
          <a:xfrm>
            <a:off x="807720" y="1078146"/>
            <a:ext cx="10576560" cy="2524259"/>
          </a:xfrm>
          <a:prstGeom prst="rect">
            <a:avLst/>
          </a:prstGeom>
          <a:solidFill>
            <a:schemeClr val="accent1">
              <a:lumMod val="20000"/>
              <a:lumOff val="80000"/>
              <a:alpha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8" name="文本框 177">
            <a:extLst>
              <a:ext uri="{FF2B5EF4-FFF2-40B4-BE49-F238E27FC236}">
                <a16:creationId xmlns:a16="http://schemas.microsoft.com/office/drawing/2014/main" xmlns="" id="{BF6910FA-7801-4C33-8592-88324BDF2414}"/>
              </a:ext>
            </a:extLst>
          </p:cNvPr>
          <p:cNvSpPr txBox="1"/>
          <p:nvPr/>
        </p:nvSpPr>
        <p:spPr>
          <a:xfrm>
            <a:off x="1085321" y="1607744"/>
            <a:ext cx="2440108" cy="592195"/>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4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a:t>
            </a:r>
            <a:r>
              <a:rPr lang="zh-CN" altLang="en-US" dirty="0">
                <a:solidFill>
                  <a:schemeClr val="accent1"/>
                </a:solidFill>
              </a:rPr>
              <a:t>  颜色规范</a:t>
            </a:r>
          </a:p>
        </p:txBody>
      </p:sp>
      <p:sp>
        <p:nvSpPr>
          <p:cNvPr id="92" name="文本框 91">
            <a:extLst>
              <a:ext uri="{FF2B5EF4-FFF2-40B4-BE49-F238E27FC236}">
                <a16:creationId xmlns:a16="http://schemas.microsoft.com/office/drawing/2014/main" xmlns="" id="{3B87FD86-C6FA-4E70-8AD8-E53F7509CCDF}"/>
              </a:ext>
            </a:extLst>
          </p:cNvPr>
          <p:cNvSpPr txBox="1"/>
          <p:nvPr/>
        </p:nvSpPr>
        <p:spPr>
          <a:xfrm>
            <a:off x="998970" y="4637526"/>
            <a:ext cx="4924393" cy="433965"/>
          </a:xfrm>
          <a:prstGeom prst="rect">
            <a:avLst/>
          </a:prstGeom>
          <a:noFill/>
        </p:spPr>
        <p:txBody>
          <a:bodyPr vert="horz" wrap="square" lIns="91440" tIns="45720" rIns="91440" bIns="45720" rtlCol="0">
            <a:spAutoFit/>
          </a:bodyPr>
          <a:lstStyle>
            <a:lvl1pPr indent="0">
              <a:lnSpc>
                <a:spcPct val="90000"/>
              </a:lnSpc>
              <a:spcBef>
                <a:spcPts val="1000"/>
              </a:spcBef>
              <a:buFontTx/>
              <a:buNone/>
              <a:defRPr lang="zh-CN" altLang="en-US" sz="3600" spc="100" baseline="0" smtClean="0">
                <a:effectLst/>
                <a:latin typeface="字酷堂清楷体(个人非商业)" panose="02010601030101010101" pitchFamily="2" charset="-122"/>
                <a:ea typeface="字酷堂清楷体(个人非商业)" panose="02010601030101010101" pitchFamily="2" charset="-122"/>
                <a:cs typeface="+mj-cs"/>
              </a:defRPr>
            </a:lvl1pPr>
            <a:lvl2pPr marL="228600" indent="0">
              <a:lnSpc>
                <a:spcPct val="90000"/>
              </a:lnSpc>
              <a:spcBef>
                <a:spcPts val="500"/>
              </a:spcBef>
              <a:buFont typeface="Arial" panose="020B0604020202020204" pitchFamily="34" charset="0"/>
              <a:buNone/>
              <a:defRPr lang="zh-CN" altLang="en-US" smtClean="0"/>
            </a:lvl2pPr>
            <a:lvl3pPr marL="1143000" indent="-228600">
              <a:lnSpc>
                <a:spcPct val="90000"/>
              </a:lnSpc>
              <a:spcBef>
                <a:spcPts val="500"/>
              </a:spcBef>
              <a:buFont typeface="Arial" panose="020B0604020202020204" pitchFamily="34" charset="0"/>
              <a:buChar char="•"/>
              <a:defRPr lang="zh-CN" altLang="en-US" smtClean="0"/>
            </a:lvl3pPr>
            <a:lvl4pPr marL="1600200" indent="-228600">
              <a:lnSpc>
                <a:spcPct val="90000"/>
              </a:lnSpc>
              <a:spcBef>
                <a:spcPts val="500"/>
              </a:spcBef>
              <a:buFont typeface="Arial" panose="020B0604020202020204" pitchFamily="34" charset="0"/>
              <a:buChar char="•"/>
              <a:defRPr lang="zh-CN" altLang="en-US" smtClean="0"/>
            </a:lvl4pPr>
            <a:lvl5pPr marL="2057400" indent="-228600">
              <a:lnSpc>
                <a:spcPct val="90000"/>
              </a:lnSpc>
              <a:spcBef>
                <a:spcPts val="500"/>
              </a:spcBef>
              <a:buFont typeface="Arial" panose="020B0604020202020204" pitchFamily="34" charset="0"/>
              <a:buChar char="•"/>
              <a:defRPr lang="zh-CN" altLang="en-US"/>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r>
              <a:rPr lang="zh-CN" altLang="en-US" sz="2400" dirty="0">
                <a:latin typeface="+mj-ea"/>
                <a:ea typeface="+mj-ea"/>
              </a:rPr>
              <a:t>标题：方正正粗黑简体</a:t>
            </a:r>
          </a:p>
        </p:txBody>
      </p:sp>
      <p:sp>
        <p:nvSpPr>
          <p:cNvPr id="107" name="文本框 106">
            <a:extLst>
              <a:ext uri="{FF2B5EF4-FFF2-40B4-BE49-F238E27FC236}">
                <a16:creationId xmlns:a16="http://schemas.microsoft.com/office/drawing/2014/main" xmlns="" id="{272A6CA8-1374-4F67-9EE9-839437352304}"/>
              </a:ext>
            </a:extLst>
          </p:cNvPr>
          <p:cNvSpPr txBox="1"/>
          <p:nvPr/>
        </p:nvSpPr>
        <p:spPr>
          <a:xfrm>
            <a:off x="2972210" y="5722226"/>
            <a:ext cx="1774313" cy="276999"/>
          </a:xfrm>
          <a:prstGeom prst="rect">
            <a:avLst/>
          </a:prstGeom>
          <a:noFill/>
        </p:spPr>
        <p:txBody>
          <a:bodyPr wrap="square" lIns="0" tIns="0" rIns="0" bIns="0" rtlCol="0">
            <a:spAutoFit/>
          </a:bodyPr>
          <a:lstStyle/>
          <a:p>
            <a:r>
              <a:rPr lang="zh-CN" altLang="en-US" dirty="0">
                <a:solidFill>
                  <a:schemeClr val="tx1">
                    <a:lumMod val="85000"/>
                    <a:lumOff val="15000"/>
                  </a:schemeClr>
                </a:solidFill>
                <a:latin typeface="+mn-ea"/>
                <a:cs typeface="Arial" panose="020B0604020202020204" pitchFamily="34" charset="0"/>
              </a:rPr>
              <a:t>其他英文：</a:t>
            </a:r>
            <a:r>
              <a:rPr lang="en-US" altLang="zh-CN" dirty="0">
                <a:solidFill>
                  <a:schemeClr val="tx1">
                    <a:lumMod val="85000"/>
                    <a:lumOff val="15000"/>
                  </a:schemeClr>
                </a:solidFill>
                <a:ea typeface="微软雅黑" panose="020B0503020204020204" pitchFamily="34" charset="-122"/>
                <a:cs typeface="Arial" panose="020B0604020202020204" pitchFamily="34" charset="0"/>
              </a:rPr>
              <a:t>Arial</a:t>
            </a:r>
            <a:endParaRPr lang="zh-CN" altLang="en-US" dirty="0">
              <a:solidFill>
                <a:schemeClr val="tx1">
                  <a:lumMod val="85000"/>
                  <a:lumOff val="15000"/>
                </a:schemeClr>
              </a:solidFill>
              <a:ea typeface="微软雅黑" panose="020B0503020204020204" pitchFamily="34" charset="-122"/>
              <a:cs typeface="Arial" panose="020B0604020202020204" pitchFamily="34" charset="0"/>
            </a:endParaRPr>
          </a:p>
        </p:txBody>
      </p:sp>
      <p:sp>
        <p:nvSpPr>
          <p:cNvPr id="2" name="文本占位符 1">
            <a:extLst>
              <a:ext uri="{FF2B5EF4-FFF2-40B4-BE49-F238E27FC236}">
                <a16:creationId xmlns:a16="http://schemas.microsoft.com/office/drawing/2014/main" xmlns="" id="{3B14494E-25A9-4BD2-9EC2-177D7C5E82EC}"/>
              </a:ext>
            </a:extLst>
          </p:cNvPr>
          <p:cNvSpPr>
            <a:spLocks noGrp="1"/>
          </p:cNvSpPr>
          <p:nvPr>
            <p:ph type="body" sz="quarter" idx="4294967295"/>
          </p:nvPr>
        </p:nvSpPr>
        <p:spPr>
          <a:xfrm>
            <a:off x="807720" y="453022"/>
            <a:ext cx="9174163" cy="664797"/>
          </a:xfrm>
          <a:effectLst>
            <a:outerShdw blurRad="177800" sx="102000" sy="102000" algn="ctr" rotWithShape="0">
              <a:prstClr val="black">
                <a:alpha val="40000"/>
              </a:prstClr>
            </a:outerShdw>
          </a:effectLst>
        </p:spPr>
        <p:txBody>
          <a:bodyPr wrap="square" lIns="0" tIns="0" rIns="0" bIns="0">
            <a:spAutoFit/>
          </a:bodyPr>
          <a:lstStyle/>
          <a:p>
            <a:pPr marL="0" indent="0">
              <a:buNone/>
            </a:pPr>
            <a:r>
              <a:rPr lang="zh-CN" altLang="en-US" sz="4800" dirty="0">
                <a:gradFill>
                  <a:gsLst>
                    <a:gs pos="0">
                      <a:schemeClr val="tx1">
                        <a:lumMod val="80000"/>
                        <a:lumOff val="20000"/>
                      </a:schemeClr>
                    </a:gs>
                    <a:gs pos="99000">
                      <a:schemeClr val="tx1"/>
                    </a:gs>
                  </a:gsLst>
                  <a:lin ang="2700000" scaled="1"/>
                </a:gradFill>
                <a:latin typeface="+mj-ea"/>
                <a:ea typeface="+mj-ea"/>
                <a:cs typeface="阿里巴巴普惠体 Medium" panose="00020600040101010101" pitchFamily="18" charset="-122"/>
              </a:rPr>
              <a:t>版式规范</a:t>
            </a:r>
          </a:p>
        </p:txBody>
      </p:sp>
      <p:sp>
        <p:nvSpPr>
          <p:cNvPr id="5" name="椭圆 4">
            <a:extLst>
              <a:ext uri="{FF2B5EF4-FFF2-40B4-BE49-F238E27FC236}">
                <a16:creationId xmlns:a16="http://schemas.microsoft.com/office/drawing/2014/main" xmlns="" id="{AD504334-BB99-4B13-9D26-DDC5F1CA8152}"/>
              </a:ext>
            </a:extLst>
          </p:cNvPr>
          <p:cNvSpPr/>
          <p:nvPr/>
        </p:nvSpPr>
        <p:spPr>
          <a:xfrm>
            <a:off x="1085321" y="2320968"/>
            <a:ext cx="440270" cy="440270"/>
          </a:xfrm>
          <a:prstGeom prst="ellipse">
            <a:avLst/>
          </a:prstGeom>
          <a:ln>
            <a:noFill/>
          </a:ln>
          <a:effectLst>
            <a:outerShdw blurRad="190500" algn="ctr" rotWithShape="0">
              <a:schemeClr val="accent1">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xmlns="" id="{F8A8521C-CD7A-4C2C-B18E-F8EFC7FCBB99}"/>
              </a:ext>
            </a:extLst>
          </p:cNvPr>
          <p:cNvSpPr/>
          <p:nvPr/>
        </p:nvSpPr>
        <p:spPr>
          <a:xfrm>
            <a:off x="1660445" y="2320968"/>
            <a:ext cx="440270" cy="440270"/>
          </a:xfrm>
          <a:prstGeom prst="ellipse">
            <a:avLst/>
          </a:prstGeom>
          <a:solidFill>
            <a:schemeClr val="accent1">
              <a:lumMod val="60000"/>
              <a:lumOff val="40000"/>
            </a:schemeClr>
          </a:solidFill>
          <a:ln>
            <a:noFill/>
          </a:ln>
          <a:effectLst>
            <a:outerShdw blurRad="190500" algn="ctr" rotWithShape="0">
              <a:schemeClr val="accent2">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xmlns="" id="{C96ACA93-8335-48E4-BEA0-235BD4DCC8D9}"/>
              </a:ext>
            </a:extLst>
          </p:cNvPr>
          <p:cNvSpPr/>
          <p:nvPr/>
        </p:nvSpPr>
        <p:spPr>
          <a:xfrm>
            <a:off x="2235569" y="2320968"/>
            <a:ext cx="440270" cy="440270"/>
          </a:xfrm>
          <a:prstGeom prst="ellipse">
            <a:avLst/>
          </a:prstGeom>
          <a:solidFill>
            <a:schemeClr val="accent1">
              <a:lumMod val="40000"/>
              <a:lumOff val="60000"/>
            </a:schemeClr>
          </a:solidFill>
          <a:ln>
            <a:noFill/>
          </a:ln>
          <a:effectLst>
            <a:outerShdw blurRad="190500" algn="ctr" rotWithShape="0">
              <a:schemeClr val="accent3">
                <a:lumMod val="40000"/>
                <a:lumOff val="6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xmlns="" id="{0B7A5460-037D-4DA4-93F8-ED4B8B8DE606}"/>
              </a:ext>
            </a:extLst>
          </p:cNvPr>
          <p:cNvSpPr txBox="1"/>
          <p:nvPr/>
        </p:nvSpPr>
        <p:spPr>
          <a:xfrm>
            <a:off x="1064601" y="3926586"/>
            <a:ext cx="2440108" cy="592195"/>
          </a:xfrm>
          <a:prstGeom prst="rect">
            <a:avLst/>
          </a:prstGeom>
          <a:noFill/>
          <a:ln>
            <a:noFill/>
          </a:ln>
          <a:effectLst/>
        </p:spPr>
        <p:txBody>
          <a:bodyPr wrap="square" lIns="36000" tIns="72000" rIns="36000" bIns="72000" rtlCol="0">
            <a:spAutoFit/>
          </a:bodyPr>
          <a:lstStyle>
            <a:defPPr>
              <a:defRPr lang="zh-CN"/>
            </a:defPPr>
            <a:lvl1pPr marR="0" lvl="0" indent="0" fontAlgn="auto">
              <a:lnSpc>
                <a:spcPct val="130000"/>
              </a:lnSpc>
              <a:spcBef>
                <a:spcPts val="0"/>
              </a:spcBef>
              <a:spcAft>
                <a:spcPts val="0"/>
              </a:spcAft>
              <a:buClrTx/>
              <a:buSzTx/>
              <a:buFontTx/>
              <a:buNone/>
              <a:tabLst/>
              <a:defRPr kumimoji="0" sz="2400" b="0" i="0" u="none" strike="noStrike" cap="none" spc="0" normalizeH="0" baseline="0">
                <a:ln>
                  <a:noFill/>
                </a:ln>
                <a:gradFill>
                  <a:gsLst>
                    <a:gs pos="0">
                      <a:schemeClr val="accent1">
                        <a:lumMod val="60000"/>
                        <a:lumOff val="40000"/>
                      </a:schemeClr>
                    </a:gs>
                    <a:gs pos="99000">
                      <a:schemeClr val="accent1"/>
                    </a:gs>
                  </a:gsLst>
                  <a:lin ang="5400000" scaled="1"/>
                </a:gradFill>
                <a:effectLst/>
                <a:uLnTx/>
                <a:uFillTx/>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defRPr>
            </a:lvl1pPr>
          </a:lstStyle>
          <a:p>
            <a:r>
              <a:rPr lang="en-US" altLang="zh-CN" dirty="0">
                <a:solidFill>
                  <a:schemeClr val="accent1"/>
                </a:solidFill>
              </a:rPr>
              <a:t>//</a:t>
            </a:r>
            <a:r>
              <a:rPr lang="zh-CN" altLang="en-US" dirty="0">
                <a:solidFill>
                  <a:schemeClr val="accent1"/>
                </a:solidFill>
              </a:rPr>
              <a:t>  字体规范</a:t>
            </a:r>
          </a:p>
        </p:txBody>
      </p:sp>
      <p:sp>
        <p:nvSpPr>
          <p:cNvPr id="78" name="文本框 77">
            <a:extLst>
              <a:ext uri="{FF2B5EF4-FFF2-40B4-BE49-F238E27FC236}">
                <a16:creationId xmlns:a16="http://schemas.microsoft.com/office/drawing/2014/main" xmlns="" id="{14080B39-ECEB-4658-B627-F1A1ABE443BE}"/>
              </a:ext>
            </a:extLst>
          </p:cNvPr>
          <p:cNvSpPr txBox="1"/>
          <p:nvPr/>
        </p:nvSpPr>
        <p:spPr>
          <a:xfrm>
            <a:off x="1093629" y="5180327"/>
            <a:ext cx="4924393" cy="335092"/>
          </a:xfrm>
          <a:prstGeom prst="rect">
            <a:avLst/>
          </a:prstGeom>
        </p:spPr>
        <p:txBody>
          <a:bodyPr wrap="square" lIns="0" tIns="0" rIns="0" bIns="0">
            <a:spAutoFit/>
          </a:bodyPr>
          <a:lstStyle>
            <a:defPPr>
              <a:defRPr lang="zh-CN"/>
            </a:defPPr>
            <a:lvl1pPr>
              <a:lnSpc>
                <a:spcPct val="130000"/>
              </a:lnSpc>
              <a:defRPr sz="1600" spc="100">
                <a:solidFill>
                  <a:schemeClr val="tx1">
                    <a:lumMod val="85000"/>
                    <a:lumOff val="15000"/>
                  </a:schemeClr>
                </a:solidFill>
                <a:latin typeface="+mn-ea"/>
                <a:cs typeface="阿里巴巴普惠体 L" panose="00020600040101010101" pitchFamily="18" charset="-122"/>
              </a:defRPr>
            </a:lvl1pPr>
          </a:lstStyle>
          <a:p>
            <a:r>
              <a:rPr lang="zh-CN" altLang="en-US" sz="1800" dirty="0"/>
              <a:t>正文：阿里巴巴普惠体 </a:t>
            </a:r>
            <a:r>
              <a:rPr lang="en-US" altLang="zh-CN" sz="1800" dirty="0"/>
              <a:t>R</a:t>
            </a:r>
            <a:endParaRPr lang="zh-CN" altLang="en-US" sz="1800" dirty="0"/>
          </a:p>
        </p:txBody>
      </p:sp>
      <p:sp>
        <p:nvSpPr>
          <p:cNvPr id="79" name="文本框 78">
            <a:extLst>
              <a:ext uri="{FF2B5EF4-FFF2-40B4-BE49-F238E27FC236}">
                <a16:creationId xmlns:a16="http://schemas.microsoft.com/office/drawing/2014/main" xmlns="" id="{44319DA5-BDBF-4F12-90FF-5EE3A4DFEC29}"/>
              </a:ext>
            </a:extLst>
          </p:cNvPr>
          <p:cNvSpPr txBox="1"/>
          <p:nvPr/>
        </p:nvSpPr>
        <p:spPr>
          <a:xfrm flipH="1">
            <a:off x="1083091" y="5691770"/>
            <a:ext cx="1774312" cy="307456"/>
          </a:xfrm>
          <a:prstGeom prst="rect">
            <a:avLst/>
          </a:prstGeom>
          <a:noFill/>
        </p:spPr>
        <p:txBody>
          <a:bodyPr wrap="square" lIns="0" tIns="0" rIns="0" bIns="0" rtlCol="0">
            <a:spAutoFit/>
          </a:bodyPr>
          <a:lstStyle/>
          <a:p>
            <a:r>
              <a:rPr lang="zh-CN" altLang="en-US" sz="2000" dirty="0">
                <a:latin typeface="阿里巴巴普惠体 Medium" panose="00020600040101010101" pitchFamily="18" charset="-122"/>
                <a:ea typeface="阿里巴巴普惠体 Medium" panose="00020600040101010101" pitchFamily="18" charset="-122"/>
                <a:cs typeface="阿里巴巴普惠体 Medium" panose="00020600040101010101" pitchFamily="18" charset="-122"/>
              </a:rPr>
              <a:t>序号：</a:t>
            </a:r>
            <a:r>
              <a:rPr lang="en-US" altLang="zh-CN" sz="2000" dirty="0">
                <a:solidFill>
                  <a:schemeClr val="tx1">
                    <a:lumMod val="75000"/>
                    <a:lumOff val="25000"/>
                  </a:schemeClr>
                </a:solidFill>
                <a:latin typeface="Agency FB" panose="020B0503020202020204" pitchFamily="34" charset="0"/>
                <a:ea typeface="腾讯体" panose="02010600010101010101" pitchFamily="2" charset="-122"/>
              </a:rPr>
              <a:t>Agency FB</a:t>
            </a:r>
            <a:endParaRPr lang="zh-CN" altLang="en-US" sz="2000" dirty="0">
              <a:solidFill>
                <a:schemeClr val="tx1">
                  <a:lumMod val="75000"/>
                  <a:lumOff val="25000"/>
                </a:schemeClr>
              </a:solidFill>
              <a:latin typeface="Agency FB" panose="020B0503020202020204" pitchFamily="34" charset="0"/>
              <a:ea typeface="腾讯体" panose="02010600010101010101" pitchFamily="2" charset="-122"/>
            </a:endParaRPr>
          </a:p>
        </p:txBody>
      </p:sp>
      <p:sp>
        <p:nvSpPr>
          <p:cNvPr id="80" name="文本框 79">
            <a:extLst>
              <a:ext uri="{FF2B5EF4-FFF2-40B4-BE49-F238E27FC236}">
                <a16:creationId xmlns:a16="http://schemas.microsoft.com/office/drawing/2014/main" xmlns="" id="{22511E2A-6EF0-4E73-815E-1F155611DE05}"/>
              </a:ext>
            </a:extLst>
          </p:cNvPr>
          <p:cNvSpPr txBox="1"/>
          <p:nvPr/>
        </p:nvSpPr>
        <p:spPr>
          <a:xfrm>
            <a:off x="5797656" y="1044515"/>
            <a:ext cx="4968500" cy="793935"/>
          </a:xfrm>
          <a:prstGeom prst="rect">
            <a:avLst/>
          </a:prstGeom>
          <a:noFill/>
        </p:spPr>
        <p:txBody>
          <a:bodyPr wrap="square" lIns="0" rtlCol="0">
            <a:spAutoFit/>
          </a:bodyPr>
          <a:lstStyle/>
          <a:p>
            <a:pPr algn="just">
              <a:lnSpc>
                <a:spcPct val="150000"/>
              </a:lnSpc>
            </a:pPr>
            <a:r>
              <a:rPr lang="zh-CN" altLang="en-US" sz="1600" spc="100" dirty="0">
                <a:solidFill>
                  <a:schemeClr val="tx1">
                    <a:lumMod val="65000"/>
                    <a:lumOff val="35000"/>
                  </a:schemeClr>
                </a:solidFill>
              </a:rPr>
              <a:t>单击上方选项卡“设计”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“变体”</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“颜色”</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，选择自己喜欢的主题颜色，</a:t>
            </a:r>
            <a:r>
              <a:rPr lang="zh-CN" altLang="en-US" sz="1600" b="1" u="sng" spc="100" dirty="0">
                <a:solidFill>
                  <a:schemeClr val="tx1">
                    <a:lumMod val="65000"/>
                    <a:lumOff val="35000"/>
                  </a:schemeClr>
                </a:solidFill>
              </a:rPr>
              <a:t>实现一键换色</a:t>
            </a:r>
            <a:r>
              <a:rPr lang="zh-CN" altLang="en-US" sz="1600" spc="100" dirty="0">
                <a:solidFill>
                  <a:schemeClr val="tx1">
                    <a:lumMod val="65000"/>
                    <a:lumOff val="35000"/>
                  </a:schemeClr>
                </a:solidFill>
              </a:rPr>
              <a:t>。</a:t>
            </a:r>
            <a:endParaRPr lang="en-US" altLang="zh-CN" sz="1600" spc="100" dirty="0">
              <a:solidFill>
                <a:schemeClr val="tx1">
                  <a:lumMod val="65000"/>
                  <a:lumOff val="35000"/>
                </a:schemeClr>
              </a:solidFill>
            </a:endParaRPr>
          </a:p>
        </p:txBody>
      </p:sp>
      <p:pic>
        <p:nvPicPr>
          <p:cNvPr id="81" name="图片 80">
            <a:extLst>
              <a:ext uri="{FF2B5EF4-FFF2-40B4-BE49-F238E27FC236}">
                <a16:creationId xmlns:a16="http://schemas.microsoft.com/office/drawing/2014/main" xmlns="" id="{8FDAE970-FDFC-4A3F-9A60-4ECC2E43C6B4}"/>
              </a:ext>
            </a:extLst>
          </p:cNvPr>
          <p:cNvPicPr>
            <a:picLocks noChangeAspect="1"/>
          </p:cNvPicPr>
          <p:nvPr/>
        </p:nvPicPr>
        <p:blipFill rotWithShape="1">
          <a:blip r:embed="rId3"/>
          <a:srcRect t="2321" b="7355"/>
          <a:stretch/>
        </p:blipFill>
        <p:spPr>
          <a:xfrm>
            <a:off x="5797655" y="1928902"/>
            <a:ext cx="3073273" cy="1560692"/>
          </a:xfrm>
          <a:prstGeom prst="rect">
            <a:avLst/>
          </a:prstGeom>
        </p:spPr>
      </p:pic>
      <p:pic>
        <p:nvPicPr>
          <p:cNvPr id="82" name="图片 81">
            <a:extLst>
              <a:ext uri="{FF2B5EF4-FFF2-40B4-BE49-F238E27FC236}">
                <a16:creationId xmlns:a16="http://schemas.microsoft.com/office/drawing/2014/main" xmlns="" id="{E0B717C1-EB88-4551-96AE-1A11D5E15BE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1359" r="3377"/>
          <a:stretch/>
        </p:blipFill>
        <p:spPr>
          <a:xfrm>
            <a:off x="9635234" y="1935245"/>
            <a:ext cx="1315752" cy="1549370"/>
          </a:xfrm>
          <a:prstGeom prst="rect">
            <a:avLst/>
          </a:prstGeom>
        </p:spPr>
      </p:pic>
      <p:grpSp>
        <p:nvGrpSpPr>
          <p:cNvPr id="83" name="组合 82">
            <a:extLst>
              <a:ext uri="{FF2B5EF4-FFF2-40B4-BE49-F238E27FC236}">
                <a16:creationId xmlns:a16="http://schemas.microsoft.com/office/drawing/2014/main" xmlns="" id="{2293FACF-ECB1-4084-81EB-0FFAD2523794}"/>
              </a:ext>
            </a:extLst>
          </p:cNvPr>
          <p:cNvGrpSpPr/>
          <p:nvPr/>
        </p:nvGrpSpPr>
        <p:grpSpPr>
          <a:xfrm>
            <a:off x="9123373" y="2667402"/>
            <a:ext cx="297997" cy="93836"/>
            <a:chOff x="3214502" y="3268382"/>
            <a:chExt cx="588473" cy="185304"/>
          </a:xfrm>
        </p:grpSpPr>
        <p:sp>
          <p:nvSpPr>
            <p:cNvPr id="84" name="椭圆 83">
              <a:extLst>
                <a:ext uri="{FF2B5EF4-FFF2-40B4-BE49-F238E27FC236}">
                  <a16:creationId xmlns:a16="http://schemas.microsoft.com/office/drawing/2014/main" xmlns="" id="{ECA6956E-63F8-4E3D-B293-C5CF2A527FCE}"/>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85" name="椭圆 84">
              <a:extLst>
                <a:ext uri="{FF2B5EF4-FFF2-40B4-BE49-F238E27FC236}">
                  <a16:creationId xmlns:a16="http://schemas.microsoft.com/office/drawing/2014/main" xmlns="" id="{5103E152-E777-4657-93D6-8F1AD1853B93}"/>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86" name="直接连接符 85">
              <a:extLst>
                <a:ext uri="{FF2B5EF4-FFF2-40B4-BE49-F238E27FC236}">
                  <a16:creationId xmlns:a16="http://schemas.microsoft.com/office/drawing/2014/main" xmlns="" id="{1090CD23-406C-4D13-A95A-30544B165EFF}"/>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xmlns="" id="{1B5DEE5F-48D8-4CF2-9FE2-C39CD9E6232C}"/>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8" name="椭圆 87">
              <a:extLst>
                <a:ext uri="{FF2B5EF4-FFF2-40B4-BE49-F238E27FC236}">
                  <a16:creationId xmlns:a16="http://schemas.microsoft.com/office/drawing/2014/main" xmlns="" id="{4999A7EA-F785-40E5-8C92-38937B23A842}"/>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grpSp>
        <p:nvGrpSpPr>
          <p:cNvPr id="25" name="组合 24">
            <a:extLst>
              <a:ext uri="{FF2B5EF4-FFF2-40B4-BE49-F238E27FC236}">
                <a16:creationId xmlns:a16="http://schemas.microsoft.com/office/drawing/2014/main" xmlns="" id="{8B1D1B50-C856-4F2A-8959-38596D7A75D1}"/>
              </a:ext>
            </a:extLst>
          </p:cNvPr>
          <p:cNvGrpSpPr/>
          <p:nvPr/>
        </p:nvGrpSpPr>
        <p:grpSpPr>
          <a:xfrm>
            <a:off x="5819181" y="4679082"/>
            <a:ext cx="5412780" cy="1516465"/>
            <a:chOff x="713447" y="3191883"/>
            <a:chExt cx="10765106" cy="3015993"/>
          </a:xfrm>
        </p:grpSpPr>
        <p:grpSp>
          <p:nvGrpSpPr>
            <p:cNvPr id="95" name="组合 94">
              <a:extLst>
                <a:ext uri="{FF2B5EF4-FFF2-40B4-BE49-F238E27FC236}">
                  <a16:creationId xmlns:a16="http://schemas.microsoft.com/office/drawing/2014/main" xmlns="" id="{297F5773-6188-4A72-919A-8D5CE4195CD5}"/>
                </a:ext>
              </a:extLst>
            </p:cNvPr>
            <p:cNvGrpSpPr/>
            <p:nvPr/>
          </p:nvGrpSpPr>
          <p:grpSpPr>
            <a:xfrm>
              <a:off x="6429310" y="4640227"/>
              <a:ext cx="588473" cy="185304"/>
              <a:chOff x="3214502" y="3268382"/>
              <a:chExt cx="588473" cy="185304"/>
            </a:xfrm>
          </p:grpSpPr>
          <p:sp>
            <p:nvSpPr>
              <p:cNvPr id="103" name="椭圆 102">
                <a:extLst>
                  <a:ext uri="{FF2B5EF4-FFF2-40B4-BE49-F238E27FC236}">
                    <a16:creationId xmlns:a16="http://schemas.microsoft.com/office/drawing/2014/main" xmlns="" id="{002C4469-B596-46A9-BAB0-7683983BC1D9}"/>
                  </a:ext>
                </a:extLst>
              </p:cNvPr>
              <p:cNvSpPr/>
              <p:nvPr/>
            </p:nvSpPr>
            <p:spPr>
              <a:xfrm>
                <a:off x="3395178" y="3324534"/>
                <a:ext cx="73001" cy="73001"/>
              </a:xfrm>
              <a:prstGeom prst="ellipse">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110" name="椭圆 109">
                <a:extLst>
                  <a:ext uri="{FF2B5EF4-FFF2-40B4-BE49-F238E27FC236}">
                    <a16:creationId xmlns:a16="http://schemas.microsoft.com/office/drawing/2014/main" xmlns="" id="{0FC55A5E-B962-4322-BA51-9F6C1289F159}"/>
                  </a:ext>
                </a:extLst>
              </p:cNvPr>
              <p:cNvSpPr/>
              <p:nvPr/>
            </p:nvSpPr>
            <p:spPr>
              <a:xfrm>
                <a:off x="3575852" y="3324534"/>
                <a:ext cx="73001" cy="73001"/>
              </a:xfrm>
              <a:prstGeom prst="ellipse">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cxnSp>
            <p:nvCxnSpPr>
              <p:cNvPr id="111" name="直接连接符 110">
                <a:extLst>
                  <a:ext uri="{FF2B5EF4-FFF2-40B4-BE49-F238E27FC236}">
                    <a16:creationId xmlns:a16="http://schemas.microsoft.com/office/drawing/2014/main" xmlns="" id="{F645CC79-E553-4E40-8CBF-2F6B2FFABEB9}"/>
                  </a:ext>
                </a:extLst>
              </p:cNvPr>
              <p:cNvCxnSpPr/>
              <p:nvPr/>
            </p:nvCxnSpPr>
            <p:spPr>
              <a:xfrm>
                <a:off x="3710078" y="3268382"/>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xmlns="" id="{8B5375B7-E010-4DFC-8286-905A5D2DA2CF}"/>
                  </a:ext>
                </a:extLst>
              </p:cNvPr>
              <p:cNvCxnSpPr/>
              <p:nvPr/>
            </p:nvCxnSpPr>
            <p:spPr>
              <a:xfrm flipV="1">
                <a:off x="3710323" y="3361034"/>
                <a:ext cx="92652" cy="92652"/>
              </a:xfrm>
              <a:prstGeom prst="line">
                <a:avLst/>
              </a:prstGeom>
              <a:ln w="34925" cap="rnd">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13" name="椭圆 112">
                <a:extLst>
                  <a:ext uri="{FF2B5EF4-FFF2-40B4-BE49-F238E27FC236}">
                    <a16:creationId xmlns:a16="http://schemas.microsoft.com/office/drawing/2014/main" xmlns="" id="{4B8430C7-A408-4ACA-8749-25019595EB8E}"/>
                  </a:ext>
                </a:extLst>
              </p:cNvPr>
              <p:cNvSpPr/>
              <p:nvPr/>
            </p:nvSpPr>
            <p:spPr>
              <a:xfrm>
                <a:off x="3214502" y="3324534"/>
                <a:ext cx="73001" cy="73001"/>
              </a:xfrm>
              <a:prstGeom prst="ellipse">
                <a:avLst/>
              </a:prstGeom>
              <a:solidFill>
                <a:schemeClr val="tx2">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grpSp>
        <p:pic>
          <p:nvPicPr>
            <p:cNvPr id="114" name="图片 113">
              <a:extLst>
                <a:ext uri="{FF2B5EF4-FFF2-40B4-BE49-F238E27FC236}">
                  <a16:creationId xmlns:a16="http://schemas.microsoft.com/office/drawing/2014/main" xmlns="" id="{143C2D80-3063-4072-B010-EFD99926442C}"/>
                </a:ext>
              </a:extLst>
            </p:cNvPr>
            <p:cNvPicPr>
              <a:picLocks noChangeAspect="1"/>
            </p:cNvPicPr>
            <p:nvPr/>
          </p:nvPicPr>
          <p:blipFill>
            <a:blip r:embed="rId5"/>
            <a:stretch>
              <a:fillRect/>
            </a:stretch>
          </p:blipFill>
          <p:spPr>
            <a:xfrm>
              <a:off x="713447" y="3191883"/>
              <a:ext cx="5364383" cy="3015993"/>
            </a:xfrm>
            <a:prstGeom prst="rect">
              <a:avLst/>
            </a:prstGeom>
          </p:spPr>
        </p:pic>
        <p:pic>
          <p:nvPicPr>
            <p:cNvPr id="115" name="图片 114">
              <a:extLst>
                <a:ext uri="{FF2B5EF4-FFF2-40B4-BE49-F238E27FC236}">
                  <a16:creationId xmlns:a16="http://schemas.microsoft.com/office/drawing/2014/main" xmlns="" id="{F50E6CC2-B1C7-4704-9792-F2FA16155097}"/>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369263" y="3191883"/>
              <a:ext cx="4109290" cy="3015993"/>
            </a:xfrm>
            <a:prstGeom prst="rect">
              <a:avLst/>
            </a:prstGeom>
          </p:spPr>
        </p:pic>
      </p:grpSp>
      <p:sp>
        <p:nvSpPr>
          <p:cNvPr id="116" name="文本框 115">
            <a:extLst>
              <a:ext uri="{FF2B5EF4-FFF2-40B4-BE49-F238E27FC236}">
                <a16:creationId xmlns:a16="http://schemas.microsoft.com/office/drawing/2014/main" xmlns="" id="{0CAE0610-AA19-4D06-8379-9C425D0D59C4}"/>
              </a:ext>
            </a:extLst>
          </p:cNvPr>
          <p:cNvSpPr txBox="1"/>
          <p:nvPr/>
        </p:nvSpPr>
        <p:spPr>
          <a:xfrm>
            <a:off x="5797656" y="3833018"/>
            <a:ext cx="4968500" cy="793935"/>
          </a:xfrm>
          <a:prstGeom prst="rect">
            <a:avLst/>
          </a:prstGeom>
          <a:noFill/>
        </p:spPr>
        <p:txBody>
          <a:bodyPr wrap="square" lIns="0" rtlCol="0">
            <a:spAutoFit/>
          </a:bodyPr>
          <a:lstStyle/>
          <a:p>
            <a:pPr algn="just">
              <a:lnSpc>
                <a:spcPct val="150000"/>
              </a:lnSpc>
            </a:pPr>
            <a:r>
              <a:rPr lang="zh-CN" altLang="en-US" sz="1600" spc="100" dirty="0">
                <a:solidFill>
                  <a:schemeClr val="tx1">
                    <a:lumMod val="65000"/>
                    <a:lumOff val="35000"/>
                  </a:schemeClr>
                </a:solidFill>
              </a:rPr>
              <a:t>单击上方选项卡“设计”</a:t>
            </a:r>
            <a:r>
              <a:rPr lang="en-US" altLang="zh-CN" sz="1600" spc="100" dirty="0">
                <a:solidFill>
                  <a:schemeClr val="tx1">
                    <a:lumMod val="65000"/>
                    <a:lumOff val="35000"/>
                  </a:schemeClr>
                </a:solidFill>
              </a:rPr>
              <a:t>—</a:t>
            </a:r>
            <a:r>
              <a:rPr lang="zh-CN" altLang="en-US" sz="1600" spc="100" dirty="0">
                <a:solidFill>
                  <a:schemeClr val="tx1">
                    <a:lumMod val="65000"/>
                    <a:lumOff val="35000"/>
                  </a:schemeClr>
                </a:solidFill>
              </a:rPr>
              <a:t>“变体”</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“字体”</a:t>
            </a:r>
            <a:r>
              <a:rPr lang="en-US" altLang="zh-CN" sz="1600" spc="100" dirty="0">
                <a:solidFill>
                  <a:schemeClr val="tx1">
                    <a:lumMod val="65000"/>
                    <a:lumOff val="35000"/>
                  </a:schemeClr>
                </a:solidFill>
              </a:rPr>
              <a:t> </a:t>
            </a:r>
            <a:r>
              <a:rPr lang="zh-CN" altLang="en-US" sz="1600" spc="100" dirty="0">
                <a:solidFill>
                  <a:schemeClr val="tx1">
                    <a:lumMod val="65000"/>
                    <a:lumOff val="35000"/>
                  </a:schemeClr>
                </a:solidFill>
              </a:rPr>
              <a:t>，选择自己喜欢的主题字体，</a:t>
            </a:r>
            <a:r>
              <a:rPr lang="zh-CN" altLang="en-US" sz="1600" b="1" u="sng" spc="100" dirty="0">
                <a:solidFill>
                  <a:schemeClr val="tx1">
                    <a:lumMod val="65000"/>
                    <a:lumOff val="35000"/>
                  </a:schemeClr>
                </a:solidFill>
              </a:rPr>
              <a:t>实现一键换字体</a:t>
            </a:r>
            <a:r>
              <a:rPr lang="zh-CN" altLang="en-US" sz="1600" spc="100" dirty="0">
                <a:solidFill>
                  <a:schemeClr val="tx1">
                    <a:lumMod val="65000"/>
                    <a:lumOff val="35000"/>
                  </a:schemeClr>
                </a:solidFill>
              </a:rPr>
              <a:t>。</a:t>
            </a:r>
            <a:endParaRPr lang="en-US" altLang="zh-CN" sz="1600" spc="100" dirty="0">
              <a:solidFill>
                <a:schemeClr val="tx1">
                  <a:lumMod val="65000"/>
                  <a:lumOff val="35000"/>
                </a:schemeClr>
              </a:solidFill>
            </a:endParaRPr>
          </a:p>
        </p:txBody>
      </p:sp>
      <p:sp>
        <p:nvSpPr>
          <p:cNvPr id="41" name="任意多边形: 形状 40">
            <a:extLst>
              <a:ext uri="{FF2B5EF4-FFF2-40B4-BE49-F238E27FC236}">
                <a16:creationId xmlns:a16="http://schemas.microsoft.com/office/drawing/2014/main" xmlns="" id="{BEE80B7A-9960-4503-8195-7326B1BF7DC7}"/>
              </a:ext>
            </a:extLst>
          </p:cNvPr>
          <p:cNvSpPr/>
          <p:nvPr/>
        </p:nvSpPr>
        <p:spPr>
          <a:xfrm>
            <a:off x="0" y="0"/>
            <a:ext cx="12192000" cy="6858000"/>
          </a:xfrm>
          <a:custGeom>
            <a:avLst/>
            <a:gdLst>
              <a:gd name="connsiteX0" fmla="*/ 136071 w 12192000"/>
              <a:gd name="connsiteY0" fmla="*/ 139131 h 6858000"/>
              <a:gd name="connsiteX1" fmla="*/ 136071 w 12192000"/>
              <a:gd name="connsiteY1" fmla="*/ 6718870 h 6858000"/>
              <a:gd name="connsiteX2" fmla="*/ 12055929 w 12192000"/>
              <a:gd name="connsiteY2" fmla="*/ 6718870 h 6858000"/>
              <a:gd name="connsiteX3" fmla="*/ 12055929 w 12192000"/>
              <a:gd name="connsiteY3" fmla="*/ 139131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36071" y="139131"/>
                </a:moveTo>
                <a:lnTo>
                  <a:pt x="136071" y="6718870"/>
                </a:lnTo>
                <a:lnTo>
                  <a:pt x="12055929" y="6718870"/>
                </a:lnTo>
                <a:lnTo>
                  <a:pt x="12055929" y="139131"/>
                </a:lnTo>
                <a:close/>
                <a:moveTo>
                  <a:pt x="0" y="0"/>
                </a:moveTo>
                <a:lnTo>
                  <a:pt x="12192000" y="0"/>
                </a:lnTo>
                <a:lnTo>
                  <a:pt x="12192000"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文本框 36">
            <a:extLst>
              <a:ext uri="{FF2B5EF4-FFF2-40B4-BE49-F238E27FC236}">
                <a16:creationId xmlns:a16="http://schemas.microsoft.com/office/drawing/2014/main" xmlns="" id="{42F97802-7A68-4CE3-BDD1-486464F000AA}"/>
              </a:ext>
            </a:extLst>
          </p:cNvPr>
          <p:cNvSpPr txBox="1"/>
          <p:nvPr/>
        </p:nvSpPr>
        <p:spPr>
          <a:xfrm>
            <a:off x="4711435" y="5722226"/>
            <a:ext cx="992939" cy="276999"/>
          </a:xfrm>
          <a:prstGeom prst="rect">
            <a:avLst/>
          </a:prstGeom>
          <a:noFill/>
        </p:spPr>
        <p:txBody>
          <a:bodyPr wrap="square" lIns="0" tIns="0" rIns="0" bIns="0" rtlCol="0">
            <a:spAutoFit/>
          </a:bodyPr>
          <a:lstStyle/>
          <a:p>
            <a:r>
              <a:rPr lang="en-US" altLang="zh-CN" dirty="0">
                <a:solidFill>
                  <a:schemeClr val="tx1">
                    <a:lumMod val="85000"/>
                    <a:lumOff val="15000"/>
                  </a:schemeClr>
                </a:solidFill>
                <a:latin typeface="Kiona" panose="00000500000000000000" pitchFamily="2" charset="0"/>
                <a:cs typeface="Arial" panose="020B0604020202020204" pitchFamily="34" charset="0"/>
              </a:rPr>
              <a:t>Kiona</a:t>
            </a:r>
            <a:endParaRPr lang="zh-CN" altLang="en-US" dirty="0">
              <a:solidFill>
                <a:schemeClr val="tx1">
                  <a:lumMod val="85000"/>
                  <a:lumOff val="15000"/>
                </a:schemeClr>
              </a:solidFill>
              <a:latin typeface="Kiona" panose="00000500000000000000" pitchFamily="2" charset="0"/>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266721371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a:extLst>
              <a:ext uri="{FF2B5EF4-FFF2-40B4-BE49-F238E27FC236}">
                <a16:creationId xmlns:a16="http://schemas.microsoft.com/office/drawing/2014/main" xmlns="" id="{62EE96BF-55D2-49C4-93EB-5021A415A9E4}"/>
              </a:ext>
            </a:extLst>
          </p:cNvPr>
          <p:cNvGrpSpPr/>
          <p:nvPr/>
        </p:nvGrpSpPr>
        <p:grpSpPr>
          <a:xfrm>
            <a:off x="1857459" y="900180"/>
            <a:ext cx="1169551" cy="558396"/>
            <a:chOff x="1433600" y="1291377"/>
            <a:chExt cx="1169551" cy="558396"/>
          </a:xfrm>
        </p:grpSpPr>
        <p:sp>
          <p:nvSpPr>
            <p:cNvPr id="4" name="矩形 3">
              <a:extLst>
                <a:ext uri="{FF2B5EF4-FFF2-40B4-BE49-F238E27FC236}">
                  <a16:creationId xmlns:a16="http://schemas.microsoft.com/office/drawing/2014/main" xmlns="" id="{C8EC8F1A-0642-457E-A819-81E23BD88A3D}"/>
                </a:ext>
              </a:extLst>
            </p:cNvPr>
            <p:cNvSpPr/>
            <p:nvPr/>
          </p:nvSpPr>
          <p:spPr>
            <a:xfrm>
              <a:off x="1433600" y="177777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a16="http://schemas.microsoft.com/office/drawing/2014/main" xmlns="" id="{43C72E8F-CF36-4470-816A-0C673641BC5E}"/>
                </a:ext>
              </a:extLst>
            </p:cNvPr>
            <p:cNvSpPr txBox="1"/>
            <p:nvPr/>
          </p:nvSpPr>
          <p:spPr>
            <a:xfrm>
              <a:off x="1433600" y="1291377"/>
              <a:ext cx="1169551" cy="400110"/>
            </a:xfrm>
            <a:prstGeom prst="rect">
              <a:avLst/>
            </a:prstGeom>
            <a:noFill/>
          </p:spPr>
          <p:txBody>
            <a:bodyPr wrap="none" lIns="0" rtlCol="0">
              <a:spAutoFit/>
            </a:bodyPr>
            <a:lstStyle/>
            <a:p>
              <a:r>
                <a:rPr lang="zh-CN" altLang="en-US" sz="2000" b="1" spc="100" dirty="0">
                  <a:solidFill>
                    <a:schemeClr val="accent1"/>
                  </a:solidFill>
                </a:rPr>
                <a:t>关于作者</a:t>
              </a:r>
            </a:p>
          </p:txBody>
        </p:sp>
      </p:grpSp>
      <p:sp>
        <p:nvSpPr>
          <p:cNvPr id="8" name="矩形 7">
            <a:extLst>
              <a:ext uri="{FF2B5EF4-FFF2-40B4-BE49-F238E27FC236}">
                <a16:creationId xmlns:a16="http://schemas.microsoft.com/office/drawing/2014/main" xmlns="" id="{94A5E968-E8D5-4CD1-A58B-0C171CB82BE5}"/>
              </a:ext>
            </a:extLst>
          </p:cNvPr>
          <p:cNvSpPr/>
          <p:nvPr/>
        </p:nvSpPr>
        <p:spPr>
          <a:xfrm>
            <a:off x="7411042" y="1390463"/>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a16="http://schemas.microsoft.com/office/drawing/2014/main" xmlns="" id="{AAD334C7-A5A6-43C4-976C-42EC30C050C3}"/>
              </a:ext>
            </a:extLst>
          </p:cNvPr>
          <p:cNvSpPr txBox="1"/>
          <p:nvPr/>
        </p:nvSpPr>
        <p:spPr>
          <a:xfrm>
            <a:off x="7411042" y="919833"/>
            <a:ext cx="1169551" cy="400110"/>
          </a:xfrm>
          <a:prstGeom prst="rect">
            <a:avLst/>
          </a:prstGeom>
          <a:noFill/>
        </p:spPr>
        <p:txBody>
          <a:bodyPr wrap="none" lIns="0" rtlCol="0">
            <a:spAutoFit/>
          </a:bodyPr>
          <a:lstStyle/>
          <a:p>
            <a:r>
              <a:rPr lang="zh-CN" altLang="en-US" sz="2000" b="1" spc="100" dirty="0">
                <a:solidFill>
                  <a:schemeClr val="accent1"/>
                </a:solidFill>
              </a:rPr>
              <a:t>关于版权</a:t>
            </a:r>
          </a:p>
        </p:txBody>
      </p:sp>
      <p:sp>
        <p:nvSpPr>
          <p:cNvPr id="10" name="文本框 9">
            <a:extLst>
              <a:ext uri="{FF2B5EF4-FFF2-40B4-BE49-F238E27FC236}">
                <a16:creationId xmlns:a16="http://schemas.microsoft.com/office/drawing/2014/main" xmlns="" id="{5D691356-E1AA-45A9-A17C-21C24FDB4ED6}"/>
              </a:ext>
            </a:extLst>
          </p:cNvPr>
          <p:cNvSpPr txBox="1"/>
          <p:nvPr/>
        </p:nvSpPr>
        <p:spPr>
          <a:xfrm>
            <a:off x="7411042" y="1614327"/>
            <a:ext cx="3657561" cy="1712648"/>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b="1" u="sng" spc="100" dirty="0">
                <a:solidFill>
                  <a:schemeClr val="tx1">
                    <a:lumMod val="85000"/>
                    <a:lumOff val="15000"/>
                  </a:schemeClr>
                </a:solidFill>
              </a:rPr>
              <a:t>本模板严禁任何商业形式用途。</a:t>
            </a:r>
            <a:endParaRPr lang="en-US" altLang="zh-CN" b="1" u="sng" spc="100" dirty="0">
              <a:solidFill>
                <a:schemeClr val="tx1">
                  <a:lumMod val="85000"/>
                  <a:lumOff val="15000"/>
                </a:schemeClr>
              </a:solidFill>
            </a:endParaRPr>
          </a:p>
          <a:p>
            <a:pPr marL="285750" indent="-285750" algn="just">
              <a:lnSpc>
                <a:spcPct val="150000"/>
              </a:lnSpc>
              <a:buFont typeface="Wingdings" panose="05000000000000000000" pitchFamily="2" charset="2"/>
              <a:buChar char="n"/>
            </a:pPr>
            <a:r>
              <a:rPr lang="zh-CN" altLang="en-US" spc="100" dirty="0">
                <a:solidFill>
                  <a:schemeClr val="tx1">
                    <a:lumMod val="85000"/>
                    <a:lumOff val="15000"/>
                  </a:schemeClr>
                </a:solidFill>
              </a:rPr>
              <a:t>本模板字体方正正粗黑简体为非商用字体，图片、</a:t>
            </a:r>
            <a:r>
              <a:rPr lang="en-US" altLang="zh-CN" spc="100" dirty="0">
                <a:solidFill>
                  <a:schemeClr val="tx1">
                    <a:lumMod val="85000"/>
                    <a:lumOff val="15000"/>
                  </a:schemeClr>
                </a:solidFill>
              </a:rPr>
              <a:t>logo</a:t>
            </a:r>
            <a:r>
              <a:rPr lang="zh-CN" altLang="en-US" spc="100" dirty="0">
                <a:solidFill>
                  <a:schemeClr val="tx1">
                    <a:lumMod val="85000"/>
                    <a:lumOff val="15000"/>
                  </a:schemeClr>
                </a:solidFill>
              </a:rPr>
              <a:t>来源于太平洋保险。</a:t>
            </a:r>
            <a:endParaRPr lang="en-US" altLang="zh-CN" spc="100" dirty="0">
              <a:solidFill>
                <a:schemeClr val="tx1">
                  <a:lumMod val="85000"/>
                  <a:lumOff val="15000"/>
                </a:schemeClr>
              </a:solidFill>
            </a:endParaRPr>
          </a:p>
        </p:txBody>
      </p:sp>
      <p:sp>
        <p:nvSpPr>
          <p:cNvPr id="11" name="Oval 14">
            <a:extLst>
              <a:ext uri="{FF2B5EF4-FFF2-40B4-BE49-F238E27FC236}">
                <a16:creationId xmlns:a16="http://schemas.microsoft.com/office/drawing/2014/main" xmlns="" id="{D0C8967F-4E9D-47C0-9B75-61DE4FBFED71}"/>
              </a:ext>
            </a:extLst>
          </p:cNvPr>
          <p:cNvSpPr/>
          <p:nvPr/>
        </p:nvSpPr>
        <p:spPr>
          <a:xfrm>
            <a:off x="1236659" y="919833"/>
            <a:ext cx="400110" cy="360804"/>
          </a:xfrm>
          <a:custGeom>
            <a:avLst/>
            <a:gdLst>
              <a:gd name="connsiteX0" fmla="*/ 521432 w 608344"/>
              <a:gd name="connsiteY0" fmla="*/ 370453 h 548582"/>
              <a:gd name="connsiteX1" fmla="*/ 465737 w 608344"/>
              <a:gd name="connsiteY1" fmla="*/ 425787 h 548582"/>
              <a:gd name="connsiteX2" fmla="*/ 442491 w 608344"/>
              <a:gd name="connsiteY2" fmla="*/ 402479 h 548582"/>
              <a:gd name="connsiteX3" fmla="*/ 418201 w 608344"/>
              <a:gd name="connsiteY3" fmla="*/ 426545 h 548582"/>
              <a:gd name="connsiteX4" fmla="*/ 441447 w 608344"/>
              <a:gd name="connsiteY4" fmla="*/ 449948 h 548582"/>
              <a:gd name="connsiteX5" fmla="*/ 465642 w 608344"/>
              <a:gd name="connsiteY5" fmla="*/ 474204 h 548582"/>
              <a:gd name="connsiteX6" fmla="*/ 489932 w 608344"/>
              <a:gd name="connsiteY6" fmla="*/ 450043 h 548582"/>
              <a:gd name="connsiteX7" fmla="*/ 545532 w 608344"/>
              <a:gd name="connsiteY7" fmla="*/ 394709 h 548582"/>
              <a:gd name="connsiteX8" fmla="*/ 481962 w 608344"/>
              <a:gd name="connsiteY8" fmla="*/ 296170 h 548582"/>
              <a:gd name="connsiteX9" fmla="*/ 608344 w 608344"/>
              <a:gd name="connsiteY9" fmla="*/ 422376 h 548582"/>
              <a:gd name="connsiteX10" fmla="*/ 481962 w 608344"/>
              <a:gd name="connsiteY10" fmla="*/ 548582 h 548582"/>
              <a:gd name="connsiteX11" fmla="*/ 355579 w 608344"/>
              <a:gd name="connsiteY11" fmla="*/ 422376 h 548582"/>
              <a:gd name="connsiteX12" fmla="*/ 481962 w 608344"/>
              <a:gd name="connsiteY12" fmla="*/ 296170 h 548582"/>
              <a:gd name="connsiteX13" fmla="*/ 255835 w 608344"/>
              <a:gd name="connsiteY13" fmla="*/ 446 h 548582"/>
              <a:gd name="connsiteX14" fmla="*/ 317801 w 608344"/>
              <a:gd name="connsiteY14" fmla="*/ 13616 h 548582"/>
              <a:gd name="connsiteX15" fmla="*/ 348072 w 608344"/>
              <a:gd name="connsiteY15" fmla="*/ 41661 h 548582"/>
              <a:gd name="connsiteX16" fmla="*/ 381190 w 608344"/>
              <a:gd name="connsiteY16" fmla="*/ 146831 h 548582"/>
              <a:gd name="connsiteX17" fmla="*/ 378913 w 608344"/>
              <a:gd name="connsiteY17" fmla="*/ 156211 h 548582"/>
              <a:gd name="connsiteX18" fmla="*/ 387833 w 608344"/>
              <a:gd name="connsiteY18" fmla="*/ 200458 h 548582"/>
              <a:gd name="connsiteX19" fmla="*/ 366387 w 608344"/>
              <a:gd name="connsiteY19" fmla="*/ 237694 h 548582"/>
              <a:gd name="connsiteX20" fmla="*/ 351393 w 608344"/>
              <a:gd name="connsiteY20" fmla="*/ 278720 h 548582"/>
              <a:gd name="connsiteX21" fmla="*/ 351393 w 608344"/>
              <a:gd name="connsiteY21" fmla="*/ 322873 h 548582"/>
              <a:gd name="connsiteX22" fmla="*/ 317611 w 608344"/>
              <a:gd name="connsiteY22" fmla="*/ 422358 h 548582"/>
              <a:gd name="connsiteX23" fmla="*/ 376635 w 608344"/>
              <a:gd name="connsiteY23" fmla="*/ 548088 h 548582"/>
              <a:gd name="connsiteX24" fmla="*/ 26855 w 608344"/>
              <a:gd name="connsiteY24" fmla="*/ 548088 h 548582"/>
              <a:gd name="connsiteX25" fmla="*/ 0 w 608344"/>
              <a:gd name="connsiteY25" fmla="*/ 521274 h 548582"/>
              <a:gd name="connsiteX26" fmla="*/ 0 w 608344"/>
              <a:gd name="connsiteY26" fmla="*/ 473806 h 548582"/>
              <a:gd name="connsiteX27" fmla="*/ 19453 w 608344"/>
              <a:gd name="connsiteY27" fmla="*/ 432969 h 548582"/>
              <a:gd name="connsiteX28" fmla="*/ 173751 w 608344"/>
              <a:gd name="connsiteY28" fmla="*/ 334242 h 548582"/>
              <a:gd name="connsiteX29" fmla="*/ 176408 w 608344"/>
              <a:gd name="connsiteY29" fmla="*/ 329884 h 548582"/>
              <a:gd name="connsiteX30" fmla="*/ 176408 w 608344"/>
              <a:gd name="connsiteY30" fmla="*/ 278720 h 548582"/>
              <a:gd name="connsiteX31" fmla="*/ 161320 w 608344"/>
              <a:gd name="connsiteY31" fmla="*/ 237694 h 548582"/>
              <a:gd name="connsiteX32" fmla="*/ 139969 w 608344"/>
              <a:gd name="connsiteY32" fmla="*/ 200458 h 548582"/>
              <a:gd name="connsiteX33" fmla="*/ 148320 w 608344"/>
              <a:gd name="connsiteY33" fmla="*/ 156211 h 548582"/>
              <a:gd name="connsiteX34" fmla="*/ 146042 w 608344"/>
              <a:gd name="connsiteY34" fmla="*/ 146736 h 548582"/>
              <a:gd name="connsiteX35" fmla="*/ 145758 w 608344"/>
              <a:gd name="connsiteY35" fmla="*/ 95099 h 548582"/>
              <a:gd name="connsiteX36" fmla="*/ 176029 w 608344"/>
              <a:gd name="connsiteY36" fmla="*/ 42135 h 548582"/>
              <a:gd name="connsiteX37" fmla="*/ 203928 w 608344"/>
              <a:gd name="connsiteY37" fmla="*/ 19017 h 548582"/>
              <a:gd name="connsiteX38" fmla="*/ 231162 w 608344"/>
              <a:gd name="connsiteY38" fmla="*/ 5089 h 548582"/>
              <a:gd name="connsiteX39" fmla="*/ 255835 w 608344"/>
              <a:gd name="connsiteY39" fmla="*/ 446 h 548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608344" h="548582">
                <a:moveTo>
                  <a:pt x="521432" y="370453"/>
                </a:moveTo>
                <a:lnTo>
                  <a:pt x="465737" y="425787"/>
                </a:lnTo>
                <a:lnTo>
                  <a:pt x="442491" y="402479"/>
                </a:lnTo>
                <a:lnTo>
                  <a:pt x="418201" y="426545"/>
                </a:lnTo>
                <a:lnTo>
                  <a:pt x="441447" y="449948"/>
                </a:lnTo>
                <a:lnTo>
                  <a:pt x="465642" y="474204"/>
                </a:lnTo>
                <a:lnTo>
                  <a:pt x="489932" y="450043"/>
                </a:lnTo>
                <a:lnTo>
                  <a:pt x="545532" y="394709"/>
                </a:lnTo>
                <a:close/>
                <a:moveTo>
                  <a:pt x="481962" y="296170"/>
                </a:moveTo>
                <a:cubicBezTo>
                  <a:pt x="551795" y="296170"/>
                  <a:pt x="608344" y="352641"/>
                  <a:pt x="608344" y="422376"/>
                </a:cubicBezTo>
                <a:cubicBezTo>
                  <a:pt x="608344" y="492111"/>
                  <a:pt x="551795" y="548582"/>
                  <a:pt x="481962" y="548582"/>
                </a:cubicBezTo>
                <a:cubicBezTo>
                  <a:pt x="412129" y="548582"/>
                  <a:pt x="355579" y="492111"/>
                  <a:pt x="355579" y="422376"/>
                </a:cubicBezTo>
                <a:cubicBezTo>
                  <a:pt x="355579" y="352641"/>
                  <a:pt x="412129" y="296170"/>
                  <a:pt x="481962" y="296170"/>
                </a:cubicBezTo>
                <a:close/>
                <a:moveTo>
                  <a:pt x="255835" y="446"/>
                </a:moveTo>
                <a:cubicBezTo>
                  <a:pt x="282785" y="-1828"/>
                  <a:pt x="303187" y="4899"/>
                  <a:pt x="317801" y="13616"/>
                </a:cubicBezTo>
                <a:cubicBezTo>
                  <a:pt x="339721" y="25744"/>
                  <a:pt x="348072" y="41661"/>
                  <a:pt x="348072" y="41661"/>
                </a:cubicBezTo>
                <a:cubicBezTo>
                  <a:pt x="348072" y="41661"/>
                  <a:pt x="398176" y="45167"/>
                  <a:pt x="381190" y="146831"/>
                </a:cubicBezTo>
                <a:cubicBezTo>
                  <a:pt x="380621" y="149863"/>
                  <a:pt x="379862" y="153085"/>
                  <a:pt x="378913" y="156211"/>
                </a:cubicBezTo>
                <a:cubicBezTo>
                  <a:pt x="388592" y="156211"/>
                  <a:pt x="398271" y="163507"/>
                  <a:pt x="387833" y="200458"/>
                </a:cubicBezTo>
                <a:cubicBezTo>
                  <a:pt x="379672" y="229262"/>
                  <a:pt x="372080" y="237221"/>
                  <a:pt x="366387" y="237694"/>
                </a:cubicBezTo>
                <a:cubicBezTo>
                  <a:pt x="364394" y="250675"/>
                  <a:pt x="359175" y="265076"/>
                  <a:pt x="351393" y="278720"/>
                </a:cubicBezTo>
                <a:lnTo>
                  <a:pt x="351393" y="322873"/>
                </a:lnTo>
                <a:cubicBezTo>
                  <a:pt x="330232" y="350539"/>
                  <a:pt x="317611" y="385027"/>
                  <a:pt x="317611" y="422358"/>
                </a:cubicBezTo>
                <a:cubicBezTo>
                  <a:pt x="317611" y="472764"/>
                  <a:pt x="340480" y="518053"/>
                  <a:pt x="376635" y="548088"/>
                </a:cubicBezTo>
                <a:lnTo>
                  <a:pt x="26855" y="548088"/>
                </a:lnTo>
                <a:cubicBezTo>
                  <a:pt x="12052" y="548088"/>
                  <a:pt x="0" y="536055"/>
                  <a:pt x="0" y="521274"/>
                </a:cubicBezTo>
                <a:lnTo>
                  <a:pt x="0" y="473806"/>
                </a:lnTo>
                <a:cubicBezTo>
                  <a:pt x="0" y="457983"/>
                  <a:pt x="7212" y="443013"/>
                  <a:pt x="19453" y="432969"/>
                </a:cubicBezTo>
                <a:cubicBezTo>
                  <a:pt x="86638" y="377921"/>
                  <a:pt x="159043" y="341443"/>
                  <a:pt x="173751" y="334242"/>
                </a:cubicBezTo>
                <a:cubicBezTo>
                  <a:pt x="175365" y="333484"/>
                  <a:pt x="176408" y="331779"/>
                  <a:pt x="176408" y="329884"/>
                </a:cubicBezTo>
                <a:lnTo>
                  <a:pt x="176408" y="278720"/>
                </a:lnTo>
                <a:cubicBezTo>
                  <a:pt x="168437" y="265076"/>
                  <a:pt x="163313" y="250675"/>
                  <a:pt x="161320" y="237694"/>
                </a:cubicBezTo>
                <a:cubicBezTo>
                  <a:pt x="155627" y="237221"/>
                  <a:pt x="148035" y="229072"/>
                  <a:pt x="139969" y="200458"/>
                </a:cubicBezTo>
                <a:cubicBezTo>
                  <a:pt x="129531" y="164170"/>
                  <a:pt x="138925" y="156496"/>
                  <a:pt x="148320" y="156211"/>
                </a:cubicBezTo>
                <a:cubicBezTo>
                  <a:pt x="147371" y="153085"/>
                  <a:pt x="146612" y="149863"/>
                  <a:pt x="146042" y="146736"/>
                </a:cubicBezTo>
                <a:cubicBezTo>
                  <a:pt x="142436" y="128450"/>
                  <a:pt x="141487" y="111396"/>
                  <a:pt x="145758" y="95099"/>
                </a:cubicBezTo>
                <a:cubicBezTo>
                  <a:pt x="150787" y="73212"/>
                  <a:pt x="162744" y="55684"/>
                  <a:pt x="176029" y="42135"/>
                </a:cubicBezTo>
                <a:cubicBezTo>
                  <a:pt x="184379" y="33134"/>
                  <a:pt x="193869" y="25459"/>
                  <a:pt x="203928" y="19017"/>
                </a:cubicBezTo>
                <a:cubicBezTo>
                  <a:pt x="212183" y="13332"/>
                  <a:pt x="221293" y="8405"/>
                  <a:pt x="231162" y="5089"/>
                </a:cubicBezTo>
                <a:cubicBezTo>
                  <a:pt x="238849" y="2625"/>
                  <a:pt x="247105" y="825"/>
                  <a:pt x="255835" y="446"/>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sp>
        <p:nvSpPr>
          <p:cNvPr id="12" name="Oval 15">
            <a:extLst>
              <a:ext uri="{FF2B5EF4-FFF2-40B4-BE49-F238E27FC236}">
                <a16:creationId xmlns:a16="http://schemas.microsoft.com/office/drawing/2014/main" xmlns="" id="{9F5C6E89-0CDE-48CD-9F64-C99DFAE9E9FF}"/>
              </a:ext>
            </a:extLst>
          </p:cNvPr>
          <p:cNvSpPr/>
          <p:nvPr/>
        </p:nvSpPr>
        <p:spPr>
          <a:xfrm>
            <a:off x="6790242" y="920157"/>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31" name="文本框 30">
            <a:extLst>
              <a:ext uri="{FF2B5EF4-FFF2-40B4-BE49-F238E27FC236}">
                <a16:creationId xmlns:a16="http://schemas.microsoft.com/office/drawing/2014/main" xmlns="" id="{4D58AEA6-D22E-41F2-8517-605030465F9D}"/>
              </a:ext>
            </a:extLst>
          </p:cNvPr>
          <p:cNvSpPr txBox="1"/>
          <p:nvPr/>
        </p:nvSpPr>
        <p:spPr>
          <a:xfrm>
            <a:off x="976123" y="2270869"/>
            <a:ext cx="3793049" cy="884473"/>
          </a:xfrm>
          <a:prstGeom prst="rect">
            <a:avLst/>
          </a:prstGeom>
          <a:noFill/>
        </p:spPr>
        <p:txBody>
          <a:bodyPr wrap="square" rtlCol="0">
            <a:spAutoFit/>
          </a:bodyPr>
          <a:lstStyle/>
          <a:p>
            <a:pPr>
              <a:lnSpc>
                <a:spcPct val="150000"/>
              </a:lnSpc>
            </a:pPr>
            <a:r>
              <a:rPr lang="zh-CN" altLang="en-US" u="sng"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联系方式：</a:t>
            </a:r>
            <a:r>
              <a:rPr lang="en-US" altLang="zh-CN" u="sng"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15801193613</a:t>
            </a:r>
          </a:p>
          <a:p>
            <a:pPr>
              <a:lnSpc>
                <a:spcPct val="150000"/>
              </a:lnSpc>
            </a:pPr>
            <a:r>
              <a:rPr lang="zh-CN" altLang="en-US" u="sng"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微信：</a:t>
            </a:r>
            <a:r>
              <a:rPr lang="en-US" altLang="zh-CN" u="sng"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zxy15801193613</a:t>
            </a:r>
          </a:p>
        </p:txBody>
      </p:sp>
      <p:grpSp>
        <p:nvGrpSpPr>
          <p:cNvPr id="33" name="组合 32">
            <a:extLst>
              <a:ext uri="{FF2B5EF4-FFF2-40B4-BE49-F238E27FC236}">
                <a16:creationId xmlns:a16="http://schemas.microsoft.com/office/drawing/2014/main" xmlns="" id="{3A391671-A666-45EA-A5BF-D5FFD86E3046}"/>
              </a:ext>
            </a:extLst>
          </p:cNvPr>
          <p:cNvGrpSpPr/>
          <p:nvPr/>
        </p:nvGrpSpPr>
        <p:grpSpPr>
          <a:xfrm>
            <a:off x="1154119" y="3536800"/>
            <a:ext cx="4741277" cy="2369503"/>
            <a:chOff x="1587117" y="3278057"/>
            <a:chExt cx="2970783" cy="2795103"/>
          </a:xfrm>
        </p:grpSpPr>
        <p:cxnSp>
          <p:nvCxnSpPr>
            <p:cNvPr id="37" name="直接连接符 36">
              <a:extLst>
                <a:ext uri="{FF2B5EF4-FFF2-40B4-BE49-F238E27FC236}">
                  <a16:creationId xmlns:a16="http://schemas.microsoft.com/office/drawing/2014/main" xmlns="" id="{28368CF6-2431-431C-B073-DDBAB4BD5F47}"/>
                </a:ext>
              </a:extLst>
            </p:cNvPr>
            <p:cNvCxnSpPr/>
            <p:nvPr/>
          </p:nvCxnSpPr>
          <p:spPr>
            <a:xfrm>
              <a:off x="1587117" y="3278057"/>
              <a:ext cx="2970783"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xmlns="" id="{D56175FE-801B-4F6C-B5BD-322F2A656EBB}"/>
                </a:ext>
              </a:extLst>
            </p:cNvPr>
            <p:cNvCxnSpPr/>
            <p:nvPr/>
          </p:nvCxnSpPr>
          <p:spPr>
            <a:xfrm>
              <a:off x="1587117" y="6073160"/>
              <a:ext cx="2970783"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14" name="文本框 13">
            <a:extLst>
              <a:ext uri="{FF2B5EF4-FFF2-40B4-BE49-F238E27FC236}">
                <a16:creationId xmlns:a16="http://schemas.microsoft.com/office/drawing/2014/main" xmlns="" id="{33A60BC9-9B8F-4740-B582-D641A9EE5880}"/>
              </a:ext>
            </a:extLst>
          </p:cNvPr>
          <p:cNvSpPr txBox="1"/>
          <p:nvPr/>
        </p:nvSpPr>
        <p:spPr>
          <a:xfrm>
            <a:off x="1123397" y="3576632"/>
            <a:ext cx="3807225" cy="2546466"/>
          </a:xfrm>
          <a:prstGeom prst="rect">
            <a:avLst/>
          </a:prstGeom>
          <a:noFill/>
        </p:spPr>
        <p:txBody>
          <a:bodyPr wrap="square" rtlCol="0">
            <a:spAutoFit/>
          </a:bodyPr>
          <a:lstStyle/>
          <a:p>
            <a:pPr>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老秦小黑屋第</a:t>
            </a:r>
            <a:r>
              <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2</a:t>
            </a: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期成员</a:t>
            </a:r>
            <a:endPar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旁友圈嘉宾</a:t>
            </a:r>
            <a:endPar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第</a:t>
            </a:r>
            <a:r>
              <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4</a:t>
            </a: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期王牌</a:t>
            </a:r>
            <a:r>
              <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P</a:t>
            </a: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计划「黄金</a:t>
            </a:r>
            <a:r>
              <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P</a:t>
            </a: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特工」</a:t>
            </a:r>
          </a:p>
          <a:p>
            <a:pPr>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第一届我给母校送模板「三等奖」</a:t>
            </a:r>
            <a:endParaRPr lang="en-US" altLang="zh-CN"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a:p>
            <a:pPr>
              <a:lnSpc>
                <a:spcPct val="150000"/>
              </a:lnSpc>
            </a:pPr>
            <a:r>
              <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rPr>
              <a:t>第二届我给母校送模板「二等奖」</a:t>
            </a:r>
          </a:p>
          <a:p>
            <a:pPr>
              <a:lnSpc>
                <a:spcPct val="150000"/>
              </a:lnSpc>
            </a:pPr>
            <a:endParaRPr lang="zh-CN" altLang="en-US" dirty="0">
              <a:solidFill>
                <a:schemeClr val="tx1">
                  <a:lumMod val="75000"/>
                  <a:lumOff val="25000"/>
                </a:schemeClr>
              </a:solidFill>
              <a:latin typeface="阿里巴巴普惠体 R" panose="00020600040101010101" pitchFamily="18" charset="-122"/>
              <a:ea typeface="阿里巴巴普惠体 R" panose="00020600040101010101" pitchFamily="18" charset="-122"/>
              <a:cs typeface="阿里巴巴普惠体 R" panose="00020600040101010101" pitchFamily="18" charset="-122"/>
            </a:endParaRPr>
          </a:p>
        </p:txBody>
      </p:sp>
      <p:sp>
        <p:nvSpPr>
          <p:cNvPr id="46" name="文本占位符 1">
            <a:extLst>
              <a:ext uri="{FF2B5EF4-FFF2-40B4-BE49-F238E27FC236}">
                <a16:creationId xmlns:a16="http://schemas.microsoft.com/office/drawing/2014/main" xmlns="" id="{82E467A4-6DA5-4B2D-A4D6-71EA06DAC052}"/>
              </a:ext>
            </a:extLst>
          </p:cNvPr>
          <p:cNvSpPr txBox="1">
            <a:spLocks/>
          </p:cNvSpPr>
          <p:nvPr/>
        </p:nvSpPr>
        <p:spPr>
          <a:xfrm>
            <a:off x="976123" y="1678732"/>
            <a:ext cx="2583180" cy="592137"/>
          </a:xfrm>
          <a:prstGeom prst="rect">
            <a:avLst/>
          </a:prstGeom>
        </p:spPr>
        <p:txBody>
          <a:bodyPr vert="horz" lIns="91440" tIns="45720" rIns="91440" bIns="45720" rtlCol="0">
            <a:normAutofit fontScale="925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zh-CN" altLang="en-US" sz="4400" dirty="0">
                <a:latin typeface="+mj-ea"/>
                <a:ea typeface="+mj-ea"/>
              </a:rPr>
              <a:t>张相禹</a:t>
            </a:r>
          </a:p>
        </p:txBody>
      </p:sp>
      <p:sp>
        <p:nvSpPr>
          <p:cNvPr id="56" name="矩形 55">
            <a:extLst>
              <a:ext uri="{FF2B5EF4-FFF2-40B4-BE49-F238E27FC236}">
                <a16:creationId xmlns:a16="http://schemas.microsoft.com/office/drawing/2014/main" xmlns="" id="{FB19CFB3-8506-4177-A7E9-B66AFCC084E9}"/>
              </a:ext>
            </a:extLst>
          </p:cNvPr>
          <p:cNvSpPr/>
          <p:nvPr/>
        </p:nvSpPr>
        <p:spPr>
          <a:xfrm>
            <a:off x="7411042" y="4163485"/>
            <a:ext cx="540000" cy="7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文本框 56">
            <a:extLst>
              <a:ext uri="{FF2B5EF4-FFF2-40B4-BE49-F238E27FC236}">
                <a16:creationId xmlns:a16="http://schemas.microsoft.com/office/drawing/2014/main" xmlns="" id="{0458F9E3-2D59-4273-8E34-4640800BEF0F}"/>
              </a:ext>
            </a:extLst>
          </p:cNvPr>
          <p:cNvSpPr txBox="1"/>
          <p:nvPr/>
        </p:nvSpPr>
        <p:spPr>
          <a:xfrm>
            <a:off x="7411042" y="3692855"/>
            <a:ext cx="637354" cy="400110"/>
          </a:xfrm>
          <a:prstGeom prst="rect">
            <a:avLst/>
          </a:prstGeom>
          <a:noFill/>
        </p:spPr>
        <p:txBody>
          <a:bodyPr wrap="none" lIns="0" rtlCol="0">
            <a:spAutoFit/>
          </a:bodyPr>
          <a:lstStyle/>
          <a:p>
            <a:r>
              <a:rPr lang="zh-CN" altLang="en-US" sz="2000" b="1" spc="100" dirty="0">
                <a:solidFill>
                  <a:schemeClr val="accent1"/>
                </a:solidFill>
              </a:rPr>
              <a:t>致谢</a:t>
            </a:r>
          </a:p>
        </p:txBody>
      </p:sp>
      <p:sp>
        <p:nvSpPr>
          <p:cNvPr id="58" name="文本框 57">
            <a:extLst>
              <a:ext uri="{FF2B5EF4-FFF2-40B4-BE49-F238E27FC236}">
                <a16:creationId xmlns:a16="http://schemas.microsoft.com/office/drawing/2014/main" xmlns="" id="{5D832410-6D99-4A2C-BBA8-1283C4555277}"/>
              </a:ext>
            </a:extLst>
          </p:cNvPr>
          <p:cNvSpPr txBox="1"/>
          <p:nvPr/>
        </p:nvSpPr>
        <p:spPr>
          <a:xfrm>
            <a:off x="7411042" y="4387349"/>
            <a:ext cx="3807225" cy="1712648"/>
          </a:xfrm>
          <a:prstGeom prst="rect">
            <a:avLst/>
          </a:prstGeom>
          <a:noFill/>
        </p:spPr>
        <p:txBody>
          <a:bodyPr wrap="square" lIns="0" rtlCol="0">
            <a:spAutoFit/>
          </a:bodyPr>
          <a:lstStyle/>
          <a:p>
            <a:pPr marL="285750" indent="-285750" algn="just">
              <a:lnSpc>
                <a:spcPct val="150000"/>
              </a:lnSpc>
              <a:buFont typeface="Wingdings" panose="05000000000000000000" pitchFamily="2" charset="2"/>
              <a:buChar char="n"/>
            </a:pPr>
            <a:r>
              <a:rPr lang="zh-CN" altLang="en-US" spc="100" dirty="0">
                <a:solidFill>
                  <a:schemeClr val="tx1">
                    <a:lumMod val="85000"/>
                    <a:lumOff val="15000"/>
                  </a:schemeClr>
                </a:solidFill>
              </a:rPr>
              <a:t>感谢秋叶</a:t>
            </a:r>
            <a:r>
              <a:rPr lang="en-US" altLang="zh-CN" spc="100" dirty="0">
                <a:solidFill>
                  <a:schemeClr val="tx1">
                    <a:lumMod val="85000"/>
                    <a:lumOff val="15000"/>
                  </a:schemeClr>
                </a:solidFill>
              </a:rPr>
              <a:t>PPT</a:t>
            </a:r>
            <a:r>
              <a:rPr lang="zh-CN" altLang="en-US" spc="100" dirty="0">
                <a:solidFill>
                  <a:schemeClr val="tx1">
                    <a:lumMod val="85000"/>
                    <a:lumOff val="15000"/>
                  </a:schemeClr>
                </a:solidFill>
              </a:rPr>
              <a:t>等活动主办方的大力支持</a:t>
            </a:r>
            <a:r>
              <a:rPr lang="en-US" altLang="zh-CN" spc="100" dirty="0">
                <a:solidFill>
                  <a:schemeClr val="tx1">
                    <a:lumMod val="85000"/>
                    <a:lumOff val="15000"/>
                  </a:schemeClr>
                </a:solidFill>
              </a:rPr>
              <a:t>!</a:t>
            </a:r>
          </a:p>
          <a:p>
            <a:pPr marL="285750" indent="-285750" algn="just">
              <a:lnSpc>
                <a:spcPct val="150000"/>
              </a:lnSpc>
              <a:buFont typeface="Wingdings" panose="05000000000000000000" pitchFamily="2" charset="2"/>
              <a:buChar char="n"/>
            </a:pPr>
            <a:r>
              <a:rPr lang="zh-CN" altLang="en-US" spc="100" dirty="0">
                <a:solidFill>
                  <a:schemeClr val="tx1">
                    <a:lumMod val="85000"/>
                    <a:lumOff val="15000"/>
                  </a:schemeClr>
                </a:solidFill>
              </a:rPr>
              <a:t>感谢秦阳、澄音等各位教练、助教和其他小伙伴的指导和帮助。</a:t>
            </a:r>
            <a:endParaRPr lang="en-US" altLang="zh-CN" spc="100" dirty="0">
              <a:solidFill>
                <a:schemeClr val="tx1">
                  <a:lumMod val="85000"/>
                  <a:lumOff val="15000"/>
                </a:schemeClr>
              </a:solidFill>
            </a:endParaRPr>
          </a:p>
        </p:txBody>
      </p:sp>
      <p:sp>
        <p:nvSpPr>
          <p:cNvPr id="59" name="Oval 15">
            <a:extLst>
              <a:ext uri="{FF2B5EF4-FFF2-40B4-BE49-F238E27FC236}">
                <a16:creationId xmlns:a16="http://schemas.microsoft.com/office/drawing/2014/main" xmlns="" id="{921EDD69-CCFE-4FC6-96A0-1E7EFAEDDAAB}"/>
              </a:ext>
            </a:extLst>
          </p:cNvPr>
          <p:cNvSpPr/>
          <p:nvPr/>
        </p:nvSpPr>
        <p:spPr>
          <a:xfrm>
            <a:off x="6790242" y="3693179"/>
            <a:ext cx="400110" cy="399461"/>
          </a:xfrm>
          <a:custGeom>
            <a:avLst/>
            <a:gdLst>
              <a:gd name="connsiteX0" fmla="*/ 317145 w 609262"/>
              <a:gd name="connsiteY0" fmla="*/ 129346 h 608274"/>
              <a:gd name="connsiteX1" fmla="*/ 370149 w 609262"/>
              <a:gd name="connsiteY1" fmla="*/ 134536 h 608274"/>
              <a:gd name="connsiteX2" fmla="*/ 389456 w 609262"/>
              <a:gd name="connsiteY2" fmla="*/ 148068 h 608274"/>
              <a:gd name="connsiteX3" fmla="*/ 392984 w 609262"/>
              <a:gd name="connsiteY3" fmla="*/ 171331 h 608274"/>
              <a:gd name="connsiteX4" fmla="*/ 392520 w 609262"/>
              <a:gd name="connsiteY4" fmla="*/ 173277 h 608274"/>
              <a:gd name="connsiteX5" fmla="*/ 356318 w 609262"/>
              <a:gd name="connsiteY5" fmla="*/ 195706 h 608274"/>
              <a:gd name="connsiteX6" fmla="*/ 320673 w 609262"/>
              <a:gd name="connsiteY6" fmla="*/ 192092 h 608274"/>
              <a:gd name="connsiteX7" fmla="*/ 213459 w 609262"/>
              <a:gd name="connsiteY7" fmla="*/ 303032 h 608274"/>
              <a:gd name="connsiteX8" fmla="*/ 321137 w 609262"/>
              <a:gd name="connsiteY8" fmla="*/ 412582 h 608274"/>
              <a:gd name="connsiteX9" fmla="*/ 355946 w 609262"/>
              <a:gd name="connsiteY9" fmla="*/ 409338 h 608274"/>
              <a:gd name="connsiteX10" fmla="*/ 390570 w 609262"/>
              <a:gd name="connsiteY10" fmla="*/ 432972 h 608274"/>
              <a:gd name="connsiteX11" fmla="*/ 365415 w 609262"/>
              <a:gd name="connsiteY11" fmla="*/ 470230 h 608274"/>
              <a:gd name="connsiteX12" fmla="*/ 309719 w 609262"/>
              <a:gd name="connsiteY12" fmla="*/ 475328 h 608274"/>
              <a:gd name="connsiteX13" fmla="*/ 133722 w 609262"/>
              <a:gd name="connsiteY13" fmla="*/ 307481 h 608274"/>
              <a:gd name="connsiteX14" fmla="*/ 317145 w 609262"/>
              <a:gd name="connsiteY14" fmla="*/ 129346 h 608274"/>
              <a:gd name="connsiteX15" fmla="*/ 304631 w 609262"/>
              <a:gd name="connsiteY15" fmla="*/ 60623 h 608274"/>
              <a:gd name="connsiteX16" fmla="*/ 60722 w 609262"/>
              <a:gd name="connsiteY16" fmla="*/ 304137 h 608274"/>
              <a:gd name="connsiteX17" fmla="*/ 304631 w 609262"/>
              <a:gd name="connsiteY17" fmla="*/ 547651 h 608274"/>
              <a:gd name="connsiteX18" fmla="*/ 548540 w 609262"/>
              <a:gd name="connsiteY18" fmla="*/ 304137 h 608274"/>
              <a:gd name="connsiteX19" fmla="*/ 304631 w 609262"/>
              <a:gd name="connsiteY19" fmla="*/ 60623 h 608274"/>
              <a:gd name="connsiteX20" fmla="*/ 304631 w 609262"/>
              <a:gd name="connsiteY20" fmla="*/ 0 h 608274"/>
              <a:gd name="connsiteX21" fmla="*/ 609262 w 609262"/>
              <a:gd name="connsiteY21" fmla="*/ 304137 h 608274"/>
              <a:gd name="connsiteX22" fmla="*/ 304631 w 609262"/>
              <a:gd name="connsiteY22" fmla="*/ 608274 h 608274"/>
              <a:gd name="connsiteX23" fmla="*/ 0 w 609262"/>
              <a:gd name="connsiteY23" fmla="*/ 304137 h 608274"/>
              <a:gd name="connsiteX24" fmla="*/ 304631 w 609262"/>
              <a:gd name="connsiteY24" fmla="*/ 0 h 608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9262" h="608274">
                <a:moveTo>
                  <a:pt x="317145" y="129346"/>
                </a:moveTo>
                <a:cubicBezTo>
                  <a:pt x="337753" y="129346"/>
                  <a:pt x="355761" y="131478"/>
                  <a:pt x="370149" y="134536"/>
                </a:cubicBezTo>
                <a:cubicBezTo>
                  <a:pt x="378132" y="136297"/>
                  <a:pt x="385094" y="141117"/>
                  <a:pt x="389456" y="148068"/>
                </a:cubicBezTo>
                <a:cubicBezTo>
                  <a:pt x="393726" y="155019"/>
                  <a:pt x="395026" y="163360"/>
                  <a:pt x="392984" y="171331"/>
                </a:cubicBezTo>
                <a:lnTo>
                  <a:pt x="392520" y="173277"/>
                </a:lnTo>
                <a:cubicBezTo>
                  <a:pt x="388343" y="189311"/>
                  <a:pt x="372469" y="199136"/>
                  <a:pt x="356318" y="195706"/>
                </a:cubicBezTo>
                <a:cubicBezTo>
                  <a:pt x="345736" y="193482"/>
                  <a:pt x="333854" y="192092"/>
                  <a:pt x="320673" y="192092"/>
                </a:cubicBezTo>
                <a:cubicBezTo>
                  <a:pt x="260336" y="192092"/>
                  <a:pt x="213459" y="228423"/>
                  <a:pt x="213459" y="303032"/>
                </a:cubicBezTo>
                <a:cubicBezTo>
                  <a:pt x="213459" y="370227"/>
                  <a:pt x="253374" y="412582"/>
                  <a:pt x="321137" y="412582"/>
                </a:cubicBezTo>
                <a:cubicBezTo>
                  <a:pt x="332647" y="412582"/>
                  <a:pt x="344807" y="411285"/>
                  <a:pt x="355946" y="409338"/>
                </a:cubicBezTo>
                <a:cubicBezTo>
                  <a:pt x="372005" y="406465"/>
                  <a:pt x="387414" y="416938"/>
                  <a:pt x="390570" y="432972"/>
                </a:cubicBezTo>
                <a:cubicBezTo>
                  <a:pt x="393912" y="450211"/>
                  <a:pt x="382680" y="466801"/>
                  <a:pt x="365415" y="470230"/>
                </a:cubicBezTo>
                <a:cubicBezTo>
                  <a:pt x="350284" y="473196"/>
                  <a:pt x="331348" y="475328"/>
                  <a:pt x="309719" y="475328"/>
                </a:cubicBezTo>
                <a:cubicBezTo>
                  <a:pt x="193502" y="475328"/>
                  <a:pt x="133722" y="403129"/>
                  <a:pt x="133722" y="307481"/>
                </a:cubicBezTo>
                <a:cubicBezTo>
                  <a:pt x="133722" y="193019"/>
                  <a:pt x="215501" y="129346"/>
                  <a:pt x="317145" y="129346"/>
                </a:cubicBezTo>
                <a:close/>
                <a:moveTo>
                  <a:pt x="304631" y="60623"/>
                </a:moveTo>
                <a:cubicBezTo>
                  <a:pt x="170189" y="60623"/>
                  <a:pt x="60722" y="169913"/>
                  <a:pt x="60722" y="304137"/>
                </a:cubicBezTo>
                <a:cubicBezTo>
                  <a:pt x="60722" y="438454"/>
                  <a:pt x="170189" y="547651"/>
                  <a:pt x="304631" y="547651"/>
                </a:cubicBezTo>
                <a:cubicBezTo>
                  <a:pt x="439166" y="547651"/>
                  <a:pt x="548540" y="438454"/>
                  <a:pt x="548540" y="304137"/>
                </a:cubicBezTo>
                <a:cubicBezTo>
                  <a:pt x="548540" y="169913"/>
                  <a:pt x="439166" y="60623"/>
                  <a:pt x="304631" y="60623"/>
                </a:cubicBezTo>
                <a:close/>
                <a:moveTo>
                  <a:pt x="304631" y="0"/>
                </a:moveTo>
                <a:cubicBezTo>
                  <a:pt x="472870" y="0"/>
                  <a:pt x="609262" y="136171"/>
                  <a:pt x="609262" y="304137"/>
                </a:cubicBezTo>
                <a:cubicBezTo>
                  <a:pt x="609262" y="472103"/>
                  <a:pt x="472870" y="608274"/>
                  <a:pt x="304631" y="608274"/>
                </a:cubicBezTo>
                <a:cubicBezTo>
                  <a:pt x="136392" y="608274"/>
                  <a:pt x="0" y="472103"/>
                  <a:pt x="0" y="304137"/>
                </a:cubicBezTo>
                <a:cubicBezTo>
                  <a:pt x="0" y="136171"/>
                  <a:pt x="136392" y="0"/>
                  <a:pt x="304631" y="0"/>
                </a:cubicBez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5" name="任意多边形: 形状 24">
            <a:extLst>
              <a:ext uri="{FF2B5EF4-FFF2-40B4-BE49-F238E27FC236}">
                <a16:creationId xmlns:a16="http://schemas.microsoft.com/office/drawing/2014/main" xmlns="" id="{0755AE95-4462-42C4-8AA9-9B50F5C2E023}"/>
              </a:ext>
            </a:extLst>
          </p:cNvPr>
          <p:cNvSpPr/>
          <p:nvPr/>
        </p:nvSpPr>
        <p:spPr>
          <a:xfrm>
            <a:off x="0" y="0"/>
            <a:ext cx="12192000" cy="6858000"/>
          </a:xfrm>
          <a:custGeom>
            <a:avLst/>
            <a:gdLst>
              <a:gd name="connsiteX0" fmla="*/ 136071 w 12192000"/>
              <a:gd name="connsiteY0" fmla="*/ 139131 h 6858000"/>
              <a:gd name="connsiteX1" fmla="*/ 136071 w 12192000"/>
              <a:gd name="connsiteY1" fmla="*/ 6718870 h 6858000"/>
              <a:gd name="connsiteX2" fmla="*/ 12055929 w 12192000"/>
              <a:gd name="connsiteY2" fmla="*/ 6718870 h 6858000"/>
              <a:gd name="connsiteX3" fmla="*/ 12055929 w 12192000"/>
              <a:gd name="connsiteY3" fmla="*/ 139131 h 6858000"/>
              <a:gd name="connsiteX4" fmla="*/ 0 w 12192000"/>
              <a:gd name="connsiteY4" fmla="*/ 0 h 6858000"/>
              <a:gd name="connsiteX5" fmla="*/ 12192000 w 12192000"/>
              <a:gd name="connsiteY5" fmla="*/ 0 h 6858000"/>
              <a:gd name="connsiteX6" fmla="*/ 12192000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36071" y="139131"/>
                </a:moveTo>
                <a:lnTo>
                  <a:pt x="136071" y="6718870"/>
                </a:lnTo>
                <a:lnTo>
                  <a:pt x="12055929" y="6718870"/>
                </a:lnTo>
                <a:lnTo>
                  <a:pt x="12055929" y="139131"/>
                </a:lnTo>
                <a:close/>
                <a:moveTo>
                  <a:pt x="0" y="0"/>
                </a:moveTo>
                <a:lnTo>
                  <a:pt x="12192000" y="0"/>
                </a:lnTo>
                <a:lnTo>
                  <a:pt x="12192000" y="6858000"/>
                </a:lnTo>
                <a:lnTo>
                  <a:pt x="0" y="685800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493322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a:extLst>
              <a:ext uri="{FF2B5EF4-FFF2-40B4-BE49-F238E27FC236}">
                <a16:creationId xmlns:a16="http://schemas.microsoft.com/office/drawing/2014/main" xmlns="" id="{817AECD7-657D-4B10-ADE0-5F183DB8DBD6}"/>
              </a:ext>
            </a:extLst>
          </p:cNvPr>
          <p:cNvSpPr>
            <a:spLocks noChangeAspect="1"/>
          </p:cNvSpPr>
          <p:nvPr/>
        </p:nvSpPr>
        <p:spPr>
          <a:xfrm rot="19800000">
            <a:off x="-3502862" y="-94508"/>
            <a:ext cx="3834000" cy="2156400"/>
          </a:xfrm>
          <a:prstGeom prst="rect">
            <a:avLst/>
          </a:prstGeom>
          <a:blipFill>
            <a:blip r:embed="rId3"/>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4" name="矩形 33">
            <a:extLst>
              <a:ext uri="{FF2B5EF4-FFF2-40B4-BE49-F238E27FC236}">
                <a16:creationId xmlns:a16="http://schemas.microsoft.com/office/drawing/2014/main" xmlns="" id="{06623C04-6121-4D67-B96E-C38CEC80703A}"/>
              </a:ext>
            </a:extLst>
          </p:cNvPr>
          <p:cNvSpPr>
            <a:spLocks noChangeAspect="1"/>
          </p:cNvSpPr>
          <p:nvPr/>
        </p:nvSpPr>
        <p:spPr>
          <a:xfrm rot="19800000">
            <a:off x="-2164891" y="2222927"/>
            <a:ext cx="3834000" cy="2156400"/>
          </a:xfrm>
          <a:prstGeom prst="rect">
            <a:avLst/>
          </a:prstGeom>
          <a:blipFill>
            <a:blip r:embed="rId4"/>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5" name="矩形 34">
            <a:extLst>
              <a:ext uri="{FF2B5EF4-FFF2-40B4-BE49-F238E27FC236}">
                <a16:creationId xmlns:a16="http://schemas.microsoft.com/office/drawing/2014/main" xmlns="" id="{CB0D32D5-72E5-4D9B-B555-D806702CC312}"/>
              </a:ext>
            </a:extLst>
          </p:cNvPr>
          <p:cNvSpPr>
            <a:spLocks noChangeAspect="1"/>
          </p:cNvSpPr>
          <p:nvPr/>
        </p:nvSpPr>
        <p:spPr>
          <a:xfrm rot="19800000">
            <a:off x="1605389" y="46155"/>
            <a:ext cx="3834000" cy="2156400"/>
          </a:xfrm>
          <a:prstGeom prst="rect">
            <a:avLst/>
          </a:prstGeom>
          <a:blipFill>
            <a:blip r:embed="rId5"/>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6" name="矩形 35">
            <a:extLst>
              <a:ext uri="{FF2B5EF4-FFF2-40B4-BE49-F238E27FC236}">
                <a16:creationId xmlns:a16="http://schemas.microsoft.com/office/drawing/2014/main" xmlns="" id="{2D74DE14-95A2-4DA4-8AB0-3AD8CF1FD011}"/>
              </a:ext>
            </a:extLst>
          </p:cNvPr>
          <p:cNvSpPr>
            <a:spLocks noChangeAspect="1"/>
          </p:cNvSpPr>
          <p:nvPr/>
        </p:nvSpPr>
        <p:spPr>
          <a:xfrm rot="19800000">
            <a:off x="5375669" y="-2130617"/>
            <a:ext cx="3834000" cy="2156400"/>
          </a:xfrm>
          <a:prstGeom prst="rect">
            <a:avLst/>
          </a:prstGeom>
          <a:blipFill>
            <a:blip r:embed="rId6"/>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39" name="矩形 38">
            <a:extLst>
              <a:ext uri="{FF2B5EF4-FFF2-40B4-BE49-F238E27FC236}">
                <a16:creationId xmlns:a16="http://schemas.microsoft.com/office/drawing/2014/main" xmlns="" id="{1EA3957E-786D-44EE-A1DC-A656240B0BE1}"/>
              </a:ext>
            </a:extLst>
          </p:cNvPr>
          <p:cNvSpPr>
            <a:spLocks noChangeAspect="1"/>
          </p:cNvSpPr>
          <p:nvPr/>
        </p:nvSpPr>
        <p:spPr>
          <a:xfrm rot="19800000">
            <a:off x="-826919" y="4540361"/>
            <a:ext cx="3834000" cy="2156400"/>
          </a:xfrm>
          <a:prstGeom prst="rect">
            <a:avLst/>
          </a:prstGeom>
          <a:blipFill>
            <a:blip r:embed="rId7"/>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1" name="矩形 40">
            <a:extLst>
              <a:ext uri="{FF2B5EF4-FFF2-40B4-BE49-F238E27FC236}">
                <a16:creationId xmlns:a16="http://schemas.microsoft.com/office/drawing/2014/main" xmlns="" id="{6D8F9425-3167-489B-BDFA-8D262A6D20B2}"/>
              </a:ext>
            </a:extLst>
          </p:cNvPr>
          <p:cNvSpPr>
            <a:spLocks noChangeAspect="1"/>
          </p:cNvSpPr>
          <p:nvPr/>
        </p:nvSpPr>
        <p:spPr>
          <a:xfrm rot="19800000">
            <a:off x="6713640" y="186817"/>
            <a:ext cx="3834000" cy="2156400"/>
          </a:xfrm>
          <a:prstGeom prst="rect">
            <a:avLst/>
          </a:prstGeom>
          <a:blipFill>
            <a:blip r:embed="rId8"/>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2" name="矩形 41">
            <a:extLst>
              <a:ext uri="{FF2B5EF4-FFF2-40B4-BE49-F238E27FC236}">
                <a16:creationId xmlns:a16="http://schemas.microsoft.com/office/drawing/2014/main" xmlns="" id="{D4C14342-4374-4051-B81C-DC28B261353A}"/>
              </a:ext>
            </a:extLst>
          </p:cNvPr>
          <p:cNvSpPr>
            <a:spLocks noChangeAspect="1"/>
          </p:cNvSpPr>
          <p:nvPr/>
        </p:nvSpPr>
        <p:spPr>
          <a:xfrm rot="19800000">
            <a:off x="10483920" y="-1989955"/>
            <a:ext cx="3834000" cy="2156400"/>
          </a:xfrm>
          <a:prstGeom prst="rect">
            <a:avLst/>
          </a:prstGeom>
          <a:blipFill>
            <a:blip r:embed="rId9"/>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4" name="矩形 43">
            <a:extLst>
              <a:ext uri="{FF2B5EF4-FFF2-40B4-BE49-F238E27FC236}">
                <a16:creationId xmlns:a16="http://schemas.microsoft.com/office/drawing/2014/main" xmlns="" id="{13C1A35E-5FFF-4CF8-B8ED-B18F916AD751}"/>
              </a:ext>
            </a:extLst>
          </p:cNvPr>
          <p:cNvSpPr>
            <a:spLocks noChangeAspect="1"/>
          </p:cNvSpPr>
          <p:nvPr/>
        </p:nvSpPr>
        <p:spPr>
          <a:xfrm rot="19800000">
            <a:off x="511052" y="6857796"/>
            <a:ext cx="3834000" cy="2156400"/>
          </a:xfrm>
          <a:prstGeom prst="rect">
            <a:avLst/>
          </a:prstGeom>
          <a:blipFill>
            <a:blip r:embed="rId10"/>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5" name="矩形 44">
            <a:extLst>
              <a:ext uri="{FF2B5EF4-FFF2-40B4-BE49-F238E27FC236}">
                <a16:creationId xmlns:a16="http://schemas.microsoft.com/office/drawing/2014/main" xmlns="" id="{078B385A-E31C-4AD8-A482-9573FD7F1E99}"/>
              </a:ext>
            </a:extLst>
          </p:cNvPr>
          <p:cNvSpPr>
            <a:spLocks noChangeAspect="1"/>
          </p:cNvSpPr>
          <p:nvPr/>
        </p:nvSpPr>
        <p:spPr>
          <a:xfrm rot="19800000">
            <a:off x="4281332" y="4681024"/>
            <a:ext cx="3834000" cy="2156400"/>
          </a:xfrm>
          <a:prstGeom prst="rect">
            <a:avLst/>
          </a:prstGeom>
          <a:blipFill>
            <a:blip r:embed="rId11"/>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6" name="矩形 45">
            <a:extLst>
              <a:ext uri="{FF2B5EF4-FFF2-40B4-BE49-F238E27FC236}">
                <a16:creationId xmlns:a16="http://schemas.microsoft.com/office/drawing/2014/main" xmlns="" id="{5C4B934E-B85D-4203-8FEE-348F6426DFCB}"/>
              </a:ext>
            </a:extLst>
          </p:cNvPr>
          <p:cNvSpPr>
            <a:spLocks noChangeAspect="1"/>
          </p:cNvSpPr>
          <p:nvPr/>
        </p:nvSpPr>
        <p:spPr>
          <a:xfrm rot="19800000">
            <a:off x="8051612" y="2504252"/>
            <a:ext cx="3834000" cy="2156400"/>
          </a:xfrm>
          <a:prstGeom prst="rect">
            <a:avLst/>
          </a:prstGeom>
          <a:blipFill>
            <a:blip r:embed="rId12"/>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47" name="矩形 46">
            <a:extLst>
              <a:ext uri="{FF2B5EF4-FFF2-40B4-BE49-F238E27FC236}">
                <a16:creationId xmlns:a16="http://schemas.microsoft.com/office/drawing/2014/main" xmlns="" id="{FE2040D4-44E0-4774-A3E2-7B250792EF92}"/>
              </a:ext>
            </a:extLst>
          </p:cNvPr>
          <p:cNvSpPr>
            <a:spLocks noChangeAspect="1"/>
          </p:cNvSpPr>
          <p:nvPr/>
        </p:nvSpPr>
        <p:spPr>
          <a:xfrm rot="19800000">
            <a:off x="11821891" y="327480"/>
            <a:ext cx="3834000" cy="2156400"/>
          </a:xfrm>
          <a:prstGeom prst="rect">
            <a:avLst/>
          </a:prstGeom>
          <a:blipFill>
            <a:blip r:embed="rId13"/>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1" name="矩形 50">
            <a:extLst>
              <a:ext uri="{FF2B5EF4-FFF2-40B4-BE49-F238E27FC236}">
                <a16:creationId xmlns:a16="http://schemas.microsoft.com/office/drawing/2014/main" xmlns="" id="{02A18B8D-9E84-44AD-B1F7-5BF10952013E}"/>
              </a:ext>
            </a:extLst>
          </p:cNvPr>
          <p:cNvSpPr>
            <a:spLocks noChangeAspect="1"/>
          </p:cNvSpPr>
          <p:nvPr/>
        </p:nvSpPr>
        <p:spPr>
          <a:xfrm rot="19800000">
            <a:off x="9389584" y="4821688"/>
            <a:ext cx="3834000" cy="2156400"/>
          </a:xfrm>
          <a:prstGeom prst="rect">
            <a:avLst/>
          </a:prstGeom>
          <a:blipFill>
            <a:blip r:embed="rId14"/>
            <a:stretch>
              <a:fillRect/>
            </a:stretch>
          </a:blipFill>
          <a:ln>
            <a:noFill/>
          </a:ln>
          <a:effectLst>
            <a:outerShdw blurRad="381000" dist="190500" dir="5400000" sx="96000" sy="96000" algn="ctr" rotWithShape="0">
              <a:srgbClr val="000000">
                <a:alpha val="42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Roboto Regular"/>
              <a:ea typeface="思源黑体 CN Regular"/>
              <a:cs typeface="+mn-cs"/>
            </a:endParaRPr>
          </a:p>
        </p:txBody>
      </p:sp>
      <p:sp>
        <p:nvSpPr>
          <p:cNvPr id="54" name="矩形 53">
            <a:extLst>
              <a:ext uri="{FF2B5EF4-FFF2-40B4-BE49-F238E27FC236}">
                <a16:creationId xmlns:a16="http://schemas.microsoft.com/office/drawing/2014/main" xmlns="" id="{0A78A6E9-80D8-4A27-BD3B-B15DD57ED8BB}"/>
              </a:ext>
            </a:extLst>
          </p:cNvPr>
          <p:cNvSpPr/>
          <p:nvPr/>
        </p:nvSpPr>
        <p:spPr>
          <a:xfrm rot="19800000">
            <a:off x="1921634" y="1747229"/>
            <a:ext cx="6303559" cy="3545752"/>
          </a:xfrm>
          <a:prstGeom prst="rect">
            <a:avLst/>
          </a:prstGeom>
          <a:blipFill>
            <a:blip r:embed="rId15"/>
            <a:stretch>
              <a:fillRect/>
            </a:stretch>
          </a:blipFill>
          <a:ln w="12700" cap="flat" cmpd="sng" algn="ctr">
            <a:noFill/>
            <a:prstDash val="solid"/>
            <a:miter lim="800000"/>
          </a:ln>
          <a:effectLst>
            <a:outerShdw blurRad="381000" dist="254000" dir="5400000" algn="ctr" rotWithShape="0">
              <a:srgbClr val="000000">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6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OPPOSans B" panose="00020600040101010101" pitchFamily="18" charset="-122"/>
            </a:endParaRPr>
          </a:p>
        </p:txBody>
      </p:sp>
    </p:spTree>
    <p:extLst>
      <p:ext uri="{BB962C8B-B14F-4D97-AF65-F5344CB8AC3E}">
        <p14:creationId xmlns:p14="http://schemas.microsoft.com/office/powerpoint/2010/main" val="355113861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a16="http://schemas.microsoft.com/office/drawing/2014/main" xmlns="" id="{735113B9-2B4D-411F-A163-10E83F5AD62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Tree>
    <p:extLst>
      <p:ext uri="{BB962C8B-B14F-4D97-AF65-F5344CB8AC3E}">
        <p14:creationId xmlns:p14="http://schemas.microsoft.com/office/powerpoint/2010/main" val="315331007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79682" y="4298693"/>
            <a:ext cx="5288627" cy="1200329"/>
          </a:xfrm>
          <a:prstGeom prst="rect">
            <a:avLst/>
          </a:prstGeom>
        </p:spPr>
        <p:txBody>
          <a:bodyPr wrap="none">
            <a:spAutoFit/>
          </a:bodyPr>
          <a:lstStyle/>
          <a:p>
            <a:r>
              <a:rPr lang="zh-CN" altLang="en-US" dirty="0"/>
              <a:t>张相</a:t>
            </a:r>
            <a:r>
              <a:rPr lang="zh-CN" altLang="en-US" dirty="0" smtClean="0"/>
              <a:t>禹  作品</a:t>
            </a:r>
            <a:endParaRPr lang="en-US" altLang="zh-CN" dirty="0" smtClean="0"/>
          </a:p>
          <a:p>
            <a:endParaRPr lang="en-US" altLang="zh-CN" dirty="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en-US" altLang="zh-CN" dirty="0" smtClean="0"/>
          </a:p>
          <a:p>
            <a:endParaRPr lang="zh-CN" altLang="en-US" dirty="0"/>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429418542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xmlns="" id="{A6381985-49CE-4363-BED7-6FFC6CF3EDA5}"/>
              </a:ext>
            </a:extLst>
          </p:cNvPr>
          <p:cNvSpPr/>
          <p:nvPr/>
        </p:nvSpPr>
        <p:spPr>
          <a:xfrm>
            <a:off x="4330212" y="1342727"/>
            <a:ext cx="3531576" cy="2554545"/>
          </a:xfrm>
          <a:prstGeom prst="rect">
            <a:avLst/>
          </a:prstGeom>
          <a:effectLst>
            <a:outerShdw blurRad="177800" sx="102000" sy="102000" algn="ctr" rotWithShape="0">
              <a:prstClr val="black">
                <a:alpha val="40000"/>
              </a:prstClr>
            </a:outerShdw>
          </a:effectLst>
        </p:spPr>
        <p:txBody>
          <a:bodyPr wrap="square" lIns="0" tIns="0" rIns="0" bIns="0">
            <a:spAutoFit/>
          </a:bodyPr>
          <a:lstStyle/>
          <a:p>
            <a:pPr algn="ctr"/>
            <a:r>
              <a:rPr lang="en-US" altLang="zh-CN" sz="16600" b="1" dirty="0">
                <a:gradFill>
                  <a:gsLst>
                    <a:gs pos="0">
                      <a:schemeClr val="bg1"/>
                    </a:gs>
                    <a:gs pos="90000">
                      <a:schemeClr val="bg1">
                        <a:alpha val="0"/>
                      </a:schemeClr>
                    </a:gs>
                  </a:gsLst>
                  <a:lin ang="5400000" scaled="1"/>
                </a:gra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16600" b="1" dirty="0">
              <a:gradFill>
                <a:gsLst>
                  <a:gs pos="0">
                    <a:schemeClr val="bg1"/>
                  </a:gs>
                  <a:gs pos="90000">
                    <a:schemeClr val="bg1">
                      <a:alpha val="0"/>
                    </a:schemeClr>
                  </a:gs>
                </a:gsLst>
                <a:lin ang="5400000" scaled="1"/>
              </a:gra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15" name="文本框 14">
            <a:extLst>
              <a:ext uri="{FF2B5EF4-FFF2-40B4-BE49-F238E27FC236}">
                <a16:creationId xmlns:a16="http://schemas.microsoft.com/office/drawing/2014/main" xmlns="" id="{82C9DB96-21F5-44C2-A70F-9C54A5BA4A22}"/>
              </a:ext>
            </a:extLst>
          </p:cNvPr>
          <p:cNvSpPr txBox="1"/>
          <p:nvPr/>
        </p:nvSpPr>
        <p:spPr>
          <a:xfrm>
            <a:off x="3810001" y="3686373"/>
            <a:ext cx="4572000" cy="369332"/>
          </a:xfrm>
          <a:prstGeom prst="rect">
            <a:avLst/>
          </a:prstGeom>
          <a:noFill/>
        </p:spPr>
        <p:txBody>
          <a:bodyPr wrap="square"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r>
              <a:rPr lang="en-US" altLang="zh-CN" dirty="0"/>
              <a:t>PLEASE ADD THE TITLE</a:t>
            </a:r>
          </a:p>
        </p:txBody>
      </p:sp>
      <p:sp>
        <p:nvSpPr>
          <p:cNvPr id="13" name="矩形 12">
            <a:extLst>
              <a:ext uri="{FF2B5EF4-FFF2-40B4-BE49-F238E27FC236}">
                <a16:creationId xmlns:a16="http://schemas.microsoft.com/office/drawing/2014/main" xmlns="" id="{B71CBFB0-F19E-461D-913F-6E1AC9073C9A}"/>
              </a:ext>
            </a:extLst>
          </p:cNvPr>
          <p:cNvSpPr/>
          <p:nvPr/>
        </p:nvSpPr>
        <p:spPr>
          <a:xfrm>
            <a:off x="3073854" y="2704582"/>
            <a:ext cx="6044292" cy="1107996"/>
          </a:xfrm>
          <a:prstGeom prst="rect">
            <a:avLst/>
          </a:prstGeom>
        </p:spPr>
        <p:txBody>
          <a:bodyPr wrap="square" lIns="0" tIns="0" rIns="0" bIns="0">
            <a:spAutoFit/>
          </a:bodyPr>
          <a:lstStyle/>
          <a:p>
            <a:pPr algn="ctr"/>
            <a:r>
              <a:rPr lang="zh-CN" altLang="en-US" sz="72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请输入标题</a:t>
            </a:r>
          </a:p>
        </p:txBody>
      </p:sp>
    </p:spTree>
    <p:extLst>
      <p:ext uri="{BB962C8B-B14F-4D97-AF65-F5344CB8AC3E}">
        <p14:creationId xmlns:p14="http://schemas.microsoft.com/office/powerpoint/2010/main" val="416275921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D32BCDD9-EF49-4C3C-837A-0EA760E9DF18}"/>
              </a:ext>
            </a:extLst>
          </p:cNvPr>
          <p:cNvSpPr txBox="1"/>
          <p:nvPr/>
        </p:nvSpPr>
        <p:spPr>
          <a:xfrm>
            <a:off x="5479410" y="6105482"/>
            <a:ext cx="1233179" cy="307777"/>
          </a:xfrm>
          <a:prstGeom prst="rect">
            <a:avLst/>
          </a:prstGeom>
          <a:noFill/>
        </p:spPr>
        <p:txBody>
          <a:bodyPr wrap="square" rtlCol="0">
            <a:spAutoFit/>
          </a:bodyPr>
          <a:lstStyle/>
          <a:p>
            <a:pPr algn="dist"/>
            <a:r>
              <a:rPr lang="en-US" altLang="zh-CN" sz="1400" dirty="0">
                <a:solidFill>
                  <a:schemeClr val="accent1">
                    <a:lumMod val="20000"/>
                    <a:lumOff val="80000"/>
                  </a:schemeClr>
                </a:solidFill>
              </a:rPr>
              <a:t>2020/7/23</a:t>
            </a:r>
            <a:endParaRPr lang="zh-CN" altLang="en-US" sz="1400" dirty="0">
              <a:solidFill>
                <a:schemeClr val="accent1">
                  <a:lumMod val="20000"/>
                  <a:lumOff val="80000"/>
                </a:schemeClr>
              </a:solidFill>
            </a:endParaRPr>
          </a:p>
        </p:txBody>
      </p:sp>
      <p:sp>
        <p:nvSpPr>
          <p:cNvPr id="9" name="矩形 8">
            <a:extLst>
              <a:ext uri="{FF2B5EF4-FFF2-40B4-BE49-F238E27FC236}">
                <a16:creationId xmlns:a16="http://schemas.microsoft.com/office/drawing/2014/main" xmlns="" id="{7FDB4A50-3218-44C0-A811-AA98FAACA32D}"/>
              </a:ext>
            </a:extLst>
          </p:cNvPr>
          <p:cNvSpPr/>
          <p:nvPr/>
        </p:nvSpPr>
        <p:spPr>
          <a:xfrm>
            <a:off x="3116405" y="2325517"/>
            <a:ext cx="5959191" cy="1354217"/>
          </a:xfrm>
          <a:prstGeom prst="rect">
            <a:avLst/>
          </a:prstGeom>
        </p:spPr>
        <p:txBody>
          <a:bodyPr wrap="square" lIns="0" tIns="0" rIns="0" bIns="0">
            <a:spAutoFit/>
          </a:bodyPr>
          <a:lstStyle/>
          <a:p>
            <a:pPr lvl="0" algn="ctr">
              <a:defRPr/>
            </a:pPr>
            <a:r>
              <a:rPr lang="zh-CN" altLang="en-US" sz="8800" dirty="0">
                <a:gradFill flip="none" rotWithShape="1">
                  <a:gsLst>
                    <a:gs pos="17000">
                      <a:schemeClr val="bg1"/>
                    </a:gs>
                    <a:gs pos="90000">
                      <a:schemeClr val="accent1">
                        <a:lumMod val="20000"/>
                        <a:lumOff val="80000"/>
                      </a:schemeClr>
                    </a:gs>
                  </a:gsLst>
                  <a:lin ang="5400000" scaled="1"/>
                  <a:tileRect/>
                </a:gradFill>
                <a:effectLst>
                  <a:outerShdw blurRad="254000" algn="ctr" rotWithShape="0">
                    <a:schemeClr val="accent1">
                      <a:lumMod val="75000"/>
                      <a:alpha val="80000"/>
                    </a:schemeClr>
                  </a:outerShdw>
                </a:effectLst>
                <a:latin typeface="+mj-ea"/>
                <a:ea typeface="+mj-ea"/>
                <a:cs typeface="阿里巴巴普惠体 B" panose="00020600040101010101" pitchFamily="18" charset="-122"/>
              </a:rPr>
              <a:t>感谢观看</a:t>
            </a:r>
          </a:p>
        </p:txBody>
      </p:sp>
      <p:sp>
        <p:nvSpPr>
          <p:cNvPr id="11" name="文本框 10">
            <a:extLst>
              <a:ext uri="{FF2B5EF4-FFF2-40B4-BE49-F238E27FC236}">
                <a16:creationId xmlns:a16="http://schemas.microsoft.com/office/drawing/2014/main" xmlns="" id="{D6BF3545-46EE-4532-BC7F-9879DB85CE19}"/>
              </a:ext>
            </a:extLst>
          </p:cNvPr>
          <p:cNvSpPr txBox="1"/>
          <p:nvPr/>
        </p:nvSpPr>
        <p:spPr>
          <a:xfrm>
            <a:off x="3565029" y="3405446"/>
            <a:ext cx="5061942" cy="443711"/>
          </a:xfrm>
          <a:prstGeom prst="rect">
            <a:avLst/>
          </a:prstGeom>
          <a:noFill/>
        </p:spPr>
        <p:txBody>
          <a:bodyPr wrap="square" rtlCol="0">
            <a:spAutoFit/>
          </a:bodyPr>
          <a:lstStyle/>
          <a:p>
            <a:pPr algn="ctr">
              <a:lnSpc>
                <a:spcPct val="130000"/>
              </a:lnSpc>
            </a:pPr>
            <a:r>
              <a:rPr lang="en-US" altLang="zh-CN" sz="2000" b="1" i="1" spc="300" dirty="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rPr>
              <a:t>THANKS FOR WATCHING</a:t>
            </a:r>
          </a:p>
        </p:txBody>
      </p:sp>
    </p:spTree>
    <p:extLst>
      <p:ext uri="{BB962C8B-B14F-4D97-AF65-F5344CB8AC3E}">
        <p14:creationId xmlns:p14="http://schemas.microsoft.com/office/powerpoint/2010/main" val="251820125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矩形 27">
            <a:extLst>
              <a:ext uri="{FF2B5EF4-FFF2-40B4-BE49-F238E27FC236}">
                <a16:creationId xmlns:a16="http://schemas.microsoft.com/office/drawing/2014/main" xmlns="" id="{9A42F62A-CA28-476F-BBF9-11D72D4438D3}"/>
              </a:ext>
            </a:extLst>
          </p:cNvPr>
          <p:cNvSpPr/>
          <p:nvPr/>
        </p:nvSpPr>
        <p:spPr>
          <a:xfrm>
            <a:off x="1238835" y="2794726"/>
            <a:ext cx="9714330" cy="4465320"/>
          </a:xfrm>
          <a:prstGeom prst="rect">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ïṩḷïḓê">
            <a:extLst>
              <a:ext uri="{FF2B5EF4-FFF2-40B4-BE49-F238E27FC236}">
                <a16:creationId xmlns:a16="http://schemas.microsoft.com/office/drawing/2014/main" xmlns="" id="{AFC053AA-D8E9-4DE9-81A4-352607C91317}"/>
              </a:ext>
            </a:extLst>
          </p:cNvPr>
          <p:cNvSpPr/>
          <p:nvPr/>
        </p:nvSpPr>
        <p:spPr bwMode="auto">
          <a:xfrm>
            <a:off x="8292075" y="1958978"/>
            <a:ext cx="3037836" cy="4039269"/>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6" name="ïṩḷïḓê">
            <a:extLst>
              <a:ext uri="{FF2B5EF4-FFF2-40B4-BE49-F238E27FC236}">
                <a16:creationId xmlns:a16="http://schemas.microsoft.com/office/drawing/2014/main" xmlns="" id="{2DDE5591-4F04-4068-AA42-655CB0E0AD82}"/>
              </a:ext>
            </a:extLst>
          </p:cNvPr>
          <p:cNvSpPr/>
          <p:nvPr/>
        </p:nvSpPr>
        <p:spPr bwMode="auto">
          <a:xfrm>
            <a:off x="8079098" y="1563802"/>
            <a:ext cx="3037836" cy="4039269"/>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矩形 7">
            <a:extLst>
              <a:ext uri="{FF2B5EF4-FFF2-40B4-BE49-F238E27FC236}">
                <a16:creationId xmlns:a16="http://schemas.microsoft.com/office/drawing/2014/main" xmlns="" id="{FF029C41-1005-445D-A459-58C0FE411A5B}"/>
              </a:ext>
            </a:extLst>
          </p:cNvPr>
          <p:cNvSpPr/>
          <p:nvPr/>
        </p:nvSpPr>
        <p:spPr>
          <a:xfrm>
            <a:off x="1489711" y="2392680"/>
            <a:ext cx="9212579" cy="4465320"/>
          </a:xfrm>
          <a:prstGeom prst="rect">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536DE63B-11AD-4B02-AC10-7A8BA403790B}"/>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241D7938-A0A9-4CA4-A334-253722E1E7C1}"/>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5BDF1E79-4ECE-4164-966F-75A3A8BFA404}"/>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4A9D37A2-487B-4BF9-8C28-011401066CB6}"/>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一段式文本分段</a:t>
            </a:r>
          </a:p>
        </p:txBody>
      </p:sp>
      <p:sp>
        <p:nvSpPr>
          <p:cNvPr id="6" name="文本框 5">
            <a:extLst>
              <a:ext uri="{FF2B5EF4-FFF2-40B4-BE49-F238E27FC236}">
                <a16:creationId xmlns:a16="http://schemas.microsoft.com/office/drawing/2014/main" xmlns="" id="{45E099AD-5E2E-44DD-900A-55573A4BDFAF}"/>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EA679591-39F9-4D1A-A32F-A8649442BEBC}"/>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10" name="任意多边形: 形状 9">
            <a:extLst>
              <a:ext uri="{FF2B5EF4-FFF2-40B4-BE49-F238E27FC236}">
                <a16:creationId xmlns:a16="http://schemas.microsoft.com/office/drawing/2014/main" xmlns="" id="{83C8978D-8085-4D0B-BE54-826CE1ABD995}"/>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 name="任意多边形: 形状 11">
            <a:extLst>
              <a:ext uri="{FF2B5EF4-FFF2-40B4-BE49-F238E27FC236}">
                <a16:creationId xmlns:a16="http://schemas.microsoft.com/office/drawing/2014/main" xmlns="" id="{9F00ABCB-105F-4204-B92B-8AE4C231158F}"/>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 name="矩形 19">
            <a:extLst>
              <a:ext uri="{FF2B5EF4-FFF2-40B4-BE49-F238E27FC236}">
                <a16:creationId xmlns:a16="http://schemas.microsoft.com/office/drawing/2014/main" xmlns="" id="{7F573F73-07C3-4820-A383-10AE74445430}"/>
              </a:ext>
            </a:extLst>
          </p:cNvPr>
          <p:cNvSpPr/>
          <p:nvPr/>
        </p:nvSpPr>
        <p:spPr>
          <a:xfrm>
            <a:off x="2318996" y="3864445"/>
            <a:ext cx="7554007" cy="2035814"/>
          </a:xfrm>
          <a:prstGeom prst="rect">
            <a:avLst/>
          </a:prstGeom>
        </p:spPr>
        <p:txBody>
          <a:bodyPr wrap="square" lIns="0" tIns="0" rIns="0" bIns="0">
            <a:spAutoFit/>
          </a:bodyPr>
          <a:lstStyle/>
          <a:p>
            <a:pPr algn="just">
              <a:lnSpc>
                <a:spcPct val="150000"/>
              </a:lnSpc>
            </a:pPr>
            <a:r>
              <a:rPr lang="zh-CN" altLang="en-US" dirty="0">
                <a:solidFill>
                  <a:prstClr val="black"/>
                </a:solidFill>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endParaRPr lang="en-US" altLang="zh-CN" dirty="0">
              <a:solidFill>
                <a:prstClr val="black"/>
              </a:solidFill>
            </a:endParaRPr>
          </a:p>
        </p:txBody>
      </p:sp>
      <p:sp>
        <p:nvSpPr>
          <p:cNvPr id="22" name="矩形 21">
            <a:extLst>
              <a:ext uri="{FF2B5EF4-FFF2-40B4-BE49-F238E27FC236}">
                <a16:creationId xmlns:a16="http://schemas.microsoft.com/office/drawing/2014/main" xmlns="" id="{B88E55C0-D641-43FF-9F37-FAEA8E4C5EC0}"/>
              </a:ext>
            </a:extLst>
          </p:cNvPr>
          <p:cNvSpPr/>
          <p:nvPr/>
        </p:nvSpPr>
        <p:spPr>
          <a:xfrm>
            <a:off x="2318995" y="3322402"/>
            <a:ext cx="3936661" cy="11795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a:p>
        </p:txBody>
      </p:sp>
      <p:sp>
        <p:nvSpPr>
          <p:cNvPr id="24" name="矩形 23">
            <a:extLst>
              <a:ext uri="{FF2B5EF4-FFF2-40B4-BE49-F238E27FC236}">
                <a16:creationId xmlns:a16="http://schemas.microsoft.com/office/drawing/2014/main" xmlns="" id="{8EC1DA07-5A6D-485C-94D2-D20842342663}"/>
              </a:ext>
            </a:extLst>
          </p:cNvPr>
          <p:cNvSpPr/>
          <p:nvPr/>
        </p:nvSpPr>
        <p:spPr>
          <a:xfrm>
            <a:off x="2318996" y="3049385"/>
            <a:ext cx="4376880" cy="430887"/>
          </a:xfrm>
          <a:prstGeom prst="rect">
            <a:avLst/>
          </a:prstGeom>
        </p:spPr>
        <p:txBody>
          <a:bodyPr wrap="square" lIns="0" tIns="0" rIns="0" bIns="0">
            <a:sp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请用一句话概括正文内容</a:t>
            </a:r>
          </a:p>
        </p:txBody>
      </p:sp>
      <p:sp>
        <p:nvSpPr>
          <p:cNvPr id="30" name="矩形 29">
            <a:extLst>
              <a:ext uri="{FF2B5EF4-FFF2-40B4-BE49-F238E27FC236}">
                <a16:creationId xmlns:a16="http://schemas.microsoft.com/office/drawing/2014/main" xmlns="" id="{0215A35E-E1E0-4629-AFA2-216F5192C7BB}"/>
              </a:ext>
            </a:extLst>
          </p:cNvPr>
          <p:cNvSpPr/>
          <p:nvPr/>
        </p:nvSpPr>
        <p:spPr>
          <a:xfrm>
            <a:off x="1589675" y="2497538"/>
            <a:ext cx="9012651" cy="4540705"/>
          </a:xfrm>
          <a:prstGeom prst="rect">
            <a:avLst/>
          </a:prstGeom>
          <a:noFill/>
          <a:ln w="19050">
            <a:gradFill>
              <a:gsLst>
                <a:gs pos="9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699244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ïṩḷïḓê">
            <a:extLst>
              <a:ext uri="{FF2B5EF4-FFF2-40B4-BE49-F238E27FC236}">
                <a16:creationId xmlns:a16="http://schemas.microsoft.com/office/drawing/2014/main" xmlns="" id="{CFF5E46E-4C89-41E3-A9A6-0B4CF5DB4823}"/>
              </a:ext>
            </a:extLst>
          </p:cNvPr>
          <p:cNvSpPr/>
          <p:nvPr/>
        </p:nvSpPr>
        <p:spPr bwMode="auto">
          <a:xfrm>
            <a:off x="3734824" y="1851449"/>
            <a:ext cx="2594038" cy="344917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9" name="ïṩḷïḓê">
            <a:extLst>
              <a:ext uri="{FF2B5EF4-FFF2-40B4-BE49-F238E27FC236}">
                <a16:creationId xmlns:a16="http://schemas.microsoft.com/office/drawing/2014/main" xmlns="" id="{C0999C6B-69A5-4FE4-AE70-A15C7B6078D3}"/>
              </a:ext>
            </a:extLst>
          </p:cNvPr>
          <p:cNvSpPr/>
          <p:nvPr/>
        </p:nvSpPr>
        <p:spPr bwMode="auto">
          <a:xfrm>
            <a:off x="8626727" y="1851449"/>
            <a:ext cx="2594038" cy="3449172"/>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8" name="矩形: 圆角 7">
            <a:extLst>
              <a:ext uri="{FF2B5EF4-FFF2-40B4-BE49-F238E27FC236}">
                <a16:creationId xmlns:a16="http://schemas.microsoft.com/office/drawing/2014/main" xmlns="" id="{ED933A0E-E121-47AC-A018-6E8094849B78}"/>
              </a:ext>
            </a:extLst>
          </p:cNvPr>
          <p:cNvSpPr/>
          <p:nvPr/>
        </p:nvSpPr>
        <p:spPr>
          <a:xfrm>
            <a:off x="6815259" y="2599066"/>
            <a:ext cx="4042557" cy="4408181"/>
          </a:xfrm>
          <a:prstGeom prst="roundRect">
            <a:avLst>
              <a:gd name="adj" fmla="val 3728"/>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xmlns="" id="{E4B48776-B6B1-409B-9801-60B7D978E9AB}"/>
              </a:ext>
            </a:extLst>
          </p:cNvPr>
          <p:cNvSpPr/>
          <p:nvPr/>
        </p:nvSpPr>
        <p:spPr>
          <a:xfrm>
            <a:off x="1927576" y="2599066"/>
            <a:ext cx="4042557" cy="4408181"/>
          </a:xfrm>
          <a:prstGeom prst="roundRect">
            <a:avLst>
              <a:gd name="adj" fmla="val 3728"/>
            </a:avLst>
          </a:prstGeom>
          <a:solidFill>
            <a:schemeClr val="accent1">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xmlns="" id="{0F1A803D-38D2-46B5-A97A-39DD80875B41}"/>
              </a:ext>
            </a:extLst>
          </p:cNvPr>
          <p:cNvSpPr/>
          <p:nvPr/>
        </p:nvSpPr>
        <p:spPr>
          <a:xfrm>
            <a:off x="1800003" y="2449812"/>
            <a:ext cx="4042557" cy="4682508"/>
          </a:xfrm>
          <a:prstGeom prst="roundRect">
            <a:avLst>
              <a:gd name="adj" fmla="val 3728"/>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圆角 14">
            <a:extLst>
              <a:ext uri="{FF2B5EF4-FFF2-40B4-BE49-F238E27FC236}">
                <a16:creationId xmlns:a16="http://schemas.microsoft.com/office/drawing/2014/main" xmlns="" id="{CB4B901A-D913-450F-A357-3C62CF7185BA}"/>
              </a:ext>
            </a:extLst>
          </p:cNvPr>
          <p:cNvSpPr/>
          <p:nvPr/>
        </p:nvSpPr>
        <p:spPr>
          <a:xfrm>
            <a:off x="6687686" y="2449812"/>
            <a:ext cx="4042557" cy="4682508"/>
          </a:xfrm>
          <a:prstGeom prst="roundRect">
            <a:avLst>
              <a:gd name="adj" fmla="val 3728"/>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extLst>
              <a:ext uri="{FF2B5EF4-FFF2-40B4-BE49-F238E27FC236}">
                <a16:creationId xmlns:a16="http://schemas.microsoft.com/office/drawing/2014/main" xmlns="" id="{8723C7E9-01C7-43C8-BF88-450EC0076B8D}"/>
              </a:ext>
            </a:extLst>
          </p:cNvPr>
          <p:cNvSpPr/>
          <p:nvPr/>
        </p:nvSpPr>
        <p:spPr>
          <a:xfrm>
            <a:off x="2168223" y="2675247"/>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1" name="矩形 20">
            <a:extLst>
              <a:ext uri="{FF2B5EF4-FFF2-40B4-BE49-F238E27FC236}">
                <a16:creationId xmlns:a16="http://schemas.microsoft.com/office/drawing/2014/main" xmlns="" id="{3FB3F725-4E5F-478A-BD07-0B62A547D90D}"/>
              </a:ext>
            </a:extLst>
          </p:cNvPr>
          <p:cNvSpPr/>
          <p:nvPr/>
        </p:nvSpPr>
        <p:spPr>
          <a:xfrm>
            <a:off x="2106386" y="3702279"/>
            <a:ext cx="3436141" cy="2035814"/>
          </a:xfrm>
          <a:prstGeom prst="rect">
            <a:avLst/>
          </a:prstGeom>
        </p:spPr>
        <p:txBody>
          <a:bodyPr wrap="square" lIns="0" tIns="0" rIns="0" bIns="0">
            <a:spAutoFit/>
          </a:bodyPr>
          <a:lstStyle/>
          <a:p>
            <a:pPr algn="just">
              <a:lnSpc>
                <a:spcPct val="150000"/>
              </a:lnSpc>
            </a:pPr>
            <a:r>
              <a:rPr lang="zh-CN" altLang="en-US" dirty="0">
                <a:solidFill>
                  <a:schemeClr val="tx1">
                    <a:lumMod val="85000"/>
                    <a:lumOff val="15000"/>
                  </a:schemeClr>
                </a:solidFill>
              </a:rPr>
              <a:t>请输入文本请输入文本请输入文本请输入文本请输入文本请输入文本请输入文本请输入文本请输入文本请输入文本请输入文本请输入文本请输入文本请输入文本请输入文本、</a:t>
            </a:r>
            <a:endParaRPr lang="en-US" altLang="zh-CN" dirty="0">
              <a:solidFill>
                <a:schemeClr val="tx1">
                  <a:lumMod val="85000"/>
                  <a:lumOff val="15000"/>
                </a:schemeClr>
              </a:solidFill>
            </a:endParaRPr>
          </a:p>
        </p:txBody>
      </p:sp>
      <p:sp>
        <p:nvSpPr>
          <p:cNvPr id="22" name="矩形 21">
            <a:extLst>
              <a:ext uri="{FF2B5EF4-FFF2-40B4-BE49-F238E27FC236}">
                <a16:creationId xmlns:a16="http://schemas.microsoft.com/office/drawing/2014/main" xmlns="" id="{62D397EC-BF2B-42F9-817C-6A192C654D2F}"/>
              </a:ext>
            </a:extLst>
          </p:cNvPr>
          <p:cNvSpPr/>
          <p:nvPr/>
        </p:nvSpPr>
        <p:spPr>
          <a:xfrm>
            <a:off x="7076769" y="2675247"/>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02</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7" name="矩形 26">
            <a:extLst>
              <a:ext uri="{FF2B5EF4-FFF2-40B4-BE49-F238E27FC236}">
                <a16:creationId xmlns:a16="http://schemas.microsoft.com/office/drawing/2014/main" xmlns="" id="{725A1431-E03F-4F71-AE12-AF708364B831}"/>
              </a:ext>
            </a:extLst>
          </p:cNvPr>
          <p:cNvSpPr/>
          <p:nvPr/>
        </p:nvSpPr>
        <p:spPr>
          <a:xfrm>
            <a:off x="7031260" y="3702279"/>
            <a:ext cx="3436141" cy="2035814"/>
          </a:xfrm>
          <a:prstGeom prst="rect">
            <a:avLst/>
          </a:prstGeom>
        </p:spPr>
        <p:txBody>
          <a:bodyPr wrap="square" lIns="0" tIns="0" rIns="0" bIns="0">
            <a:spAutoFit/>
          </a:bodyPr>
          <a:lstStyle/>
          <a:p>
            <a:pPr algn="just">
              <a:lnSpc>
                <a:spcPct val="150000"/>
              </a:lnSpc>
            </a:pPr>
            <a:r>
              <a:rPr lang="zh-CN" altLang="en-US" dirty="0">
                <a:solidFill>
                  <a:schemeClr val="tx1">
                    <a:lumMod val="85000"/>
                    <a:lumOff val="15000"/>
                  </a:schemeClr>
                </a:solidFill>
              </a:rPr>
              <a:t>请输入文本请输入文本请输入文本请输入文本请输入文本请输入文本请输入文本请输入文本请输入文本请输入文本请输入文本请输入文本请输入文本请输入文本请输入文本、</a:t>
            </a:r>
            <a:endParaRPr lang="en-US" altLang="zh-CN" dirty="0">
              <a:solidFill>
                <a:schemeClr val="tx1">
                  <a:lumMod val="85000"/>
                  <a:lumOff val="15000"/>
                </a:schemeClr>
              </a:solidFill>
            </a:endParaRPr>
          </a:p>
        </p:txBody>
      </p:sp>
      <p:grpSp>
        <p:nvGrpSpPr>
          <p:cNvPr id="28" name="组合 27">
            <a:extLst>
              <a:ext uri="{FF2B5EF4-FFF2-40B4-BE49-F238E27FC236}">
                <a16:creationId xmlns:a16="http://schemas.microsoft.com/office/drawing/2014/main" xmlns="" id="{A298DDFB-C296-479A-ADEC-362825E3D5B3}"/>
              </a:ext>
            </a:extLst>
          </p:cNvPr>
          <p:cNvGrpSpPr/>
          <p:nvPr/>
        </p:nvGrpSpPr>
        <p:grpSpPr>
          <a:xfrm>
            <a:off x="2106386" y="6048238"/>
            <a:ext cx="450299" cy="101439"/>
            <a:chOff x="2106386" y="6489699"/>
            <a:chExt cx="450299" cy="101439"/>
          </a:xfrm>
        </p:grpSpPr>
        <p:sp>
          <p:nvSpPr>
            <p:cNvPr id="29" name="椭圆 28">
              <a:extLst>
                <a:ext uri="{FF2B5EF4-FFF2-40B4-BE49-F238E27FC236}">
                  <a16:creationId xmlns:a16="http://schemas.microsoft.com/office/drawing/2014/main" xmlns="" id="{70C2547E-BF4E-43E9-A72A-11F04EAA1F69}"/>
                </a:ext>
              </a:extLst>
            </p:cNvPr>
            <p:cNvSpPr/>
            <p:nvPr/>
          </p:nvSpPr>
          <p:spPr>
            <a:xfrm>
              <a:off x="2106386" y="6489699"/>
              <a:ext cx="101439" cy="101439"/>
            </a:xfrm>
            <a:prstGeom prst="ellipse">
              <a:avLst/>
            </a:prstGeom>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xmlns="" id="{97F8476F-E18E-44B5-8BBB-2421C06FF764}"/>
                </a:ext>
              </a:extLst>
            </p:cNvPr>
            <p:cNvSpPr/>
            <p:nvPr/>
          </p:nvSpPr>
          <p:spPr>
            <a:xfrm>
              <a:off x="245524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1" name="组合 30">
            <a:extLst>
              <a:ext uri="{FF2B5EF4-FFF2-40B4-BE49-F238E27FC236}">
                <a16:creationId xmlns:a16="http://schemas.microsoft.com/office/drawing/2014/main" xmlns="" id="{4DCFCD58-AACB-4087-B610-17B1D7003900}"/>
              </a:ext>
            </a:extLst>
          </p:cNvPr>
          <p:cNvGrpSpPr/>
          <p:nvPr/>
        </p:nvGrpSpPr>
        <p:grpSpPr>
          <a:xfrm>
            <a:off x="7009613" y="6048238"/>
            <a:ext cx="450299" cy="101439"/>
            <a:chOff x="2106386" y="6489699"/>
            <a:chExt cx="450299" cy="101439"/>
          </a:xfrm>
        </p:grpSpPr>
        <p:sp>
          <p:nvSpPr>
            <p:cNvPr id="32" name="椭圆 31">
              <a:extLst>
                <a:ext uri="{FF2B5EF4-FFF2-40B4-BE49-F238E27FC236}">
                  <a16:creationId xmlns:a16="http://schemas.microsoft.com/office/drawing/2014/main" xmlns="" id="{16FF058B-ACFE-458C-B47B-CB47C7A1A85A}"/>
                </a:ext>
              </a:extLst>
            </p:cNvPr>
            <p:cNvSpPr/>
            <p:nvPr/>
          </p:nvSpPr>
          <p:spPr>
            <a:xfrm>
              <a:off x="2106386" y="6489699"/>
              <a:ext cx="101439" cy="10143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xmlns="" id="{EA6C007C-C2DE-41E6-BBF0-3490E75080CA}"/>
                </a:ext>
              </a:extLst>
            </p:cNvPr>
            <p:cNvSpPr/>
            <p:nvPr/>
          </p:nvSpPr>
          <p:spPr>
            <a:xfrm>
              <a:off x="2455246" y="6489699"/>
              <a:ext cx="101439" cy="101439"/>
            </a:xfrm>
            <a:prstGeom prst="ellipse">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34D2A8B5-2D67-4A44-871D-48AFE0BDE60B}"/>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16C741A7-F6A2-438F-895B-C0B5299C6993}"/>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76862676-09C6-4DF2-A7EB-F0E547FF72AC}"/>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C70C3539-3784-4168-B9F5-54970F789B3A}"/>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二段式文本分段</a:t>
            </a:r>
          </a:p>
        </p:txBody>
      </p:sp>
      <p:sp>
        <p:nvSpPr>
          <p:cNvPr id="6" name="文本框 5">
            <a:extLst>
              <a:ext uri="{FF2B5EF4-FFF2-40B4-BE49-F238E27FC236}">
                <a16:creationId xmlns:a16="http://schemas.microsoft.com/office/drawing/2014/main" xmlns="" id="{363D23E2-CBEB-416E-A11A-DFB79AEC9440}"/>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935C353E-EF2F-461B-A95C-6AC28325A8BE}"/>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5" name="任意多边形: 形状 34">
            <a:extLst>
              <a:ext uri="{FF2B5EF4-FFF2-40B4-BE49-F238E27FC236}">
                <a16:creationId xmlns:a16="http://schemas.microsoft.com/office/drawing/2014/main" xmlns="" id="{CAEEC3A7-8AD4-4627-9B32-2FD9B8556AC1}"/>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a:extLst>
              <a:ext uri="{FF2B5EF4-FFF2-40B4-BE49-F238E27FC236}">
                <a16:creationId xmlns:a16="http://schemas.microsoft.com/office/drawing/2014/main" xmlns="" id="{43B2D098-E449-43D3-B0DF-0476AC8F2C19}"/>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 name="矩形 16">
            <a:extLst>
              <a:ext uri="{FF2B5EF4-FFF2-40B4-BE49-F238E27FC236}">
                <a16:creationId xmlns:a16="http://schemas.microsoft.com/office/drawing/2014/main" xmlns="" id="{F4853CA2-565A-4127-AA68-90B52F6AF56F}"/>
              </a:ext>
            </a:extLst>
          </p:cNvPr>
          <p:cNvSpPr/>
          <p:nvPr/>
        </p:nvSpPr>
        <p:spPr>
          <a:xfrm>
            <a:off x="2140270" y="3159800"/>
            <a:ext cx="3300818" cy="369332"/>
          </a:xfrm>
          <a:prstGeom prst="rect">
            <a:avLst/>
          </a:prstGeom>
        </p:spPr>
        <p:txBody>
          <a:bodyPr wrap="square" lIns="0" tIns="0" rIns="0" bIns="0">
            <a:sp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sp>
        <p:nvSpPr>
          <p:cNvPr id="23" name="矩形 22">
            <a:extLst>
              <a:ext uri="{FF2B5EF4-FFF2-40B4-BE49-F238E27FC236}">
                <a16:creationId xmlns:a16="http://schemas.microsoft.com/office/drawing/2014/main" xmlns="" id="{76EE043D-FF28-405B-9A30-A8C7533995B3}"/>
              </a:ext>
            </a:extLst>
          </p:cNvPr>
          <p:cNvSpPr/>
          <p:nvPr/>
        </p:nvSpPr>
        <p:spPr>
          <a:xfrm>
            <a:off x="7048816" y="3159800"/>
            <a:ext cx="3300818" cy="369332"/>
          </a:xfrm>
          <a:prstGeom prst="rect">
            <a:avLst/>
          </a:prstGeom>
        </p:spPr>
        <p:txBody>
          <a:bodyPr wrap="square" lIns="0" tIns="0" rIns="0" bIns="0">
            <a:spAutoFit/>
          </a:bodyPr>
          <a:lstStyle/>
          <a:p>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spTree>
    <p:extLst>
      <p:ext uri="{BB962C8B-B14F-4D97-AF65-F5344CB8AC3E}">
        <p14:creationId xmlns:p14="http://schemas.microsoft.com/office/powerpoint/2010/main" val="422105085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3F9FF"/>
        </a:solidFill>
        <a:effectLst/>
      </p:bgPr>
    </p:bg>
    <p:spTree>
      <p:nvGrpSpPr>
        <p:cNvPr id="1" name=""/>
        <p:cNvGrpSpPr/>
        <p:nvPr/>
      </p:nvGrpSpPr>
      <p:grpSpPr>
        <a:xfrm>
          <a:off x="0" y="0"/>
          <a:ext cx="0" cy="0"/>
          <a:chOff x="0" y="0"/>
          <a:chExt cx="0" cy="0"/>
        </a:xfrm>
      </p:grpSpPr>
      <p:grpSp>
        <p:nvGrpSpPr>
          <p:cNvPr id="21" name="组合 20">
            <a:extLst>
              <a:ext uri="{FF2B5EF4-FFF2-40B4-BE49-F238E27FC236}">
                <a16:creationId xmlns:a16="http://schemas.microsoft.com/office/drawing/2014/main" xmlns="" id="{40CF8E04-E1F7-409E-850D-5FF54C54A059}"/>
              </a:ext>
            </a:extLst>
          </p:cNvPr>
          <p:cNvGrpSpPr/>
          <p:nvPr/>
        </p:nvGrpSpPr>
        <p:grpSpPr>
          <a:xfrm>
            <a:off x="849857" y="272597"/>
            <a:ext cx="1104434" cy="1291205"/>
            <a:chOff x="849857" y="197211"/>
            <a:chExt cx="1104434" cy="1291205"/>
          </a:xfrm>
        </p:grpSpPr>
        <p:sp>
          <p:nvSpPr>
            <p:cNvPr id="22" name="ïṩḷïḓê">
              <a:extLst>
                <a:ext uri="{FF2B5EF4-FFF2-40B4-BE49-F238E27FC236}">
                  <a16:creationId xmlns:a16="http://schemas.microsoft.com/office/drawing/2014/main" xmlns="" id="{E3DE7FE3-3DE2-41B7-A747-CB0D36C51B64}"/>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23" name="ïṩḷïḓê">
              <a:extLst>
                <a:ext uri="{FF2B5EF4-FFF2-40B4-BE49-F238E27FC236}">
                  <a16:creationId xmlns:a16="http://schemas.microsoft.com/office/drawing/2014/main" xmlns="" id="{CAED5492-853E-4435-BA48-DF45E093A603}"/>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24" name="矩形 23">
            <a:extLst>
              <a:ext uri="{FF2B5EF4-FFF2-40B4-BE49-F238E27FC236}">
                <a16:creationId xmlns:a16="http://schemas.microsoft.com/office/drawing/2014/main" xmlns="" id="{B19E6442-8439-439D-BEBD-BD1044891D0F}"/>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更全面的意外综合保障</a:t>
            </a:r>
          </a:p>
        </p:txBody>
      </p:sp>
      <p:sp>
        <p:nvSpPr>
          <p:cNvPr id="25" name="文本框 24">
            <a:extLst>
              <a:ext uri="{FF2B5EF4-FFF2-40B4-BE49-F238E27FC236}">
                <a16:creationId xmlns:a16="http://schemas.microsoft.com/office/drawing/2014/main" xmlns="" id="{52B5183B-A114-47D4-A034-AE7807509F74}"/>
              </a:ext>
            </a:extLst>
          </p:cNvPr>
          <p:cNvSpPr txBox="1"/>
          <p:nvPr/>
        </p:nvSpPr>
        <p:spPr>
          <a:xfrm>
            <a:off x="1722324" y="995609"/>
            <a:ext cx="4538775"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COMPREHENSIVE ACCIDENT PROTECTION</a:t>
            </a:r>
          </a:p>
        </p:txBody>
      </p:sp>
      <p:cxnSp>
        <p:nvCxnSpPr>
          <p:cNvPr id="26" name="直接连接符 25">
            <a:extLst>
              <a:ext uri="{FF2B5EF4-FFF2-40B4-BE49-F238E27FC236}">
                <a16:creationId xmlns:a16="http://schemas.microsoft.com/office/drawing/2014/main" xmlns="" id="{C4987273-2E19-4948-AE69-3F6E35EBC837}"/>
              </a:ext>
            </a:extLst>
          </p:cNvPr>
          <p:cNvCxnSpPr/>
          <p:nvPr/>
        </p:nvCxnSpPr>
        <p:spPr>
          <a:xfrm flipH="1">
            <a:off x="4652332"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97" name="ïṩḷïḓê">
            <a:extLst>
              <a:ext uri="{FF2B5EF4-FFF2-40B4-BE49-F238E27FC236}">
                <a16:creationId xmlns:a16="http://schemas.microsoft.com/office/drawing/2014/main" xmlns="" id="{E79F2087-C99A-4AFF-89C3-56DE54925969}"/>
              </a:ext>
            </a:extLst>
          </p:cNvPr>
          <p:cNvSpPr/>
          <p:nvPr/>
        </p:nvSpPr>
        <p:spPr bwMode="auto">
          <a:xfrm>
            <a:off x="4367134" y="2053350"/>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 name="矩形 2">
            <a:extLst>
              <a:ext uri="{FF2B5EF4-FFF2-40B4-BE49-F238E27FC236}">
                <a16:creationId xmlns:a16="http://schemas.microsoft.com/office/drawing/2014/main" xmlns="" id="{EBAED258-81F5-46A9-AF83-FE80BDA40678}"/>
              </a:ext>
            </a:extLst>
          </p:cNvPr>
          <p:cNvSpPr/>
          <p:nvPr/>
        </p:nvSpPr>
        <p:spPr>
          <a:xfrm>
            <a:off x="4851918" y="2349869"/>
            <a:ext cx="2438878" cy="430887"/>
          </a:xfrm>
          <a:prstGeom prst="rect">
            <a:avLst/>
          </a:prstGeom>
        </p:spPr>
        <p:txBody>
          <a:bodyPr wrap="square" lIns="0" tIns="0" rIns="0" bIns="0">
            <a:spAutoFit/>
          </a:bodyPr>
          <a:lstStyle/>
          <a:p>
            <a:pPr algn="ctr"/>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交通意外赔付</a:t>
            </a:r>
          </a:p>
        </p:txBody>
      </p:sp>
      <p:grpSp>
        <p:nvGrpSpPr>
          <p:cNvPr id="56" name="组合 55">
            <a:extLst>
              <a:ext uri="{FF2B5EF4-FFF2-40B4-BE49-F238E27FC236}">
                <a16:creationId xmlns:a16="http://schemas.microsoft.com/office/drawing/2014/main" xmlns="" id="{030DACD3-AF57-46D6-893A-DD070F527D94}"/>
              </a:ext>
            </a:extLst>
          </p:cNvPr>
          <p:cNvGrpSpPr/>
          <p:nvPr/>
        </p:nvGrpSpPr>
        <p:grpSpPr>
          <a:xfrm>
            <a:off x="4987352" y="3140210"/>
            <a:ext cx="2338311" cy="384657"/>
            <a:chOff x="1402555" y="2935351"/>
            <a:chExt cx="2338311" cy="384657"/>
          </a:xfrm>
        </p:grpSpPr>
        <p:sp>
          <p:nvSpPr>
            <p:cNvPr id="28" name="矩形: 圆角 27">
              <a:extLst>
                <a:ext uri="{FF2B5EF4-FFF2-40B4-BE49-F238E27FC236}">
                  <a16:creationId xmlns:a16="http://schemas.microsoft.com/office/drawing/2014/main" xmlns="" id="{FD9E0F69-97DF-4E6D-AA93-BEE6CA954BFC}"/>
                </a:ext>
              </a:extLst>
            </p:cNvPr>
            <p:cNvSpPr/>
            <p:nvPr/>
          </p:nvSpPr>
          <p:spPr>
            <a:xfrm>
              <a:off x="284106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en-US" altLang="zh-CN" sz="1400" dirty="0">
                  <a:solidFill>
                    <a:schemeClr val="bg1"/>
                  </a:solidFill>
                </a:rPr>
                <a:t>500w</a:t>
              </a:r>
              <a:endParaRPr lang="zh-CN" altLang="en-US" sz="1400" dirty="0">
                <a:solidFill>
                  <a:schemeClr val="bg1"/>
                </a:solidFill>
              </a:endParaRPr>
            </a:p>
          </p:txBody>
        </p:sp>
        <p:sp>
          <p:nvSpPr>
            <p:cNvPr id="27" name="矩形: 圆角 26">
              <a:extLst>
                <a:ext uri="{FF2B5EF4-FFF2-40B4-BE49-F238E27FC236}">
                  <a16:creationId xmlns:a16="http://schemas.microsoft.com/office/drawing/2014/main" xmlns="" id="{AD4F642D-B542-4235-931B-FCDA04106765}"/>
                </a:ext>
              </a:extLst>
            </p:cNvPr>
            <p:cNvSpPr/>
            <p:nvPr/>
          </p:nvSpPr>
          <p:spPr>
            <a:xfrm>
              <a:off x="1402555" y="2935351"/>
              <a:ext cx="1500665"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航空</a:t>
              </a:r>
              <a:r>
                <a:rPr lang="zh-CN" altLang="en-US" sz="1600" dirty="0">
                  <a:solidFill>
                    <a:schemeClr val="tx1">
                      <a:lumMod val="85000"/>
                      <a:lumOff val="15000"/>
                    </a:schemeClr>
                  </a:solidFill>
                </a:rPr>
                <a:t>意外</a:t>
              </a:r>
            </a:p>
          </p:txBody>
        </p:sp>
        <p:sp>
          <p:nvSpPr>
            <p:cNvPr id="34" name="任意多边形: 形状 33">
              <a:extLst>
                <a:ext uri="{FF2B5EF4-FFF2-40B4-BE49-F238E27FC236}">
                  <a16:creationId xmlns:a16="http://schemas.microsoft.com/office/drawing/2014/main" xmlns="" id="{639BEACF-C523-4989-BEC0-4467F75962FD}"/>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57" name="组合 56">
            <a:extLst>
              <a:ext uri="{FF2B5EF4-FFF2-40B4-BE49-F238E27FC236}">
                <a16:creationId xmlns:a16="http://schemas.microsoft.com/office/drawing/2014/main" xmlns="" id="{8531B370-5205-40F3-B154-E14E24903470}"/>
              </a:ext>
            </a:extLst>
          </p:cNvPr>
          <p:cNvGrpSpPr/>
          <p:nvPr/>
        </p:nvGrpSpPr>
        <p:grpSpPr>
          <a:xfrm>
            <a:off x="4987352" y="3655910"/>
            <a:ext cx="2338311" cy="384657"/>
            <a:chOff x="1402555" y="3431776"/>
            <a:chExt cx="2338311" cy="384657"/>
          </a:xfrm>
        </p:grpSpPr>
        <p:sp>
          <p:nvSpPr>
            <p:cNvPr id="37" name="矩形: 圆角 36">
              <a:extLst>
                <a:ext uri="{FF2B5EF4-FFF2-40B4-BE49-F238E27FC236}">
                  <a16:creationId xmlns:a16="http://schemas.microsoft.com/office/drawing/2014/main" xmlns="" id="{593491F5-98FE-4C3C-BACF-B3FAE1E841C4}"/>
                </a:ext>
              </a:extLst>
            </p:cNvPr>
            <p:cNvSpPr/>
            <p:nvPr/>
          </p:nvSpPr>
          <p:spPr>
            <a:xfrm>
              <a:off x="2841065" y="3482410"/>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en-US" altLang="zh-CN" sz="1400" dirty="0">
                  <a:solidFill>
                    <a:schemeClr val="bg1"/>
                  </a:solidFill>
                </a:rPr>
                <a:t>100w</a:t>
              </a:r>
              <a:endParaRPr lang="zh-CN" altLang="en-US" sz="1400" dirty="0">
                <a:solidFill>
                  <a:schemeClr val="bg1"/>
                </a:solidFill>
              </a:endParaRPr>
            </a:p>
          </p:txBody>
        </p:sp>
        <p:sp>
          <p:nvSpPr>
            <p:cNvPr id="38" name="矩形: 圆角 37">
              <a:extLst>
                <a:ext uri="{FF2B5EF4-FFF2-40B4-BE49-F238E27FC236}">
                  <a16:creationId xmlns:a16="http://schemas.microsoft.com/office/drawing/2014/main" xmlns="" id="{E502284F-3849-4C3F-8185-403D284ECAFE}"/>
                </a:ext>
              </a:extLst>
            </p:cNvPr>
            <p:cNvSpPr/>
            <p:nvPr/>
          </p:nvSpPr>
          <p:spPr>
            <a:xfrm>
              <a:off x="1402555" y="3431776"/>
              <a:ext cx="1500665"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铁路</a:t>
              </a:r>
              <a:r>
                <a:rPr lang="zh-CN" altLang="en-US" sz="1600" dirty="0">
                  <a:solidFill>
                    <a:schemeClr val="tx1">
                      <a:lumMod val="85000"/>
                      <a:lumOff val="15000"/>
                    </a:schemeClr>
                  </a:solidFill>
                </a:rPr>
                <a:t>意外</a:t>
              </a:r>
            </a:p>
          </p:txBody>
        </p:sp>
        <p:sp>
          <p:nvSpPr>
            <p:cNvPr id="39" name="任意多边形: 形状 38">
              <a:extLst>
                <a:ext uri="{FF2B5EF4-FFF2-40B4-BE49-F238E27FC236}">
                  <a16:creationId xmlns:a16="http://schemas.microsoft.com/office/drawing/2014/main" xmlns="" id="{A2788E0C-C083-4F6D-B048-044FDB20C097}"/>
                </a:ext>
              </a:extLst>
            </p:cNvPr>
            <p:cNvSpPr/>
            <p:nvPr/>
          </p:nvSpPr>
          <p:spPr>
            <a:xfrm>
              <a:off x="1402555" y="3431776"/>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58" name="组合 57">
            <a:extLst>
              <a:ext uri="{FF2B5EF4-FFF2-40B4-BE49-F238E27FC236}">
                <a16:creationId xmlns:a16="http://schemas.microsoft.com/office/drawing/2014/main" xmlns="" id="{4AC25DFE-CB1B-4D9C-8186-B981ED7B1C1C}"/>
              </a:ext>
            </a:extLst>
          </p:cNvPr>
          <p:cNvGrpSpPr/>
          <p:nvPr/>
        </p:nvGrpSpPr>
        <p:grpSpPr>
          <a:xfrm>
            <a:off x="4987352" y="4171610"/>
            <a:ext cx="2338311" cy="384657"/>
            <a:chOff x="1402555" y="4061149"/>
            <a:chExt cx="2338311" cy="384657"/>
          </a:xfrm>
        </p:grpSpPr>
        <p:sp>
          <p:nvSpPr>
            <p:cNvPr id="41" name="矩形: 圆角 40">
              <a:extLst>
                <a:ext uri="{FF2B5EF4-FFF2-40B4-BE49-F238E27FC236}">
                  <a16:creationId xmlns:a16="http://schemas.microsoft.com/office/drawing/2014/main" xmlns="" id="{428DF20E-861B-4D5E-8E50-8AA5CE2B588C}"/>
                </a:ext>
              </a:extLst>
            </p:cNvPr>
            <p:cNvSpPr/>
            <p:nvPr/>
          </p:nvSpPr>
          <p:spPr>
            <a:xfrm>
              <a:off x="2841065" y="4111783"/>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en-US" altLang="zh-CN" sz="1400" dirty="0">
                  <a:solidFill>
                    <a:schemeClr val="bg1"/>
                  </a:solidFill>
                </a:rPr>
                <a:t>50w</a:t>
              </a:r>
              <a:endParaRPr lang="zh-CN" altLang="en-US" sz="1400" dirty="0">
                <a:solidFill>
                  <a:schemeClr val="bg1"/>
                </a:solidFill>
              </a:endParaRPr>
            </a:p>
          </p:txBody>
        </p:sp>
        <p:sp>
          <p:nvSpPr>
            <p:cNvPr id="42" name="矩形: 圆角 41">
              <a:extLst>
                <a:ext uri="{FF2B5EF4-FFF2-40B4-BE49-F238E27FC236}">
                  <a16:creationId xmlns:a16="http://schemas.microsoft.com/office/drawing/2014/main" xmlns="" id="{F20EF44D-584C-4B71-903A-172A56943AA5}"/>
                </a:ext>
              </a:extLst>
            </p:cNvPr>
            <p:cNvSpPr/>
            <p:nvPr/>
          </p:nvSpPr>
          <p:spPr>
            <a:xfrm>
              <a:off x="1402555" y="4061149"/>
              <a:ext cx="1500665"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公交车</a:t>
              </a:r>
              <a:r>
                <a:rPr lang="zh-CN" altLang="en-US" sz="1600" dirty="0">
                  <a:solidFill>
                    <a:schemeClr val="tx1">
                      <a:lumMod val="85000"/>
                      <a:lumOff val="15000"/>
                    </a:schemeClr>
                  </a:solidFill>
                </a:rPr>
                <a:t>意外</a:t>
              </a:r>
            </a:p>
          </p:txBody>
        </p:sp>
        <p:sp>
          <p:nvSpPr>
            <p:cNvPr id="43" name="任意多边形: 形状 42">
              <a:extLst>
                <a:ext uri="{FF2B5EF4-FFF2-40B4-BE49-F238E27FC236}">
                  <a16:creationId xmlns:a16="http://schemas.microsoft.com/office/drawing/2014/main" xmlns="" id="{EEA13CE9-4448-4387-A22D-27F5D4FBBBB2}"/>
                </a:ext>
              </a:extLst>
            </p:cNvPr>
            <p:cNvSpPr/>
            <p:nvPr/>
          </p:nvSpPr>
          <p:spPr>
            <a:xfrm>
              <a:off x="1402555" y="4061149"/>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59" name="组合 58">
            <a:extLst>
              <a:ext uri="{FF2B5EF4-FFF2-40B4-BE49-F238E27FC236}">
                <a16:creationId xmlns:a16="http://schemas.microsoft.com/office/drawing/2014/main" xmlns="" id="{81B72C38-36BF-4251-880C-9C06593A88E3}"/>
              </a:ext>
            </a:extLst>
          </p:cNvPr>
          <p:cNvGrpSpPr/>
          <p:nvPr/>
        </p:nvGrpSpPr>
        <p:grpSpPr>
          <a:xfrm>
            <a:off x="4987352" y="4687310"/>
            <a:ext cx="2338311" cy="384657"/>
            <a:chOff x="1402555" y="4510990"/>
            <a:chExt cx="2338311" cy="384657"/>
          </a:xfrm>
        </p:grpSpPr>
        <p:sp>
          <p:nvSpPr>
            <p:cNvPr id="45" name="矩形: 圆角 44">
              <a:extLst>
                <a:ext uri="{FF2B5EF4-FFF2-40B4-BE49-F238E27FC236}">
                  <a16:creationId xmlns:a16="http://schemas.microsoft.com/office/drawing/2014/main" xmlns="" id="{AA04E8CC-A702-47BC-8491-0545054416BE}"/>
                </a:ext>
              </a:extLst>
            </p:cNvPr>
            <p:cNvSpPr/>
            <p:nvPr/>
          </p:nvSpPr>
          <p:spPr>
            <a:xfrm>
              <a:off x="2841065" y="4561624"/>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en-US" altLang="zh-CN" sz="1400" dirty="0">
                  <a:solidFill>
                    <a:schemeClr val="bg1"/>
                  </a:solidFill>
                </a:rPr>
                <a:t>100w</a:t>
              </a:r>
              <a:endParaRPr lang="zh-CN" altLang="en-US" sz="1400" dirty="0">
                <a:solidFill>
                  <a:schemeClr val="bg1"/>
                </a:solidFill>
              </a:endParaRPr>
            </a:p>
          </p:txBody>
        </p:sp>
        <p:sp>
          <p:nvSpPr>
            <p:cNvPr id="46" name="矩形: 圆角 45">
              <a:extLst>
                <a:ext uri="{FF2B5EF4-FFF2-40B4-BE49-F238E27FC236}">
                  <a16:creationId xmlns:a16="http://schemas.microsoft.com/office/drawing/2014/main" xmlns="" id="{99E10B48-EB3C-4FD9-80A8-B788E96C97C5}"/>
                </a:ext>
              </a:extLst>
            </p:cNvPr>
            <p:cNvSpPr/>
            <p:nvPr/>
          </p:nvSpPr>
          <p:spPr>
            <a:xfrm>
              <a:off x="1402555" y="4510990"/>
              <a:ext cx="1500665"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地铁</a:t>
              </a:r>
              <a:r>
                <a:rPr lang="zh-CN" altLang="en-US" sz="1600" dirty="0">
                  <a:solidFill>
                    <a:schemeClr val="tx1">
                      <a:lumMod val="85000"/>
                      <a:lumOff val="15000"/>
                    </a:schemeClr>
                  </a:solidFill>
                </a:rPr>
                <a:t>意外</a:t>
              </a:r>
            </a:p>
          </p:txBody>
        </p:sp>
        <p:sp>
          <p:nvSpPr>
            <p:cNvPr id="47" name="任意多边形: 形状 46">
              <a:extLst>
                <a:ext uri="{FF2B5EF4-FFF2-40B4-BE49-F238E27FC236}">
                  <a16:creationId xmlns:a16="http://schemas.microsoft.com/office/drawing/2014/main" xmlns="" id="{456E7073-05EC-418B-86DF-F2A2687C7A29}"/>
                </a:ext>
              </a:extLst>
            </p:cNvPr>
            <p:cNvSpPr/>
            <p:nvPr/>
          </p:nvSpPr>
          <p:spPr>
            <a:xfrm>
              <a:off x="1402555" y="4510990"/>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60" name="组合 59">
            <a:extLst>
              <a:ext uri="{FF2B5EF4-FFF2-40B4-BE49-F238E27FC236}">
                <a16:creationId xmlns:a16="http://schemas.microsoft.com/office/drawing/2014/main" xmlns="" id="{5639FD75-812D-47A4-BEE0-9163BAE818FF}"/>
              </a:ext>
            </a:extLst>
          </p:cNvPr>
          <p:cNvGrpSpPr/>
          <p:nvPr/>
        </p:nvGrpSpPr>
        <p:grpSpPr>
          <a:xfrm>
            <a:off x="4987352" y="5203010"/>
            <a:ext cx="2338311" cy="384657"/>
            <a:chOff x="1402555" y="4980318"/>
            <a:chExt cx="2338311" cy="384657"/>
          </a:xfrm>
        </p:grpSpPr>
        <p:sp>
          <p:nvSpPr>
            <p:cNvPr id="49" name="矩形: 圆角 48">
              <a:extLst>
                <a:ext uri="{FF2B5EF4-FFF2-40B4-BE49-F238E27FC236}">
                  <a16:creationId xmlns:a16="http://schemas.microsoft.com/office/drawing/2014/main" xmlns="" id="{A642E141-76F1-4C2F-A691-89F911B5C881}"/>
                </a:ext>
              </a:extLst>
            </p:cNvPr>
            <p:cNvSpPr/>
            <p:nvPr/>
          </p:nvSpPr>
          <p:spPr>
            <a:xfrm>
              <a:off x="2841065" y="5030952"/>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en-US" altLang="zh-CN" sz="1400" dirty="0">
                  <a:solidFill>
                    <a:schemeClr val="bg1"/>
                  </a:solidFill>
                </a:rPr>
                <a:t>500w</a:t>
              </a:r>
              <a:endParaRPr lang="zh-CN" altLang="en-US" sz="1400" dirty="0">
                <a:solidFill>
                  <a:schemeClr val="bg1"/>
                </a:solidFill>
              </a:endParaRPr>
            </a:p>
          </p:txBody>
        </p:sp>
        <p:sp>
          <p:nvSpPr>
            <p:cNvPr id="50" name="矩形: 圆角 49">
              <a:extLst>
                <a:ext uri="{FF2B5EF4-FFF2-40B4-BE49-F238E27FC236}">
                  <a16:creationId xmlns:a16="http://schemas.microsoft.com/office/drawing/2014/main" xmlns="" id="{D5D1A86B-94FC-423A-A911-29F85957F4D4}"/>
                </a:ext>
              </a:extLst>
            </p:cNvPr>
            <p:cNvSpPr/>
            <p:nvPr/>
          </p:nvSpPr>
          <p:spPr>
            <a:xfrm>
              <a:off x="1402555" y="4980318"/>
              <a:ext cx="1500665"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轮船</a:t>
              </a:r>
              <a:r>
                <a:rPr lang="zh-CN" altLang="en-US" sz="1600" dirty="0">
                  <a:solidFill>
                    <a:schemeClr val="tx1">
                      <a:lumMod val="85000"/>
                      <a:lumOff val="15000"/>
                    </a:schemeClr>
                  </a:solidFill>
                </a:rPr>
                <a:t>意外</a:t>
              </a:r>
            </a:p>
          </p:txBody>
        </p:sp>
        <p:sp>
          <p:nvSpPr>
            <p:cNvPr id="51" name="任意多边形: 形状 50">
              <a:extLst>
                <a:ext uri="{FF2B5EF4-FFF2-40B4-BE49-F238E27FC236}">
                  <a16:creationId xmlns:a16="http://schemas.microsoft.com/office/drawing/2014/main" xmlns="" id="{3D0AC579-2B07-47EA-9C32-9C0B24BF2EC2}"/>
                </a:ext>
              </a:extLst>
            </p:cNvPr>
            <p:cNvSpPr/>
            <p:nvPr/>
          </p:nvSpPr>
          <p:spPr>
            <a:xfrm>
              <a:off x="1402555" y="4980318"/>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105" name="组合 104">
            <a:extLst>
              <a:ext uri="{FF2B5EF4-FFF2-40B4-BE49-F238E27FC236}">
                <a16:creationId xmlns:a16="http://schemas.microsoft.com/office/drawing/2014/main" xmlns="" id="{48ED092D-3A70-4186-A276-60128280204D}"/>
              </a:ext>
            </a:extLst>
          </p:cNvPr>
          <p:cNvGrpSpPr/>
          <p:nvPr/>
        </p:nvGrpSpPr>
        <p:grpSpPr>
          <a:xfrm>
            <a:off x="4556760" y="5798256"/>
            <a:ext cx="3195623" cy="373436"/>
            <a:chOff x="4556760" y="5798256"/>
            <a:chExt cx="3195623" cy="373436"/>
          </a:xfrm>
        </p:grpSpPr>
        <p:sp>
          <p:nvSpPr>
            <p:cNvPr id="53" name="矩形: 圆角 52">
              <a:extLst>
                <a:ext uri="{FF2B5EF4-FFF2-40B4-BE49-F238E27FC236}">
                  <a16:creationId xmlns:a16="http://schemas.microsoft.com/office/drawing/2014/main" xmlns="" id="{0DF014E4-8763-4FAE-B972-D973E76B7FAC}"/>
                </a:ext>
              </a:extLst>
            </p:cNvPr>
            <p:cNvSpPr/>
            <p:nvPr/>
          </p:nvSpPr>
          <p:spPr>
            <a:xfrm>
              <a:off x="6852582" y="5847400"/>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en-US" altLang="zh-CN" sz="1400" dirty="0">
                  <a:solidFill>
                    <a:schemeClr val="bg1"/>
                  </a:solidFill>
                </a:rPr>
                <a:t>50w</a:t>
              </a:r>
              <a:endParaRPr lang="zh-CN" altLang="en-US" sz="1400" dirty="0">
                <a:solidFill>
                  <a:schemeClr val="bg1"/>
                </a:solidFill>
              </a:endParaRPr>
            </a:p>
          </p:txBody>
        </p:sp>
        <p:grpSp>
          <p:nvGrpSpPr>
            <p:cNvPr id="104" name="组合 103">
              <a:extLst>
                <a:ext uri="{FF2B5EF4-FFF2-40B4-BE49-F238E27FC236}">
                  <a16:creationId xmlns:a16="http://schemas.microsoft.com/office/drawing/2014/main" xmlns="" id="{FBEEDE33-E48D-460C-9EC5-4DBC8D011524}"/>
                </a:ext>
              </a:extLst>
            </p:cNvPr>
            <p:cNvGrpSpPr/>
            <p:nvPr/>
          </p:nvGrpSpPr>
          <p:grpSpPr>
            <a:xfrm>
              <a:off x="4556760" y="5798256"/>
              <a:ext cx="2357977" cy="373436"/>
              <a:chOff x="4987352" y="5718712"/>
              <a:chExt cx="1500665" cy="513091"/>
            </a:xfrm>
          </p:grpSpPr>
          <p:sp>
            <p:nvSpPr>
              <p:cNvPr id="54" name="矩形: 圆角 53">
                <a:extLst>
                  <a:ext uri="{FF2B5EF4-FFF2-40B4-BE49-F238E27FC236}">
                    <a16:creationId xmlns:a16="http://schemas.microsoft.com/office/drawing/2014/main" xmlns="" id="{390C1DCE-14A9-4098-B541-ACF3A55D8E6A}"/>
                  </a:ext>
                </a:extLst>
              </p:cNvPr>
              <p:cNvSpPr/>
              <p:nvPr/>
            </p:nvSpPr>
            <p:spPr>
              <a:xfrm>
                <a:off x="4987352" y="5718712"/>
                <a:ext cx="1500665" cy="513091"/>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nSpc>
                    <a:spcPct val="120000"/>
                  </a:lnSpc>
                </a:pPr>
                <a:r>
                  <a:rPr lang="zh-CN" altLang="en-US" sz="1200" dirty="0">
                    <a:solidFill>
                      <a:schemeClr val="accent1">
                        <a:lumMod val="75000"/>
                      </a:schemeClr>
                    </a:solidFill>
                  </a:rPr>
                  <a:t>私家车、出租车、网约车</a:t>
                </a:r>
                <a:r>
                  <a:rPr lang="zh-CN" altLang="en-US" sz="1200" dirty="0">
                    <a:solidFill>
                      <a:schemeClr val="tx1">
                        <a:lumMod val="85000"/>
                        <a:lumOff val="15000"/>
                      </a:schemeClr>
                    </a:solidFill>
                  </a:rPr>
                  <a:t>意外</a:t>
                </a:r>
              </a:p>
            </p:txBody>
          </p:sp>
          <p:sp>
            <p:nvSpPr>
              <p:cNvPr id="55" name="任意多边形: 形状 54">
                <a:extLst>
                  <a:ext uri="{FF2B5EF4-FFF2-40B4-BE49-F238E27FC236}">
                    <a16:creationId xmlns:a16="http://schemas.microsoft.com/office/drawing/2014/main" xmlns="" id="{BBFD6345-DDBA-4FF0-9A94-E3EFD144DCC9}"/>
                  </a:ext>
                </a:extLst>
              </p:cNvPr>
              <p:cNvSpPr/>
              <p:nvPr/>
            </p:nvSpPr>
            <p:spPr>
              <a:xfrm>
                <a:off x="4987352" y="5718712"/>
                <a:ext cx="40676" cy="500470"/>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endParaRPr lang="zh-CN" altLang="en-US"/>
              </a:p>
            </p:txBody>
          </p:sp>
        </p:grpSp>
      </p:grpSp>
      <p:sp>
        <p:nvSpPr>
          <p:cNvPr id="98" name="ïṩḷïḓê">
            <a:extLst>
              <a:ext uri="{FF2B5EF4-FFF2-40B4-BE49-F238E27FC236}">
                <a16:creationId xmlns:a16="http://schemas.microsoft.com/office/drawing/2014/main" xmlns="" id="{7C292B51-9000-4636-980D-CF768D355A54}"/>
              </a:ext>
            </a:extLst>
          </p:cNvPr>
          <p:cNvSpPr/>
          <p:nvPr/>
        </p:nvSpPr>
        <p:spPr bwMode="auto">
          <a:xfrm>
            <a:off x="665463" y="2053350"/>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0" name="矩形 9">
            <a:extLst>
              <a:ext uri="{FF2B5EF4-FFF2-40B4-BE49-F238E27FC236}">
                <a16:creationId xmlns:a16="http://schemas.microsoft.com/office/drawing/2014/main" xmlns="" id="{2C4CBFDF-8AAA-445D-9432-D834380A19A0}"/>
              </a:ext>
            </a:extLst>
          </p:cNvPr>
          <p:cNvSpPr/>
          <p:nvPr/>
        </p:nvSpPr>
        <p:spPr>
          <a:xfrm>
            <a:off x="1292468" y="2349869"/>
            <a:ext cx="2154436" cy="430887"/>
          </a:xfrm>
          <a:prstGeom prst="rect">
            <a:avLst/>
          </a:prstGeom>
        </p:spPr>
        <p:txBody>
          <a:bodyPr wrap="square" lIns="0" tIns="0" rIns="0" bIns="0">
            <a:spAutoFit/>
          </a:bodyPr>
          <a:lstStyle/>
          <a:p>
            <a:pPr algn="ctr"/>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意外医疗赔付</a:t>
            </a:r>
          </a:p>
        </p:txBody>
      </p:sp>
      <p:grpSp>
        <p:nvGrpSpPr>
          <p:cNvPr id="63" name="组合 62">
            <a:extLst>
              <a:ext uri="{FF2B5EF4-FFF2-40B4-BE49-F238E27FC236}">
                <a16:creationId xmlns:a16="http://schemas.microsoft.com/office/drawing/2014/main" xmlns="" id="{0BB966AD-F7AC-4718-8F92-32C66D8EDEEF}"/>
              </a:ext>
            </a:extLst>
          </p:cNvPr>
          <p:cNvGrpSpPr/>
          <p:nvPr/>
        </p:nvGrpSpPr>
        <p:grpSpPr>
          <a:xfrm>
            <a:off x="1110685" y="3140210"/>
            <a:ext cx="2664681" cy="384657"/>
            <a:chOff x="1402555" y="2935351"/>
            <a:chExt cx="2664681" cy="384657"/>
          </a:xfrm>
        </p:grpSpPr>
        <p:sp>
          <p:nvSpPr>
            <p:cNvPr id="64" name="矩形: 圆角 63">
              <a:extLst>
                <a:ext uri="{FF2B5EF4-FFF2-40B4-BE49-F238E27FC236}">
                  <a16:creationId xmlns:a16="http://schemas.microsoft.com/office/drawing/2014/main" xmlns="" id="{6A5AD27E-3E08-411A-B2D7-57B9ADE326E6}"/>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6w</a:t>
              </a:r>
              <a:endParaRPr lang="zh-CN" altLang="en-US" sz="1400" dirty="0">
                <a:solidFill>
                  <a:schemeClr val="bg1"/>
                </a:solidFill>
              </a:endParaRPr>
            </a:p>
          </p:txBody>
        </p:sp>
        <p:sp>
          <p:nvSpPr>
            <p:cNvPr id="65" name="矩形: 圆角 64">
              <a:extLst>
                <a:ext uri="{FF2B5EF4-FFF2-40B4-BE49-F238E27FC236}">
                  <a16:creationId xmlns:a16="http://schemas.microsoft.com/office/drawing/2014/main" xmlns="" id="{3AD22ABC-76ED-42B8-BF13-0C31B81CF63E}"/>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意外医疗</a:t>
              </a:r>
              <a:r>
                <a:rPr lang="zh-CN" altLang="en-US" sz="1600" dirty="0">
                  <a:solidFill>
                    <a:schemeClr val="tx1">
                      <a:lumMod val="85000"/>
                      <a:lumOff val="15000"/>
                    </a:schemeClr>
                  </a:solidFill>
                </a:rPr>
                <a:t>最高赔付</a:t>
              </a:r>
            </a:p>
          </p:txBody>
        </p:sp>
        <p:sp>
          <p:nvSpPr>
            <p:cNvPr id="66" name="任意多边形: 形状 65">
              <a:extLst>
                <a:ext uri="{FF2B5EF4-FFF2-40B4-BE49-F238E27FC236}">
                  <a16:creationId xmlns:a16="http://schemas.microsoft.com/office/drawing/2014/main" xmlns="" id="{DE3CF35F-0B80-4C75-89A1-083FEA310CC8}"/>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67" name="组合 66">
            <a:extLst>
              <a:ext uri="{FF2B5EF4-FFF2-40B4-BE49-F238E27FC236}">
                <a16:creationId xmlns:a16="http://schemas.microsoft.com/office/drawing/2014/main" xmlns="" id="{6256192C-3E7C-4774-B2AF-70F3BA4CFD12}"/>
              </a:ext>
            </a:extLst>
          </p:cNvPr>
          <p:cNvGrpSpPr/>
          <p:nvPr/>
        </p:nvGrpSpPr>
        <p:grpSpPr>
          <a:xfrm>
            <a:off x="1110685" y="3827298"/>
            <a:ext cx="2664681" cy="384657"/>
            <a:chOff x="1402555" y="2935351"/>
            <a:chExt cx="2664681" cy="384657"/>
          </a:xfrm>
        </p:grpSpPr>
        <p:sp>
          <p:nvSpPr>
            <p:cNvPr id="68" name="矩形: 圆角 67">
              <a:extLst>
                <a:ext uri="{FF2B5EF4-FFF2-40B4-BE49-F238E27FC236}">
                  <a16:creationId xmlns:a16="http://schemas.microsoft.com/office/drawing/2014/main" xmlns="" id="{6FFEEC2B-36AC-4A96-B117-1DAD6B156100}"/>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2w</a:t>
              </a:r>
              <a:endParaRPr lang="zh-CN" altLang="en-US" sz="1400" dirty="0">
                <a:solidFill>
                  <a:schemeClr val="bg1"/>
                </a:solidFill>
              </a:endParaRPr>
            </a:p>
          </p:txBody>
        </p:sp>
        <p:sp>
          <p:nvSpPr>
            <p:cNvPr id="69" name="矩形: 圆角 68">
              <a:extLst>
                <a:ext uri="{FF2B5EF4-FFF2-40B4-BE49-F238E27FC236}">
                  <a16:creationId xmlns:a16="http://schemas.microsoft.com/office/drawing/2014/main" xmlns="" id="{E05E025A-F46E-4DFF-8817-94EC7FD97FEC}"/>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意外骨折</a:t>
              </a:r>
              <a:r>
                <a:rPr lang="zh-CN" altLang="en-US" sz="1600" dirty="0">
                  <a:solidFill>
                    <a:schemeClr val="tx1">
                      <a:lumMod val="85000"/>
                      <a:lumOff val="15000"/>
                    </a:schemeClr>
                  </a:solidFill>
                </a:rPr>
                <a:t>最高</a:t>
              </a:r>
            </a:p>
          </p:txBody>
        </p:sp>
        <p:sp>
          <p:nvSpPr>
            <p:cNvPr id="70" name="任意多边形: 形状 69">
              <a:extLst>
                <a:ext uri="{FF2B5EF4-FFF2-40B4-BE49-F238E27FC236}">
                  <a16:creationId xmlns:a16="http://schemas.microsoft.com/office/drawing/2014/main" xmlns="" id="{05D9FAC6-0EF2-41F4-9D6E-89579732FF0E}"/>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71" name="组合 70">
            <a:extLst>
              <a:ext uri="{FF2B5EF4-FFF2-40B4-BE49-F238E27FC236}">
                <a16:creationId xmlns:a16="http://schemas.microsoft.com/office/drawing/2014/main" xmlns="" id="{18023AC9-C4E8-48FE-918E-C3E2EF25B164}"/>
              </a:ext>
            </a:extLst>
          </p:cNvPr>
          <p:cNvGrpSpPr/>
          <p:nvPr/>
        </p:nvGrpSpPr>
        <p:grpSpPr>
          <a:xfrm>
            <a:off x="1110685" y="4514386"/>
            <a:ext cx="2664681" cy="384657"/>
            <a:chOff x="1402555" y="2935351"/>
            <a:chExt cx="2664681" cy="384657"/>
          </a:xfrm>
        </p:grpSpPr>
        <p:sp>
          <p:nvSpPr>
            <p:cNvPr id="72" name="矩形: 圆角 71">
              <a:extLst>
                <a:ext uri="{FF2B5EF4-FFF2-40B4-BE49-F238E27FC236}">
                  <a16:creationId xmlns:a16="http://schemas.microsoft.com/office/drawing/2014/main" xmlns="" id="{F147AB21-0F07-430D-BE81-F8CD064A83E3}"/>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300/</a:t>
              </a:r>
              <a:r>
                <a:rPr lang="zh-CN" altLang="en-US" sz="1400" dirty="0">
                  <a:solidFill>
                    <a:schemeClr val="bg1"/>
                  </a:solidFill>
                </a:rPr>
                <a:t>天</a:t>
              </a:r>
            </a:p>
          </p:txBody>
        </p:sp>
        <p:sp>
          <p:nvSpPr>
            <p:cNvPr id="73" name="矩形: 圆角 72">
              <a:extLst>
                <a:ext uri="{FF2B5EF4-FFF2-40B4-BE49-F238E27FC236}">
                  <a16:creationId xmlns:a16="http://schemas.microsoft.com/office/drawing/2014/main" xmlns="" id="{4CB6C867-EF46-4319-A989-4FB0B2C6A0CF}"/>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住院津贴</a:t>
              </a:r>
              <a:r>
                <a:rPr lang="zh-CN" altLang="en-US" sz="1600" dirty="0">
                  <a:solidFill>
                    <a:schemeClr val="tx1">
                      <a:lumMod val="85000"/>
                      <a:lumOff val="15000"/>
                    </a:schemeClr>
                  </a:solidFill>
                </a:rPr>
                <a:t>最高</a:t>
              </a:r>
            </a:p>
          </p:txBody>
        </p:sp>
        <p:sp>
          <p:nvSpPr>
            <p:cNvPr id="74" name="任意多边形: 形状 73">
              <a:extLst>
                <a:ext uri="{FF2B5EF4-FFF2-40B4-BE49-F238E27FC236}">
                  <a16:creationId xmlns:a16="http://schemas.microsoft.com/office/drawing/2014/main" xmlns="" id="{6D58F52E-651F-4009-B457-09B78881EBB1}"/>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75" name="组合 74">
            <a:extLst>
              <a:ext uri="{FF2B5EF4-FFF2-40B4-BE49-F238E27FC236}">
                <a16:creationId xmlns:a16="http://schemas.microsoft.com/office/drawing/2014/main" xmlns="" id="{3AB70806-F155-4E03-96F7-AAC45A10B3C7}"/>
              </a:ext>
            </a:extLst>
          </p:cNvPr>
          <p:cNvGrpSpPr/>
          <p:nvPr/>
        </p:nvGrpSpPr>
        <p:grpSpPr>
          <a:xfrm>
            <a:off x="1110685" y="5201473"/>
            <a:ext cx="2664681" cy="384657"/>
            <a:chOff x="1402555" y="2935351"/>
            <a:chExt cx="2664681" cy="384657"/>
          </a:xfrm>
        </p:grpSpPr>
        <p:sp>
          <p:nvSpPr>
            <p:cNvPr id="76" name="矩形: 圆角 75">
              <a:extLst>
                <a:ext uri="{FF2B5EF4-FFF2-40B4-BE49-F238E27FC236}">
                  <a16:creationId xmlns:a16="http://schemas.microsoft.com/office/drawing/2014/main" xmlns="" id="{B21F616C-9B55-4A00-B8F9-A3B48CB5C03C}"/>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100</a:t>
              </a:r>
              <a:r>
                <a:rPr lang="zh-CN" altLang="en-US" sz="1400" dirty="0">
                  <a:solidFill>
                    <a:schemeClr val="bg1"/>
                  </a:solidFill>
                </a:rPr>
                <a:t>元</a:t>
              </a:r>
            </a:p>
          </p:txBody>
        </p:sp>
        <p:sp>
          <p:nvSpPr>
            <p:cNvPr id="77" name="矩形: 圆角 76">
              <a:extLst>
                <a:ext uri="{FF2B5EF4-FFF2-40B4-BE49-F238E27FC236}">
                  <a16:creationId xmlns:a16="http://schemas.microsoft.com/office/drawing/2014/main" xmlns="" id="{39D5B8D6-3B63-4FE9-857A-0BCAC1D30FC5}"/>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救护车费用</a:t>
              </a:r>
              <a:r>
                <a:rPr lang="zh-CN" altLang="en-US" sz="1600" dirty="0">
                  <a:solidFill>
                    <a:schemeClr val="tx1">
                      <a:lumMod val="85000"/>
                      <a:lumOff val="15000"/>
                    </a:schemeClr>
                  </a:solidFill>
                </a:rPr>
                <a:t>最高</a:t>
              </a:r>
            </a:p>
          </p:txBody>
        </p:sp>
        <p:sp>
          <p:nvSpPr>
            <p:cNvPr id="78" name="任意多边形: 形状 77">
              <a:extLst>
                <a:ext uri="{FF2B5EF4-FFF2-40B4-BE49-F238E27FC236}">
                  <a16:creationId xmlns:a16="http://schemas.microsoft.com/office/drawing/2014/main" xmlns="" id="{1EEAC1BE-15E2-4DCF-8959-5C6EDA1C7D66}"/>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sp>
        <p:nvSpPr>
          <p:cNvPr id="99" name="ïṩḷïḓê">
            <a:extLst>
              <a:ext uri="{FF2B5EF4-FFF2-40B4-BE49-F238E27FC236}">
                <a16:creationId xmlns:a16="http://schemas.microsoft.com/office/drawing/2014/main" xmlns="" id="{5268EFC3-7DF8-4F20-9E60-E733333E1B02}"/>
              </a:ext>
            </a:extLst>
          </p:cNvPr>
          <p:cNvSpPr/>
          <p:nvPr/>
        </p:nvSpPr>
        <p:spPr bwMode="auto">
          <a:xfrm>
            <a:off x="8068804" y="2053350"/>
            <a:ext cx="3408447" cy="4532053"/>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5" name="矩形 14">
            <a:extLst>
              <a:ext uri="{FF2B5EF4-FFF2-40B4-BE49-F238E27FC236}">
                <a16:creationId xmlns:a16="http://schemas.microsoft.com/office/drawing/2014/main" xmlns="" id="{3DED7168-119B-44CB-9F51-0CBC8D1D1920}"/>
              </a:ext>
            </a:extLst>
          </p:cNvPr>
          <p:cNvSpPr/>
          <p:nvPr/>
        </p:nvSpPr>
        <p:spPr>
          <a:xfrm>
            <a:off x="8695809" y="2349869"/>
            <a:ext cx="2154436" cy="430887"/>
          </a:xfrm>
          <a:prstGeom prst="rect">
            <a:avLst/>
          </a:prstGeom>
        </p:spPr>
        <p:txBody>
          <a:bodyPr wrap="square" lIns="0" tIns="0" rIns="0" bIns="0">
            <a:spAutoFit/>
          </a:bodyPr>
          <a:lstStyle/>
          <a:p>
            <a:pPr algn="ctr"/>
            <a:r>
              <a:rPr lang="zh-CN" altLang="en-US" sz="28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其他意外赔付</a:t>
            </a:r>
          </a:p>
        </p:txBody>
      </p:sp>
      <p:grpSp>
        <p:nvGrpSpPr>
          <p:cNvPr id="79" name="组合 78">
            <a:extLst>
              <a:ext uri="{FF2B5EF4-FFF2-40B4-BE49-F238E27FC236}">
                <a16:creationId xmlns:a16="http://schemas.microsoft.com/office/drawing/2014/main" xmlns="" id="{8FC2E406-5C70-4043-8DAF-6E55917CC18B}"/>
              </a:ext>
            </a:extLst>
          </p:cNvPr>
          <p:cNvGrpSpPr/>
          <p:nvPr/>
        </p:nvGrpSpPr>
        <p:grpSpPr>
          <a:xfrm>
            <a:off x="8316320" y="3140210"/>
            <a:ext cx="2977832" cy="384657"/>
            <a:chOff x="1402555" y="2935351"/>
            <a:chExt cx="2664681" cy="384657"/>
          </a:xfrm>
        </p:grpSpPr>
        <p:sp>
          <p:nvSpPr>
            <p:cNvPr id="80" name="矩形: 圆角 79">
              <a:extLst>
                <a:ext uri="{FF2B5EF4-FFF2-40B4-BE49-F238E27FC236}">
                  <a16:creationId xmlns:a16="http://schemas.microsoft.com/office/drawing/2014/main" xmlns="" id="{3D0FE4DA-D7F6-43B6-9EB3-D7759F0E4E5B}"/>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 500w</a:t>
              </a:r>
              <a:endParaRPr lang="zh-CN" altLang="en-US" sz="1400" dirty="0">
                <a:solidFill>
                  <a:schemeClr val="bg1"/>
                </a:solidFill>
              </a:endParaRPr>
            </a:p>
          </p:txBody>
        </p:sp>
        <p:sp>
          <p:nvSpPr>
            <p:cNvPr id="81" name="矩形: 圆角 80">
              <a:extLst>
                <a:ext uri="{FF2B5EF4-FFF2-40B4-BE49-F238E27FC236}">
                  <a16:creationId xmlns:a16="http://schemas.microsoft.com/office/drawing/2014/main" xmlns="" id="{B1965147-6C80-474F-92FF-25947A25304D}"/>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意外身故、伤残</a:t>
              </a:r>
              <a:r>
                <a:rPr lang="zh-CN" altLang="en-US" sz="1600" dirty="0">
                  <a:solidFill>
                    <a:schemeClr val="tx1">
                      <a:lumMod val="85000"/>
                      <a:lumOff val="15000"/>
                    </a:schemeClr>
                  </a:solidFill>
                </a:rPr>
                <a:t>最高</a:t>
              </a:r>
            </a:p>
          </p:txBody>
        </p:sp>
        <p:sp>
          <p:nvSpPr>
            <p:cNvPr id="82" name="任意多边形: 形状 81">
              <a:extLst>
                <a:ext uri="{FF2B5EF4-FFF2-40B4-BE49-F238E27FC236}">
                  <a16:creationId xmlns:a16="http://schemas.microsoft.com/office/drawing/2014/main" xmlns="" id="{732EEA90-AB06-46D7-B61D-8CAAE99560C0}"/>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83" name="组合 82">
            <a:extLst>
              <a:ext uri="{FF2B5EF4-FFF2-40B4-BE49-F238E27FC236}">
                <a16:creationId xmlns:a16="http://schemas.microsoft.com/office/drawing/2014/main" xmlns="" id="{E164E9B5-EF6B-4888-8D29-143600B4F0C9}"/>
              </a:ext>
            </a:extLst>
          </p:cNvPr>
          <p:cNvGrpSpPr/>
          <p:nvPr/>
        </p:nvGrpSpPr>
        <p:grpSpPr>
          <a:xfrm>
            <a:off x="8316320" y="3827298"/>
            <a:ext cx="2977832" cy="384657"/>
            <a:chOff x="1402555" y="2935351"/>
            <a:chExt cx="2664681" cy="384657"/>
          </a:xfrm>
        </p:grpSpPr>
        <p:sp>
          <p:nvSpPr>
            <p:cNvPr id="84" name="矩形: 圆角 83">
              <a:extLst>
                <a:ext uri="{FF2B5EF4-FFF2-40B4-BE49-F238E27FC236}">
                  <a16:creationId xmlns:a16="http://schemas.microsoft.com/office/drawing/2014/main" xmlns="" id="{C8ABC8BB-4D67-4BB7-8FC0-C3BA84B523E4}"/>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50w</a:t>
              </a:r>
              <a:endParaRPr lang="zh-CN" altLang="en-US" sz="1400" dirty="0">
                <a:solidFill>
                  <a:schemeClr val="bg1"/>
                </a:solidFill>
              </a:endParaRPr>
            </a:p>
          </p:txBody>
        </p:sp>
        <p:sp>
          <p:nvSpPr>
            <p:cNvPr id="85" name="矩形: 圆角 84">
              <a:extLst>
                <a:ext uri="{FF2B5EF4-FFF2-40B4-BE49-F238E27FC236}">
                  <a16:creationId xmlns:a16="http://schemas.microsoft.com/office/drawing/2014/main" xmlns="" id="{DDEE37FB-C291-439A-90D7-8382C9E4802D}"/>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扩展高风险运动</a:t>
              </a:r>
              <a:r>
                <a:rPr lang="zh-CN" altLang="en-US" sz="1600" dirty="0">
                  <a:solidFill>
                    <a:schemeClr val="tx1">
                      <a:lumMod val="85000"/>
                      <a:lumOff val="15000"/>
                    </a:schemeClr>
                  </a:solidFill>
                </a:rPr>
                <a:t>最高</a:t>
              </a:r>
            </a:p>
          </p:txBody>
        </p:sp>
        <p:sp>
          <p:nvSpPr>
            <p:cNvPr id="86" name="任意多边形: 形状 85">
              <a:extLst>
                <a:ext uri="{FF2B5EF4-FFF2-40B4-BE49-F238E27FC236}">
                  <a16:creationId xmlns:a16="http://schemas.microsoft.com/office/drawing/2014/main" xmlns="" id="{B65FC158-DCA5-4821-8970-B4787A98F25D}"/>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87" name="组合 86">
            <a:extLst>
              <a:ext uri="{FF2B5EF4-FFF2-40B4-BE49-F238E27FC236}">
                <a16:creationId xmlns:a16="http://schemas.microsoft.com/office/drawing/2014/main" xmlns="" id="{E38C4C90-F999-4E7C-A202-FF2AD68F572C}"/>
              </a:ext>
            </a:extLst>
          </p:cNvPr>
          <p:cNvGrpSpPr/>
          <p:nvPr/>
        </p:nvGrpSpPr>
        <p:grpSpPr>
          <a:xfrm>
            <a:off x="8316320" y="4514386"/>
            <a:ext cx="2977832" cy="384657"/>
            <a:chOff x="1402555" y="2935351"/>
            <a:chExt cx="2664681" cy="384657"/>
          </a:xfrm>
        </p:grpSpPr>
        <p:sp>
          <p:nvSpPr>
            <p:cNvPr id="88" name="矩形: 圆角 87">
              <a:extLst>
                <a:ext uri="{FF2B5EF4-FFF2-40B4-BE49-F238E27FC236}">
                  <a16:creationId xmlns:a16="http://schemas.microsoft.com/office/drawing/2014/main" xmlns="" id="{22E21E32-90E0-4D90-86C4-AC3C0124CFDC}"/>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25w</a:t>
              </a:r>
              <a:endParaRPr lang="zh-CN" altLang="en-US" sz="1400" dirty="0">
                <a:solidFill>
                  <a:schemeClr val="bg1"/>
                </a:solidFill>
              </a:endParaRPr>
            </a:p>
          </p:txBody>
        </p:sp>
        <p:sp>
          <p:nvSpPr>
            <p:cNvPr id="89" name="矩形: 圆角 88">
              <a:extLst>
                <a:ext uri="{FF2B5EF4-FFF2-40B4-BE49-F238E27FC236}">
                  <a16:creationId xmlns:a16="http://schemas.microsoft.com/office/drawing/2014/main" xmlns="" id="{ED204CF1-2213-4B53-B6F2-182BF46EB8A5}"/>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猝死保障</a:t>
              </a:r>
              <a:r>
                <a:rPr lang="zh-CN" altLang="en-US" sz="1600" dirty="0">
                  <a:solidFill>
                    <a:schemeClr val="tx1">
                      <a:lumMod val="85000"/>
                      <a:lumOff val="15000"/>
                    </a:schemeClr>
                  </a:solidFill>
                </a:rPr>
                <a:t>最高</a:t>
              </a:r>
            </a:p>
          </p:txBody>
        </p:sp>
        <p:sp>
          <p:nvSpPr>
            <p:cNvPr id="90" name="任意多边形: 形状 89">
              <a:extLst>
                <a:ext uri="{FF2B5EF4-FFF2-40B4-BE49-F238E27FC236}">
                  <a16:creationId xmlns:a16="http://schemas.microsoft.com/office/drawing/2014/main" xmlns="" id="{6B8D0DAC-49D2-494E-9591-8939983CC7DB}"/>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grpSp>
        <p:nvGrpSpPr>
          <p:cNvPr id="91" name="组合 90">
            <a:extLst>
              <a:ext uri="{FF2B5EF4-FFF2-40B4-BE49-F238E27FC236}">
                <a16:creationId xmlns:a16="http://schemas.microsoft.com/office/drawing/2014/main" xmlns="" id="{ABDE8FA3-2C36-490D-A16E-0DC88B643453}"/>
              </a:ext>
            </a:extLst>
          </p:cNvPr>
          <p:cNvGrpSpPr/>
          <p:nvPr/>
        </p:nvGrpSpPr>
        <p:grpSpPr>
          <a:xfrm>
            <a:off x="8316320" y="5201473"/>
            <a:ext cx="2977832" cy="384657"/>
            <a:chOff x="1402555" y="2935351"/>
            <a:chExt cx="2664681" cy="384657"/>
          </a:xfrm>
        </p:grpSpPr>
        <p:sp>
          <p:nvSpPr>
            <p:cNvPr id="92" name="矩形: 圆角 91">
              <a:extLst>
                <a:ext uri="{FF2B5EF4-FFF2-40B4-BE49-F238E27FC236}">
                  <a16:creationId xmlns:a16="http://schemas.microsoft.com/office/drawing/2014/main" xmlns="" id="{78FED350-01F3-46B2-A6F5-02C97530FCED}"/>
                </a:ext>
              </a:extLst>
            </p:cNvPr>
            <p:cNvSpPr/>
            <p:nvPr/>
          </p:nvSpPr>
          <p:spPr>
            <a:xfrm>
              <a:off x="3167435" y="2985985"/>
              <a:ext cx="899801" cy="277000"/>
            </a:xfrm>
            <a:prstGeom prst="roundRect">
              <a:avLst/>
            </a:prstGeom>
            <a:gradFill>
              <a:gsLst>
                <a:gs pos="0">
                  <a:schemeClr val="accent1">
                    <a:lumMod val="50000"/>
                    <a:lumOff val="50000"/>
                  </a:schemeClr>
                </a:gs>
                <a:gs pos="100000">
                  <a:schemeClr val="accent1">
                    <a:lumMod val="70000"/>
                    <a:lumOff val="30000"/>
                  </a:schemeClr>
                </a:gs>
              </a:gsLst>
              <a:lin ang="108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pPr algn="ctr"/>
              <a:r>
                <a:rPr lang="en-US" altLang="zh-CN" sz="1400" dirty="0">
                  <a:solidFill>
                    <a:schemeClr val="bg1"/>
                  </a:solidFill>
                </a:rPr>
                <a:t>20w</a:t>
              </a:r>
              <a:endParaRPr lang="zh-CN" altLang="en-US" sz="1400" dirty="0">
                <a:solidFill>
                  <a:schemeClr val="bg1"/>
                </a:solidFill>
              </a:endParaRPr>
            </a:p>
          </p:txBody>
        </p:sp>
        <p:sp>
          <p:nvSpPr>
            <p:cNvPr id="93" name="矩形: 圆角 92">
              <a:extLst>
                <a:ext uri="{FF2B5EF4-FFF2-40B4-BE49-F238E27FC236}">
                  <a16:creationId xmlns:a16="http://schemas.microsoft.com/office/drawing/2014/main" xmlns="" id="{0C9B926B-6801-42A7-BBEB-C1B705085A01}"/>
                </a:ext>
              </a:extLst>
            </p:cNvPr>
            <p:cNvSpPr/>
            <p:nvPr/>
          </p:nvSpPr>
          <p:spPr>
            <a:xfrm>
              <a:off x="1402555" y="2935351"/>
              <a:ext cx="1946999" cy="384657"/>
            </a:xfrm>
            <a:prstGeom prst="roundRect">
              <a:avLst/>
            </a:prstGeom>
            <a:solidFill>
              <a:schemeClr val="bg1"/>
            </a:solidFill>
            <a:ln>
              <a:solidFill>
                <a:schemeClr val="accent1">
                  <a:lumMod val="60000"/>
                  <a:lumOff val="40000"/>
                </a:schemeClr>
              </a:solidFill>
            </a:ln>
            <a:effectLst>
              <a:outerShdw blurRad="139700" algn="ctr"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216000" rtlCol="0" anchor="ctr"/>
            <a:lstStyle/>
            <a:p>
              <a:r>
                <a:rPr lang="zh-CN" altLang="en-US" sz="1600" dirty="0">
                  <a:solidFill>
                    <a:schemeClr val="accent1">
                      <a:lumMod val="75000"/>
                    </a:schemeClr>
                  </a:solidFill>
                </a:rPr>
                <a:t>个人第三者责任</a:t>
              </a:r>
              <a:r>
                <a:rPr lang="zh-CN" altLang="en-US" sz="1600" dirty="0">
                  <a:solidFill>
                    <a:schemeClr val="tx1">
                      <a:lumMod val="85000"/>
                      <a:lumOff val="15000"/>
                    </a:schemeClr>
                  </a:solidFill>
                </a:rPr>
                <a:t>最高</a:t>
              </a:r>
            </a:p>
          </p:txBody>
        </p:sp>
        <p:sp>
          <p:nvSpPr>
            <p:cNvPr id="94" name="任意多边形: 形状 93">
              <a:extLst>
                <a:ext uri="{FF2B5EF4-FFF2-40B4-BE49-F238E27FC236}">
                  <a16:creationId xmlns:a16="http://schemas.microsoft.com/office/drawing/2014/main" xmlns="" id="{A6240E31-620B-4483-8818-D00E734450FD}"/>
                </a:ext>
              </a:extLst>
            </p:cNvPr>
            <p:cNvSpPr/>
            <p:nvPr/>
          </p:nvSpPr>
          <p:spPr>
            <a:xfrm>
              <a:off x="1402555" y="2935351"/>
              <a:ext cx="40676" cy="375195"/>
            </a:xfrm>
            <a:custGeom>
              <a:avLst/>
              <a:gdLst>
                <a:gd name="connsiteX0" fmla="*/ 40676 w 40676"/>
                <a:gd name="connsiteY0" fmla="*/ 0 h 375195"/>
                <a:gd name="connsiteX1" fmla="*/ 40676 w 40676"/>
                <a:gd name="connsiteY1" fmla="*/ 375195 h 375195"/>
                <a:gd name="connsiteX2" fmla="*/ 39156 w 40676"/>
                <a:gd name="connsiteY2" fmla="*/ 374888 h 375195"/>
                <a:gd name="connsiteX3" fmla="*/ 0 w 40676"/>
                <a:gd name="connsiteY3" fmla="*/ 315815 h 375195"/>
                <a:gd name="connsiteX4" fmla="*/ 0 w 40676"/>
                <a:gd name="connsiteY4" fmla="*/ 59380 h 375195"/>
                <a:gd name="connsiteX5" fmla="*/ 39156 w 40676"/>
                <a:gd name="connsiteY5" fmla="*/ 307 h 375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676" h="375195">
                  <a:moveTo>
                    <a:pt x="40676" y="0"/>
                  </a:moveTo>
                  <a:lnTo>
                    <a:pt x="40676" y="375195"/>
                  </a:lnTo>
                  <a:lnTo>
                    <a:pt x="39156" y="374888"/>
                  </a:lnTo>
                  <a:cubicBezTo>
                    <a:pt x="16146" y="365156"/>
                    <a:pt x="0" y="342371"/>
                    <a:pt x="0" y="315815"/>
                  </a:cubicBezTo>
                  <a:lnTo>
                    <a:pt x="0" y="59380"/>
                  </a:lnTo>
                  <a:cubicBezTo>
                    <a:pt x="0" y="32824"/>
                    <a:pt x="16146" y="10040"/>
                    <a:pt x="39156" y="307"/>
                  </a:cubicBezTo>
                  <a:close/>
                </a:path>
              </a:pathLst>
            </a:custGeom>
            <a:solidFill>
              <a:schemeClr val="accent1">
                <a:lumMod val="60000"/>
                <a:lumOff val="40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lIns="216000" rtlCol="0" anchor="ctr">
              <a:noAutofit/>
            </a:bodyPr>
            <a:lstStyle/>
            <a:p>
              <a:endParaRPr lang="zh-CN" altLang="en-US"/>
            </a:p>
          </p:txBody>
        </p:sp>
      </p:grpSp>
      <p:cxnSp>
        <p:nvCxnSpPr>
          <p:cNvPr id="106" name="直接连接符 105">
            <a:extLst>
              <a:ext uri="{FF2B5EF4-FFF2-40B4-BE49-F238E27FC236}">
                <a16:creationId xmlns:a16="http://schemas.microsoft.com/office/drawing/2014/main" xmlns="" id="{F71DC20A-6BBC-4639-8D62-05AAA5A695FD}"/>
              </a:ext>
            </a:extLst>
          </p:cNvPr>
          <p:cNvCxnSpPr>
            <a:cxnSpLocks/>
          </p:cNvCxnSpPr>
          <p:nvPr/>
        </p:nvCxnSpPr>
        <p:spPr>
          <a:xfrm flipH="1">
            <a:off x="1937413" y="2867092"/>
            <a:ext cx="864547"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xmlns="" id="{1BEB191F-9E3C-4EFC-B255-CCBCD88296D5}"/>
              </a:ext>
            </a:extLst>
          </p:cNvPr>
          <p:cNvCxnSpPr>
            <a:cxnSpLocks/>
          </p:cNvCxnSpPr>
          <p:nvPr/>
        </p:nvCxnSpPr>
        <p:spPr>
          <a:xfrm flipH="1">
            <a:off x="5623470" y="2867092"/>
            <a:ext cx="864547"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xmlns="" id="{C55BE163-B0FB-426F-9EE2-106E806F0D77}"/>
              </a:ext>
            </a:extLst>
          </p:cNvPr>
          <p:cNvCxnSpPr>
            <a:cxnSpLocks/>
          </p:cNvCxnSpPr>
          <p:nvPr/>
        </p:nvCxnSpPr>
        <p:spPr>
          <a:xfrm flipH="1">
            <a:off x="9363100" y="2867092"/>
            <a:ext cx="864547"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328030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ïṩḷïḓê">
            <a:extLst>
              <a:ext uri="{FF2B5EF4-FFF2-40B4-BE49-F238E27FC236}">
                <a16:creationId xmlns:a16="http://schemas.microsoft.com/office/drawing/2014/main" xmlns="" id="{ADADBBA2-204B-4662-8A22-27078304ACCC}"/>
              </a:ext>
            </a:extLst>
          </p:cNvPr>
          <p:cNvSpPr/>
          <p:nvPr/>
        </p:nvSpPr>
        <p:spPr bwMode="auto">
          <a:xfrm>
            <a:off x="10374042" y="1803947"/>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9" name="ïṩḷïḓê">
            <a:extLst>
              <a:ext uri="{FF2B5EF4-FFF2-40B4-BE49-F238E27FC236}">
                <a16:creationId xmlns:a16="http://schemas.microsoft.com/office/drawing/2014/main" xmlns="" id="{DFB5E80C-8139-4051-BE91-8646C3BE21B2}"/>
              </a:ext>
            </a:extLst>
          </p:cNvPr>
          <p:cNvSpPr/>
          <p:nvPr/>
        </p:nvSpPr>
        <p:spPr bwMode="auto">
          <a:xfrm>
            <a:off x="5238097" y="3968795"/>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0" name="ïṩḷïḓê">
            <a:extLst>
              <a:ext uri="{FF2B5EF4-FFF2-40B4-BE49-F238E27FC236}">
                <a16:creationId xmlns:a16="http://schemas.microsoft.com/office/drawing/2014/main" xmlns="" id="{08B3B88C-7516-4875-AB90-91C537BC406A}"/>
              </a:ext>
            </a:extLst>
          </p:cNvPr>
          <p:cNvSpPr/>
          <p:nvPr/>
        </p:nvSpPr>
        <p:spPr bwMode="auto">
          <a:xfrm>
            <a:off x="10374042" y="3968795"/>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37" name="ïṩḷïḓê">
            <a:extLst>
              <a:ext uri="{FF2B5EF4-FFF2-40B4-BE49-F238E27FC236}">
                <a16:creationId xmlns:a16="http://schemas.microsoft.com/office/drawing/2014/main" xmlns="" id="{52531873-D0A3-4F73-AA84-A069F0EC8968}"/>
              </a:ext>
            </a:extLst>
          </p:cNvPr>
          <p:cNvSpPr/>
          <p:nvPr/>
        </p:nvSpPr>
        <p:spPr bwMode="auto">
          <a:xfrm>
            <a:off x="5238097" y="1803947"/>
            <a:ext cx="714198" cy="949636"/>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0">
                <a:schemeClr val="accent1">
                  <a:alpha val="4000"/>
                </a:schemeClr>
              </a:gs>
              <a:gs pos="100000">
                <a:schemeClr val="accent1">
                  <a:alpha val="0"/>
                </a:schemeClr>
              </a:gs>
            </a:gsLst>
            <a:lin ang="5400000" scaled="1"/>
            <a:tileRect/>
          </a:gradFill>
          <a:ln>
            <a:gradFill flip="none" rotWithShape="1">
              <a:gsLst>
                <a:gs pos="0">
                  <a:schemeClr val="accent1">
                    <a:alpha val="10000"/>
                  </a:schemeClr>
                </a:gs>
                <a:gs pos="100000">
                  <a:schemeClr val="accent1">
                    <a:alpha val="0"/>
                  </a:schemeClr>
                </a:gs>
              </a:gsLst>
              <a:lin ang="540000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sp>
        <p:nvSpPr>
          <p:cNvPr id="13" name="矩形: 对角圆角 12">
            <a:extLst>
              <a:ext uri="{FF2B5EF4-FFF2-40B4-BE49-F238E27FC236}">
                <a16:creationId xmlns:a16="http://schemas.microsoft.com/office/drawing/2014/main" xmlns="" id="{6BEB6D39-B5BD-4676-9E5B-60A7D3B60C65}"/>
              </a:ext>
            </a:extLst>
          </p:cNvPr>
          <p:cNvSpPr/>
          <p:nvPr/>
        </p:nvSpPr>
        <p:spPr>
          <a:xfrm>
            <a:off x="6423887" y="2229519"/>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对角圆角 13">
            <a:extLst>
              <a:ext uri="{FF2B5EF4-FFF2-40B4-BE49-F238E27FC236}">
                <a16:creationId xmlns:a16="http://schemas.microsoft.com/office/drawing/2014/main" xmlns="" id="{427267DE-42E7-49CF-9496-6195C5EEFAD2}"/>
              </a:ext>
            </a:extLst>
          </p:cNvPr>
          <p:cNvSpPr/>
          <p:nvPr/>
        </p:nvSpPr>
        <p:spPr>
          <a:xfrm>
            <a:off x="1316382" y="4429182"/>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对角圆角 14">
            <a:extLst>
              <a:ext uri="{FF2B5EF4-FFF2-40B4-BE49-F238E27FC236}">
                <a16:creationId xmlns:a16="http://schemas.microsoft.com/office/drawing/2014/main" xmlns="" id="{6D13A0F0-6290-4561-AB08-7498E9D2342D}"/>
              </a:ext>
            </a:extLst>
          </p:cNvPr>
          <p:cNvSpPr/>
          <p:nvPr/>
        </p:nvSpPr>
        <p:spPr>
          <a:xfrm>
            <a:off x="6423887" y="4429182"/>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对角圆角 11">
            <a:extLst>
              <a:ext uri="{FF2B5EF4-FFF2-40B4-BE49-F238E27FC236}">
                <a16:creationId xmlns:a16="http://schemas.microsoft.com/office/drawing/2014/main" xmlns="" id="{E9FBD95C-5F13-4B34-BCDE-77E40E835E3F}"/>
              </a:ext>
            </a:extLst>
          </p:cNvPr>
          <p:cNvSpPr/>
          <p:nvPr/>
        </p:nvSpPr>
        <p:spPr>
          <a:xfrm>
            <a:off x="1316382" y="2229519"/>
            <a:ext cx="4442233" cy="1645920"/>
          </a:xfrm>
          <a:prstGeom prst="round2DiagRect">
            <a:avLst>
              <a:gd name="adj1" fmla="val 20773"/>
              <a:gd name="adj2" fmla="val 0"/>
            </a:avLst>
          </a:prstGeom>
          <a:solidFill>
            <a:schemeClr val="accent1">
              <a:lumMod val="20000"/>
              <a:lumOff val="80000"/>
            </a:schemeClr>
          </a:solidFill>
          <a:ln w="381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a:extLst>
              <a:ext uri="{FF2B5EF4-FFF2-40B4-BE49-F238E27FC236}">
                <a16:creationId xmlns:a16="http://schemas.microsoft.com/office/drawing/2014/main" xmlns="" id="{1246DB72-A80A-4C92-9535-158A6A8E9014}"/>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ADCBAA61-C009-45E0-99BC-8203BAC1B164}"/>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7E3D855B-9416-4611-81DA-7C6B99CD272F}"/>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FB2F1E53-4D4D-438C-8CD6-4562D1D91C9D}"/>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四段式文本分段</a:t>
            </a:r>
          </a:p>
        </p:txBody>
      </p:sp>
      <p:sp>
        <p:nvSpPr>
          <p:cNvPr id="6" name="文本框 5">
            <a:extLst>
              <a:ext uri="{FF2B5EF4-FFF2-40B4-BE49-F238E27FC236}">
                <a16:creationId xmlns:a16="http://schemas.microsoft.com/office/drawing/2014/main" xmlns="" id="{7C5C0D11-7329-44F3-8EEE-6AC3548AB762}"/>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A76ADA78-EC2D-475D-89B5-06509469CC2B}"/>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8" name="矩形: 对角圆角 7">
            <a:extLst>
              <a:ext uri="{FF2B5EF4-FFF2-40B4-BE49-F238E27FC236}">
                <a16:creationId xmlns:a16="http://schemas.microsoft.com/office/drawing/2014/main" xmlns="" id="{E470E59A-F26E-4C2B-9335-3B1F12DE5754}"/>
              </a:ext>
            </a:extLst>
          </p:cNvPr>
          <p:cNvSpPr/>
          <p:nvPr/>
        </p:nvSpPr>
        <p:spPr>
          <a:xfrm>
            <a:off x="1316382" y="2110147"/>
            <a:ext cx="4442233" cy="1645920"/>
          </a:xfrm>
          <a:prstGeom prst="round2DiagRect">
            <a:avLst>
              <a:gd name="adj1" fmla="val 20773"/>
              <a:gd name="adj2"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对角圆角 8">
            <a:extLst>
              <a:ext uri="{FF2B5EF4-FFF2-40B4-BE49-F238E27FC236}">
                <a16:creationId xmlns:a16="http://schemas.microsoft.com/office/drawing/2014/main" xmlns="" id="{EEC3B619-8172-4A8C-B21E-2ED7BC0C9A10}"/>
              </a:ext>
            </a:extLst>
          </p:cNvPr>
          <p:cNvSpPr/>
          <p:nvPr/>
        </p:nvSpPr>
        <p:spPr>
          <a:xfrm>
            <a:off x="6423887" y="2110147"/>
            <a:ext cx="4442233" cy="1645920"/>
          </a:xfrm>
          <a:prstGeom prst="round2DiagRect">
            <a:avLst>
              <a:gd name="adj1" fmla="val 20773"/>
              <a:gd name="adj2"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对角圆角 9">
            <a:extLst>
              <a:ext uri="{FF2B5EF4-FFF2-40B4-BE49-F238E27FC236}">
                <a16:creationId xmlns:a16="http://schemas.microsoft.com/office/drawing/2014/main" xmlns="" id="{A3D013DA-741F-4FC7-89AE-BFD1A4FC37EA}"/>
              </a:ext>
            </a:extLst>
          </p:cNvPr>
          <p:cNvSpPr/>
          <p:nvPr/>
        </p:nvSpPr>
        <p:spPr>
          <a:xfrm>
            <a:off x="1316382" y="4271106"/>
            <a:ext cx="4442233" cy="1645920"/>
          </a:xfrm>
          <a:prstGeom prst="round2DiagRect">
            <a:avLst>
              <a:gd name="adj1" fmla="val 20773"/>
              <a:gd name="adj2"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对角圆角 10">
            <a:extLst>
              <a:ext uri="{FF2B5EF4-FFF2-40B4-BE49-F238E27FC236}">
                <a16:creationId xmlns:a16="http://schemas.microsoft.com/office/drawing/2014/main" xmlns="" id="{12AD4ECB-E8F4-4A21-8891-363B8B6A17F1}"/>
              </a:ext>
            </a:extLst>
          </p:cNvPr>
          <p:cNvSpPr/>
          <p:nvPr/>
        </p:nvSpPr>
        <p:spPr>
          <a:xfrm>
            <a:off x="6423887" y="4271106"/>
            <a:ext cx="4442233" cy="1645920"/>
          </a:xfrm>
          <a:prstGeom prst="round2DiagRect">
            <a:avLst>
              <a:gd name="adj1" fmla="val 20773"/>
              <a:gd name="adj2" fmla="val 0"/>
            </a:avLst>
          </a:prstGeom>
          <a:solidFill>
            <a:schemeClr val="bg1"/>
          </a:solidFill>
          <a:ln w="38100">
            <a:solidFill>
              <a:schemeClr val="accent1">
                <a:lumMod val="60000"/>
                <a:lumOff val="40000"/>
              </a:schemeClr>
            </a:soli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a:extLst>
              <a:ext uri="{FF2B5EF4-FFF2-40B4-BE49-F238E27FC236}">
                <a16:creationId xmlns:a16="http://schemas.microsoft.com/office/drawing/2014/main" xmlns="" id="{DA5D4A97-A9D4-4F25-80FD-ADED1A42CCE7}"/>
              </a:ext>
            </a:extLst>
          </p:cNvPr>
          <p:cNvSpPr/>
          <p:nvPr/>
        </p:nvSpPr>
        <p:spPr>
          <a:xfrm>
            <a:off x="5079577" y="2071443"/>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0" name="矩形 19">
            <a:extLst>
              <a:ext uri="{FF2B5EF4-FFF2-40B4-BE49-F238E27FC236}">
                <a16:creationId xmlns:a16="http://schemas.microsoft.com/office/drawing/2014/main" xmlns="" id="{51B3C1DF-C2E3-46A5-A8DA-6EBB3F37134F}"/>
              </a:ext>
            </a:extLst>
          </p:cNvPr>
          <p:cNvSpPr/>
          <p:nvPr/>
        </p:nvSpPr>
        <p:spPr>
          <a:xfrm>
            <a:off x="10116615" y="2071443"/>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02</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1" name="矩形 20">
            <a:extLst>
              <a:ext uri="{FF2B5EF4-FFF2-40B4-BE49-F238E27FC236}">
                <a16:creationId xmlns:a16="http://schemas.microsoft.com/office/drawing/2014/main" xmlns="" id="{BC1F5AF7-F784-4B19-AB2E-1A4CAA24304A}"/>
              </a:ext>
            </a:extLst>
          </p:cNvPr>
          <p:cNvSpPr/>
          <p:nvPr/>
        </p:nvSpPr>
        <p:spPr>
          <a:xfrm>
            <a:off x="10116615" y="4263069"/>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04</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22" name="矩形 21">
            <a:extLst>
              <a:ext uri="{FF2B5EF4-FFF2-40B4-BE49-F238E27FC236}">
                <a16:creationId xmlns:a16="http://schemas.microsoft.com/office/drawing/2014/main" xmlns="" id="{E729F231-5EFB-4556-81DA-21CF13C2C8F0}"/>
              </a:ext>
            </a:extLst>
          </p:cNvPr>
          <p:cNvSpPr/>
          <p:nvPr/>
        </p:nvSpPr>
        <p:spPr>
          <a:xfrm>
            <a:off x="4994758" y="4263069"/>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03</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grpSp>
        <p:nvGrpSpPr>
          <p:cNvPr id="25" name="组合 24">
            <a:extLst>
              <a:ext uri="{FF2B5EF4-FFF2-40B4-BE49-F238E27FC236}">
                <a16:creationId xmlns:a16="http://schemas.microsoft.com/office/drawing/2014/main" xmlns="" id="{D7170DF5-2141-4C5C-A09C-C1CC8C58B93E}"/>
              </a:ext>
            </a:extLst>
          </p:cNvPr>
          <p:cNvGrpSpPr/>
          <p:nvPr/>
        </p:nvGrpSpPr>
        <p:grpSpPr>
          <a:xfrm>
            <a:off x="1682326" y="2364450"/>
            <a:ext cx="3436141" cy="1106008"/>
            <a:chOff x="1349151" y="2364450"/>
            <a:chExt cx="3436141" cy="1106008"/>
          </a:xfrm>
        </p:grpSpPr>
        <p:sp>
          <p:nvSpPr>
            <p:cNvPr id="17" name="矩形 16">
              <a:extLst>
                <a:ext uri="{FF2B5EF4-FFF2-40B4-BE49-F238E27FC236}">
                  <a16:creationId xmlns:a16="http://schemas.microsoft.com/office/drawing/2014/main" xmlns="" id="{92F34B8B-FD63-49DA-9A8A-2D36F02931D5}"/>
                </a:ext>
              </a:extLst>
            </p:cNvPr>
            <p:cNvSpPr/>
            <p:nvPr/>
          </p:nvSpPr>
          <p:spPr>
            <a:xfrm>
              <a:off x="1349151" y="2364450"/>
              <a:ext cx="3300818" cy="369332"/>
            </a:xfrm>
            <a:prstGeom prst="rect">
              <a:avLst/>
            </a:prstGeom>
          </p:spPr>
          <p:txBody>
            <a:bodyPr wrap="square" lIns="0" tIns="0" rIns="0" bIns="0">
              <a:spAutoFit/>
            </a:bodyPr>
            <a:lstStyle/>
            <a:p>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sp>
          <p:nvSpPr>
            <p:cNvPr id="24" name="矩形 23">
              <a:extLst>
                <a:ext uri="{FF2B5EF4-FFF2-40B4-BE49-F238E27FC236}">
                  <a16:creationId xmlns:a16="http://schemas.microsoft.com/office/drawing/2014/main" xmlns="" id="{AB8D36DD-EABD-4FDD-B46E-1088C50B7A97}"/>
                </a:ext>
              </a:extLst>
            </p:cNvPr>
            <p:cNvSpPr/>
            <p:nvPr/>
          </p:nvSpPr>
          <p:spPr>
            <a:xfrm>
              <a:off x="1349151" y="2826564"/>
              <a:ext cx="3436141" cy="643894"/>
            </a:xfrm>
            <a:prstGeom prst="rect">
              <a:avLst/>
            </a:prstGeom>
          </p:spPr>
          <p:txBody>
            <a:bodyPr wrap="square" lIns="0" tIns="0" rIns="0" bIns="0">
              <a:spAutoFit/>
            </a:bodyPr>
            <a:lstStyle/>
            <a:p>
              <a:pPr algn="just">
                <a:lnSpc>
                  <a:spcPct val="120000"/>
                </a:lnSpc>
              </a:pPr>
              <a:r>
                <a:rPr lang="zh-CN" altLang="en-US" dirty="0">
                  <a:solidFill>
                    <a:schemeClr val="tx1">
                      <a:lumMod val="85000"/>
                      <a:lumOff val="15000"/>
                    </a:schemeClr>
                  </a:solidFill>
                </a:rPr>
                <a:t>请输入文本请输入文本请输入文本请输入文本请输入文本请输入文本</a:t>
              </a:r>
              <a:endParaRPr lang="en-US" altLang="zh-CN" dirty="0">
                <a:solidFill>
                  <a:schemeClr val="tx1">
                    <a:lumMod val="85000"/>
                    <a:lumOff val="15000"/>
                  </a:schemeClr>
                </a:solidFill>
              </a:endParaRPr>
            </a:p>
          </p:txBody>
        </p:sp>
      </p:grpSp>
      <p:grpSp>
        <p:nvGrpSpPr>
          <p:cNvPr id="26" name="组合 25">
            <a:extLst>
              <a:ext uri="{FF2B5EF4-FFF2-40B4-BE49-F238E27FC236}">
                <a16:creationId xmlns:a16="http://schemas.microsoft.com/office/drawing/2014/main" xmlns="" id="{1D942086-CFE9-4032-B7B9-E7C52EF842FD}"/>
              </a:ext>
            </a:extLst>
          </p:cNvPr>
          <p:cNvGrpSpPr/>
          <p:nvPr/>
        </p:nvGrpSpPr>
        <p:grpSpPr>
          <a:xfrm>
            <a:off x="6771001" y="2364450"/>
            <a:ext cx="3436141" cy="1106008"/>
            <a:chOff x="1349151" y="2364450"/>
            <a:chExt cx="3436141" cy="1106008"/>
          </a:xfrm>
        </p:grpSpPr>
        <p:sp>
          <p:nvSpPr>
            <p:cNvPr id="27" name="矩形 26">
              <a:extLst>
                <a:ext uri="{FF2B5EF4-FFF2-40B4-BE49-F238E27FC236}">
                  <a16:creationId xmlns:a16="http://schemas.microsoft.com/office/drawing/2014/main" xmlns="" id="{CC29209E-D4E1-4CF2-A54F-1123CA8AF220}"/>
                </a:ext>
              </a:extLst>
            </p:cNvPr>
            <p:cNvSpPr/>
            <p:nvPr/>
          </p:nvSpPr>
          <p:spPr>
            <a:xfrm>
              <a:off x="1349151" y="2364450"/>
              <a:ext cx="3300818" cy="369332"/>
            </a:xfrm>
            <a:prstGeom prst="rect">
              <a:avLst/>
            </a:prstGeom>
          </p:spPr>
          <p:txBody>
            <a:bodyPr wrap="square" lIns="0" tIns="0" rIns="0" bIns="0">
              <a:spAutoFit/>
            </a:bodyPr>
            <a:lstStyle/>
            <a:p>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sp>
          <p:nvSpPr>
            <p:cNvPr id="28" name="矩形 27">
              <a:extLst>
                <a:ext uri="{FF2B5EF4-FFF2-40B4-BE49-F238E27FC236}">
                  <a16:creationId xmlns:a16="http://schemas.microsoft.com/office/drawing/2014/main" xmlns="" id="{B17ED183-2E57-42B8-A78D-4DA9B5F1FF8D}"/>
                </a:ext>
              </a:extLst>
            </p:cNvPr>
            <p:cNvSpPr/>
            <p:nvPr/>
          </p:nvSpPr>
          <p:spPr>
            <a:xfrm>
              <a:off x="1349151" y="2826564"/>
              <a:ext cx="3436141" cy="643894"/>
            </a:xfrm>
            <a:prstGeom prst="rect">
              <a:avLst/>
            </a:prstGeom>
          </p:spPr>
          <p:txBody>
            <a:bodyPr wrap="square" lIns="0" tIns="0" rIns="0" bIns="0">
              <a:spAutoFit/>
            </a:bodyPr>
            <a:lstStyle/>
            <a:p>
              <a:pPr algn="just">
                <a:lnSpc>
                  <a:spcPct val="120000"/>
                </a:lnSpc>
              </a:pPr>
              <a:r>
                <a:rPr lang="zh-CN" altLang="en-US" dirty="0">
                  <a:solidFill>
                    <a:schemeClr val="tx1">
                      <a:lumMod val="85000"/>
                      <a:lumOff val="15000"/>
                    </a:schemeClr>
                  </a:solidFill>
                </a:rPr>
                <a:t>请输入文本请输入文本请输入文本请输入文本请输入文本请输入文本</a:t>
              </a:r>
              <a:endParaRPr lang="en-US" altLang="zh-CN" dirty="0">
                <a:solidFill>
                  <a:schemeClr val="tx1">
                    <a:lumMod val="85000"/>
                    <a:lumOff val="15000"/>
                  </a:schemeClr>
                </a:solidFill>
              </a:endParaRPr>
            </a:p>
          </p:txBody>
        </p:sp>
      </p:grpSp>
      <p:grpSp>
        <p:nvGrpSpPr>
          <p:cNvPr id="30" name="组合 29">
            <a:extLst>
              <a:ext uri="{FF2B5EF4-FFF2-40B4-BE49-F238E27FC236}">
                <a16:creationId xmlns:a16="http://schemas.microsoft.com/office/drawing/2014/main" xmlns="" id="{207943BD-7650-45CA-B51D-64C825EABFF6}"/>
              </a:ext>
            </a:extLst>
          </p:cNvPr>
          <p:cNvGrpSpPr/>
          <p:nvPr/>
        </p:nvGrpSpPr>
        <p:grpSpPr>
          <a:xfrm>
            <a:off x="1682326" y="4549099"/>
            <a:ext cx="3436141" cy="1106008"/>
            <a:chOff x="1349151" y="2364450"/>
            <a:chExt cx="3436141" cy="1106008"/>
          </a:xfrm>
        </p:grpSpPr>
        <p:sp>
          <p:nvSpPr>
            <p:cNvPr id="31" name="矩形 30">
              <a:extLst>
                <a:ext uri="{FF2B5EF4-FFF2-40B4-BE49-F238E27FC236}">
                  <a16:creationId xmlns:a16="http://schemas.microsoft.com/office/drawing/2014/main" xmlns="" id="{7F358197-60B2-4E9C-8262-B21616723FE2}"/>
                </a:ext>
              </a:extLst>
            </p:cNvPr>
            <p:cNvSpPr/>
            <p:nvPr/>
          </p:nvSpPr>
          <p:spPr>
            <a:xfrm>
              <a:off x="1349151" y="2364450"/>
              <a:ext cx="3300818" cy="369332"/>
            </a:xfrm>
            <a:prstGeom prst="rect">
              <a:avLst/>
            </a:prstGeom>
          </p:spPr>
          <p:txBody>
            <a:bodyPr wrap="square" lIns="0" tIns="0" rIns="0" bIns="0">
              <a:spAutoFit/>
            </a:bodyPr>
            <a:lstStyle/>
            <a:p>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sp>
          <p:nvSpPr>
            <p:cNvPr id="32" name="矩形 31">
              <a:extLst>
                <a:ext uri="{FF2B5EF4-FFF2-40B4-BE49-F238E27FC236}">
                  <a16:creationId xmlns:a16="http://schemas.microsoft.com/office/drawing/2014/main" xmlns="" id="{57DFF951-670D-4124-A03F-6FFEAE3CE192}"/>
                </a:ext>
              </a:extLst>
            </p:cNvPr>
            <p:cNvSpPr/>
            <p:nvPr/>
          </p:nvSpPr>
          <p:spPr>
            <a:xfrm>
              <a:off x="1349151" y="2826564"/>
              <a:ext cx="3436141" cy="643894"/>
            </a:xfrm>
            <a:prstGeom prst="rect">
              <a:avLst/>
            </a:prstGeom>
          </p:spPr>
          <p:txBody>
            <a:bodyPr wrap="square" lIns="0" tIns="0" rIns="0" bIns="0">
              <a:spAutoFit/>
            </a:bodyPr>
            <a:lstStyle/>
            <a:p>
              <a:pPr algn="just">
                <a:lnSpc>
                  <a:spcPct val="120000"/>
                </a:lnSpc>
              </a:pPr>
              <a:r>
                <a:rPr lang="zh-CN" altLang="en-US" dirty="0">
                  <a:solidFill>
                    <a:schemeClr val="tx1">
                      <a:lumMod val="85000"/>
                      <a:lumOff val="15000"/>
                    </a:schemeClr>
                  </a:solidFill>
                </a:rPr>
                <a:t>请输入文本请输入文本请输入文本请输入文本请输入文本请输入文本</a:t>
              </a:r>
              <a:endParaRPr lang="en-US" altLang="zh-CN" dirty="0">
                <a:solidFill>
                  <a:schemeClr val="tx1">
                    <a:lumMod val="85000"/>
                    <a:lumOff val="15000"/>
                  </a:schemeClr>
                </a:solidFill>
              </a:endParaRPr>
            </a:p>
          </p:txBody>
        </p:sp>
      </p:grpSp>
      <p:grpSp>
        <p:nvGrpSpPr>
          <p:cNvPr id="33" name="组合 32">
            <a:extLst>
              <a:ext uri="{FF2B5EF4-FFF2-40B4-BE49-F238E27FC236}">
                <a16:creationId xmlns:a16="http://schemas.microsoft.com/office/drawing/2014/main" xmlns="" id="{0C2C7F3E-04C0-4F5A-8B60-ABBCD533BC79}"/>
              </a:ext>
            </a:extLst>
          </p:cNvPr>
          <p:cNvGrpSpPr/>
          <p:nvPr/>
        </p:nvGrpSpPr>
        <p:grpSpPr>
          <a:xfrm>
            <a:off x="6771001" y="4549099"/>
            <a:ext cx="3436141" cy="1106008"/>
            <a:chOff x="1349151" y="2364450"/>
            <a:chExt cx="3436141" cy="1106008"/>
          </a:xfrm>
        </p:grpSpPr>
        <p:sp>
          <p:nvSpPr>
            <p:cNvPr id="34" name="矩形 33">
              <a:extLst>
                <a:ext uri="{FF2B5EF4-FFF2-40B4-BE49-F238E27FC236}">
                  <a16:creationId xmlns:a16="http://schemas.microsoft.com/office/drawing/2014/main" xmlns="" id="{F581C22E-787C-4587-B729-73B1E9A475BB}"/>
                </a:ext>
              </a:extLst>
            </p:cNvPr>
            <p:cNvSpPr/>
            <p:nvPr/>
          </p:nvSpPr>
          <p:spPr>
            <a:xfrm>
              <a:off x="1349151" y="2364450"/>
              <a:ext cx="3300818" cy="369332"/>
            </a:xfrm>
            <a:prstGeom prst="rect">
              <a:avLst/>
            </a:prstGeom>
          </p:spPr>
          <p:txBody>
            <a:bodyPr wrap="square" lIns="0" tIns="0" rIns="0" bIns="0">
              <a:spAutoFit/>
            </a:bodyPr>
            <a:lstStyle/>
            <a:p>
              <a:r>
                <a:rPr lang="zh-CN" altLang="en-US" sz="24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请输入二级标题</a:t>
              </a:r>
            </a:p>
          </p:txBody>
        </p:sp>
        <p:sp>
          <p:nvSpPr>
            <p:cNvPr id="35" name="矩形 34">
              <a:extLst>
                <a:ext uri="{FF2B5EF4-FFF2-40B4-BE49-F238E27FC236}">
                  <a16:creationId xmlns:a16="http://schemas.microsoft.com/office/drawing/2014/main" xmlns="" id="{499A10CF-F9AC-4717-9B25-AE602C72429C}"/>
                </a:ext>
              </a:extLst>
            </p:cNvPr>
            <p:cNvSpPr/>
            <p:nvPr/>
          </p:nvSpPr>
          <p:spPr>
            <a:xfrm>
              <a:off x="1349151" y="2826564"/>
              <a:ext cx="3436141" cy="643894"/>
            </a:xfrm>
            <a:prstGeom prst="rect">
              <a:avLst/>
            </a:prstGeom>
          </p:spPr>
          <p:txBody>
            <a:bodyPr wrap="square" lIns="0" tIns="0" rIns="0" bIns="0">
              <a:spAutoFit/>
            </a:bodyPr>
            <a:lstStyle/>
            <a:p>
              <a:pPr algn="just">
                <a:lnSpc>
                  <a:spcPct val="120000"/>
                </a:lnSpc>
              </a:pPr>
              <a:r>
                <a:rPr lang="zh-CN" altLang="en-US" dirty="0">
                  <a:solidFill>
                    <a:schemeClr val="tx1">
                      <a:lumMod val="85000"/>
                      <a:lumOff val="15000"/>
                    </a:schemeClr>
                  </a:solidFill>
                </a:rPr>
                <a:t>请输入文本请输入文本请输入文本请输入文本请输入文本请输入文本</a:t>
              </a:r>
              <a:endParaRPr lang="en-US" altLang="zh-CN" dirty="0">
                <a:solidFill>
                  <a:schemeClr val="tx1">
                    <a:lumMod val="85000"/>
                    <a:lumOff val="15000"/>
                  </a:schemeClr>
                </a:solidFill>
              </a:endParaRPr>
            </a:p>
          </p:txBody>
        </p:sp>
      </p:grpSp>
    </p:spTree>
    <p:extLst>
      <p:ext uri="{BB962C8B-B14F-4D97-AF65-F5344CB8AC3E}">
        <p14:creationId xmlns:p14="http://schemas.microsoft.com/office/powerpoint/2010/main" val="28819898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xmlns="" id="{3414B5C0-1FCB-4AD8-866A-86486BAE77B0}"/>
              </a:ext>
            </a:extLst>
          </p:cNvPr>
          <p:cNvGrpSpPr/>
          <p:nvPr/>
        </p:nvGrpSpPr>
        <p:grpSpPr>
          <a:xfrm>
            <a:off x="896254" y="2343090"/>
            <a:ext cx="10132576" cy="4631025"/>
            <a:chOff x="1095754" y="2286013"/>
            <a:chExt cx="10132576" cy="4571988"/>
          </a:xfrm>
        </p:grpSpPr>
        <p:sp>
          <p:nvSpPr>
            <p:cNvPr id="21" name="矩形 20">
              <a:extLst>
                <a:ext uri="{FF2B5EF4-FFF2-40B4-BE49-F238E27FC236}">
                  <a16:creationId xmlns:a16="http://schemas.microsoft.com/office/drawing/2014/main" xmlns="" id="{A402534A-1F20-459F-AD7F-238CF5E10412}"/>
                </a:ext>
              </a:extLst>
            </p:cNvPr>
            <p:cNvSpPr/>
            <p:nvPr/>
          </p:nvSpPr>
          <p:spPr>
            <a:xfrm>
              <a:off x="1095754" y="2286013"/>
              <a:ext cx="2829925" cy="4571988"/>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a:extLst>
                <a:ext uri="{FF2B5EF4-FFF2-40B4-BE49-F238E27FC236}">
                  <a16:creationId xmlns:a16="http://schemas.microsoft.com/office/drawing/2014/main" xmlns="" id="{B99DEF37-E1DF-49F7-BF3E-9E370506FBB4}"/>
                </a:ext>
              </a:extLst>
            </p:cNvPr>
            <p:cNvSpPr/>
            <p:nvPr/>
          </p:nvSpPr>
          <p:spPr>
            <a:xfrm>
              <a:off x="3084122" y="2286013"/>
              <a:ext cx="2829925" cy="4571988"/>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xmlns="" id="{FAEC21B0-DA29-4ECC-8EA5-23EA1B3DA5E0}"/>
                </a:ext>
              </a:extLst>
            </p:cNvPr>
            <p:cNvSpPr/>
            <p:nvPr/>
          </p:nvSpPr>
          <p:spPr>
            <a:xfrm>
              <a:off x="5072490" y="2286013"/>
              <a:ext cx="2829925" cy="4571988"/>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4" name="矩形 23">
              <a:extLst>
                <a:ext uri="{FF2B5EF4-FFF2-40B4-BE49-F238E27FC236}">
                  <a16:creationId xmlns:a16="http://schemas.microsoft.com/office/drawing/2014/main" xmlns="" id="{4A987C1A-5DE1-4A81-AB46-0122E8E1F9C0}"/>
                </a:ext>
              </a:extLst>
            </p:cNvPr>
            <p:cNvSpPr/>
            <p:nvPr/>
          </p:nvSpPr>
          <p:spPr>
            <a:xfrm>
              <a:off x="7060858" y="2286013"/>
              <a:ext cx="2829925" cy="4571988"/>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矩形 24">
              <a:extLst>
                <a:ext uri="{FF2B5EF4-FFF2-40B4-BE49-F238E27FC236}">
                  <a16:creationId xmlns:a16="http://schemas.microsoft.com/office/drawing/2014/main" xmlns="" id="{64F8BFF5-506C-4F0E-BC3D-6F028E19606D}"/>
                </a:ext>
              </a:extLst>
            </p:cNvPr>
            <p:cNvSpPr/>
            <p:nvPr/>
          </p:nvSpPr>
          <p:spPr>
            <a:xfrm>
              <a:off x="9049226" y="2286013"/>
              <a:ext cx="2179104" cy="4571988"/>
            </a:xfrm>
            <a:prstGeom prst="rect">
              <a:avLst/>
            </a:prstGeom>
            <a:gradFill>
              <a:gsLst>
                <a:gs pos="90000">
                  <a:schemeClr val="accent1">
                    <a:lumMod val="5000"/>
                    <a:lumOff val="95000"/>
                  </a:schemeClr>
                </a:gs>
                <a:gs pos="0">
                  <a:schemeClr val="bg1"/>
                </a:gs>
              </a:gsLst>
              <a:lin ang="5400000" scaled="1"/>
            </a:gradFill>
            <a:ln w="25400">
              <a:gradFill>
                <a:gsLst>
                  <a:gs pos="100000">
                    <a:schemeClr val="accent1">
                      <a:lumMod val="60000"/>
                      <a:lumOff val="40000"/>
                      <a:alpha val="0"/>
                    </a:schemeClr>
                  </a:gs>
                  <a:gs pos="0">
                    <a:schemeClr val="accent1">
                      <a:lumMod val="60000"/>
                      <a:lumOff val="40000"/>
                      <a:alpha val="40000"/>
                    </a:schemeClr>
                  </a:gs>
                </a:gsLst>
                <a:lin ang="5400000" scaled="1"/>
              </a:gradFill>
            </a:ln>
            <a:effectLst>
              <a:outerShdw blurRad="254000" algn="ctr" rotWithShape="0">
                <a:schemeClr val="accent1">
                  <a:alpha val="1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1FD1B6A0-D337-4E60-8E2D-981610A7B444}"/>
              </a:ext>
            </a:extLst>
          </p:cNvPr>
          <p:cNvGrpSpPr/>
          <p:nvPr/>
        </p:nvGrpSpPr>
        <p:grpSpPr>
          <a:xfrm>
            <a:off x="849857" y="272597"/>
            <a:ext cx="1104434" cy="1291205"/>
            <a:chOff x="849857" y="197211"/>
            <a:chExt cx="1104434" cy="1291205"/>
          </a:xfrm>
        </p:grpSpPr>
        <p:sp>
          <p:nvSpPr>
            <p:cNvPr id="3" name="ïṩḷïḓê">
              <a:extLst>
                <a:ext uri="{FF2B5EF4-FFF2-40B4-BE49-F238E27FC236}">
                  <a16:creationId xmlns:a16="http://schemas.microsoft.com/office/drawing/2014/main" xmlns="" id="{4024EE21-53E6-47AE-A73E-8A0DCE3FDBBA}"/>
                </a:ext>
              </a:extLst>
            </p:cNvPr>
            <p:cNvSpPr/>
            <p:nvPr/>
          </p:nvSpPr>
          <p:spPr bwMode="auto">
            <a:xfrm>
              <a:off x="84985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flip="none" rotWithShape="1">
              <a:gsLst>
                <a:gs pos="99000">
                  <a:schemeClr val="accent1">
                    <a:lumMod val="5000"/>
                    <a:lumOff val="95000"/>
                  </a:schemeClr>
                </a:gs>
                <a:gs pos="0">
                  <a:schemeClr val="accent1">
                    <a:lumMod val="20000"/>
                    <a:lumOff val="80000"/>
                  </a:schemeClr>
                </a:gs>
              </a:gsLst>
              <a:lin ang="2700000" scaled="1"/>
              <a:tileRect/>
            </a:gradFill>
            <a:ln>
              <a:noFill/>
            </a:ln>
            <a:effectLst/>
          </p:spPr>
          <p:txBody>
            <a:bodyPr vert="horz" wrap="square" lIns="91440" tIns="45720" rIns="91440" bIns="45720" numCol="1" anchor="t" anchorCtr="0" compatLnSpc="1">
              <a:prstTxWarp prst="textNoShape">
                <a:avLst/>
              </a:prstTxWarp>
            </a:bodyPr>
            <a:lstStyle/>
            <a:p>
              <a:endParaRPr lang="zh-CN" altLang="en-US"/>
            </a:p>
          </p:txBody>
        </p:sp>
        <p:sp>
          <p:nvSpPr>
            <p:cNvPr id="4" name="ïṩḷïḓê">
              <a:extLst>
                <a:ext uri="{FF2B5EF4-FFF2-40B4-BE49-F238E27FC236}">
                  <a16:creationId xmlns:a16="http://schemas.microsoft.com/office/drawing/2014/main" xmlns="" id="{D1DDA837-2926-443E-939B-2E02A0E123DB}"/>
                </a:ext>
              </a:extLst>
            </p:cNvPr>
            <p:cNvSpPr/>
            <p:nvPr/>
          </p:nvSpPr>
          <p:spPr bwMode="auto">
            <a:xfrm>
              <a:off x="983207" y="197211"/>
              <a:ext cx="971084" cy="1291205"/>
            </a:xfrm>
            <a:custGeom>
              <a:avLst/>
              <a:gdLst>
                <a:gd name="T0" fmla="*/ 937 w 1873"/>
                <a:gd name="T1" fmla="*/ 0 h 2494"/>
                <a:gd name="T2" fmla="*/ 0 w 1873"/>
                <a:gd name="T3" fmla="*/ 405 h 2494"/>
                <a:gd name="T4" fmla="*/ 0 w 1873"/>
                <a:gd name="T5" fmla="*/ 1408 h 2494"/>
                <a:gd name="T6" fmla="*/ 937 w 1873"/>
                <a:gd name="T7" fmla="*/ 2494 h 2494"/>
                <a:gd name="T8" fmla="*/ 1873 w 1873"/>
                <a:gd name="T9" fmla="*/ 1408 h 2494"/>
                <a:gd name="T10" fmla="*/ 1873 w 1873"/>
                <a:gd name="T11" fmla="*/ 405 h 2494"/>
                <a:gd name="T12" fmla="*/ 937 w 1873"/>
                <a:gd name="T13" fmla="*/ 0 h 2494"/>
              </a:gdLst>
              <a:ahLst/>
              <a:cxnLst>
                <a:cxn ang="0">
                  <a:pos x="T0" y="T1"/>
                </a:cxn>
                <a:cxn ang="0">
                  <a:pos x="T2" y="T3"/>
                </a:cxn>
                <a:cxn ang="0">
                  <a:pos x="T4" y="T5"/>
                </a:cxn>
                <a:cxn ang="0">
                  <a:pos x="T6" y="T7"/>
                </a:cxn>
                <a:cxn ang="0">
                  <a:pos x="T8" y="T9"/>
                </a:cxn>
                <a:cxn ang="0">
                  <a:pos x="T10" y="T11"/>
                </a:cxn>
                <a:cxn ang="0">
                  <a:pos x="T12" y="T13"/>
                </a:cxn>
              </a:cxnLst>
              <a:rect l="0" t="0" r="r" b="b"/>
              <a:pathLst>
                <a:path w="1873" h="2494">
                  <a:moveTo>
                    <a:pt x="937" y="0"/>
                  </a:moveTo>
                  <a:cubicBezTo>
                    <a:pt x="0" y="405"/>
                    <a:pt x="0" y="405"/>
                    <a:pt x="0" y="405"/>
                  </a:cubicBezTo>
                  <a:cubicBezTo>
                    <a:pt x="0" y="1408"/>
                    <a:pt x="0" y="1408"/>
                    <a:pt x="0" y="1408"/>
                  </a:cubicBezTo>
                  <a:cubicBezTo>
                    <a:pt x="0" y="1408"/>
                    <a:pt x="55" y="2106"/>
                    <a:pt x="937" y="2494"/>
                  </a:cubicBezTo>
                  <a:cubicBezTo>
                    <a:pt x="1818" y="2106"/>
                    <a:pt x="1873" y="1408"/>
                    <a:pt x="1873" y="1408"/>
                  </a:cubicBezTo>
                  <a:cubicBezTo>
                    <a:pt x="1873" y="405"/>
                    <a:pt x="1873" y="405"/>
                    <a:pt x="1873" y="405"/>
                  </a:cubicBezTo>
                  <a:cubicBezTo>
                    <a:pt x="937" y="0"/>
                    <a:pt x="937" y="0"/>
                    <a:pt x="937" y="0"/>
                  </a:cubicBezTo>
                </a:path>
              </a:pathLst>
            </a:custGeom>
            <a:gradFill>
              <a:gsLst>
                <a:gs pos="0">
                  <a:schemeClr val="accent1">
                    <a:alpha val="4000"/>
                  </a:schemeClr>
                </a:gs>
                <a:gs pos="100000">
                  <a:schemeClr val="accent1">
                    <a:alpha val="0"/>
                  </a:schemeClr>
                </a:gs>
              </a:gsLst>
              <a:lin ang="0" scaled="1"/>
            </a:gradFill>
            <a:ln>
              <a:gradFill flip="none" rotWithShape="1">
                <a:gsLst>
                  <a:gs pos="0">
                    <a:schemeClr val="accent1">
                      <a:alpha val="40000"/>
                    </a:schemeClr>
                  </a:gs>
                  <a:gs pos="100000">
                    <a:schemeClr val="accent1">
                      <a:alpha val="0"/>
                    </a:schemeClr>
                  </a:gs>
                </a:gsLst>
                <a:lin ang="0" scaled="1"/>
                <a:tileRect/>
              </a:gradFill>
            </a:ln>
            <a:effectLst/>
          </p:spPr>
          <p:txBody>
            <a:bodyPr vert="horz" wrap="square" lIns="91440" tIns="45720" rIns="91440" bIns="45720" numCol="1" anchor="t" anchorCtr="0" compatLnSpc="1">
              <a:prstTxWarp prst="textNoShape">
                <a:avLst/>
              </a:prstTxWarp>
            </a:bodyPr>
            <a:lstStyle/>
            <a:p>
              <a:endParaRPr lang="zh-CN" altLang="en-US"/>
            </a:p>
          </p:txBody>
        </p:sp>
      </p:grpSp>
      <p:sp>
        <p:nvSpPr>
          <p:cNvPr id="5" name="矩形 4">
            <a:extLst>
              <a:ext uri="{FF2B5EF4-FFF2-40B4-BE49-F238E27FC236}">
                <a16:creationId xmlns:a16="http://schemas.microsoft.com/office/drawing/2014/main" xmlns="" id="{85B57CC9-D81E-47AC-9D04-446769473810}"/>
              </a:ext>
            </a:extLst>
          </p:cNvPr>
          <p:cNvSpPr/>
          <p:nvPr/>
        </p:nvSpPr>
        <p:spPr>
          <a:xfrm>
            <a:off x="1203482" y="515328"/>
            <a:ext cx="5349717" cy="615553"/>
          </a:xfrm>
          <a:prstGeom prst="rect">
            <a:avLst/>
          </a:prstGeom>
        </p:spPr>
        <p:txBody>
          <a:bodyPr wrap="square" lIns="0" tIns="0" rIns="0" bIns="0">
            <a:spAutoFit/>
          </a:bodyPr>
          <a:lstStyle/>
          <a:p>
            <a:r>
              <a:rPr lang="zh-CN" altLang="en-US" sz="4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五段式文本分段</a:t>
            </a:r>
          </a:p>
        </p:txBody>
      </p:sp>
      <p:sp>
        <p:nvSpPr>
          <p:cNvPr id="6" name="文本框 5">
            <a:extLst>
              <a:ext uri="{FF2B5EF4-FFF2-40B4-BE49-F238E27FC236}">
                <a16:creationId xmlns:a16="http://schemas.microsoft.com/office/drawing/2014/main" xmlns="" id="{66EF0B63-0B12-4897-B8CE-528CE6311079}"/>
              </a:ext>
            </a:extLst>
          </p:cNvPr>
          <p:cNvSpPr txBox="1"/>
          <p:nvPr/>
        </p:nvSpPr>
        <p:spPr>
          <a:xfrm>
            <a:off x="1722325" y="995609"/>
            <a:ext cx="3055416" cy="373436"/>
          </a:xfrm>
          <a:prstGeom prst="rect">
            <a:avLst/>
          </a:prstGeom>
          <a:noFill/>
        </p:spPr>
        <p:txBody>
          <a:bodyPr wrap="square" lIns="0" rIns="0" rtlCol="0">
            <a:spAutoFit/>
          </a:bodyPr>
          <a:lstStyle>
            <a:defPPr>
              <a:defRPr lang="zh-CN"/>
            </a:defPPr>
            <a:lvl1pPr algn="ctr">
              <a:lnSpc>
                <a:spcPct val="130000"/>
              </a:lnSpc>
              <a:defRPr sz="2000" b="1" i="1" spc="300">
                <a:gradFill>
                  <a:gsLst>
                    <a:gs pos="0">
                      <a:schemeClr val="bg1"/>
                    </a:gs>
                    <a:gs pos="100000">
                      <a:schemeClr val="accent2">
                        <a:lumMod val="20000"/>
                        <a:lumOff val="80000"/>
                      </a:schemeClr>
                    </a:gs>
                  </a:gsLst>
                  <a:lin ang="5400000" scaled="0"/>
                </a:gradFill>
                <a:latin typeface="Kiona" panose="00000500000000000000" pitchFamily="2" charset="0"/>
                <a:ea typeface="思源宋体 CN Medium" panose="02020500000000000000" pitchFamily="18" charset="-122"/>
              </a:defRPr>
            </a:lvl1pPr>
          </a:lstStyle>
          <a:p>
            <a:pPr algn="dist"/>
            <a:r>
              <a:rPr lang="en-US" altLang="zh-CN" sz="1600" spc="0" dirty="0">
                <a:gradFill>
                  <a:gsLst>
                    <a:gs pos="100000">
                      <a:schemeClr val="accent2">
                        <a:lumMod val="40000"/>
                        <a:lumOff val="60000"/>
                      </a:schemeClr>
                    </a:gs>
                    <a:gs pos="0">
                      <a:schemeClr val="accent2">
                        <a:lumMod val="20000"/>
                        <a:lumOff val="80000"/>
                      </a:schemeClr>
                    </a:gs>
                  </a:gsLst>
                  <a:lin ang="5400000" scaled="0"/>
                </a:gradFill>
              </a:rPr>
              <a:t>Please Add The Title</a:t>
            </a:r>
          </a:p>
        </p:txBody>
      </p:sp>
      <p:cxnSp>
        <p:nvCxnSpPr>
          <p:cNvPr id="7" name="直接连接符 6">
            <a:extLst>
              <a:ext uri="{FF2B5EF4-FFF2-40B4-BE49-F238E27FC236}">
                <a16:creationId xmlns:a16="http://schemas.microsoft.com/office/drawing/2014/main" xmlns="" id="{07AE582E-601B-413F-BDC1-EC3F22810E45}"/>
              </a:ext>
            </a:extLst>
          </p:cNvPr>
          <p:cNvCxnSpPr/>
          <p:nvPr/>
        </p:nvCxnSpPr>
        <p:spPr>
          <a:xfrm flipH="1">
            <a:off x="3168974" y="1488416"/>
            <a:ext cx="1608767" cy="0"/>
          </a:xfrm>
          <a:prstGeom prst="line">
            <a:avLst/>
          </a:prstGeom>
          <a:ln w="28575">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28" name="任意多边形: 形状 27">
            <a:extLst>
              <a:ext uri="{FF2B5EF4-FFF2-40B4-BE49-F238E27FC236}">
                <a16:creationId xmlns:a16="http://schemas.microsoft.com/office/drawing/2014/main" xmlns="" id="{9A05092A-5EDE-4ECE-8817-EDAE70C85E30}"/>
              </a:ext>
            </a:extLst>
          </p:cNvPr>
          <p:cNvSpPr/>
          <p:nvPr/>
        </p:nvSpPr>
        <p:spPr>
          <a:xfrm>
            <a:off x="0" y="5859490"/>
            <a:ext cx="12192000" cy="998510"/>
          </a:xfrm>
          <a:custGeom>
            <a:avLst/>
            <a:gdLst>
              <a:gd name="connsiteX0" fmla="*/ 12192000 w 12192000"/>
              <a:gd name="connsiteY0" fmla="*/ 1 h 998510"/>
              <a:gd name="connsiteX1" fmla="*/ 12192000 w 12192000"/>
              <a:gd name="connsiteY1" fmla="*/ 998510 h 998510"/>
              <a:gd name="connsiteX2" fmla="*/ 6678886 w 12192000"/>
              <a:gd name="connsiteY2" fmla="*/ 998510 h 998510"/>
              <a:gd name="connsiteX3" fmla="*/ 7120526 w 12192000"/>
              <a:gd name="connsiteY3" fmla="*/ 982166 h 998510"/>
              <a:gd name="connsiteX4" fmla="*/ 12091348 w 12192000"/>
              <a:gd name="connsiteY4" fmla="*/ 38497 h 998510"/>
              <a:gd name="connsiteX5" fmla="*/ 0 w 12192000"/>
              <a:gd name="connsiteY5" fmla="*/ 0 h 998510"/>
              <a:gd name="connsiteX6" fmla="*/ 100655 w 12192000"/>
              <a:gd name="connsiteY6" fmla="*/ 38497 h 998510"/>
              <a:gd name="connsiteX7" fmla="*/ 5071477 w 12192000"/>
              <a:gd name="connsiteY7" fmla="*/ 982166 h 998510"/>
              <a:gd name="connsiteX8" fmla="*/ 5513116 w 12192000"/>
              <a:gd name="connsiteY8" fmla="*/ 998510 h 998510"/>
              <a:gd name="connsiteX9" fmla="*/ 0 w 12192000"/>
              <a:gd name="connsiteY9" fmla="*/ 998510 h 998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98510">
                <a:moveTo>
                  <a:pt x="12192000" y="1"/>
                </a:moveTo>
                <a:lnTo>
                  <a:pt x="12192000" y="998510"/>
                </a:lnTo>
                <a:lnTo>
                  <a:pt x="6678886" y="998510"/>
                </a:lnTo>
                <a:lnTo>
                  <a:pt x="7120526" y="982166"/>
                </a:lnTo>
                <a:cubicBezTo>
                  <a:pt x="8973231" y="890594"/>
                  <a:pt x="10676727" y="553380"/>
                  <a:pt x="12091348" y="38497"/>
                </a:cubicBezTo>
                <a:close/>
                <a:moveTo>
                  <a:pt x="0" y="0"/>
                </a:moveTo>
                <a:lnTo>
                  <a:pt x="100655" y="38497"/>
                </a:lnTo>
                <a:cubicBezTo>
                  <a:pt x="1515276" y="553380"/>
                  <a:pt x="3218772" y="890594"/>
                  <a:pt x="5071477" y="982166"/>
                </a:cubicBezTo>
                <a:lnTo>
                  <a:pt x="5513116" y="998510"/>
                </a:lnTo>
                <a:lnTo>
                  <a:pt x="0" y="998510"/>
                </a:lnTo>
                <a:close/>
              </a:path>
            </a:pathLst>
          </a:cu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0" name="任意多边形: 形状 29">
            <a:extLst>
              <a:ext uri="{FF2B5EF4-FFF2-40B4-BE49-F238E27FC236}">
                <a16:creationId xmlns:a16="http://schemas.microsoft.com/office/drawing/2014/main" xmlns="" id="{95B1AFA3-A05B-40A0-8BE3-AF226774ADEA}"/>
              </a:ext>
            </a:extLst>
          </p:cNvPr>
          <p:cNvSpPr/>
          <p:nvPr/>
        </p:nvSpPr>
        <p:spPr>
          <a:xfrm>
            <a:off x="0" y="6137004"/>
            <a:ext cx="12192000" cy="720997"/>
          </a:xfrm>
          <a:custGeom>
            <a:avLst/>
            <a:gdLst>
              <a:gd name="connsiteX0" fmla="*/ 12192000 w 12192000"/>
              <a:gd name="connsiteY0" fmla="*/ 1 h 720997"/>
              <a:gd name="connsiteX1" fmla="*/ 12192000 w 12192000"/>
              <a:gd name="connsiteY1" fmla="*/ 720997 h 720997"/>
              <a:gd name="connsiteX2" fmla="*/ 6769964 w 12192000"/>
              <a:gd name="connsiteY2" fmla="*/ 720997 h 720997"/>
              <a:gd name="connsiteX3" fmla="*/ 7280610 w 12192000"/>
              <a:gd name="connsiteY3" fmla="*/ 704653 h 720997"/>
              <a:gd name="connsiteX4" fmla="*/ 12103802 w 12192000"/>
              <a:gd name="connsiteY4" fmla="*/ 23801 h 720997"/>
              <a:gd name="connsiteX5" fmla="*/ 0 w 12192000"/>
              <a:gd name="connsiteY5" fmla="*/ 0 h 720997"/>
              <a:gd name="connsiteX6" fmla="*/ 88200 w 12192000"/>
              <a:gd name="connsiteY6" fmla="*/ 23801 h 720997"/>
              <a:gd name="connsiteX7" fmla="*/ 4911393 w 12192000"/>
              <a:gd name="connsiteY7" fmla="*/ 704653 h 720997"/>
              <a:gd name="connsiteX8" fmla="*/ 5422039 w 12192000"/>
              <a:gd name="connsiteY8" fmla="*/ 720997 h 720997"/>
              <a:gd name="connsiteX9" fmla="*/ 0 w 12192000"/>
              <a:gd name="connsiteY9" fmla="*/ 720997 h 720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20997">
                <a:moveTo>
                  <a:pt x="12192000" y="1"/>
                </a:moveTo>
                <a:lnTo>
                  <a:pt x="12192000" y="720997"/>
                </a:lnTo>
                <a:lnTo>
                  <a:pt x="6769964" y="720997"/>
                </a:lnTo>
                <a:lnTo>
                  <a:pt x="7280610" y="704653"/>
                </a:lnTo>
                <a:cubicBezTo>
                  <a:pt x="9033314" y="629731"/>
                  <a:pt x="10670528" y="390370"/>
                  <a:pt x="12103802" y="23801"/>
                </a:cubicBezTo>
                <a:close/>
                <a:moveTo>
                  <a:pt x="0" y="0"/>
                </a:moveTo>
                <a:lnTo>
                  <a:pt x="88200" y="23801"/>
                </a:lnTo>
                <a:cubicBezTo>
                  <a:pt x="1521474" y="390370"/>
                  <a:pt x="3158688" y="629731"/>
                  <a:pt x="4911393" y="704653"/>
                </a:cubicBezTo>
                <a:lnTo>
                  <a:pt x="5422039" y="720997"/>
                </a:lnTo>
                <a:lnTo>
                  <a:pt x="0" y="720997"/>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39" name="组合 38">
            <a:extLst>
              <a:ext uri="{FF2B5EF4-FFF2-40B4-BE49-F238E27FC236}">
                <a16:creationId xmlns:a16="http://schemas.microsoft.com/office/drawing/2014/main" xmlns="" id="{7A885D64-6663-48EB-917A-F035DA488BD6}"/>
              </a:ext>
            </a:extLst>
          </p:cNvPr>
          <p:cNvGrpSpPr/>
          <p:nvPr/>
        </p:nvGrpSpPr>
        <p:grpSpPr>
          <a:xfrm>
            <a:off x="1163170" y="2814220"/>
            <a:ext cx="1539061" cy="2645728"/>
            <a:chOff x="1163170" y="2814220"/>
            <a:chExt cx="1539061" cy="2645728"/>
          </a:xfrm>
        </p:grpSpPr>
        <p:sp>
          <p:nvSpPr>
            <p:cNvPr id="31" name="矩形 30">
              <a:extLst>
                <a:ext uri="{FF2B5EF4-FFF2-40B4-BE49-F238E27FC236}">
                  <a16:creationId xmlns:a16="http://schemas.microsoft.com/office/drawing/2014/main" xmlns="" id="{95ABB2AA-EF99-4BEF-AF61-9F6C0324F1C2}"/>
                </a:ext>
              </a:extLst>
            </p:cNvPr>
            <p:cNvSpPr/>
            <p:nvPr/>
          </p:nvSpPr>
          <p:spPr>
            <a:xfrm>
              <a:off x="1163170" y="2814220"/>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33" name="矩形 32">
              <a:extLst>
                <a:ext uri="{FF2B5EF4-FFF2-40B4-BE49-F238E27FC236}">
                  <a16:creationId xmlns:a16="http://schemas.microsoft.com/office/drawing/2014/main" xmlns="" id="{FDB3F1BA-F491-4B51-B352-921FAEB83D6D}"/>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34" name="矩形 33">
              <a:extLst>
                <a:ext uri="{FF2B5EF4-FFF2-40B4-BE49-F238E27FC236}">
                  <a16:creationId xmlns:a16="http://schemas.microsoft.com/office/drawing/2014/main" xmlns="" id="{276C9CA3-5E70-43B6-B25C-245602F5414B}"/>
                </a:ext>
              </a:extLst>
            </p:cNvPr>
            <p:cNvSpPr/>
            <p:nvPr/>
          </p:nvSpPr>
          <p:spPr>
            <a:xfrm>
              <a:off x="1163170" y="4001215"/>
              <a:ext cx="1539061" cy="1458733"/>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cxnSp>
          <p:nvCxnSpPr>
            <p:cNvPr id="37" name="直接连接符 36">
              <a:extLst>
                <a:ext uri="{FF2B5EF4-FFF2-40B4-BE49-F238E27FC236}">
                  <a16:creationId xmlns:a16="http://schemas.microsoft.com/office/drawing/2014/main" xmlns="" id="{AC0E56BD-B145-47AB-A86E-537B3C9DA4D0}"/>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0" name="组合 39">
            <a:extLst>
              <a:ext uri="{FF2B5EF4-FFF2-40B4-BE49-F238E27FC236}">
                <a16:creationId xmlns:a16="http://schemas.microsoft.com/office/drawing/2014/main" xmlns="" id="{7525EE89-7DDD-44F0-AAA6-7FAFB141D624}"/>
              </a:ext>
            </a:extLst>
          </p:cNvPr>
          <p:cNvGrpSpPr/>
          <p:nvPr/>
        </p:nvGrpSpPr>
        <p:grpSpPr>
          <a:xfrm>
            <a:off x="3129685" y="2814220"/>
            <a:ext cx="1539061" cy="2645728"/>
            <a:chOff x="1163170" y="2814220"/>
            <a:chExt cx="1539061" cy="2645728"/>
          </a:xfrm>
        </p:grpSpPr>
        <p:sp>
          <p:nvSpPr>
            <p:cNvPr id="41" name="矩形 40">
              <a:extLst>
                <a:ext uri="{FF2B5EF4-FFF2-40B4-BE49-F238E27FC236}">
                  <a16:creationId xmlns:a16="http://schemas.microsoft.com/office/drawing/2014/main" xmlns="" id="{EFE18DC7-2435-43D9-9375-6AD43ECDF2B2}"/>
                </a:ext>
              </a:extLst>
            </p:cNvPr>
            <p:cNvSpPr/>
            <p:nvPr/>
          </p:nvSpPr>
          <p:spPr>
            <a:xfrm>
              <a:off x="1163170" y="2814220"/>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01</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42" name="矩形 41">
              <a:extLst>
                <a:ext uri="{FF2B5EF4-FFF2-40B4-BE49-F238E27FC236}">
                  <a16:creationId xmlns:a16="http://schemas.microsoft.com/office/drawing/2014/main" xmlns="" id="{0C159821-9786-415A-84FF-0E1075BF7053}"/>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43" name="矩形 42">
              <a:extLst>
                <a:ext uri="{FF2B5EF4-FFF2-40B4-BE49-F238E27FC236}">
                  <a16:creationId xmlns:a16="http://schemas.microsoft.com/office/drawing/2014/main" xmlns="" id="{1334F5AE-B446-4706-BA16-C7B7D7C5A57B}"/>
                </a:ext>
              </a:extLst>
            </p:cNvPr>
            <p:cNvSpPr/>
            <p:nvPr/>
          </p:nvSpPr>
          <p:spPr>
            <a:xfrm>
              <a:off x="1163170" y="4001215"/>
              <a:ext cx="1539061" cy="1458733"/>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cxnSp>
          <p:nvCxnSpPr>
            <p:cNvPr id="44" name="直接连接符 43">
              <a:extLst>
                <a:ext uri="{FF2B5EF4-FFF2-40B4-BE49-F238E27FC236}">
                  <a16:creationId xmlns:a16="http://schemas.microsoft.com/office/drawing/2014/main" xmlns="" id="{6BC9ED83-E235-4919-8F83-25DFEFACB905}"/>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45" name="组合 44">
            <a:extLst>
              <a:ext uri="{FF2B5EF4-FFF2-40B4-BE49-F238E27FC236}">
                <a16:creationId xmlns:a16="http://schemas.microsoft.com/office/drawing/2014/main" xmlns="" id="{9EB62180-0370-4736-BC55-E25157651842}"/>
              </a:ext>
            </a:extLst>
          </p:cNvPr>
          <p:cNvGrpSpPr/>
          <p:nvPr/>
        </p:nvGrpSpPr>
        <p:grpSpPr>
          <a:xfrm>
            <a:off x="5139742" y="2814220"/>
            <a:ext cx="1539061" cy="2645728"/>
            <a:chOff x="1163170" y="2814220"/>
            <a:chExt cx="1539061" cy="2645728"/>
          </a:xfrm>
        </p:grpSpPr>
        <p:sp>
          <p:nvSpPr>
            <p:cNvPr id="46" name="矩形 45">
              <a:extLst>
                <a:ext uri="{FF2B5EF4-FFF2-40B4-BE49-F238E27FC236}">
                  <a16:creationId xmlns:a16="http://schemas.microsoft.com/office/drawing/2014/main" xmlns="" id="{60A04A6F-4514-4DDD-88C1-2E37B86215C2}"/>
                </a:ext>
              </a:extLst>
            </p:cNvPr>
            <p:cNvSpPr/>
            <p:nvPr/>
          </p:nvSpPr>
          <p:spPr>
            <a:xfrm>
              <a:off x="1163170" y="2814220"/>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03</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47" name="矩形 46">
              <a:extLst>
                <a:ext uri="{FF2B5EF4-FFF2-40B4-BE49-F238E27FC236}">
                  <a16:creationId xmlns:a16="http://schemas.microsoft.com/office/drawing/2014/main" xmlns="" id="{7B7D921C-25F4-47B4-A629-A7A3066DA734}"/>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48" name="矩形 47">
              <a:extLst>
                <a:ext uri="{FF2B5EF4-FFF2-40B4-BE49-F238E27FC236}">
                  <a16:creationId xmlns:a16="http://schemas.microsoft.com/office/drawing/2014/main" xmlns="" id="{69680282-8D31-446D-8034-A63D8F962F88}"/>
                </a:ext>
              </a:extLst>
            </p:cNvPr>
            <p:cNvSpPr/>
            <p:nvPr/>
          </p:nvSpPr>
          <p:spPr>
            <a:xfrm>
              <a:off x="1163170" y="4001215"/>
              <a:ext cx="1539061" cy="1458733"/>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cxnSp>
          <p:nvCxnSpPr>
            <p:cNvPr id="49" name="直接连接符 48">
              <a:extLst>
                <a:ext uri="{FF2B5EF4-FFF2-40B4-BE49-F238E27FC236}">
                  <a16:creationId xmlns:a16="http://schemas.microsoft.com/office/drawing/2014/main" xmlns="" id="{893A9DEC-8F26-407F-87CC-D84A62A3AB0C}"/>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0" name="组合 49">
            <a:extLst>
              <a:ext uri="{FF2B5EF4-FFF2-40B4-BE49-F238E27FC236}">
                <a16:creationId xmlns:a16="http://schemas.microsoft.com/office/drawing/2014/main" xmlns="" id="{23C41653-831C-4C84-9101-687C3D1678CC}"/>
              </a:ext>
            </a:extLst>
          </p:cNvPr>
          <p:cNvGrpSpPr/>
          <p:nvPr/>
        </p:nvGrpSpPr>
        <p:grpSpPr>
          <a:xfrm>
            <a:off x="7149799" y="2814220"/>
            <a:ext cx="1539061" cy="2645728"/>
            <a:chOff x="1163170" y="2814220"/>
            <a:chExt cx="1539061" cy="2645728"/>
          </a:xfrm>
        </p:grpSpPr>
        <p:sp>
          <p:nvSpPr>
            <p:cNvPr id="51" name="矩形 50">
              <a:extLst>
                <a:ext uri="{FF2B5EF4-FFF2-40B4-BE49-F238E27FC236}">
                  <a16:creationId xmlns:a16="http://schemas.microsoft.com/office/drawing/2014/main" xmlns="" id="{B334FFE2-D0BB-45E9-A9E8-DCFC69948F78}"/>
                </a:ext>
              </a:extLst>
            </p:cNvPr>
            <p:cNvSpPr/>
            <p:nvPr/>
          </p:nvSpPr>
          <p:spPr>
            <a:xfrm>
              <a:off x="1163170" y="2814220"/>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04</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52" name="矩形 51">
              <a:extLst>
                <a:ext uri="{FF2B5EF4-FFF2-40B4-BE49-F238E27FC236}">
                  <a16:creationId xmlns:a16="http://schemas.microsoft.com/office/drawing/2014/main" xmlns="" id="{04BDD181-ABFC-438E-873B-05C9D1CB8936}"/>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53" name="矩形 52">
              <a:extLst>
                <a:ext uri="{FF2B5EF4-FFF2-40B4-BE49-F238E27FC236}">
                  <a16:creationId xmlns:a16="http://schemas.microsoft.com/office/drawing/2014/main" xmlns="" id="{720140EA-8A52-4E69-A024-B96B41805BCF}"/>
                </a:ext>
              </a:extLst>
            </p:cNvPr>
            <p:cNvSpPr/>
            <p:nvPr/>
          </p:nvSpPr>
          <p:spPr>
            <a:xfrm>
              <a:off x="1163170" y="4001215"/>
              <a:ext cx="1539061" cy="1458733"/>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cxnSp>
          <p:nvCxnSpPr>
            <p:cNvPr id="54" name="直接连接符 53">
              <a:extLst>
                <a:ext uri="{FF2B5EF4-FFF2-40B4-BE49-F238E27FC236}">
                  <a16:creationId xmlns:a16="http://schemas.microsoft.com/office/drawing/2014/main" xmlns="" id="{3AD08052-6E3A-40B1-9ED4-7E2E74E720C8}"/>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55" name="组合 54">
            <a:extLst>
              <a:ext uri="{FF2B5EF4-FFF2-40B4-BE49-F238E27FC236}">
                <a16:creationId xmlns:a16="http://schemas.microsoft.com/office/drawing/2014/main" xmlns="" id="{E2CC4406-6264-455F-AF2B-6A4FB3A161B3}"/>
              </a:ext>
            </a:extLst>
          </p:cNvPr>
          <p:cNvGrpSpPr/>
          <p:nvPr/>
        </p:nvGrpSpPr>
        <p:grpSpPr>
          <a:xfrm>
            <a:off x="9203397" y="2814220"/>
            <a:ext cx="1539061" cy="2645728"/>
            <a:chOff x="1163170" y="2814220"/>
            <a:chExt cx="1539061" cy="2645728"/>
          </a:xfrm>
        </p:grpSpPr>
        <p:sp>
          <p:nvSpPr>
            <p:cNvPr id="56" name="矩形 55">
              <a:extLst>
                <a:ext uri="{FF2B5EF4-FFF2-40B4-BE49-F238E27FC236}">
                  <a16:creationId xmlns:a16="http://schemas.microsoft.com/office/drawing/2014/main" xmlns="" id="{2C0A97F8-45AD-46E7-A097-5615426F853A}"/>
                </a:ext>
              </a:extLst>
            </p:cNvPr>
            <p:cNvSpPr/>
            <p:nvPr/>
          </p:nvSpPr>
          <p:spPr>
            <a:xfrm>
              <a:off x="1163170" y="2814220"/>
              <a:ext cx="657318" cy="830997"/>
            </a:xfrm>
            <a:prstGeom prst="rect">
              <a:avLst/>
            </a:prstGeom>
            <a:effectLst>
              <a:outerShdw blurRad="177800" sx="102000" sy="102000" algn="ctr" rotWithShape="0">
                <a:prstClr val="black">
                  <a:alpha val="40000"/>
                </a:prstClr>
              </a:outerShdw>
            </a:effectLst>
          </p:spPr>
          <p:txBody>
            <a:bodyPr wrap="square" lIns="0" tIns="0" rIns="0" bIns="0">
              <a:spAutoFit/>
            </a:bodyPr>
            <a:lstStyle/>
            <a:p>
              <a:r>
                <a:rPr lang="en-US" altLang="zh-CN"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rPr>
                <a:t>05</a:t>
              </a:r>
              <a:endParaRPr lang="zh-CN" altLang="en-US" sz="5400" b="1" dirty="0">
                <a:solidFill>
                  <a:schemeClr val="bg1">
                    <a:lumMod val="85000"/>
                    <a:alpha val="65000"/>
                  </a:schemeClr>
                </a:solidFill>
                <a:latin typeface="Agency FB" panose="020B0503020202020204" pitchFamily="34" charset="0"/>
                <a:ea typeface="阿里巴巴普惠体 M" panose="00020600040101010101" pitchFamily="18" charset="-122"/>
                <a:cs typeface="阿里巴巴普惠体 M" panose="00020600040101010101" pitchFamily="18" charset="-122"/>
              </a:endParaRPr>
            </a:p>
          </p:txBody>
        </p:sp>
        <p:sp>
          <p:nvSpPr>
            <p:cNvPr id="57" name="矩形 56">
              <a:extLst>
                <a:ext uri="{FF2B5EF4-FFF2-40B4-BE49-F238E27FC236}">
                  <a16:creationId xmlns:a16="http://schemas.microsoft.com/office/drawing/2014/main" xmlns="" id="{7E5FB393-7868-4BA6-B745-FF82AA17B3FB}"/>
                </a:ext>
              </a:extLst>
            </p:cNvPr>
            <p:cNvSpPr/>
            <p:nvPr/>
          </p:nvSpPr>
          <p:spPr>
            <a:xfrm>
              <a:off x="1163170" y="3278944"/>
              <a:ext cx="1539061" cy="307777"/>
            </a:xfrm>
            <a:prstGeom prst="rect">
              <a:avLst/>
            </a:prstGeom>
          </p:spPr>
          <p:txBody>
            <a:bodyPr wrap="square" lIns="0" tIns="0" rIns="0" bIns="0">
              <a:spAutoFit/>
            </a:bodyPr>
            <a:lstStyle/>
            <a:p>
              <a:r>
                <a:rPr lang="zh-CN" altLang="en-US" sz="2000" dirty="0">
                  <a:gradFill>
                    <a:gsLst>
                      <a:gs pos="0">
                        <a:schemeClr val="accent1">
                          <a:lumMod val="60000"/>
                          <a:lumOff val="40000"/>
                        </a:schemeClr>
                      </a:gs>
                      <a:gs pos="100000">
                        <a:schemeClr val="accent1"/>
                      </a:gs>
                    </a:gsLst>
                    <a:lin ang="5400000" scaled="1"/>
                  </a:gradFill>
                  <a:effectLst>
                    <a:outerShdw blurRad="190500" algn="ctr" rotWithShape="0">
                      <a:schemeClr val="accent1">
                        <a:alpha val="10000"/>
                      </a:schemeClr>
                    </a:outerShdw>
                  </a:effectLst>
                  <a:latin typeface="+mj-ea"/>
                  <a:ea typeface="+mj-ea"/>
                  <a:cs typeface="阿里巴巴普惠体 B" panose="00020600040101010101" pitchFamily="18" charset="-122"/>
                </a:rPr>
                <a:t>请输入标题</a:t>
              </a:r>
            </a:p>
          </p:txBody>
        </p:sp>
        <p:sp>
          <p:nvSpPr>
            <p:cNvPr id="58" name="矩形 57">
              <a:extLst>
                <a:ext uri="{FF2B5EF4-FFF2-40B4-BE49-F238E27FC236}">
                  <a16:creationId xmlns:a16="http://schemas.microsoft.com/office/drawing/2014/main" xmlns="" id="{76718593-9D32-42F2-9A2C-F78D38FBB491}"/>
                </a:ext>
              </a:extLst>
            </p:cNvPr>
            <p:cNvSpPr/>
            <p:nvPr/>
          </p:nvSpPr>
          <p:spPr>
            <a:xfrm>
              <a:off x="1163170" y="4001215"/>
              <a:ext cx="1539061" cy="1458733"/>
            </a:xfrm>
            <a:prstGeom prst="rect">
              <a:avLst/>
            </a:prstGeom>
          </p:spPr>
          <p:txBody>
            <a:bodyPr wrap="square" lIns="0" tIns="0" rIns="0" bIns="0">
              <a:spAutoFit/>
            </a:bodyPr>
            <a:lstStyle/>
            <a:p>
              <a:pPr algn="just">
                <a:lnSpc>
                  <a:spcPct val="120000"/>
                </a:lnSpc>
              </a:pPr>
              <a:r>
                <a:rPr lang="zh-CN" altLang="en-US" sz="1600" dirty="0">
                  <a:solidFill>
                    <a:schemeClr val="tx1">
                      <a:lumMod val="85000"/>
                      <a:lumOff val="15000"/>
                    </a:schemeClr>
                  </a:solidFill>
                </a:rPr>
                <a:t>请输入文本请输入文本请输入文本请输入文本请输入文本请输入文本请输入文本</a:t>
              </a:r>
              <a:endParaRPr lang="en-US" altLang="zh-CN" sz="1600" dirty="0">
                <a:solidFill>
                  <a:schemeClr val="tx1">
                    <a:lumMod val="85000"/>
                    <a:lumOff val="15000"/>
                  </a:schemeClr>
                </a:solidFill>
              </a:endParaRPr>
            </a:p>
          </p:txBody>
        </p:sp>
        <p:cxnSp>
          <p:nvCxnSpPr>
            <p:cNvPr id="59" name="直接连接符 58">
              <a:extLst>
                <a:ext uri="{FF2B5EF4-FFF2-40B4-BE49-F238E27FC236}">
                  <a16:creationId xmlns:a16="http://schemas.microsoft.com/office/drawing/2014/main" xmlns="" id="{58A7E1D1-7FCB-44A2-A72A-35E297920B4D}"/>
                </a:ext>
              </a:extLst>
            </p:cNvPr>
            <p:cNvCxnSpPr>
              <a:cxnSpLocks/>
            </p:cNvCxnSpPr>
            <p:nvPr/>
          </p:nvCxnSpPr>
          <p:spPr>
            <a:xfrm flipH="1">
              <a:off x="1163170" y="3688759"/>
              <a:ext cx="559154" cy="0"/>
            </a:xfrm>
            <a:prstGeom prst="line">
              <a:avLst/>
            </a:prstGeom>
            <a:ln w="38100">
              <a:solidFill>
                <a:schemeClr val="accent1">
                  <a:lumMod val="60000"/>
                  <a:lumOff val="40000"/>
                </a:schemeClr>
              </a:solidFill>
            </a:ln>
          </p:spPr>
          <p:style>
            <a:lnRef idx="1">
              <a:schemeClr val="accent1"/>
            </a:lnRef>
            <a:fillRef idx="0">
              <a:schemeClr val="accent1"/>
            </a:fillRef>
            <a:effectRef idx="0">
              <a:schemeClr val="accent1"/>
            </a:effectRef>
            <a:fontRef idx="minor">
              <a:schemeClr val="tx1"/>
            </a:fontRef>
          </p:style>
        </p:cxnSp>
      </p:grpSp>
      <p:grpSp>
        <p:nvGrpSpPr>
          <p:cNvPr id="62" name="组合 61">
            <a:extLst>
              <a:ext uri="{FF2B5EF4-FFF2-40B4-BE49-F238E27FC236}">
                <a16:creationId xmlns:a16="http://schemas.microsoft.com/office/drawing/2014/main" xmlns="" id="{43B9AB9E-43A3-4902-9FD1-05DE036C9BDE}"/>
              </a:ext>
            </a:extLst>
          </p:cNvPr>
          <p:cNvGrpSpPr/>
          <p:nvPr/>
        </p:nvGrpSpPr>
        <p:grpSpPr>
          <a:xfrm>
            <a:off x="1163170" y="5737462"/>
            <a:ext cx="404373" cy="404373"/>
            <a:chOff x="1163170" y="5737462"/>
            <a:chExt cx="404373" cy="404373"/>
          </a:xfrm>
        </p:grpSpPr>
        <p:sp>
          <p:nvSpPr>
            <p:cNvPr id="60" name="椭圆 59">
              <a:extLst>
                <a:ext uri="{FF2B5EF4-FFF2-40B4-BE49-F238E27FC236}">
                  <a16:creationId xmlns:a16="http://schemas.microsoft.com/office/drawing/2014/main" xmlns="" id="{918349F1-1B8C-4B16-94D1-E9C5F1ECBA08}"/>
                </a:ext>
              </a:extLst>
            </p:cNvPr>
            <p:cNvSpPr/>
            <p:nvPr/>
          </p:nvSpPr>
          <p:spPr>
            <a:xfrm>
              <a:off x="1163170" y="5737462"/>
              <a:ext cx="404373" cy="404373"/>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safebox_384624">
              <a:extLst>
                <a:ext uri="{FF2B5EF4-FFF2-40B4-BE49-F238E27FC236}">
                  <a16:creationId xmlns:a16="http://schemas.microsoft.com/office/drawing/2014/main" xmlns="" id="{54E48B0C-C941-4CE8-84C0-6CC27BE7D976}"/>
                </a:ext>
              </a:extLst>
            </p:cNvPr>
            <p:cNvSpPr>
              <a:spLocks noChangeAspect="1"/>
            </p:cNvSpPr>
            <p:nvPr/>
          </p:nvSpPr>
          <p:spPr bwMode="auto">
            <a:xfrm>
              <a:off x="1242736" y="5817213"/>
              <a:ext cx="245240" cy="244870"/>
            </a:xfrm>
            <a:custGeom>
              <a:avLst/>
              <a:gdLst>
                <a:gd name="connsiteX0" fmla="*/ 303538 w 607004"/>
                <a:gd name="connsiteY0" fmla="*/ 267035 h 606087"/>
                <a:gd name="connsiteX1" fmla="*/ 282830 w 607004"/>
                <a:gd name="connsiteY1" fmla="*/ 287802 h 606087"/>
                <a:gd name="connsiteX2" fmla="*/ 303538 w 607004"/>
                <a:gd name="connsiteY2" fmla="*/ 308568 h 606087"/>
                <a:gd name="connsiteX3" fmla="*/ 324424 w 607004"/>
                <a:gd name="connsiteY3" fmla="*/ 287802 h 606087"/>
                <a:gd name="connsiteX4" fmla="*/ 303717 w 607004"/>
                <a:gd name="connsiteY4" fmla="*/ 267035 h 606087"/>
                <a:gd name="connsiteX5" fmla="*/ 303627 w 607004"/>
                <a:gd name="connsiteY5" fmla="*/ 267035 h 606087"/>
                <a:gd name="connsiteX6" fmla="*/ 462804 w 607004"/>
                <a:gd name="connsiteY6" fmla="*/ 218612 h 606087"/>
                <a:gd name="connsiteX7" fmla="*/ 479634 w 607004"/>
                <a:gd name="connsiteY7" fmla="*/ 235435 h 606087"/>
                <a:gd name="connsiteX8" fmla="*/ 479634 w 607004"/>
                <a:gd name="connsiteY8" fmla="*/ 340309 h 606087"/>
                <a:gd name="connsiteX9" fmla="*/ 462804 w 607004"/>
                <a:gd name="connsiteY9" fmla="*/ 357132 h 606087"/>
                <a:gd name="connsiteX10" fmla="*/ 445974 w 607004"/>
                <a:gd name="connsiteY10" fmla="*/ 340309 h 606087"/>
                <a:gd name="connsiteX11" fmla="*/ 445974 w 607004"/>
                <a:gd name="connsiteY11" fmla="*/ 235435 h 606087"/>
                <a:gd name="connsiteX12" fmla="*/ 462804 w 607004"/>
                <a:gd name="connsiteY12" fmla="*/ 218612 h 606087"/>
                <a:gd name="connsiteX13" fmla="*/ 303538 w 607004"/>
                <a:gd name="connsiteY13" fmla="*/ 193279 h 606087"/>
                <a:gd name="connsiteX14" fmla="*/ 320390 w 607004"/>
                <a:gd name="connsiteY14" fmla="*/ 210107 h 606087"/>
                <a:gd name="connsiteX15" fmla="*/ 320390 w 607004"/>
                <a:gd name="connsiteY15" fmla="*/ 236154 h 606087"/>
                <a:gd name="connsiteX16" fmla="*/ 355262 w 607004"/>
                <a:gd name="connsiteY16" fmla="*/ 270974 h 606087"/>
                <a:gd name="connsiteX17" fmla="*/ 381348 w 607004"/>
                <a:gd name="connsiteY17" fmla="*/ 270974 h 606087"/>
                <a:gd name="connsiteX18" fmla="*/ 398201 w 607004"/>
                <a:gd name="connsiteY18" fmla="*/ 287802 h 606087"/>
                <a:gd name="connsiteX19" fmla="*/ 381348 w 607004"/>
                <a:gd name="connsiteY19" fmla="*/ 304629 h 606087"/>
                <a:gd name="connsiteX20" fmla="*/ 355262 w 607004"/>
                <a:gd name="connsiteY20" fmla="*/ 304629 h 606087"/>
                <a:gd name="connsiteX21" fmla="*/ 320390 w 607004"/>
                <a:gd name="connsiteY21" fmla="*/ 339449 h 606087"/>
                <a:gd name="connsiteX22" fmla="*/ 320390 w 607004"/>
                <a:gd name="connsiteY22" fmla="*/ 365496 h 606087"/>
                <a:gd name="connsiteX23" fmla="*/ 303538 w 607004"/>
                <a:gd name="connsiteY23" fmla="*/ 382324 h 606087"/>
                <a:gd name="connsiteX24" fmla="*/ 286685 w 607004"/>
                <a:gd name="connsiteY24" fmla="*/ 365496 h 606087"/>
                <a:gd name="connsiteX25" fmla="*/ 286685 w 607004"/>
                <a:gd name="connsiteY25" fmla="*/ 339449 h 606087"/>
                <a:gd name="connsiteX26" fmla="*/ 251724 w 607004"/>
                <a:gd name="connsiteY26" fmla="*/ 304629 h 606087"/>
                <a:gd name="connsiteX27" fmla="*/ 225727 w 607004"/>
                <a:gd name="connsiteY27" fmla="*/ 304629 h 606087"/>
                <a:gd name="connsiteX28" fmla="*/ 208874 w 607004"/>
                <a:gd name="connsiteY28" fmla="*/ 287802 h 606087"/>
                <a:gd name="connsiteX29" fmla="*/ 225727 w 607004"/>
                <a:gd name="connsiteY29" fmla="*/ 270974 h 606087"/>
                <a:gd name="connsiteX30" fmla="*/ 251724 w 607004"/>
                <a:gd name="connsiteY30" fmla="*/ 270974 h 606087"/>
                <a:gd name="connsiteX31" fmla="*/ 286685 w 607004"/>
                <a:gd name="connsiteY31" fmla="*/ 236154 h 606087"/>
                <a:gd name="connsiteX32" fmla="*/ 286685 w 607004"/>
                <a:gd name="connsiteY32" fmla="*/ 210107 h 606087"/>
                <a:gd name="connsiteX33" fmla="*/ 303538 w 607004"/>
                <a:gd name="connsiteY33" fmla="*/ 193279 h 606087"/>
                <a:gd name="connsiteX34" fmla="*/ 33698 w 607004"/>
                <a:gd name="connsiteY34" fmla="*/ 182461 h 606087"/>
                <a:gd name="connsiteX35" fmla="*/ 33698 w 607004"/>
                <a:gd name="connsiteY35" fmla="*/ 393111 h 606087"/>
                <a:gd name="connsiteX36" fmla="*/ 63721 w 607004"/>
                <a:gd name="connsiteY36" fmla="*/ 393111 h 606087"/>
                <a:gd name="connsiteX37" fmla="*/ 63721 w 607004"/>
                <a:gd name="connsiteY37" fmla="*/ 182461 h 606087"/>
                <a:gd name="connsiteX38" fmla="*/ 97418 w 607004"/>
                <a:gd name="connsiteY38" fmla="*/ 97361 h 606087"/>
                <a:gd name="connsiteX39" fmla="*/ 97418 w 607004"/>
                <a:gd name="connsiteY39" fmla="*/ 478301 h 606087"/>
                <a:gd name="connsiteX40" fmla="*/ 509496 w 607004"/>
                <a:gd name="connsiteY40" fmla="*/ 478301 h 606087"/>
                <a:gd name="connsiteX41" fmla="*/ 509496 w 607004"/>
                <a:gd name="connsiteY41" fmla="*/ 97361 h 606087"/>
                <a:gd name="connsiteX42" fmla="*/ 67395 w 607004"/>
                <a:gd name="connsiteY42" fmla="*/ 33647 h 606087"/>
                <a:gd name="connsiteX43" fmla="*/ 33698 w 607004"/>
                <a:gd name="connsiteY43" fmla="*/ 67293 h 606087"/>
                <a:gd name="connsiteX44" fmla="*/ 33698 w 607004"/>
                <a:gd name="connsiteY44" fmla="*/ 148904 h 606087"/>
                <a:gd name="connsiteX45" fmla="*/ 63721 w 607004"/>
                <a:gd name="connsiteY45" fmla="*/ 148904 h 606087"/>
                <a:gd name="connsiteX46" fmla="*/ 63721 w 607004"/>
                <a:gd name="connsiteY46" fmla="*/ 80537 h 606087"/>
                <a:gd name="connsiteX47" fmla="*/ 80569 w 607004"/>
                <a:gd name="connsiteY47" fmla="*/ 63714 h 606087"/>
                <a:gd name="connsiteX48" fmla="*/ 526524 w 607004"/>
                <a:gd name="connsiteY48" fmla="*/ 63714 h 606087"/>
                <a:gd name="connsiteX49" fmla="*/ 543373 w 607004"/>
                <a:gd name="connsiteY49" fmla="*/ 80537 h 606087"/>
                <a:gd name="connsiteX50" fmla="*/ 543373 w 607004"/>
                <a:gd name="connsiteY50" fmla="*/ 495125 h 606087"/>
                <a:gd name="connsiteX51" fmla="*/ 526524 w 607004"/>
                <a:gd name="connsiteY51" fmla="*/ 511948 h 606087"/>
                <a:gd name="connsiteX52" fmla="*/ 80569 w 607004"/>
                <a:gd name="connsiteY52" fmla="*/ 511948 h 606087"/>
                <a:gd name="connsiteX53" fmla="*/ 63721 w 607004"/>
                <a:gd name="connsiteY53" fmla="*/ 495125 h 606087"/>
                <a:gd name="connsiteX54" fmla="*/ 63721 w 607004"/>
                <a:gd name="connsiteY54" fmla="*/ 426758 h 606087"/>
                <a:gd name="connsiteX55" fmla="*/ 33698 w 607004"/>
                <a:gd name="connsiteY55" fmla="*/ 426758 h 606087"/>
                <a:gd name="connsiteX56" fmla="*/ 33698 w 607004"/>
                <a:gd name="connsiteY56" fmla="*/ 518391 h 606087"/>
                <a:gd name="connsiteX57" fmla="*/ 67395 w 607004"/>
                <a:gd name="connsiteY57" fmla="*/ 552038 h 606087"/>
                <a:gd name="connsiteX58" fmla="*/ 539609 w 607004"/>
                <a:gd name="connsiteY58" fmla="*/ 552038 h 606087"/>
                <a:gd name="connsiteX59" fmla="*/ 573306 w 607004"/>
                <a:gd name="connsiteY59" fmla="*/ 518391 h 606087"/>
                <a:gd name="connsiteX60" fmla="*/ 573217 w 607004"/>
                <a:gd name="connsiteY60" fmla="*/ 518391 h 606087"/>
                <a:gd name="connsiteX61" fmla="*/ 573217 w 607004"/>
                <a:gd name="connsiteY61" fmla="*/ 67293 h 606087"/>
                <a:gd name="connsiteX62" fmla="*/ 539519 w 607004"/>
                <a:gd name="connsiteY62" fmla="*/ 33647 h 606087"/>
                <a:gd name="connsiteX63" fmla="*/ 67395 w 607004"/>
                <a:gd name="connsiteY63" fmla="*/ 0 h 606087"/>
                <a:gd name="connsiteX64" fmla="*/ 539609 w 607004"/>
                <a:gd name="connsiteY64" fmla="*/ 0 h 606087"/>
                <a:gd name="connsiteX65" fmla="*/ 607004 w 607004"/>
                <a:gd name="connsiteY65" fmla="*/ 67293 h 606087"/>
                <a:gd name="connsiteX66" fmla="*/ 607004 w 607004"/>
                <a:gd name="connsiteY66" fmla="*/ 518391 h 606087"/>
                <a:gd name="connsiteX67" fmla="*/ 564255 w 607004"/>
                <a:gd name="connsiteY67" fmla="*/ 581031 h 606087"/>
                <a:gd name="connsiteX68" fmla="*/ 564255 w 607004"/>
                <a:gd name="connsiteY68" fmla="*/ 589264 h 606087"/>
                <a:gd name="connsiteX69" fmla="*/ 547406 w 607004"/>
                <a:gd name="connsiteY69" fmla="*/ 606087 h 606087"/>
                <a:gd name="connsiteX70" fmla="*/ 530557 w 607004"/>
                <a:gd name="connsiteY70" fmla="*/ 589264 h 606087"/>
                <a:gd name="connsiteX71" fmla="*/ 530557 w 607004"/>
                <a:gd name="connsiteY71" fmla="*/ 585863 h 606087"/>
                <a:gd name="connsiteX72" fmla="*/ 76357 w 607004"/>
                <a:gd name="connsiteY72" fmla="*/ 585863 h 606087"/>
                <a:gd name="connsiteX73" fmla="*/ 76357 w 607004"/>
                <a:gd name="connsiteY73" fmla="*/ 589264 h 606087"/>
                <a:gd name="connsiteX74" fmla="*/ 59508 w 607004"/>
                <a:gd name="connsiteY74" fmla="*/ 606087 h 606087"/>
                <a:gd name="connsiteX75" fmla="*/ 42660 w 607004"/>
                <a:gd name="connsiteY75" fmla="*/ 589264 h 606087"/>
                <a:gd name="connsiteX76" fmla="*/ 42660 w 607004"/>
                <a:gd name="connsiteY76" fmla="*/ 581031 h 606087"/>
                <a:gd name="connsiteX77" fmla="*/ 0 w 607004"/>
                <a:gd name="connsiteY77" fmla="*/ 518391 h 606087"/>
                <a:gd name="connsiteX78" fmla="*/ 0 w 607004"/>
                <a:gd name="connsiteY78" fmla="*/ 67293 h 606087"/>
                <a:gd name="connsiteX79" fmla="*/ 67395 w 607004"/>
                <a:gd name="connsiteY79" fmla="*/ 0 h 606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Lst>
              <a:rect l="l" t="t" r="r" b="b"/>
              <a:pathLst>
                <a:path w="607004" h="606087">
                  <a:moveTo>
                    <a:pt x="303538" y="267035"/>
                  </a:moveTo>
                  <a:cubicBezTo>
                    <a:pt x="292063" y="267125"/>
                    <a:pt x="282830" y="276344"/>
                    <a:pt x="282830" y="287802"/>
                  </a:cubicBezTo>
                  <a:cubicBezTo>
                    <a:pt x="282830" y="299259"/>
                    <a:pt x="292063" y="308568"/>
                    <a:pt x="303538" y="308568"/>
                  </a:cubicBezTo>
                  <a:cubicBezTo>
                    <a:pt x="315012" y="308568"/>
                    <a:pt x="324156" y="299259"/>
                    <a:pt x="324424" y="287802"/>
                  </a:cubicBezTo>
                  <a:cubicBezTo>
                    <a:pt x="324424" y="276344"/>
                    <a:pt x="315102" y="267035"/>
                    <a:pt x="303717" y="267035"/>
                  </a:cubicBezTo>
                  <a:lnTo>
                    <a:pt x="303627" y="267035"/>
                  </a:lnTo>
                  <a:close/>
                  <a:moveTo>
                    <a:pt x="462804" y="218612"/>
                  </a:moveTo>
                  <a:cubicBezTo>
                    <a:pt x="472114" y="218612"/>
                    <a:pt x="479634" y="226129"/>
                    <a:pt x="479634" y="235435"/>
                  </a:cubicBezTo>
                  <a:lnTo>
                    <a:pt x="479634" y="340309"/>
                  </a:lnTo>
                  <a:cubicBezTo>
                    <a:pt x="479634" y="349615"/>
                    <a:pt x="472114" y="357132"/>
                    <a:pt x="462804" y="357132"/>
                  </a:cubicBezTo>
                  <a:cubicBezTo>
                    <a:pt x="453494" y="357132"/>
                    <a:pt x="445974" y="349615"/>
                    <a:pt x="445974" y="340309"/>
                  </a:cubicBezTo>
                  <a:lnTo>
                    <a:pt x="445974" y="235435"/>
                  </a:lnTo>
                  <a:cubicBezTo>
                    <a:pt x="445974" y="226129"/>
                    <a:pt x="453494" y="218612"/>
                    <a:pt x="462804" y="218612"/>
                  </a:cubicBezTo>
                  <a:close/>
                  <a:moveTo>
                    <a:pt x="303538" y="193279"/>
                  </a:moveTo>
                  <a:cubicBezTo>
                    <a:pt x="312860" y="193279"/>
                    <a:pt x="320390" y="200798"/>
                    <a:pt x="320390" y="210107"/>
                  </a:cubicBezTo>
                  <a:lnTo>
                    <a:pt x="320390" y="236154"/>
                  </a:lnTo>
                  <a:cubicBezTo>
                    <a:pt x="336885" y="241525"/>
                    <a:pt x="349883" y="254504"/>
                    <a:pt x="355262" y="270974"/>
                  </a:cubicBezTo>
                  <a:lnTo>
                    <a:pt x="381348" y="270974"/>
                  </a:lnTo>
                  <a:cubicBezTo>
                    <a:pt x="390671" y="270974"/>
                    <a:pt x="398201" y="278492"/>
                    <a:pt x="398201" y="287802"/>
                  </a:cubicBezTo>
                  <a:cubicBezTo>
                    <a:pt x="398201" y="297111"/>
                    <a:pt x="390671" y="304629"/>
                    <a:pt x="381348" y="304629"/>
                  </a:cubicBezTo>
                  <a:lnTo>
                    <a:pt x="355262" y="304629"/>
                  </a:lnTo>
                  <a:cubicBezTo>
                    <a:pt x="349883" y="321099"/>
                    <a:pt x="336885" y="334078"/>
                    <a:pt x="320390" y="339449"/>
                  </a:cubicBezTo>
                  <a:lnTo>
                    <a:pt x="320390" y="365496"/>
                  </a:lnTo>
                  <a:cubicBezTo>
                    <a:pt x="320390" y="374805"/>
                    <a:pt x="312860" y="382324"/>
                    <a:pt x="303538" y="382324"/>
                  </a:cubicBezTo>
                  <a:cubicBezTo>
                    <a:pt x="294215" y="382324"/>
                    <a:pt x="286685" y="374805"/>
                    <a:pt x="286685" y="365496"/>
                  </a:cubicBezTo>
                  <a:lnTo>
                    <a:pt x="286685" y="339449"/>
                  </a:lnTo>
                  <a:cubicBezTo>
                    <a:pt x="270190" y="334078"/>
                    <a:pt x="257102" y="321099"/>
                    <a:pt x="251724" y="304629"/>
                  </a:cubicBezTo>
                  <a:lnTo>
                    <a:pt x="225727" y="304629"/>
                  </a:lnTo>
                  <a:cubicBezTo>
                    <a:pt x="216404" y="304629"/>
                    <a:pt x="208874" y="297111"/>
                    <a:pt x="208874" y="287802"/>
                  </a:cubicBezTo>
                  <a:cubicBezTo>
                    <a:pt x="208874" y="278492"/>
                    <a:pt x="216404" y="270974"/>
                    <a:pt x="225727" y="270974"/>
                  </a:cubicBezTo>
                  <a:lnTo>
                    <a:pt x="251724" y="270974"/>
                  </a:lnTo>
                  <a:cubicBezTo>
                    <a:pt x="257102" y="254504"/>
                    <a:pt x="270190" y="241525"/>
                    <a:pt x="286685" y="236154"/>
                  </a:cubicBezTo>
                  <a:lnTo>
                    <a:pt x="286685" y="210107"/>
                  </a:lnTo>
                  <a:cubicBezTo>
                    <a:pt x="286685" y="200798"/>
                    <a:pt x="294215" y="193279"/>
                    <a:pt x="303538" y="193279"/>
                  </a:cubicBezTo>
                  <a:close/>
                  <a:moveTo>
                    <a:pt x="33698" y="182461"/>
                  </a:moveTo>
                  <a:lnTo>
                    <a:pt x="33698" y="393111"/>
                  </a:lnTo>
                  <a:lnTo>
                    <a:pt x="63721" y="393111"/>
                  </a:lnTo>
                  <a:lnTo>
                    <a:pt x="63721" y="182461"/>
                  </a:lnTo>
                  <a:close/>
                  <a:moveTo>
                    <a:pt x="97418" y="97361"/>
                  </a:moveTo>
                  <a:lnTo>
                    <a:pt x="97418" y="478301"/>
                  </a:lnTo>
                  <a:lnTo>
                    <a:pt x="509496" y="478301"/>
                  </a:lnTo>
                  <a:lnTo>
                    <a:pt x="509496" y="97361"/>
                  </a:lnTo>
                  <a:close/>
                  <a:moveTo>
                    <a:pt x="67395" y="33647"/>
                  </a:moveTo>
                  <a:cubicBezTo>
                    <a:pt x="48844" y="33647"/>
                    <a:pt x="33698" y="48680"/>
                    <a:pt x="33698" y="67293"/>
                  </a:cubicBezTo>
                  <a:lnTo>
                    <a:pt x="33698" y="148904"/>
                  </a:lnTo>
                  <a:lnTo>
                    <a:pt x="63721" y="148904"/>
                  </a:lnTo>
                  <a:lnTo>
                    <a:pt x="63721" y="80537"/>
                  </a:lnTo>
                  <a:cubicBezTo>
                    <a:pt x="63721" y="71231"/>
                    <a:pt x="71249" y="63714"/>
                    <a:pt x="80569" y="63714"/>
                  </a:cubicBezTo>
                  <a:lnTo>
                    <a:pt x="526524" y="63714"/>
                  </a:lnTo>
                  <a:cubicBezTo>
                    <a:pt x="535845" y="63714"/>
                    <a:pt x="543373" y="71231"/>
                    <a:pt x="543373" y="80537"/>
                  </a:cubicBezTo>
                  <a:lnTo>
                    <a:pt x="543373" y="495125"/>
                  </a:lnTo>
                  <a:cubicBezTo>
                    <a:pt x="543373" y="504431"/>
                    <a:pt x="535845" y="511948"/>
                    <a:pt x="526524" y="511948"/>
                  </a:cubicBezTo>
                  <a:lnTo>
                    <a:pt x="80569" y="511948"/>
                  </a:lnTo>
                  <a:cubicBezTo>
                    <a:pt x="71249" y="511948"/>
                    <a:pt x="63721" y="504431"/>
                    <a:pt x="63721" y="495125"/>
                  </a:cubicBezTo>
                  <a:lnTo>
                    <a:pt x="63721" y="426758"/>
                  </a:lnTo>
                  <a:lnTo>
                    <a:pt x="33698" y="426758"/>
                  </a:lnTo>
                  <a:lnTo>
                    <a:pt x="33698" y="518391"/>
                  </a:lnTo>
                  <a:cubicBezTo>
                    <a:pt x="33698" y="536915"/>
                    <a:pt x="48754" y="552038"/>
                    <a:pt x="67395" y="552038"/>
                  </a:cubicBezTo>
                  <a:lnTo>
                    <a:pt x="539609" y="552038"/>
                  </a:lnTo>
                  <a:cubicBezTo>
                    <a:pt x="558160" y="552038"/>
                    <a:pt x="573306" y="537004"/>
                    <a:pt x="573306" y="518391"/>
                  </a:cubicBezTo>
                  <a:lnTo>
                    <a:pt x="573217" y="518391"/>
                  </a:lnTo>
                  <a:lnTo>
                    <a:pt x="573217" y="67293"/>
                  </a:lnTo>
                  <a:cubicBezTo>
                    <a:pt x="573217" y="48770"/>
                    <a:pt x="558160" y="33647"/>
                    <a:pt x="539519" y="33647"/>
                  </a:cubicBezTo>
                  <a:close/>
                  <a:moveTo>
                    <a:pt x="67395" y="0"/>
                  </a:moveTo>
                  <a:lnTo>
                    <a:pt x="539609" y="0"/>
                  </a:lnTo>
                  <a:cubicBezTo>
                    <a:pt x="576802" y="0"/>
                    <a:pt x="607004" y="30157"/>
                    <a:pt x="607004" y="67293"/>
                  </a:cubicBezTo>
                  <a:lnTo>
                    <a:pt x="607004" y="518391"/>
                  </a:lnTo>
                  <a:cubicBezTo>
                    <a:pt x="607004" y="546937"/>
                    <a:pt x="589259" y="571188"/>
                    <a:pt x="564255" y="581031"/>
                  </a:cubicBezTo>
                  <a:lnTo>
                    <a:pt x="564255" y="589264"/>
                  </a:lnTo>
                  <a:cubicBezTo>
                    <a:pt x="564255" y="598570"/>
                    <a:pt x="556727" y="606087"/>
                    <a:pt x="547406" y="606087"/>
                  </a:cubicBezTo>
                  <a:cubicBezTo>
                    <a:pt x="538085" y="606087"/>
                    <a:pt x="530557" y="598570"/>
                    <a:pt x="530557" y="589264"/>
                  </a:cubicBezTo>
                  <a:lnTo>
                    <a:pt x="530557" y="585863"/>
                  </a:lnTo>
                  <a:lnTo>
                    <a:pt x="76357" y="585863"/>
                  </a:lnTo>
                  <a:lnTo>
                    <a:pt x="76357" y="589264"/>
                  </a:lnTo>
                  <a:cubicBezTo>
                    <a:pt x="76357" y="598570"/>
                    <a:pt x="68829" y="606087"/>
                    <a:pt x="59508" y="606087"/>
                  </a:cubicBezTo>
                  <a:cubicBezTo>
                    <a:pt x="50188" y="606087"/>
                    <a:pt x="42660" y="598570"/>
                    <a:pt x="42660" y="589264"/>
                  </a:cubicBezTo>
                  <a:lnTo>
                    <a:pt x="42660" y="581031"/>
                  </a:lnTo>
                  <a:cubicBezTo>
                    <a:pt x="17655" y="571188"/>
                    <a:pt x="0" y="546847"/>
                    <a:pt x="0" y="518391"/>
                  </a:cubicBezTo>
                  <a:lnTo>
                    <a:pt x="0" y="67293"/>
                  </a:lnTo>
                  <a:cubicBezTo>
                    <a:pt x="0" y="30157"/>
                    <a:pt x="30202" y="0"/>
                    <a:pt x="67395" y="0"/>
                  </a:cubicBezTo>
                  <a:close/>
                </a:path>
              </a:pathLst>
            </a:custGeom>
            <a:solidFill>
              <a:schemeClr val="accent1">
                <a:lumMod val="40000"/>
                <a:lumOff val="60000"/>
              </a:schemeClr>
            </a:solidFill>
            <a:ln>
              <a:noFill/>
            </a:ln>
          </p:spPr>
        </p:sp>
      </p:grpSp>
      <p:grpSp>
        <p:nvGrpSpPr>
          <p:cNvPr id="75" name="Group 62">
            <a:extLst>
              <a:ext uri="{FF2B5EF4-FFF2-40B4-BE49-F238E27FC236}">
                <a16:creationId xmlns:a16="http://schemas.microsoft.com/office/drawing/2014/main" xmlns="" id="{3B1704A9-BA93-4C36-B54C-EB4C3683E9B1}"/>
              </a:ext>
            </a:extLst>
          </p:cNvPr>
          <p:cNvGrpSpPr/>
          <p:nvPr/>
        </p:nvGrpSpPr>
        <p:grpSpPr>
          <a:xfrm>
            <a:off x="3129685" y="5737462"/>
            <a:ext cx="404373" cy="404373"/>
            <a:chOff x="1163170" y="5737462"/>
            <a:chExt cx="404373" cy="404373"/>
          </a:xfrm>
        </p:grpSpPr>
        <p:sp>
          <p:nvSpPr>
            <p:cNvPr id="76" name="椭圆 75">
              <a:extLst>
                <a:ext uri="{FF2B5EF4-FFF2-40B4-BE49-F238E27FC236}">
                  <a16:creationId xmlns:a16="http://schemas.microsoft.com/office/drawing/2014/main" xmlns="" id="{BBE578FF-7368-496E-94CF-9A0962016661}"/>
                </a:ext>
              </a:extLst>
            </p:cNvPr>
            <p:cNvSpPr/>
            <p:nvPr/>
          </p:nvSpPr>
          <p:spPr>
            <a:xfrm>
              <a:off x="1163170" y="5737462"/>
              <a:ext cx="404373" cy="404373"/>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77" name="safebox_384624">
              <a:extLst>
                <a:ext uri="{FF2B5EF4-FFF2-40B4-BE49-F238E27FC236}">
                  <a16:creationId xmlns:a16="http://schemas.microsoft.com/office/drawing/2014/main" xmlns="" id="{F4ECAA88-0D3B-435E-A8F5-83C279527E49}"/>
                </a:ext>
              </a:extLst>
            </p:cNvPr>
            <p:cNvSpPr>
              <a:spLocks noChangeAspect="1"/>
            </p:cNvSpPr>
            <p:nvPr/>
          </p:nvSpPr>
          <p:spPr bwMode="auto">
            <a:xfrm>
              <a:off x="1258060" y="5817028"/>
              <a:ext cx="214590" cy="245240"/>
            </a:xfrm>
            <a:custGeom>
              <a:avLst/>
              <a:gdLst>
                <a:gd name="T0" fmla="*/ 9595 w 9597"/>
                <a:gd name="T1" fmla="*/ 1658 h 10968"/>
                <a:gd name="T2" fmla="*/ 9115 w 9597"/>
                <a:gd name="T3" fmla="*/ 1651 h 10968"/>
                <a:gd name="T4" fmla="*/ 7019 w 9597"/>
                <a:gd name="T5" fmla="*/ 1187 h 10968"/>
                <a:gd name="T6" fmla="*/ 5138 w 9597"/>
                <a:gd name="T7" fmla="*/ 205 h 10968"/>
                <a:gd name="T8" fmla="*/ 4848 w 9597"/>
                <a:gd name="T9" fmla="*/ 0 h 10968"/>
                <a:gd name="T10" fmla="*/ 4560 w 9597"/>
                <a:gd name="T11" fmla="*/ 205 h 10968"/>
                <a:gd name="T12" fmla="*/ 2679 w 9597"/>
                <a:gd name="T13" fmla="*/ 1187 h 10968"/>
                <a:gd name="T14" fmla="*/ 481 w 9597"/>
                <a:gd name="T15" fmla="*/ 1651 h 10968"/>
                <a:gd name="T16" fmla="*/ 0 w 9597"/>
                <a:gd name="T17" fmla="*/ 1658 h 10968"/>
                <a:gd name="T18" fmla="*/ 0 w 9597"/>
                <a:gd name="T19" fmla="*/ 6112 h 10968"/>
                <a:gd name="T20" fmla="*/ 4849 w 9597"/>
                <a:gd name="T21" fmla="*/ 10968 h 10968"/>
                <a:gd name="T22" fmla="*/ 9596 w 9597"/>
                <a:gd name="T23" fmla="*/ 6112 h 10968"/>
                <a:gd name="T24" fmla="*/ 9595 w 9597"/>
                <a:gd name="T25" fmla="*/ 1658 h 10968"/>
                <a:gd name="T26" fmla="*/ 2285 w 9597"/>
                <a:gd name="T27" fmla="*/ 8716 h 10968"/>
                <a:gd name="T28" fmla="*/ 4823 w 9597"/>
                <a:gd name="T29" fmla="*/ 7672 h 10968"/>
                <a:gd name="T30" fmla="*/ 7357 w 9597"/>
                <a:gd name="T31" fmla="*/ 8716 h 10968"/>
                <a:gd name="T32" fmla="*/ 4849 w 9597"/>
                <a:gd name="T33" fmla="*/ 10105 h 10968"/>
                <a:gd name="T34" fmla="*/ 2285 w 9597"/>
                <a:gd name="T35" fmla="*/ 8716 h 10968"/>
                <a:gd name="T36" fmla="*/ 3281 w 9597"/>
                <a:gd name="T37" fmla="*/ 5175 h 10968"/>
                <a:gd name="T38" fmla="*/ 4799 w 9597"/>
                <a:gd name="T39" fmla="*/ 3657 h 10968"/>
                <a:gd name="T40" fmla="*/ 6317 w 9597"/>
                <a:gd name="T41" fmla="*/ 5175 h 10968"/>
                <a:gd name="T42" fmla="*/ 4798 w 9597"/>
                <a:gd name="T43" fmla="*/ 6694 h 10968"/>
                <a:gd name="T44" fmla="*/ 3281 w 9597"/>
                <a:gd name="T45" fmla="*/ 5175 h 10968"/>
                <a:gd name="T46" fmla="*/ 8824 w 9597"/>
                <a:gd name="T47" fmla="*/ 6112 h 10968"/>
                <a:gd name="T48" fmla="*/ 7902 w 9597"/>
                <a:gd name="T49" fmla="*/ 8148 h 10968"/>
                <a:gd name="T50" fmla="*/ 6093 w 9597"/>
                <a:gd name="T51" fmla="*/ 7076 h 10968"/>
                <a:gd name="T52" fmla="*/ 7099 w 9597"/>
                <a:gd name="T53" fmla="*/ 5175 h 10968"/>
                <a:gd name="T54" fmla="*/ 4797 w 9597"/>
                <a:gd name="T55" fmla="*/ 2874 h 10968"/>
                <a:gd name="T56" fmla="*/ 2496 w 9597"/>
                <a:gd name="T57" fmla="*/ 5175 h 10968"/>
                <a:gd name="T58" fmla="*/ 3518 w 9597"/>
                <a:gd name="T59" fmla="*/ 7086 h 10968"/>
                <a:gd name="T60" fmla="*/ 1730 w 9597"/>
                <a:gd name="T61" fmla="*/ 8157 h 10968"/>
                <a:gd name="T62" fmla="*/ 767 w 9597"/>
                <a:gd name="T63" fmla="*/ 6112 h 10968"/>
                <a:gd name="T64" fmla="*/ 767 w 9597"/>
                <a:gd name="T65" fmla="*/ 2579 h 10968"/>
                <a:gd name="T66" fmla="*/ 3048 w 9597"/>
                <a:gd name="T67" fmla="*/ 2077 h 10968"/>
                <a:gd name="T68" fmla="*/ 4849 w 9597"/>
                <a:gd name="T69" fmla="*/ 1171 h 10968"/>
                <a:gd name="T70" fmla="*/ 6651 w 9597"/>
                <a:gd name="T71" fmla="*/ 2077 h 10968"/>
                <a:gd name="T72" fmla="*/ 8824 w 9597"/>
                <a:gd name="T73" fmla="*/ 2579 h 10968"/>
                <a:gd name="T74" fmla="*/ 8824 w 9597"/>
                <a:gd name="T75" fmla="*/ 6112 h 10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597" h="10968">
                  <a:moveTo>
                    <a:pt x="9595" y="1658"/>
                  </a:moveTo>
                  <a:lnTo>
                    <a:pt x="9115" y="1651"/>
                  </a:lnTo>
                  <a:cubicBezTo>
                    <a:pt x="9103" y="1651"/>
                    <a:pt x="8131" y="1629"/>
                    <a:pt x="7019" y="1187"/>
                  </a:cubicBezTo>
                  <a:cubicBezTo>
                    <a:pt x="5880" y="733"/>
                    <a:pt x="5145" y="210"/>
                    <a:pt x="5138" y="205"/>
                  </a:cubicBezTo>
                  <a:lnTo>
                    <a:pt x="4848" y="0"/>
                  </a:lnTo>
                  <a:lnTo>
                    <a:pt x="4560" y="205"/>
                  </a:lnTo>
                  <a:cubicBezTo>
                    <a:pt x="4553" y="210"/>
                    <a:pt x="3819" y="733"/>
                    <a:pt x="2679" y="1187"/>
                  </a:cubicBezTo>
                  <a:cubicBezTo>
                    <a:pt x="1569" y="1629"/>
                    <a:pt x="492" y="1651"/>
                    <a:pt x="481" y="1651"/>
                  </a:cubicBezTo>
                  <a:lnTo>
                    <a:pt x="0" y="1658"/>
                  </a:lnTo>
                  <a:lnTo>
                    <a:pt x="0" y="6112"/>
                  </a:lnTo>
                  <a:cubicBezTo>
                    <a:pt x="0" y="8521"/>
                    <a:pt x="3154" y="10968"/>
                    <a:pt x="4849" y="10968"/>
                  </a:cubicBezTo>
                  <a:cubicBezTo>
                    <a:pt x="6546" y="10968"/>
                    <a:pt x="9597" y="8521"/>
                    <a:pt x="9596" y="6112"/>
                  </a:cubicBezTo>
                  <a:lnTo>
                    <a:pt x="9595" y="1658"/>
                  </a:lnTo>
                  <a:close/>
                  <a:moveTo>
                    <a:pt x="2285" y="8716"/>
                  </a:moveTo>
                  <a:cubicBezTo>
                    <a:pt x="2941" y="8073"/>
                    <a:pt x="3832" y="7672"/>
                    <a:pt x="4823" y="7672"/>
                  </a:cubicBezTo>
                  <a:cubicBezTo>
                    <a:pt x="5813" y="7672"/>
                    <a:pt x="6701" y="8073"/>
                    <a:pt x="7357" y="8716"/>
                  </a:cubicBezTo>
                  <a:cubicBezTo>
                    <a:pt x="6483" y="9530"/>
                    <a:pt x="5433" y="10105"/>
                    <a:pt x="4849" y="10105"/>
                  </a:cubicBezTo>
                  <a:cubicBezTo>
                    <a:pt x="4266" y="10105"/>
                    <a:pt x="3187" y="9530"/>
                    <a:pt x="2285" y="8716"/>
                  </a:cubicBezTo>
                  <a:close/>
                  <a:moveTo>
                    <a:pt x="3281" y="5175"/>
                  </a:moveTo>
                  <a:cubicBezTo>
                    <a:pt x="3281" y="4339"/>
                    <a:pt x="3961" y="3657"/>
                    <a:pt x="4799" y="3657"/>
                  </a:cubicBezTo>
                  <a:cubicBezTo>
                    <a:pt x="5636" y="3657"/>
                    <a:pt x="6317" y="4338"/>
                    <a:pt x="6317" y="5175"/>
                  </a:cubicBezTo>
                  <a:cubicBezTo>
                    <a:pt x="6317" y="6013"/>
                    <a:pt x="5635" y="6694"/>
                    <a:pt x="4798" y="6694"/>
                  </a:cubicBezTo>
                  <a:cubicBezTo>
                    <a:pt x="3961" y="6694"/>
                    <a:pt x="3281" y="6013"/>
                    <a:pt x="3281" y="5175"/>
                  </a:cubicBezTo>
                  <a:close/>
                  <a:moveTo>
                    <a:pt x="8824" y="6112"/>
                  </a:moveTo>
                  <a:cubicBezTo>
                    <a:pt x="8824" y="6794"/>
                    <a:pt x="8442" y="7512"/>
                    <a:pt x="7902" y="8148"/>
                  </a:cubicBezTo>
                  <a:cubicBezTo>
                    <a:pt x="7399" y="7657"/>
                    <a:pt x="6784" y="7282"/>
                    <a:pt x="6093" y="7076"/>
                  </a:cubicBezTo>
                  <a:cubicBezTo>
                    <a:pt x="6700" y="6661"/>
                    <a:pt x="7099" y="5964"/>
                    <a:pt x="7099" y="5175"/>
                  </a:cubicBezTo>
                  <a:cubicBezTo>
                    <a:pt x="7099" y="3906"/>
                    <a:pt x="6067" y="2874"/>
                    <a:pt x="4797" y="2874"/>
                  </a:cubicBezTo>
                  <a:cubicBezTo>
                    <a:pt x="3528" y="2874"/>
                    <a:pt x="2496" y="3906"/>
                    <a:pt x="2496" y="5175"/>
                  </a:cubicBezTo>
                  <a:cubicBezTo>
                    <a:pt x="2496" y="5971"/>
                    <a:pt x="2902" y="6673"/>
                    <a:pt x="3518" y="7086"/>
                  </a:cubicBezTo>
                  <a:cubicBezTo>
                    <a:pt x="2835" y="7296"/>
                    <a:pt x="2227" y="7669"/>
                    <a:pt x="1730" y="8157"/>
                  </a:cubicBezTo>
                  <a:cubicBezTo>
                    <a:pt x="1168" y="7519"/>
                    <a:pt x="767" y="6797"/>
                    <a:pt x="767" y="6112"/>
                  </a:cubicBezTo>
                  <a:lnTo>
                    <a:pt x="767" y="2579"/>
                  </a:lnTo>
                  <a:cubicBezTo>
                    <a:pt x="1247" y="2528"/>
                    <a:pt x="2238" y="2400"/>
                    <a:pt x="3048" y="2077"/>
                  </a:cubicBezTo>
                  <a:cubicBezTo>
                    <a:pt x="3877" y="1746"/>
                    <a:pt x="4508" y="1387"/>
                    <a:pt x="4849" y="1171"/>
                  </a:cubicBezTo>
                  <a:cubicBezTo>
                    <a:pt x="5192" y="1387"/>
                    <a:pt x="5822" y="1746"/>
                    <a:pt x="6651" y="2077"/>
                  </a:cubicBezTo>
                  <a:cubicBezTo>
                    <a:pt x="7461" y="2400"/>
                    <a:pt x="8344" y="2528"/>
                    <a:pt x="8824" y="2579"/>
                  </a:cubicBezTo>
                  <a:lnTo>
                    <a:pt x="8824" y="6112"/>
                  </a:lnTo>
                  <a:close/>
                </a:path>
              </a:pathLst>
            </a:custGeom>
            <a:solidFill>
              <a:schemeClr val="accent1">
                <a:lumMod val="40000"/>
                <a:lumOff val="60000"/>
              </a:schemeClr>
            </a:solidFill>
            <a:ln>
              <a:noFill/>
            </a:ln>
          </p:spPr>
          <p:txBody>
            <a:bodyPr/>
            <a:lstStyle/>
            <a:p>
              <a:endParaRPr lang="zh-CN" altLang="en-US"/>
            </a:p>
          </p:txBody>
        </p:sp>
      </p:grpSp>
      <p:grpSp>
        <p:nvGrpSpPr>
          <p:cNvPr id="78" name="Group 65">
            <a:extLst>
              <a:ext uri="{FF2B5EF4-FFF2-40B4-BE49-F238E27FC236}">
                <a16:creationId xmlns:a16="http://schemas.microsoft.com/office/drawing/2014/main" xmlns="" id="{865232A1-2589-459B-BA70-30D6315735FC}"/>
              </a:ext>
            </a:extLst>
          </p:cNvPr>
          <p:cNvGrpSpPr/>
          <p:nvPr/>
        </p:nvGrpSpPr>
        <p:grpSpPr>
          <a:xfrm>
            <a:off x="5139742" y="5737462"/>
            <a:ext cx="404373" cy="404373"/>
            <a:chOff x="1163170" y="5737462"/>
            <a:chExt cx="404373" cy="404373"/>
          </a:xfrm>
        </p:grpSpPr>
        <p:sp>
          <p:nvSpPr>
            <p:cNvPr id="79" name="椭圆 78">
              <a:extLst>
                <a:ext uri="{FF2B5EF4-FFF2-40B4-BE49-F238E27FC236}">
                  <a16:creationId xmlns:a16="http://schemas.microsoft.com/office/drawing/2014/main" xmlns="" id="{CE538033-1CC9-407A-A708-6E397197F19E}"/>
                </a:ext>
              </a:extLst>
            </p:cNvPr>
            <p:cNvSpPr/>
            <p:nvPr/>
          </p:nvSpPr>
          <p:spPr>
            <a:xfrm>
              <a:off x="1163170" y="5737462"/>
              <a:ext cx="404373" cy="404373"/>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0" name="safebox_384624">
              <a:extLst>
                <a:ext uri="{FF2B5EF4-FFF2-40B4-BE49-F238E27FC236}">
                  <a16:creationId xmlns:a16="http://schemas.microsoft.com/office/drawing/2014/main" xmlns="" id="{10B14347-281F-4E74-B134-BB9B3C3AD186}"/>
                </a:ext>
              </a:extLst>
            </p:cNvPr>
            <p:cNvSpPr>
              <a:spLocks noChangeAspect="1"/>
            </p:cNvSpPr>
            <p:nvPr/>
          </p:nvSpPr>
          <p:spPr bwMode="auto">
            <a:xfrm>
              <a:off x="1242736" y="5819281"/>
              <a:ext cx="245240" cy="240732"/>
            </a:xfrm>
            <a:custGeom>
              <a:avLst/>
              <a:gdLst>
                <a:gd name="T0" fmla="*/ 2385 w 6393"/>
                <a:gd name="T1" fmla="*/ 3048 h 6285"/>
                <a:gd name="T2" fmla="*/ 2385 w 6393"/>
                <a:gd name="T3" fmla="*/ 3483 h 6285"/>
                <a:gd name="T4" fmla="*/ 2265 w 6393"/>
                <a:gd name="T5" fmla="*/ 3483 h 6285"/>
                <a:gd name="T6" fmla="*/ 2147 w 6393"/>
                <a:gd name="T7" fmla="*/ 3600 h 6285"/>
                <a:gd name="T8" fmla="*/ 2147 w 6393"/>
                <a:gd name="T9" fmla="*/ 5165 h 6285"/>
                <a:gd name="T10" fmla="*/ 2265 w 6393"/>
                <a:gd name="T11" fmla="*/ 5283 h 6285"/>
                <a:gd name="T12" fmla="*/ 4129 w 6393"/>
                <a:gd name="T13" fmla="*/ 5283 h 6285"/>
                <a:gd name="T14" fmla="*/ 4246 w 6393"/>
                <a:gd name="T15" fmla="*/ 5165 h 6285"/>
                <a:gd name="T16" fmla="*/ 4246 w 6393"/>
                <a:gd name="T17" fmla="*/ 3600 h 6285"/>
                <a:gd name="T18" fmla="*/ 4129 w 6393"/>
                <a:gd name="T19" fmla="*/ 3483 h 6285"/>
                <a:gd name="T20" fmla="*/ 4009 w 6393"/>
                <a:gd name="T21" fmla="*/ 3483 h 6285"/>
                <a:gd name="T22" fmla="*/ 4009 w 6393"/>
                <a:gd name="T23" fmla="*/ 3048 h 6285"/>
                <a:gd name="T24" fmla="*/ 3197 w 6393"/>
                <a:gd name="T25" fmla="*/ 2236 h 6285"/>
                <a:gd name="T26" fmla="*/ 2385 w 6393"/>
                <a:gd name="T27" fmla="*/ 3048 h 6285"/>
                <a:gd name="T28" fmla="*/ 3335 w 6393"/>
                <a:gd name="T29" fmla="*/ 4655 h 6285"/>
                <a:gd name="T30" fmla="*/ 3335 w 6393"/>
                <a:gd name="T31" fmla="*/ 5090 h 6285"/>
                <a:gd name="T32" fmla="*/ 3048 w 6393"/>
                <a:gd name="T33" fmla="*/ 5090 h 6285"/>
                <a:gd name="T34" fmla="*/ 3048 w 6393"/>
                <a:gd name="T35" fmla="*/ 4644 h 6285"/>
                <a:gd name="T36" fmla="*/ 3006 w 6393"/>
                <a:gd name="T37" fmla="*/ 4525 h 6285"/>
                <a:gd name="T38" fmla="*/ 3197 w 6393"/>
                <a:gd name="T39" fmla="*/ 4334 h 6285"/>
                <a:gd name="T40" fmla="*/ 3387 w 6393"/>
                <a:gd name="T41" fmla="*/ 4525 h 6285"/>
                <a:gd name="T42" fmla="*/ 3335 w 6393"/>
                <a:gd name="T43" fmla="*/ 4655 h 6285"/>
                <a:gd name="T44" fmla="*/ 3703 w 6393"/>
                <a:gd name="T45" fmla="*/ 3048 h 6285"/>
                <a:gd name="T46" fmla="*/ 3703 w 6393"/>
                <a:gd name="T47" fmla="*/ 3483 h 6285"/>
                <a:gd name="T48" fmla="*/ 2691 w 6393"/>
                <a:gd name="T49" fmla="*/ 3483 h 6285"/>
                <a:gd name="T50" fmla="*/ 2691 w 6393"/>
                <a:gd name="T51" fmla="*/ 3048 h 6285"/>
                <a:gd name="T52" fmla="*/ 3197 w 6393"/>
                <a:gd name="T53" fmla="*/ 2542 h 6285"/>
                <a:gd name="T54" fmla="*/ 3703 w 6393"/>
                <a:gd name="T55" fmla="*/ 3048 h 6285"/>
                <a:gd name="T56" fmla="*/ 3376 w 6393"/>
                <a:gd name="T57" fmla="*/ 136 h 6285"/>
                <a:gd name="T58" fmla="*/ 3213 w 6393"/>
                <a:gd name="T59" fmla="*/ 0 h 6285"/>
                <a:gd name="T60" fmla="*/ 3212 w 6393"/>
                <a:gd name="T61" fmla="*/ 1 h 6285"/>
                <a:gd name="T62" fmla="*/ 3211 w 6393"/>
                <a:gd name="T63" fmla="*/ 0 h 6285"/>
                <a:gd name="T64" fmla="*/ 3057 w 6393"/>
                <a:gd name="T65" fmla="*/ 133 h 6285"/>
                <a:gd name="T66" fmla="*/ 721 w 6393"/>
                <a:gd name="T67" fmla="*/ 2136 h 6285"/>
                <a:gd name="T68" fmla="*/ 721 w 6393"/>
                <a:gd name="T69" fmla="*/ 2150 h 6285"/>
                <a:gd name="T70" fmla="*/ 0 w 6393"/>
                <a:gd name="T71" fmla="*/ 2772 h 6285"/>
                <a:gd name="T72" fmla="*/ 315 w 6393"/>
                <a:gd name="T73" fmla="*/ 3137 h 6285"/>
                <a:gd name="T74" fmla="*/ 721 w 6393"/>
                <a:gd name="T75" fmla="*/ 2787 h 6285"/>
                <a:gd name="T76" fmla="*/ 721 w 6393"/>
                <a:gd name="T77" fmla="*/ 6285 h 6285"/>
                <a:gd name="T78" fmla="*/ 5773 w 6393"/>
                <a:gd name="T79" fmla="*/ 6285 h 6285"/>
                <a:gd name="T80" fmla="*/ 5773 w 6393"/>
                <a:gd name="T81" fmla="*/ 2738 h 6285"/>
                <a:gd name="T82" fmla="*/ 6086 w 6393"/>
                <a:gd name="T83" fmla="*/ 2996 h 6285"/>
                <a:gd name="T84" fmla="*/ 6393 w 6393"/>
                <a:gd name="T85" fmla="*/ 2624 h 6285"/>
                <a:gd name="T86" fmla="*/ 3376 w 6393"/>
                <a:gd name="T87" fmla="*/ 136 h 6285"/>
                <a:gd name="T88" fmla="*/ 5291 w 6393"/>
                <a:gd name="T89" fmla="*/ 5803 h 6285"/>
                <a:gd name="T90" fmla="*/ 1204 w 6393"/>
                <a:gd name="T91" fmla="*/ 5803 h 6285"/>
                <a:gd name="T92" fmla="*/ 1204 w 6393"/>
                <a:gd name="T93" fmla="*/ 2371 h 6285"/>
                <a:gd name="T94" fmla="*/ 3218 w 6393"/>
                <a:gd name="T95" fmla="*/ 632 h 6285"/>
                <a:gd name="T96" fmla="*/ 5291 w 6393"/>
                <a:gd name="T97" fmla="*/ 2360 h 6285"/>
                <a:gd name="T98" fmla="*/ 5291 w 6393"/>
                <a:gd name="T99" fmla="*/ 5803 h 6285"/>
                <a:gd name="T100" fmla="*/ 5291 w 6393"/>
                <a:gd name="T101" fmla="*/ 5803 h 6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93" h="6285">
                  <a:moveTo>
                    <a:pt x="2385" y="3048"/>
                  </a:moveTo>
                  <a:lnTo>
                    <a:pt x="2385" y="3483"/>
                  </a:lnTo>
                  <a:lnTo>
                    <a:pt x="2265" y="3483"/>
                  </a:lnTo>
                  <a:cubicBezTo>
                    <a:pt x="2200" y="3483"/>
                    <a:pt x="2147" y="3536"/>
                    <a:pt x="2147" y="3600"/>
                  </a:cubicBezTo>
                  <a:lnTo>
                    <a:pt x="2147" y="5165"/>
                  </a:lnTo>
                  <a:cubicBezTo>
                    <a:pt x="2147" y="5230"/>
                    <a:pt x="2200" y="5283"/>
                    <a:pt x="2265" y="5283"/>
                  </a:cubicBezTo>
                  <a:lnTo>
                    <a:pt x="4129" y="5283"/>
                  </a:lnTo>
                  <a:cubicBezTo>
                    <a:pt x="4194" y="5283"/>
                    <a:pt x="4246" y="5230"/>
                    <a:pt x="4246" y="5165"/>
                  </a:cubicBezTo>
                  <a:lnTo>
                    <a:pt x="4246" y="3600"/>
                  </a:lnTo>
                  <a:cubicBezTo>
                    <a:pt x="4246" y="3535"/>
                    <a:pt x="4194" y="3483"/>
                    <a:pt x="4129" y="3483"/>
                  </a:cubicBezTo>
                  <a:lnTo>
                    <a:pt x="4009" y="3483"/>
                  </a:lnTo>
                  <a:lnTo>
                    <a:pt x="4009" y="3048"/>
                  </a:lnTo>
                  <a:cubicBezTo>
                    <a:pt x="4009" y="2600"/>
                    <a:pt x="3644" y="2236"/>
                    <a:pt x="3197" y="2236"/>
                  </a:cubicBezTo>
                  <a:cubicBezTo>
                    <a:pt x="2749" y="2236"/>
                    <a:pt x="2385" y="2600"/>
                    <a:pt x="2385" y="3048"/>
                  </a:cubicBezTo>
                  <a:close/>
                  <a:moveTo>
                    <a:pt x="3335" y="4655"/>
                  </a:moveTo>
                  <a:lnTo>
                    <a:pt x="3335" y="5090"/>
                  </a:lnTo>
                  <a:lnTo>
                    <a:pt x="3048" y="5090"/>
                  </a:lnTo>
                  <a:lnTo>
                    <a:pt x="3048" y="4644"/>
                  </a:lnTo>
                  <a:cubicBezTo>
                    <a:pt x="3022" y="4611"/>
                    <a:pt x="3006" y="4570"/>
                    <a:pt x="3006" y="4525"/>
                  </a:cubicBezTo>
                  <a:cubicBezTo>
                    <a:pt x="3006" y="4419"/>
                    <a:pt x="3092" y="4334"/>
                    <a:pt x="3197" y="4334"/>
                  </a:cubicBezTo>
                  <a:cubicBezTo>
                    <a:pt x="3302" y="4334"/>
                    <a:pt x="3387" y="4419"/>
                    <a:pt x="3387" y="4525"/>
                  </a:cubicBezTo>
                  <a:cubicBezTo>
                    <a:pt x="3387" y="4575"/>
                    <a:pt x="3367" y="4621"/>
                    <a:pt x="3335" y="4655"/>
                  </a:cubicBezTo>
                  <a:close/>
                  <a:moveTo>
                    <a:pt x="3703" y="3048"/>
                  </a:moveTo>
                  <a:lnTo>
                    <a:pt x="3703" y="3483"/>
                  </a:lnTo>
                  <a:lnTo>
                    <a:pt x="2691" y="3483"/>
                  </a:lnTo>
                  <a:lnTo>
                    <a:pt x="2691" y="3048"/>
                  </a:lnTo>
                  <a:cubicBezTo>
                    <a:pt x="2691" y="2769"/>
                    <a:pt x="2918" y="2542"/>
                    <a:pt x="3197" y="2542"/>
                  </a:cubicBezTo>
                  <a:cubicBezTo>
                    <a:pt x="3476" y="2542"/>
                    <a:pt x="3703" y="2769"/>
                    <a:pt x="3703" y="3048"/>
                  </a:cubicBezTo>
                  <a:close/>
                  <a:moveTo>
                    <a:pt x="3376" y="136"/>
                  </a:moveTo>
                  <a:lnTo>
                    <a:pt x="3213" y="0"/>
                  </a:lnTo>
                  <a:lnTo>
                    <a:pt x="3212" y="1"/>
                  </a:lnTo>
                  <a:lnTo>
                    <a:pt x="3211" y="0"/>
                  </a:lnTo>
                  <a:lnTo>
                    <a:pt x="3057" y="133"/>
                  </a:lnTo>
                  <a:lnTo>
                    <a:pt x="721" y="2136"/>
                  </a:lnTo>
                  <a:lnTo>
                    <a:pt x="721" y="2150"/>
                  </a:lnTo>
                  <a:lnTo>
                    <a:pt x="0" y="2772"/>
                  </a:lnTo>
                  <a:lnTo>
                    <a:pt x="315" y="3137"/>
                  </a:lnTo>
                  <a:lnTo>
                    <a:pt x="721" y="2787"/>
                  </a:lnTo>
                  <a:lnTo>
                    <a:pt x="721" y="6285"/>
                  </a:lnTo>
                  <a:lnTo>
                    <a:pt x="5773" y="6285"/>
                  </a:lnTo>
                  <a:lnTo>
                    <a:pt x="5773" y="2738"/>
                  </a:lnTo>
                  <a:lnTo>
                    <a:pt x="6086" y="2996"/>
                  </a:lnTo>
                  <a:lnTo>
                    <a:pt x="6393" y="2624"/>
                  </a:lnTo>
                  <a:lnTo>
                    <a:pt x="3376" y="136"/>
                  </a:lnTo>
                  <a:close/>
                  <a:moveTo>
                    <a:pt x="5291" y="5803"/>
                  </a:moveTo>
                  <a:lnTo>
                    <a:pt x="1204" y="5803"/>
                  </a:lnTo>
                  <a:lnTo>
                    <a:pt x="1204" y="2371"/>
                  </a:lnTo>
                  <a:lnTo>
                    <a:pt x="3218" y="632"/>
                  </a:lnTo>
                  <a:lnTo>
                    <a:pt x="5291" y="2360"/>
                  </a:lnTo>
                  <a:lnTo>
                    <a:pt x="5291" y="5803"/>
                  </a:lnTo>
                  <a:lnTo>
                    <a:pt x="5291" y="5803"/>
                  </a:lnTo>
                  <a:close/>
                </a:path>
              </a:pathLst>
            </a:custGeom>
            <a:solidFill>
              <a:schemeClr val="accent1">
                <a:lumMod val="40000"/>
                <a:lumOff val="60000"/>
              </a:schemeClr>
            </a:solidFill>
            <a:ln>
              <a:noFill/>
            </a:ln>
          </p:spPr>
          <p:txBody>
            <a:bodyPr/>
            <a:lstStyle/>
            <a:p>
              <a:endParaRPr lang="zh-CN" altLang="en-US"/>
            </a:p>
          </p:txBody>
        </p:sp>
      </p:grpSp>
      <p:grpSp>
        <p:nvGrpSpPr>
          <p:cNvPr id="87" name="Group 68">
            <a:extLst>
              <a:ext uri="{FF2B5EF4-FFF2-40B4-BE49-F238E27FC236}">
                <a16:creationId xmlns:a16="http://schemas.microsoft.com/office/drawing/2014/main" xmlns="" id="{3A4B6378-76C8-4FD9-A396-573220E030BB}"/>
              </a:ext>
            </a:extLst>
          </p:cNvPr>
          <p:cNvGrpSpPr/>
          <p:nvPr/>
        </p:nvGrpSpPr>
        <p:grpSpPr>
          <a:xfrm>
            <a:off x="7148457" y="5737462"/>
            <a:ext cx="404373" cy="404373"/>
            <a:chOff x="1163170" y="5737462"/>
            <a:chExt cx="404373" cy="404373"/>
          </a:xfrm>
        </p:grpSpPr>
        <p:sp>
          <p:nvSpPr>
            <p:cNvPr id="88" name="椭圆 87">
              <a:extLst>
                <a:ext uri="{FF2B5EF4-FFF2-40B4-BE49-F238E27FC236}">
                  <a16:creationId xmlns:a16="http://schemas.microsoft.com/office/drawing/2014/main" xmlns="" id="{D6FFB80B-0458-412F-A81B-1A1A0AAD2E46}"/>
                </a:ext>
              </a:extLst>
            </p:cNvPr>
            <p:cNvSpPr/>
            <p:nvPr/>
          </p:nvSpPr>
          <p:spPr>
            <a:xfrm>
              <a:off x="1163170" y="5737462"/>
              <a:ext cx="404373" cy="404373"/>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9" name="safebox_384624">
              <a:extLst>
                <a:ext uri="{FF2B5EF4-FFF2-40B4-BE49-F238E27FC236}">
                  <a16:creationId xmlns:a16="http://schemas.microsoft.com/office/drawing/2014/main" xmlns="" id="{A2F80FD4-BC21-42AE-8C22-C653EA77AA01}"/>
                </a:ext>
              </a:extLst>
            </p:cNvPr>
            <p:cNvSpPr>
              <a:spLocks noChangeAspect="1"/>
            </p:cNvSpPr>
            <p:nvPr/>
          </p:nvSpPr>
          <p:spPr bwMode="auto">
            <a:xfrm>
              <a:off x="1273255" y="5817027"/>
              <a:ext cx="184200" cy="245240"/>
            </a:xfrm>
            <a:custGeom>
              <a:avLst/>
              <a:gdLst>
                <a:gd name="T0" fmla="*/ 3414 w 5120"/>
                <a:gd name="T1" fmla="*/ 3413 h 6827"/>
                <a:gd name="T2" fmla="*/ 3271 w 5120"/>
                <a:gd name="T3" fmla="*/ 2844 h 6827"/>
                <a:gd name="T4" fmla="*/ 2702 w 5120"/>
                <a:gd name="T5" fmla="*/ 2010 h 6827"/>
                <a:gd name="T6" fmla="*/ 3941 w 5120"/>
                <a:gd name="T7" fmla="*/ 1997 h 6827"/>
                <a:gd name="T8" fmla="*/ 4551 w 5120"/>
                <a:gd name="T9" fmla="*/ 2276 h 6827"/>
                <a:gd name="T10" fmla="*/ 2702 w 5120"/>
                <a:gd name="T11" fmla="*/ 142 h 6827"/>
                <a:gd name="T12" fmla="*/ 2418 w 5120"/>
                <a:gd name="T13" fmla="*/ 142 h 6827"/>
                <a:gd name="T14" fmla="*/ 2418 w 5120"/>
                <a:gd name="T15" fmla="*/ 290 h 6827"/>
                <a:gd name="T16" fmla="*/ 569 w 5120"/>
                <a:gd name="T17" fmla="*/ 2294 h 6827"/>
                <a:gd name="T18" fmla="*/ 1870 w 5120"/>
                <a:gd name="T19" fmla="*/ 2417 h 6827"/>
                <a:gd name="T20" fmla="*/ 2418 w 5120"/>
                <a:gd name="T21" fmla="*/ 2844 h 6827"/>
                <a:gd name="T22" fmla="*/ 1707 w 5120"/>
                <a:gd name="T23" fmla="*/ 2987 h 6827"/>
                <a:gd name="T24" fmla="*/ 142 w 5120"/>
                <a:gd name="T25" fmla="*/ 3413 h 6827"/>
                <a:gd name="T26" fmla="*/ 0 w 5120"/>
                <a:gd name="T27" fmla="*/ 6684 h 6827"/>
                <a:gd name="T28" fmla="*/ 4978 w 5120"/>
                <a:gd name="T29" fmla="*/ 6827 h 6827"/>
                <a:gd name="T30" fmla="*/ 5120 w 5120"/>
                <a:gd name="T31" fmla="*/ 3556 h 6827"/>
                <a:gd name="T32" fmla="*/ 2001 w 5120"/>
                <a:gd name="T33" fmla="*/ 1872 h 6827"/>
                <a:gd name="T34" fmla="*/ 1739 w 5120"/>
                <a:gd name="T35" fmla="*/ 1872 h 6827"/>
                <a:gd name="T36" fmla="*/ 939 w 5120"/>
                <a:gd name="T37" fmla="*/ 1740 h 6827"/>
                <a:gd name="T38" fmla="*/ 2560 w 5120"/>
                <a:gd name="T39" fmla="*/ 569 h 6827"/>
                <a:gd name="T40" fmla="*/ 4182 w 5120"/>
                <a:gd name="T41" fmla="*/ 1740 h 6827"/>
                <a:gd name="T42" fmla="*/ 3381 w 5120"/>
                <a:gd name="T43" fmla="*/ 1872 h 6827"/>
                <a:gd name="T44" fmla="*/ 3120 w 5120"/>
                <a:gd name="T45" fmla="*/ 1872 h 6827"/>
                <a:gd name="T46" fmla="*/ 2001 w 5120"/>
                <a:gd name="T47" fmla="*/ 1872 h 6827"/>
                <a:gd name="T48" fmla="*/ 3129 w 5120"/>
                <a:gd name="T49" fmla="*/ 3129 h 6827"/>
                <a:gd name="T50" fmla="*/ 1991 w 5120"/>
                <a:gd name="T51" fmla="*/ 3413 h 6827"/>
                <a:gd name="T52" fmla="*/ 854 w 5120"/>
                <a:gd name="T53" fmla="*/ 6542 h 6827"/>
                <a:gd name="T54" fmla="*/ 285 w 5120"/>
                <a:gd name="T55" fmla="*/ 3698 h 6827"/>
                <a:gd name="T56" fmla="*/ 854 w 5120"/>
                <a:gd name="T57" fmla="*/ 6542 h 6827"/>
                <a:gd name="T58" fmla="*/ 1138 w 5120"/>
                <a:gd name="T59" fmla="*/ 6542 h 6827"/>
                <a:gd name="T60" fmla="*/ 3982 w 5120"/>
                <a:gd name="T61" fmla="*/ 3698 h 6827"/>
                <a:gd name="T62" fmla="*/ 4836 w 5120"/>
                <a:gd name="T63" fmla="*/ 6542 h 6827"/>
                <a:gd name="T64" fmla="*/ 4267 w 5120"/>
                <a:gd name="T65" fmla="*/ 3698 h 6827"/>
                <a:gd name="T66" fmla="*/ 4836 w 5120"/>
                <a:gd name="T67" fmla="*/ 6542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0" h="6827">
                  <a:moveTo>
                    <a:pt x="4978" y="3413"/>
                  </a:moveTo>
                  <a:lnTo>
                    <a:pt x="3414" y="3413"/>
                  </a:lnTo>
                  <a:lnTo>
                    <a:pt x="3414" y="2987"/>
                  </a:lnTo>
                  <a:cubicBezTo>
                    <a:pt x="3414" y="2908"/>
                    <a:pt x="3350" y="2844"/>
                    <a:pt x="3271" y="2844"/>
                  </a:cubicBezTo>
                  <a:lnTo>
                    <a:pt x="2702" y="2844"/>
                  </a:lnTo>
                  <a:lnTo>
                    <a:pt x="2702" y="2010"/>
                  </a:lnTo>
                  <a:cubicBezTo>
                    <a:pt x="2942" y="2054"/>
                    <a:pt x="3142" y="2208"/>
                    <a:pt x="3250" y="2417"/>
                  </a:cubicBezTo>
                  <a:cubicBezTo>
                    <a:pt x="3380" y="2167"/>
                    <a:pt x="3640" y="1997"/>
                    <a:pt x="3941" y="1997"/>
                  </a:cubicBezTo>
                  <a:cubicBezTo>
                    <a:pt x="4188" y="1997"/>
                    <a:pt x="4409" y="2113"/>
                    <a:pt x="4551" y="2294"/>
                  </a:cubicBezTo>
                  <a:lnTo>
                    <a:pt x="4551" y="2276"/>
                  </a:lnTo>
                  <a:cubicBezTo>
                    <a:pt x="4551" y="1224"/>
                    <a:pt x="3736" y="362"/>
                    <a:pt x="2702" y="290"/>
                  </a:cubicBezTo>
                  <a:lnTo>
                    <a:pt x="2702" y="142"/>
                  </a:lnTo>
                  <a:cubicBezTo>
                    <a:pt x="2702" y="64"/>
                    <a:pt x="2639" y="0"/>
                    <a:pt x="2560" y="0"/>
                  </a:cubicBezTo>
                  <a:cubicBezTo>
                    <a:pt x="2482" y="0"/>
                    <a:pt x="2418" y="64"/>
                    <a:pt x="2418" y="142"/>
                  </a:cubicBezTo>
                  <a:cubicBezTo>
                    <a:pt x="2418" y="142"/>
                    <a:pt x="2418" y="142"/>
                    <a:pt x="2418" y="143"/>
                  </a:cubicBezTo>
                  <a:lnTo>
                    <a:pt x="2418" y="290"/>
                  </a:lnTo>
                  <a:cubicBezTo>
                    <a:pt x="1385" y="362"/>
                    <a:pt x="569" y="1224"/>
                    <a:pt x="569" y="2276"/>
                  </a:cubicBezTo>
                  <a:lnTo>
                    <a:pt x="569" y="2294"/>
                  </a:lnTo>
                  <a:cubicBezTo>
                    <a:pt x="711" y="2113"/>
                    <a:pt x="932" y="1997"/>
                    <a:pt x="1180" y="1997"/>
                  </a:cubicBezTo>
                  <a:cubicBezTo>
                    <a:pt x="1480" y="1997"/>
                    <a:pt x="1741" y="2167"/>
                    <a:pt x="1870" y="2417"/>
                  </a:cubicBezTo>
                  <a:cubicBezTo>
                    <a:pt x="1978" y="2208"/>
                    <a:pt x="2179" y="2054"/>
                    <a:pt x="2418" y="2010"/>
                  </a:cubicBezTo>
                  <a:lnTo>
                    <a:pt x="2418" y="2844"/>
                  </a:lnTo>
                  <a:lnTo>
                    <a:pt x="1849" y="2844"/>
                  </a:lnTo>
                  <a:cubicBezTo>
                    <a:pt x="1771" y="2844"/>
                    <a:pt x="1707" y="2908"/>
                    <a:pt x="1707" y="2987"/>
                  </a:cubicBezTo>
                  <a:lnTo>
                    <a:pt x="1707" y="3413"/>
                  </a:lnTo>
                  <a:lnTo>
                    <a:pt x="142" y="3413"/>
                  </a:lnTo>
                  <a:cubicBezTo>
                    <a:pt x="64" y="3413"/>
                    <a:pt x="0" y="3477"/>
                    <a:pt x="0" y="3556"/>
                  </a:cubicBezTo>
                  <a:lnTo>
                    <a:pt x="0" y="6684"/>
                  </a:lnTo>
                  <a:cubicBezTo>
                    <a:pt x="0" y="6763"/>
                    <a:pt x="64" y="6827"/>
                    <a:pt x="142" y="6827"/>
                  </a:cubicBezTo>
                  <a:lnTo>
                    <a:pt x="4978" y="6827"/>
                  </a:lnTo>
                  <a:cubicBezTo>
                    <a:pt x="5057" y="6827"/>
                    <a:pt x="5120" y="6763"/>
                    <a:pt x="5120" y="6684"/>
                  </a:cubicBezTo>
                  <a:lnTo>
                    <a:pt x="5120" y="3556"/>
                  </a:lnTo>
                  <a:cubicBezTo>
                    <a:pt x="5120" y="3477"/>
                    <a:pt x="5057" y="3413"/>
                    <a:pt x="4978" y="3413"/>
                  </a:cubicBezTo>
                  <a:close/>
                  <a:moveTo>
                    <a:pt x="2001" y="1872"/>
                  </a:moveTo>
                  <a:cubicBezTo>
                    <a:pt x="1954" y="1901"/>
                    <a:pt x="1911" y="1933"/>
                    <a:pt x="1870" y="1968"/>
                  </a:cubicBezTo>
                  <a:cubicBezTo>
                    <a:pt x="1829" y="1933"/>
                    <a:pt x="1785" y="1900"/>
                    <a:pt x="1739" y="1872"/>
                  </a:cubicBezTo>
                  <a:cubicBezTo>
                    <a:pt x="1572" y="1768"/>
                    <a:pt x="1378" y="1712"/>
                    <a:pt x="1180" y="1712"/>
                  </a:cubicBezTo>
                  <a:cubicBezTo>
                    <a:pt x="1098" y="1712"/>
                    <a:pt x="1017" y="1721"/>
                    <a:pt x="939" y="1740"/>
                  </a:cubicBezTo>
                  <a:cubicBezTo>
                    <a:pt x="1021" y="1490"/>
                    <a:pt x="1162" y="1260"/>
                    <a:pt x="1353" y="1069"/>
                  </a:cubicBezTo>
                  <a:cubicBezTo>
                    <a:pt x="1676" y="746"/>
                    <a:pt x="2104" y="569"/>
                    <a:pt x="2560" y="569"/>
                  </a:cubicBezTo>
                  <a:cubicBezTo>
                    <a:pt x="3016" y="569"/>
                    <a:pt x="3445" y="746"/>
                    <a:pt x="3767" y="1069"/>
                  </a:cubicBezTo>
                  <a:cubicBezTo>
                    <a:pt x="3959" y="1260"/>
                    <a:pt x="4099" y="1489"/>
                    <a:pt x="4182" y="1740"/>
                  </a:cubicBezTo>
                  <a:cubicBezTo>
                    <a:pt x="4103" y="1721"/>
                    <a:pt x="4023" y="1712"/>
                    <a:pt x="3941" y="1712"/>
                  </a:cubicBezTo>
                  <a:cubicBezTo>
                    <a:pt x="3742" y="1712"/>
                    <a:pt x="3549" y="1767"/>
                    <a:pt x="3381" y="1872"/>
                  </a:cubicBezTo>
                  <a:cubicBezTo>
                    <a:pt x="3335" y="1900"/>
                    <a:pt x="3291" y="1932"/>
                    <a:pt x="3250" y="1968"/>
                  </a:cubicBezTo>
                  <a:cubicBezTo>
                    <a:pt x="3210" y="1932"/>
                    <a:pt x="3166" y="1900"/>
                    <a:pt x="3120" y="1872"/>
                  </a:cubicBezTo>
                  <a:cubicBezTo>
                    <a:pt x="2952" y="1767"/>
                    <a:pt x="2759" y="1712"/>
                    <a:pt x="2560" y="1712"/>
                  </a:cubicBezTo>
                  <a:cubicBezTo>
                    <a:pt x="2362" y="1712"/>
                    <a:pt x="2168" y="1767"/>
                    <a:pt x="2001" y="1872"/>
                  </a:cubicBezTo>
                  <a:close/>
                  <a:moveTo>
                    <a:pt x="1991" y="3129"/>
                  </a:moveTo>
                  <a:lnTo>
                    <a:pt x="3129" y="3129"/>
                  </a:lnTo>
                  <a:lnTo>
                    <a:pt x="3129" y="3413"/>
                  </a:lnTo>
                  <a:lnTo>
                    <a:pt x="1991" y="3413"/>
                  </a:lnTo>
                  <a:lnTo>
                    <a:pt x="1991" y="3129"/>
                  </a:lnTo>
                  <a:close/>
                  <a:moveTo>
                    <a:pt x="854" y="6542"/>
                  </a:moveTo>
                  <a:lnTo>
                    <a:pt x="285" y="6542"/>
                  </a:lnTo>
                  <a:lnTo>
                    <a:pt x="285" y="3698"/>
                  </a:lnTo>
                  <a:lnTo>
                    <a:pt x="854" y="3698"/>
                  </a:lnTo>
                  <a:lnTo>
                    <a:pt x="854" y="6542"/>
                  </a:lnTo>
                  <a:close/>
                  <a:moveTo>
                    <a:pt x="3982" y="6542"/>
                  </a:moveTo>
                  <a:lnTo>
                    <a:pt x="1138" y="6542"/>
                  </a:lnTo>
                  <a:lnTo>
                    <a:pt x="1138" y="3698"/>
                  </a:lnTo>
                  <a:lnTo>
                    <a:pt x="3982" y="3698"/>
                  </a:lnTo>
                  <a:lnTo>
                    <a:pt x="3982" y="6542"/>
                  </a:lnTo>
                  <a:close/>
                  <a:moveTo>
                    <a:pt x="4836" y="6542"/>
                  </a:moveTo>
                  <a:lnTo>
                    <a:pt x="4267" y="6542"/>
                  </a:lnTo>
                  <a:lnTo>
                    <a:pt x="4267" y="3698"/>
                  </a:lnTo>
                  <a:lnTo>
                    <a:pt x="4836" y="3698"/>
                  </a:lnTo>
                  <a:lnTo>
                    <a:pt x="4836" y="6542"/>
                  </a:lnTo>
                  <a:close/>
                </a:path>
              </a:pathLst>
            </a:custGeom>
            <a:solidFill>
              <a:schemeClr val="accent1">
                <a:lumMod val="40000"/>
                <a:lumOff val="60000"/>
              </a:schemeClr>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84" name="Group 71">
            <a:extLst>
              <a:ext uri="{FF2B5EF4-FFF2-40B4-BE49-F238E27FC236}">
                <a16:creationId xmlns:a16="http://schemas.microsoft.com/office/drawing/2014/main" xmlns="" id="{16414C87-2F0D-4EDC-A871-1B448B704A13}"/>
              </a:ext>
            </a:extLst>
          </p:cNvPr>
          <p:cNvGrpSpPr/>
          <p:nvPr/>
        </p:nvGrpSpPr>
        <p:grpSpPr>
          <a:xfrm>
            <a:off x="9203398" y="5737462"/>
            <a:ext cx="404373" cy="404373"/>
            <a:chOff x="1163170" y="5737462"/>
            <a:chExt cx="404373" cy="404373"/>
          </a:xfrm>
        </p:grpSpPr>
        <p:sp>
          <p:nvSpPr>
            <p:cNvPr id="85" name="椭圆 84">
              <a:extLst>
                <a:ext uri="{FF2B5EF4-FFF2-40B4-BE49-F238E27FC236}">
                  <a16:creationId xmlns:a16="http://schemas.microsoft.com/office/drawing/2014/main" xmlns="" id="{89DFBBC5-EDCB-45CE-A32E-B3C53CBA18E4}"/>
                </a:ext>
              </a:extLst>
            </p:cNvPr>
            <p:cNvSpPr/>
            <p:nvPr/>
          </p:nvSpPr>
          <p:spPr>
            <a:xfrm>
              <a:off x="1163170" y="5737462"/>
              <a:ext cx="404373" cy="404373"/>
            </a:xfrm>
            <a:prstGeom prst="ellipse">
              <a:avLst/>
            </a:prstGeom>
            <a:noFill/>
            <a:ln>
              <a:solidFill>
                <a:schemeClr val="accent1">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86" name="safebox_384624">
              <a:extLst>
                <a:ext uri="{FF2B5EF4-FFF2-40B4-BE49-F238E27FC236}">
                  <a16:creationId xmlns:a16="http://schemas.microsoft.com/office/drawing/2014/main" xmlns="" id="{9BC8A235-E2D8-48E8-8873-96FA98D06E15}"/>
                </a:ext>
              </a:extLst>
            </p:cNvPr>
            <p:cNvSpPr>
              <a:spLocks noChangeAspect="1"/>
            </p:cNvSpPr>
            <p:nvPr/>
          </p:nvSpPr>
          <p:spPr bwMode="auto">
            <a:xfrm>
              <a:off x="1242736" y="5817210"/>
              <a:ext cx="245240" cy="244875"/>
            </a:xfrm>
            <a:custGeom>
              <a:avLst/>
              <a:gdLst>
                <a:gd name="connsiteX0" fmla="*/ 219211 w 608752"/>
                <a:gd name="connsiteY0" fmla="*/ 302808 h 607846"/>
                <a:gd name="connsiteX1" fmla="*/ 219211 w 608752"/>
                <a:gd name="connsiteY1" fmla="*/ 396370 h 607846"/>
                <a:gd name="connsiteX2" fmla="*/ 389466 w 608752"/>
                <a:gd name="connsiteY2" fmla="*/ 396370 h 607846"/>
                <a:gd name="connsiteX3" fmla="*/ 389466 w 608752"/>
                <a:gd name="connsiteY3" fmla="*/ 302808 h 607846"/>
                <a:gd name="connsiteX4" fmla="*/ 304338 w 608752"/>
                <a:gd name="connsiteY4" fmla="*/ 197923 h 607846"/>
                <a:gd name="connsiteX5" fmla="*/ 250994 w 608752"/>
                <a:gd name="connsiteY5" fmla="*/ 266828 h 607846"/>
                <a:gd name="connsiteX6" fmla="*/ 357683 w 608752"/>
                <a:gd name="connsiteY6" fmla="*/ 266828 h 607846"/>
                <a:gd name="connsiteX7" fmla="*/ 304338 w 608752"/>
                <a:gd name="connsiteY7" fmla="*/ 197923 h 607846"/>
                <a:gd name="connsiteX8" fmla="*/ 304338 w 608752"/>
                <a:gd name="connsiteY8" fmla="*/ 161943 h 607846"/>
                <a:gd name="connsiteX9" fmla="*/ 378647 w 608752"/>
                <a:gd name="connsiteY9" fmla="*/ 202020 h 607846"/>
                <a:gd name="connsiteX10" fmla="*/ 393793 w 608752"/>
                <a:gd name="connsiteY10" fmla="*/ 266828 h 607846"/>
                <a:gd name="connsiteX11" fmla="*/ 407446 w 608752"/>
                <a:gd name="connsiteY11" fmla="*/ 266828 h 607846"/>
                <a:gd name="connsiteX12" fmla="*/ 425501 w 608752"/>
                <a:gd name="connsiteY12" fmla="*/ 284855 h 607846"/>
                <a:gd name="connsiteX13" fmla="*/ 425501 w 608752"/>
                <a:gd name="connsiteY13" fmla="*/ 414397 h 607846"/>
                <a:gd name="connsiteX14" fmla="*/ 407446 w 608752"/>
                <a:gd name="connsiteY14" fmla="*/ 432350 h 607846"/>
                <a:gd name="connsiteX15" fmla="*/ 201230 w 608752"/>
                <a:gd name="connsiteY15" fmla="*/ 432350 h 607846"/>
                <a:gd name="connsiteX16" fmla="*/ 183250 w 608752"/>
                <a:gd name="connsiteY16" fmla="*/ 414397 h 607846"/>
                <a:gd name="connsiteX17" fmla="*/ 183250 w 608752"/>
                <a:gd name="connsiteY17" fmla="*/ 284855 h 607846"/>
                <a:gd name="connsiteX18" fmla="*/ 201230 w 608752"/>
                <a:gd name="connsiteY18" fmla="*/ 266828 h 607846"/>
                <a:gd name="connsiteX19" fmla="*/ 214958 w 608752"/>
                <a:gd name="connsiteY19" fmla="*/ 266828 h 607846"/>
                <a:gd name="connsiteX20" fmla="*/ 230029 w 608752"/>
                <a:gd name="connsiteY20" fmla="*/ 202020 h 607846"/>
                <a:gd name="connsiteX21" fmla="*/ 304338 w 608752"/>
                <a:gd name="connsiteY21" fmla="*/ 161943 h 607846"/>
                <a:gd name="connsiteX22" fmla="*/ 303854 w 608752"/>
                <a:gd name="connsiteY22" fmla="*/ 102366 h 607846"/>
                <a:gd name="connsiteX23" fmla="*/ 101545 w 608752"/>
                <a:gd name="connsiteY23" fmla="*/ 304454 h 607846"/>
                <a:gd name="connsiteX24" fmla="*/ 303854 w 608752"/>
                <a:gd name="connsiteY24" fmla="*/ 506467 h 607846"/>
                <a:gd name="connsiteX25" fmla="*/ 506237 w 608752"/>
                <a:gd name="connsiteY25" fmla="*/ 304454 h 607846"/>
                <a:gd name="connsiteX26" fmla="*/ 303854 w 608752"/>
                <a:gd name="connsiteY26" fmla="*/ 102366 h 607846"/>
                <a:gd name="connsiteX27" fmla="*/ 18034 w 608752"/>
                <a:gd name="connsiteY27" fmla="*/ 0 h 607846"/>
                <a:gd name="connsiteX28" fmla="*/ 30752 w 608752"/>
                <a:gd name="connsiteY28" fmla="*/ 5307 h 607846"/>
                <a:gd name="connsiteX29" fmla="*/ 149139 w 608752"/>
                <a:gd name="connsiteY29" fmla="*/ 123521 h 607846"/>
                <a:gd name="connsiteX30" fmla="*/ 303854 w 608752"/>
                <a:gd name="connsiteY30" fmla="*/ 66388 h 607846"/>
                <a:gd name="connsiteX31" fmla="*/ 459166 w 608752"/>
                <a:gd name="connsiteY31" fmla="*/ 123968 h 607846"/>
                <a:gd name="connsiteX32" fmla="*/ 578000 w 608752"/>
                <a:gd name="connsiteY32" fmla="*/ 5307 h 607846"/>
                <a:gd name="connsiteX33" fmla="*/ 603437 w 608752"/>
                <a:gd name="connsiteY33" fmla="*/ 5307 h 607846"/>
                <a:gd name="connsiteX34" fmla="*/ 603437 w 608752"/>
                <a:gd name="connsiteY34" fmla="*/ 30708 h 607846"/>
                <a:gd name="connsiteX35" fmla="*/ 484603 w 608752"/>
                <a:gd name="connsiteY35" fmla="*/ 149368 h 607846"/>
                <a:gd name="connsiteX36" fmla="*/ 542267 w 608752"/>
                <a:gd name="connsiteY36" fmla="*/ 304454 h 607846"/>
                <a:gd name="connsiteX37" fmla="*/ 485051 w 608752"/>
                <a:gd name="connsiteY37" fmla="*/ 458943 h 607846"/>
                <a:gd name="connsiteX38" fmla="*/ 603437 w 608752"/>
                <a:gd name="connsiteY38" fmla="*/ 577157 h 607846"/>
                <a:gd name="connsiteX39" fmla="*/ 603437 w 608752"/>
                <a:gd name="connsiteY39" fmla="*/ 602557 h 607846"/>
                <a:gd name="connsiteX40" fmla="*/ 590756 w 608752"/>
                <a:gd name="connsiteY40" fmla="*/ 607846 h 607846"/>
                <a:gd name="connsiteX41" fmla="*/ 578000 w 608752"/>
                <a:gd name="connsiteY41" fmla="*/ 602557 h 607846"/>
                <a:gd name="connsiteX42" fmla="*/ 459688 w 608752"/>
                <a:gd name="connsiteY42" fmla="*/ 484418 h 607846"/>
                <a:gd name="connsiteX43" fmla="*/ 303854 w 608752"/>
                <a:gd name="connsiteY43" fmla="*/ 542445 h 607846"/>
                <a:gd name="connsiteX44" fmla="*/ 148616 w 608752"/>
                <a:gd name="connsiteY44" fmla="*/ 484865 h 607846"/>
                <a:gd name="connsiteX45" fmla="*/ 30752 w 608752"/>
                <a:gd name="connsiteY45" fmla="*/ 602557 h 607846"/>
                <a:gd name="connsiteX46" fmla="*/ 17996 w 608752"/>
                <a:gd name="connsiteY46" fmla="*/ 607846 h 607846"/>
                <a:gd name="connsiteX47" fmla="*/ 5315 w 608752"/>
                <a:gd name="connsiteY47" fmla="*/ 602557 h 607846"/>
                <a:gd name="connsiteX48" fmla="*/ 5315 w 608752"/>
                <a:gd name="connsiteY48" fmla="*/ 577157 h 607846"/>
                <a:gd name="connsiteX49" fmla="*/ 123179 w 608752"/>
                <a:gd name="connsiteY49" fmla="*/ 459465 h 607846"/>
                <a:gd name="connsiteX50" fmla="*/ 65515 w 608752"/>
                <a:gd name="connsiteY50" fmla="*/ 304454 h 607846"/>
                <a:gd name="connsiteX51" fmla="*/ 123626 w 608752"/>
                <a:gd name="connsiteY51" fmla="*/ 148847 h 607846"/>
                <a:gd name="connsiteX52" fmla="*/ 5315 w 608752"/>
                <a:gd name="connsiteY52" fmla="*/ 30708 h 607846"/>
                <a:gd name="connsiteX53" fmla="*/ 5315 w 608752"/>
                <a:gd name="connsiteY53" fmla="*/ 5307 h 607846"/>
                <a:gd name="connsiteX54" fmla="*/ 18034 w 608752"/>
                <a:gd name="connsiteY54" fmla="*/ 0 h 607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08752" h="607846">
                  <a:moveTo>
                    <a:pt x="219211" y="302808"/>
                  </a:moveTo>
                  <a:lnTo>
                    <a:pt x="219211" y="396370"/>
                  </a:lnTo>
                  <a:lnTo>
                    <a:pt x="389466" y="396370"/>
                  </a:lnTo>
                  <a:lnTo>
                    <a:pt x="389466" y="302808"/>
                  </a:lnTo>
                  <a:close/>
                  <a:moveTo>
                    <a:pt x="304338" y="197923"/>
                  </a:moveTo>
                  <a:cubicBezTo>
                    <a:pt x="274047" y="197923"/>
                    <a:pt x="254276" y="209991"/>
                    <a:pt x="250994" y="266828"/>
                  </a:cubicBezTo>
                  <a:lnTo>
                    <a:pt x="357683" y="266828"/>
                  </a:lnTo>
                  <a:cubicBezTo>
                    <a:pt x="354400" y="209991"/>
                    <a:pt x="334629" y="197923"/>
                    <a:pt x="304338" y="197923"/>
                  </a:cubicBezTo>
                  <a:close/>
                  <a:moveTo>
                    <a:pt x="304338" y="161943"/>
                  </a:moveTo>
                  <a:cubicBezTo>
                    <a:pt x="339031" y="161943"/>
                    <a:pt x="364024" y="175426"/>
                    <a:pt x="378647" y="202020"/>
                  </a:cubicBezTo>
                  <a:cubicBezTo>
                    <a:pt x="387600" y="218259"/>
                    <a:pt x="392375" y="238745"/>
                    <a:pt x="393793" y="266828"/>
                  </a:cubicBezTo>
                  <a:lnTo>
                    <a:pt x="407446" y="266828"/>
                  </a:lnTo>
                  <a:cubicBezTo>
                    <a:pt x="417369" y="266828"/>
                    <a:pt x="425501" y="274873"/>
                    <a:pt x="425501" y="284855"/>
                  </a:cubicBezTo>
                  <a:lnTo>
                    <a:pt x="425501" y="414397"/>
                  </a:lnTo>
                  <a:cubicBezTo>
                    <a:pt x="425501" y="424305"/>
                    <a:pt x="417369" y="432350"/>
                    <a:pt x="407446" y="432350"/>
                  </a:cubicBezTo>
                  <a:lnTo>
                    <a:pt x="201230" y="432350"/>
                  </a:lnTo>
                  <a:cubicBezTo>
                    <a:pt x="191308" y="432350"/>
                    <a:pt x="183250" y="424305"/>
                    <a:pt x="183250" y="414397"/>
                  </a:cubicBezTo>
                  <a:lnTo>
                    <a:pt x="183250" y="284855"/>
                  </a:lnTo>
                  <a:cubicBezTo>
                    <a:pt x="183250" y="274873"/>
                    <a:pt x="191308" y="266828"/>
                    <a:pt x="201230" y="266828"/>
                  </a:cubicBezTo>
                  <a:lnTo>
                    <a:pt x="214958" y="266828"/>
                  </a:lnTo>
                  <a:cubicBezTo>
                    <a:pt x="216301" y="238745"/>
                    <a:pt x="221076" y="218259"/>
                    <a:pt x="230029" y="202020"/>
                  </a:cubicBezTo>
                  <a:cubicBezTo>
                    <a:pt x="244652" y="175426"/>
                    <a:pt x="269646" y="161943"/>
                    <a:pt x="304338" y="161943"/>
                  </a:cubicBezTo>
                  <a:close/>
                  <a:moveTo>
                    <a:pt x="303854" y="102366"/>
                  </a:moveTo>
                  <a:cubicBezTo>
                    <a:pt x="192331" y="102366"/>
                    <a:pt x="101545" y="193019"/>
                    <a:pt x="101545" y="304454"/>
                  </a:cubicBezTo>
                  <a:cubicBezTo>
                    <a:pt x="101545" y="415814"/>
                    <a:pt x="192331" y="506467"/>
                    <a:pt x="303854" y="506467"/>
                  </a:cubicBezTo>
                  <a:cubicBezTo>
                    <a:pt x="415452" y="506467"/>
                    <a:pt x="506237" y="415814"/>
                    <a:pt x="506237" y="304454"/>
                  </a:cubicBezTo>
                  <a:cubicBezTo>
                    <a:pt x="506237" y="193019"/>
                    <a:pt x="415452" y="102366"/>
                    <a:pt x="303854" y="102366"/>
                  </a:cubicBezTo>
                  <a:close/>
                  <a:moveTo>
                    <a:pt x="18034" y="0"/>
                  </a:moveTo>
                  <a:cubicBezTo>
                    <a:pt x="22640" y="0"/>
                    <a:pt x="27246" y="1769"/>
                    <a:pt x="30752" y="5307"/>
                  </a:cubicBezTo>
                  <a:lnTo>
                    <a:pt x="149139" y="123521"/>
                  </a:lnTo>
                  <a:cubicBezTo>
                    <a:pt x="190839" y="87915"/>
                    <a:pt x="244922" y="66388"/>
                    <a:pt x="303854" y="66388"/>
                  </a:cubicBezTo>
                  <a:cubicBezTo>
                    <a:pt x="363159" y="66388"/>
                    <a:pt x="417391" y="88139"/>
                    <a:pt x="459166" y="123968"/>
                  </a:cubicBezTo>
                  <a:lnTo>
                    <a:pt x="578000" y="5307"/>
                  </a:lnTo>
                  <a:cubicBezTo>
                    <a:pt x="585012" y="-1769"/>
                    <a:pt x="596425" y="-1769"/>
                    <a:pt x="603437" y="5307"/>
                  </a:cubicBezTo>
                  <a:cubicBezTo>
                    <a:pt x="610524" y="12309"/>
                    <a:pt x="610524" y="23706"/>
                    <a:pt x="603437" y="30708"/>
                  </a:cubicBezTo>
                  <a:lnTo>
                    <a:pt x="484603" y="149368"/>
                  </a:lnTo>
                  <a:cubicBezTo>
                    <a:pt x="520485" y="191082"/>
                    <a:pt x="542267" y="245235"/>
                    <a:pt x="542267" y="304454"/>
                  </a:cubicBezTo>
                  <a:cubicBezTo>
                    <a:pt x="542267" y="363300"/>
                    <a:pt x="520709" y="417304"/>
                    <a:pt x="485051" y="458943"/>
                  </a:cubicBezTo>
                  <a:lnTo>
                    <a:pt x="603437" y="577157"/>
                  </a:lnTo>
                  <a:cubicBezTo>
                    <a:pt x="610449" y="584159"/>
                    <a:pt x="610449" y="595555"/>
                    <a:pt x="603437" y="602557"/>
                  </a:cubicBezTo>
                  <a:cubicBezTo>
                    <a:pt x="599931" y="606058"/>
                    <a:pt x="595306" y="607846"/>
                    <a:pt x="590756" y="607846"/>
                  </a:cubicBezTo>
                  <a:cubicBezTo>
                    <a:pt x="586131" y="607846"/>
                    <a:pt x="581506" y="606058"/>
                    <a:pt x="578000" y="602557"/>
                  </a:cubicBezTo>
                  <a:lnTo>
                    <a:pt x="459688" y="484418"/>
                  </a:lnTo>
                  <a:cubicBezTo>
                    <a:pt x="417839" y="520545"/>
                    <a:pt x="363383" y="542445"/>
                    <a:pt x="303854" y="542445"/>
                  </a:cubicBezTo>
                  <a:cubicBezTo>
                    <a:pt x="244623" y="542445"/>
                    <a:pt x="190391" y="520694"/>
                    <a:pt x="148616" y="484865"/>
                  </a:cubicBezTo>
                  <a:lnTo>
                    <a:pt x="30752" y="602557"/>
                  </a:lnTo>
                  <a:cubicBezTo>
                    <a:pt x="27246" y="606058"/>
                    <a:pt x="22621" y="607846"/>
                    <a:pt x="17996" y="607846"/>
                  </a:cubicBezTo>
                  <a:cubicBezTo>
                    <a:pt x="13446" y="607846"/>
                    <a:pt x="8821" y="606058"/>
                    <a:pt x="5315" y="602557"/>
                  </a:cubicBezTo>
                  <a:cubicBezTo>
                    <a:pt x="-1772" y="595555"/>
                    <a:pt x="-1772" y="584159"/>
                    <a:pt x="5315" y="577157"/>
                  </a:cubicBezTo>
                  <a:lnTo>
                    <a:pt x="123179" y="459465"/>
                  </a:lnTo>
                  <a:cubicBezTo>
                    <a:pt x="87297" y="417751"/>
                    <a:pt x="65515" y="363598"/>
                    <a:pt x="65515" y="304454"/>
                  </a:cubicBezTo>
                  <a:cubicBezTo>
                    <a:pt x="65515" y="245012"/>
                    <a:pt x="87447" y="190635"/>
                    <a:pt x="123626" y="148847"/>
                  </a:cubicBezTo>
                  <a:lnTo>
                    <a:pt x="5315" y="30708"/>
                  </a:lnTo>
                  <a:cubicBezTo>
                    <a:pt x="-1772" y="23706"/>
                    <a:pt x="-1772" y="12309"/>
                    <a:pt x="5315" y="5307"/>
                  </a:cubicBezTo>
                  <a:cubicBezTo>
                    <a:pt x="8821" y="1769"/>
                    <a:pt x="13427" y="0"/>
                    <a:pt x="18034" y="0"/>
                  </a:cubicBezTo>
                  <a:close/>
                </a:path>
              </a:pathLst>
            </a:custGeom>
            <a:solidFill>
              <a:schemeClr val="accent1">
                <a:lumMod val="40000"/>
                <a:lumOff val="60000"/>
              </a:schemeClr>
            </a:solidFill>
            <a:ln>
              <a:noFill/>
            </a:ln>
          </p:spPr>
          <p:txBody>
            <a:bodyPr/>
            <a:lstStyle/>
            <a:p>
              <a:endParaRPr lang="zh-CN" altLang="en-US"/>
            </a:p>
          </p:txBody>
        </p:sp>
      </p:grpSp>
      <p:cxnSp>
        <p:nvCxnSpPr>
          <p:cNvPr id="91" name="直接连接符 90">
            <a:extLst>
              <a:ext uri="{FF2B5EF4-FFF2-40B4-BE49-F238E27FC236}">
                <a16:creationId xmlns:a16="http://schemas.microsoft.com/office/drawing/2014/main" xmlns="" id="{473A2335-F3DF-442E-8001-956B98FA2D01}"/>
              </a:ext>
            </a:extLst>
          </p:cNvPr>
          <p:cNvCxnSpPr/>
          <p:nvPr/>
        </p:nvCxnSpPr>
        <p:spPr>
          <a:xfrm>
            <a:off x="1013687" y="2430660"/>
            <a:ext cx="1719024"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xmlns="" id="{2C36393F-4890-4912-9802-57F692D77815}"/>
              </a:ext>
            </a:extLst>
          </p:cNvPr>
          <p:cNvCxnSpPr/>
          <p:nvPr/>
        </p:nvCxnSpPr>
        <p:spPr>
          <a:xfrm>
            <a:off x="3027554" y="2430660"/>
            <a:ext cx="1719024"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xmlns="" id="{B25D515B-FFBA-4325-947D-A5D4763B55B3}"/>
              </a:ext>
            </a:extLst>
          </p:cNvPr>
          <p:cNvCxnSpPr/>
          <p:nvPr/>
        </p:nvCxnSpPr>
        <p:spPr>
          <a:xfrm>
            <a:off x="5041421" y="2430660"/>
            <a:ext cx="1719024"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xmlns="" id="{1975C397-A239-4F9D-A492-80F4BC39FF46}"/>
              </a:ext>
            </a:extLst>
          </p:cNvPr>
          <p:cNvCxnSpPr/>
          <p:nvPr/>
        </p:nvCxnSpPr>
        <p:spPr>
          <a:xfrm>
            <a:off x="7055288" y="2430660"/>
            <a:ext cx="1719024"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xmlns="" id="{62545089-427B-4255-9CD0-4F4EB7077441}"/>
              </a:ext>
            </a:extLst>
          </p:cNvPr>
          <p:cNvCxnSpPr/>
          <p:nvPr/>
        </p:nvCxnSpPr>
        <p:spPr>
          <a:xfrm>
            <a:off x="9069154" y="2430660"/>
            <a:ext cx="1719024" cy="0"/>
          </a:xfrm>
          <a:prstGeom prst="line">
            <a:avLst/>
          </a:prstGeom>
          <a:ln w="12700">
            <a:solidFill>
              <a:schemeClr val="accent1">
                <a:lumMod val="20000"/>
                <a:lumOff val="8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909540253"/>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LIDE.VECTOR" val="00af9f93-1f09-4e59-810f-672bdc25b459"/>
</p:tagLst>
</file>

<file path=ppt/tags/tag2.xml><?xml version="1.0" encoding="utf-8"?>
<p:tagLst xmlns:a="http://schemas.openxmlformats.org/drawingml/2006/main" xmlns:r="http://schemas.openxmlformats.org/officeDocument/2006/relationships" xmlns:p="http://schemas.openxmlformats.org/presentationml/2006/main">
  <p:tag name="ISLIDE.VECTOR" val="#184726;#308423;#184692;"/>
  <p:tag name="ISLIDE.ICON" val="#42913;#91342;#15772;#15825;#73694;#15548;#15123;#15061;#15305;"/>
</p:tagLst>
</file>

<file path=ppt/tags/tag3.xml><?xml version="1.0" encoding="utf-8"?>
<p:tagLst xmlns:a="http://schemas.openxmlformats.org/drawingml/2006/main" xmlns:r="http://schemas.openxmlformats.org/officeDocument/2006/relationships" xmlns:p="http://schemas.openxmlformats.org/presentationml/2006/main">
  <p:tag name="ISLIDE.VECTOR" val="00af9f93-1f09-4e59-810f-672bdc25b459"/>
</p:tagLst>
</file>

<file path=ppt/tags/tag4.xml><?xml version="1.0" encoding="utf-8"?>
<p:tagLst xmlns:a="http://schemas.openxmlformats.org/drawingml/2006/main" xmlns:r="http://schemas.openxmlformats.org/officeDocument/2006/relationships" xmlns:p="http://schemas.openxmlformats.org/presentationml/2006/main">
  <p:tag name="ISLIDE.ICON" val="#155838;#372739;#132075;#154369;#138897;#158926;"/>
</p:tagLst>
</file>

<file path=ppt/theme/theme1.xml><?xml version="1.0" encoding="utf-8"?>
<a:theme xmlns:a="http://schemas.openxmlformats.org/drawingml/2006/main" name="Office 主题​​">
  <a:themeElements>
    <a:clrScheme name="Office">
      <a:dk1>
        <a:srgbClr val="000000"/>
      </a:dk1>
      <a:lt1>
        <a:srgbClr val="FFFFFF"/>
      </a:lt1>
      <a:dk2>
        <a:srgbClr val="778495"/>
      </a:dk2>
      <a:lt2>
        <a:srgbClr val="F0F0F0"/>
      </a:lt2>
      <a:accent1>
        <a:srgbClr val="1565C0"/>
      </a:accent1>
      <a:accent2>
        <a:srgbClr val="4093F1"/>
      </a:accent2>
      <a:accent3>
        <a:srgbClr val="1253A3"/>
      </a:accent3>
      <a:accent4>
        <a:srgbClr val="1262C3"/>
      </a:accent4>
      <a:accent5>
        <a:srgbClr val="0F407C"/>
      </a:accent5>
      <a:accent6>
        <a:srgbClr val="005E9E"/>
      </a:accent6>
      <a:hlink>
        <a:srgbClr val="1565C0"/>
      </a:hlink>
      <a:folHlink>
        <a:srgbClr val="BFBFBF"/>
      </a:folHlink>
    </a:clrScheme>
    <a:fontScheme name="保险产品">
      <a:majorFont>
        <a:latin typeface="Arial"/>
        <a:ea typeface="方正正粗黑简体"/>
        <a:cs typeface=""/>
      </a:majorFont>
      <a:minorFont>
        <a:latin typeface="Arial"/>
        <a:ea typeface="阿里巴巴普惠体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无印良品">
      <a:dk1>
        <a:sysClr val="windowText" lastClr="000000"/>
      </a:dk1>
      <a:lt1>
        <a:sysClr val="window" lastClr="FFFFFF"/>
      </a:lt1>
      <a:dk2>
        <a:srgbClr val="44546A"/>
      </a:dk2>
      <a:lt2>
        <a:srgbClr val="E7E6E6"/>
      </a:lt2>
      <a:accent1>
        <a:srgbClr val="7F0019"/>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4">
      <a:majorFont>
        <a:latin typeface="Arial"/>
        <a:ea typeface="演示新手书"/>
        <a:cs typeface=""/>
      </a:majorFont>
      <a:minorFont>
        <a:latin typeface="Arial"/>
        <a:ea typeface="阿里巴巴普惠体 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mbvnxvde">
      <a:majorFont>
        <a:latin typeface="阿里巴巴普惠体 R" panose="020F0302020204030204"/>
        <a:ea typeface="优设标题黑"/>
        <a:cs typeface=""/>
      </a:majorFont>
      <a:minorFont>
        <a:latin typeface="阿里巴巴普惠体 R" panose="020F0502020204030204"/>
        <a:ea typeface="优设标题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none" rtlCol="0">
        <a:spAutoFit/>
      </a:bodyPr>
      <a:lstStyle>
        <a:defPPr algn="l">
          <a:defRPr dirty="0" smtClean="0">
            <a:latin typeface="阿里巴巴普惠体 R" panose="00020600040101010101" pitchFamily="18" charset="-122"/>
            <a:ea typeface="阿里巴巴普惠体 R" panose="00020600040101010101" pitchFamily="18" charset="-122"/>
            <a:cs typeface="阿里巴巴普惠体 R"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1930</TotalTime>
  <Words>2584</Words>
  <Application>Microsoft Office PowerPoint</Application>
  <PresentationFormat>宽屏</PresentationFormat>
  <Paragraphs>316</Paragraphs>
  <Slides>25</Slides>
  <Notes>23</Notes>
  <HiddenSlides>0</HiddenSlides>
  <MMClips>0</MMClips>
  <ScaleCrop>false</ScaleCrop>
  <HeadingPairs>
    <vt:vector size="6" baseType="variant">
      <vt:variant>
        <vt:lpstr>已用的字体</vt:lpstr>
      </vt:variant>
      <vt:variant>
        <vt:i4>21</vt:i4>
      </vt:variant>
      <vt:variant>
        <vt:lpstr>主题</vt:lpstr>
      </vt:variant>
      <vt:variant>
        <vt:i4>3</vt:i4>
      </vt:variant>
      <vt:variant>
        <vt:lpstr>幻灯片标题</vt:lpstr>
      </vt:variant>
      <vt:variant>
        <vt:i4>25</vt:i4>
      </vt:variant>
    </vt:vector>
  </HeadingPairs>
  <TitlesOfParts>
    <vt:vector size="49" baseType="lpstr">
      <vt:lpstr>Agency FB</vt:lpstr>
      <vt:lpstr>DIN Light</vt:lpstr>
      <vt:lpstr>Kiona</vt:lpstr>
      <vt:lpstr>OPPOSans B</vt:lpstr>
      <vt:lpstr>Roboto Regular</vt:lpstr>
      <vt:lpstr>阿里巴巴普惠体 B</vt:lpstr>
      <vt:lpstr>阿里巴巴普惠体 L</vt:lpstr>
      <vt:lpstr>阿里巴巴普惠体 M</vt:lpstr>
      <vt:lpstr>阿里巴巴普惠体 Medium</vt:lpstr>
      <vt:lpstr>阿里巴巴普惠体 R</vt:lpstr>
      <vt:lpstr>等线</vt:lpstr>
      <vt:lpstr>方正正粗黑简体</vt:lpstr>
      <vt:lpstr>思源黑体 CN Regular</vt:lpstr>
      <vt:lpstr>思源宋体 CN Medium</vt:lpstr>
      <vt:lpstr>腾讯体</vt:lpstr>
      <vt:lpstr>微软雅黑</vt:lpstr>
      <vt:lpstr>微软雅黑 Light</vt:lpstr>
      <vt:lpstr>演示新手书</vt:lpstr>
      <vt:lpstr>优设标题黑</vt:lpstr>
      <vt:lpstr>Arial</vt:lpstr>
      <vt:lpstr>Wingdings</vt:lpstr>
      <vt:lpstr>Office 主题​​</vt:lpstr>
      <vt:lpstr>1_Office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 moba 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张相禹</dc:creator>
  <cp:keywords>51PPT模板网</cp:keywords>
  <dc:description>www.51p ptm oban.com</dc:description>
  <cp:lastModifiedBy>YANGs</cp:lastModifiedBy>
  <cp:revision>82</cp:revision>
  <dcterms:created xsi:type="dcterms:W3CDTF">2020-07-10T09:26:33Z</dcterms:created>
  <dcterms:modified xsi:type="dcterms:W3CDTF">2020-09-29T12:53:55Z</dcterms:modified>
</cp:coreProperties>
</file>