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88" r:id="rId2"/>
    <p:sldId id="257" r:id="rId3"/>
    <p:sldId id="298" r:id="rId4"/>
    <p:sldId id="258" r:id="rId5"/>
    <p:sldId id="291" r:id="rId6"/>
    <p:sldId id="292" r:id="rId7"/>
    <p:sldId id="261" r:id="rId8"/>
    <p:sldId id="293" r:id="rId9"/>
    <p:sldId id="294" r:id="rId10"/>
    <p:sldId id="264" r:id="rId11"/>
    <p:sldId id="295" r:id="rId12"/>
    <p:sldId id="296" r:id="rId13"/>
    <p:sldId id="269" r:id="rId14"/>
    <p:sldId id="270" r:id="rId15"/>
    <p:sldId id="271" r:id="rId16"/>
    <p:sldId id="273" r:id="rId17"/>
    <p:sldId id="274" r:id="rId18"/>
    <p:sldId id="275" r:id="rId19"/>
    <p:sldId id="276" r:id="rId20"/>
    <p:sldId id="277" r:id="rId21"/>
    <p:sldId id="278" r:id="rId22"/>
    <p:sldId id="282" r:id="rId23"/>
    <p:sldId id="279" r:id="rId24"/>
    <p:sldId id="286" r:id="rId25"/>
    <p:sldId id="297" r:id="rId26"/>
    <p:sldId id="299" r:id="rId27"/>
    <p:sldId id="300" r:id="rId28"/>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47">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161D"/>
    <a:srgbClr val="DBDBDB"/>
    <a:srgbClr val="1847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howGuides="1">
      <p:cViewPr varScale="1">
        <p:scale>
          <a:sx n="114" d="100"/>
          <a:sy n="114" d="100"/>
        </p:scale>
        <p:origin x="348" y="102"/>
      </p:cViewPr>
      <p:guideLst>
        <p:guide orient="horz" pos="4247"/>
        <p:guide pos="3841"/>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0F8B49-8AAE-4C2E-9BA9-8DEFAC753F15}" type="datetimeFigureOut">
              <a:rPr lang="zh-CN" altLang="en-US" smtClean="0"/>
              <a:t>2020/9/29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6ED1E2-4D03-4A81-A854-14D411CDBB4B}" type="slidenum">
              <a:rPr lang="zh-CN" altLang="en-US" smtClean="0"/>
              <a:t>‹#›</a:t>
            </a:fld>
            <a:endParaRPr lang="zh-CN" altLang="en-US"/>
          </a:p>
        </p:txBody>
      </p:sp>
    </p:spTree>
    <p:extLst>
      <p:ext uri="{BB962C8B-B14F-4D97-AF65-F5344CB8AC3E}">
        <p14:creationId xmlns:p14="http://schemas.microsoft.com/office/powerpoint/2010/main" val="1757516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1</a:t>
            </a:fld>
            <a:endParaRPr lang="zh-CN" altLang="en-US"/>
          </a:p>
        </p:txBody>
      </p:sp>
    </p:spTree>
    <p:extLst>
      <p:ext uri="{BB962C8B-B14F-4D97-AF65-F5344CB8AC3E}">
        <p14:creationId xmlns:p14="http://schemas.microsoft.com/office/powerpoint/2010/main" val="2905074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11</a:t>
            </a:fld>
            <a:endParaRPr lang="zh-CN" altLang="en-US"/>
          </a:p>
        </p:txBody>
      </p:sp>
    </p:spTree>
    <p:extLst>
      <p:ext uri="{BB962C8B-B14F-4D97-AF65-F5344CB8AC3E}">
        <p14:creationId xmlns:p14="http://schemas.microsoft.com/office/powerpoint/2010/main" val="34249609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12</a:t>
            </a:fld>
            <a:endParaRPr lang="zh-CN" altLang="en-US"/>
          </a:p>
        </p:txBody>
      </p:sp>
    </p:spTree>
    <p:extLst>
      <p:ext uri="{BB962C8B-B14F-4D97-AF65-F5344CB8AC3E}">
        <p14:creationId xmlns:p14="http://schemas.microsoft.com/office/powerpoint/2010/main" val="1567994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13</a:t>
            </a:fld>
            <a:endParaRPr lang="zh-CN" altLang="en-US"/>
          </a:p>
        </p:txBody>
      </p:sp>
    </p:spTree>
    <p:extLst>
      <p:ext uri="{BB962C8B-B14F-4D97-AF65-F5344CB8AC3E}">
        <p14:creationId xmlns:p14="http://schemas.microsoft.com/office/powerpoint/2010/main" val="2537934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14</a:t>
            </a:fld>
            <a:endParaRPr lang="zh-CN" altLang="en-US"/>
          </a:p>
        </p:txBody>
      </p:sp>
    </p:spTree>
    <p:extLst>
      <p:ext uri="{BB962C8B-B14F-4D97-AF65-F5344CB8AC3E}">
        <p14:creationId xmlns:p14="http://schemas.microsoft.com/office/powerpoint/2010/main" val="24569457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15</a:t>
            </a:fld>
            <a:endParaRPr lang="zh-CN" altLang="en-US"/>
          </a:p>
        </p:txBody>
      </p:sp>
    </p:spTree>
    <p:extLst>
      <p:ext uri="{BB962C8B-B14F-4D97-AF65-F5344CB8AC3E}">
        <p14:creationId xmlns:p14="http://schemas.microsoft.com/office/powerpoint/2010/main" val="24314565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16</a:t>
            </a:fld>
            <a:endParaRPr lang="zh-CN" altLang="en-US"/>
          </a:p>
        </p:txBody>
      </p:sp>
    </p:spTree>
    <p:extLst>
      <p:ext uri="{BB962C8B-B14F-4D97-AF65-F5344CB8AC3E}">
        <p14:creationId xmlns:p14="http://schemas.microsoft.com/office/powerpoint/2010/main" val="17773173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17</a:t>
            </a:fld>
            <a:endParaRPr lang="zh-CN" altLang="en-US"/>
          </a:p>
        </p:txBody>
      </p:sp>
    </p:spTree>
    <p:extLst>
      <p:ext uri="{BB962C8B-B14F-4D97-AF65-F5344CB8AC3E}">
        <p14:creationId xmlns:p14="http://schemas.microsoft.com/office/powerpoint/2010/main" val="2839589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18</a:t>
            </a:fld>
            <a:endParaRPr lang="zh-CN" altLang="en-US"/>
          </a:p>
        </p:txBody>
      </p:sp>
    </p:spTree>
    <p:extLst>
      <p:ext uri="{BB962C8B-B14F-4D97-AF65-F5344CB8AC3E}">
        <p14:creationId xmlns:p14="http://schemas.microsoft.com/office/powerpoint/2010/main" val="32065112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19</a:t>
            </a:fld>
            <a:endParaRPr lang="zh-CN" altLang="en-US"/>
          </a:p>
        </p:txBody>
      </p:sp>
    </p:spTree>
    <p:extLst>
      <p:ext uri="{BB962C8B-B14F-4D97-AF65-F5344CB8AC3E}">
        <p14:creationId xmlns:p14="http://schemas.microsoft.com/office/powerpoint/2010/main" val="7155182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20</a:t>
            </a:fld>
            <a:endParaRPr lang="zh-CN" altLang="en-US"/>
          </a:p>
        </p:txBody>
      </p:sp>
    </p:spTree>
    <p:extLst>
      <p:ext uri="{BB962C8B-B14F-4D97-AF65-F5344CB8AC3E}">
        <p14:creationId xmlns:p14="http://schemas.microsoft.com/office/powerpoint/2010/main" val="1637380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2</a:t>
            </a:fld>
            <a:endParaRPr lang="zh-CN" altLang="en-US"/>
          </a:p>
        </p:txBody>
      </p:sp>
    </p:spTree>
    <p:extLst>
      <p:ext uri="{BB962C8B-B14F-4D97-AF65-F5344CB8AC3E}">
        <p14:creationId xmlns:p14="http://schemas.microsoft.com/office/powerpoint/2010/main" val="39539148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21</a:t>
            </a:fld>
            <a:endParaRPr lang="zh-CN" altLang="en-US"/>
          </a:p>
        </p:txBody>
      </p:sp>
    </p:spTree>
    <p:extLst>
      <p:ext uri="{BB962C8B-B14F-4D97-AF65-F5344CB8AC3E}">
        <p14:creationId xmlns:p14="http://schemas.microsoft.com/office/powerpoint/2010/main" val="27285036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22</a:t>
            </a:fld>
            <a:endParaRPr lang="zh-CN" altLang="en-US"/>
          </a:p>
        </p:txBody>
      </p:sp>
    </p:spTree>
    <p:extLst>
      <p:ext uri="{BB962C8B-B14F-4D97-AF65-F5344CB8AC3E}">
        <p14:creationId xmlns:p14="http://schemas.microsoft.com/office/powerpoint/2010/main" val="39741750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23</a:t>
            </a:fld>
            <a:endParaRPr lang="zh-CN" altLang="en-US"/>
          </a:p>
        </p:txBody>
      </p:sp>
    </p:spTree>
    <p:extLst>
      <p:ext uri="{BB962C8B-B14F-4D97-AF65-F5344CB8AC3E}">
        <p14:creationId xmlns:p14="http://schemas.microsoft.com/office/powerpoint/2010/main" val="13187664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24</a:t>
            </a:fld>
            <a:endParaRPr lang="zh-CN" altLang="en-US"/>
          </a:p>
        </p:txBody>
      </p:sp>
    </p:spTree>
    <p:extLst>
      <p:ext uri="{BB962C8B-B14F-4D97-AF65-F5344CB8AC3E}">
        <p14:creationId xmlns:p14="http://schemas.microsoft.com/office/powerpoint/2010/main" val="30247230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25</a:t>
            </a:fld>
            <a:endParaRPr lang="zh-CN" altLang="en-US"/>
          </a:p>
        </p:txBody>
      </p:sp>
    </p:spTree>
    <p:extLst>
      <p:ext uri="{BB962C8B-B14F-4D97-AF65-F5344CB8AC3E}">
        <p14:creationId xmlns:p14="http://schemas.microsoft.com/office/powerpoint/2010/main" val="1250587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4</a:t>
            </a:fld>
            <a:endParaRPr lang="zh-CN" altLang="en-US"/>
          </a:p>
        </p:txBody>
      </p:sp>
    </p:spTree>
    <p:extLst>
      <p:ext uri="{BB962C8B-B14F-4D97-AF65-F5344CB8AC3E}">
        <p14:creationId xmlns:p14="http://schemas.microsoft.com/office/powerpoint/2010/main" val="3793476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5</a:t>
            </a:fld>
            <a:endParaRPr lang="zh-CN" altLang="en-US"/>
          </a:p>
        </p:txBody>
      </p:sp>
    </p:spTree>
    <p:extLst>
      <p:ext uri="{BB962C8B-B14F-4D97-AF65-F5344CB8AC3E}">
        <p14:creationId xmlns:p14="http://schemas.microsoft.com/office/powerpoint/2010/main" val="1716430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6</a:t>
            </a:fld>
            <a:endParaRPr lang="zh-CN" altLang="en-US"/>
          </a:p>
        </p:txBody>
      </p:sp>
    </p:spTree>
    <p:extLst>
      <p:ext uri="{BB962C8B-B14F-4D97-AF65-F5344CB8AC3E}">
        <p14:creationId xmlns:p14="http://schemas.microsoft.com/office/powerpoint/2010/main" val="1138735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7</a:t>
            </a:fld>
            <a:endParaRPr lang="zh-CN" altLang="en-US"/>
          </a:p>
        </p:txBody>
      </p:sp>
    </p:spTree>
    <p:extLst>
      <p:ext uri="{BB962C8B-B14F-4D97-AF65-F5344CB8AC3E}">
        <p14:creationId xmlns:p14="http://schemas.microsoft.com/office/powerpoint/2010/main" val="2496752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8</a:t>
            </a:fld>
            <a:endParaRPr lang="zh-CN" altLang="en-US"/>
          </a:p>
        </p:txBody>
      </p:sp>
    </p:spTree>
    <p:extLst>
      <p:ext uri="{BB962C8B-B14F-4D97-AF65-F5344CB8AC3E}">
        <p14:creationId xmlns:p14="http://schemas.microsoft.com/office/powerpoint/2010/main" val="1929881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9</a:t>
            </a:fld>
            <a:endParaRPr lang="zh-CN" altLang="en-US"/>
          </a:p>
        </p:txBody>
      </p:sp>
    </p:spTree>
    <p:extLst>
      <p:ext uri="{BB962C8B-B14F-4D97-AF65-F5344CB8AC3E}">
        <p14:creationId xmlns:p14="http://schemas.microsoft.com/office/powerpoint/2010/main" val="3297841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6ED1E2-4D03-4A81-A854-14D411CDBB4B}" type="slidenum">
              <a:rPr lang="zh-CN" altLang="en-US" smtClean="0"/>
              <a:t>10</a:t>
            </a:fld>
            <a:endParaRPr lang="zh-CN" altLang="en-US"/>
          </a:p>
        </p:txBody>
      </p:sp>
    </p:spTree>
    <p:extLst>
      <p:ext uri="{BB962C8B-B14F-4D97-AF65-F5344CB8AC3E}">
        <p14:creationId xmlns:p14="http://schemas.microsoft.com/office/powerpoint/2010/main" val="7931262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QQ:418157732">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7A00231-A463-49BC-8F4B-1671856AEE31}" type="datetimeFigureOut">
              <a:rPr lang="zh-CN" altLang="en-US" smtClean="0"/>
              <a:t>2020/9/29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55BF8C-FDBF-4599-A69D-6BACC6B5D0C8}"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7A00231-A463-49BC-8F4B-1671856AEE31}" type="datetimeFigureOut">
              <a:rPr lang="zh-CN" altLang="en-US" smtClean="0"/>
              <a:t>2020/9/29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55BF8C-FDBF-4599-A69D-6BACC6B5D0C8}"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397" y="1122363"/>
            <a:ext cx="9146381"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397" y="3602038"/>
            <a:ext cx="914638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A4414D7-E5FF-4116-B62F-5C662F57A6D6}" type="datetimeFigureOut">
              <a:rPr lang="zh-CN" altLang="en-US" smtClean="0"/>
              <a:t>2020/9/29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6CFA3-CA92-442F-BA9F-2E1E736B6135}" type="slidenum">
              <a:rPr lang="zh-CN" altLang="en-US" smtClean="0"/>
              <a:t>‹#›</a:t>
            </a:fld>
            <a:endParaRPr lang="zh-CN" altLang="en-US"/>
          </a:p>
        </p:txBody>
      </p:sp>
    </p:spTree>
    <p:extLst>
      <p:ext uri="{BB962C8B-B14F-4D97-AF65-F5344CB8AC3E}">
        <p14:creationId xmlns:p14="http://schemas.microsoft.com/office/powerpoint/2010/main" val="42439707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A00231-A463-49BC-8F4B-1671856AEE31}" type="datetimeFigureOut">
              <a:rPr lang="zh-CN" altLang="en-US" smtClean="0"/>
              <a:t>2020/9/29</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55BF8C-FDBF-4599-A69D-6BACC6B5D0C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StephenZhu/"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3" name="组合 272"/>
          <p:cNvGrpSpPr/>
          <p:nvPr/>
        </p:nvGrpSpPr>
        <p:grpSpPr>
          <a:xfrm>
            <a:off x="5966460" y="1333500"/>
            <a:ext cx="279400" cy="279400"/>
            <a:chOff x="5961955" y="1349152"/>
            <a:chExt cx="279648" cy="279648"/>
          </a:xfrm>
        </p:grpSpPr>
        <p:sp>
          <p:nvSpPr>
            <p:cNvPr id="431" name="椭圆 430"/>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椭圆 431"/>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4" name="组合 273"/>
          <p:cNvGrpSpPr/>
          <p:nvPr/>
        </p:nvGrpSpPr>
        <p:grpSpPr>
          <a:xfrm>
            <a:off x="4827270" y="1734185"/>
            <a:ext cx="231775" cy="231775"/>
            <a:chOff x="4785537" y="1684902"/>
            <a:chExt cx="231930" cy="231930"/>
          </a:xfrm>
        </p:grpSpPr>
        <p:sp>
          <p:nvSpPr>
            <p:cNvPr id="429" name="椭圆 428"/>
            <p:cNvSpPr/>
            <p:nvPr/>
          </p:nvSpPr>
          <p:spPr>
            <a:xfrm>
              <a:off x="4825112" y="1724477"/>
              <a:ext cx="152779" cy="1527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椭圆 429"/>
            <p:cNvSpPr/>
            <p:nvPr/>
          </p:nvSpPr>
          <p:spPr>
            <a:xfrm>
              <a:off x="4785537" y="1684902"/>
              <a:ext cx="231930" cy="231930"/>
            </a:xfrm>
            <a:prstGeom prst="ellipse">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5" name="组合 274"/>
          <p:cNvGrpSpPr/>
          <p:nvPr/>
        </p:nvGrpSpPr>
        <p:grpSpPr>
          <a:xfrm>
            <a:off x="2121535" y="620395"/>
            <a:ext cx="231775" cy="231775"/>
            <a:chOff x="4785537" y="1684902"/>
            <a:chExt cx="231930" cy="231930"/>
          </a:xfrm>
        </p:grpSpPr>
        <p:sp>
          <p:nvSpPr>
            <p:cNvPr id="427" name="椭圆 426"/>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椭圆 427"/>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6" name="组合 275"/>
          <p:cNvGrpSpPr/>
          <p:nvPr/>
        </p:nvGrpSpPr>
        <p:grpSpPr>
          <a:xfrm>
            <a:off x="2121535" y="2637155"/>
            <a:ext cx="231775" cy="231775"/>
            <a:chOff x="4785537" y="1684902"/>
            <a:chExt cx="231930" cy="231930"/>
          </a:xfrm>
        </p:grpSpPr>
        <p:sp>
          <p:nvSpPr>
            <p:cNvPr id="425" name="椭圆 424"/>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椭圆 425"/>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7" name="组合 276"/>
          <p:cNvGrpSpPr/>
          <p:nvPr/>
        </p:nvGrpSpPr>
        <p:grpSpPr>
          <a:xfrm>
            <a:off x="913130" y="3557270"/>
            <a:ext cx="231775" cy="231775"/>
            <a:chOff x="4785537" y="1684902"/>
            <a:chExt cx="231930" cy="231930"/>
          </a:xfrm>
        </p:grpSpPr>
        <p:sp>
          <p:nvSpPr>
            <p:cNvPr id="423" name="椭圆 422"/>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椭圆 423"/>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8" name="组合 277"/>
          <p:cNvGrpSpPr/>
          <p:nvPr/>
        </p:nvGrpSpPr>
        <p:grpSpPr>
          <a:xfrm>
            <a:off x="2769235" y="4277360"/>
            <a:ext cx="231775" cy="231775"/>
            <a:chOff x="4785537" y="1684902"/>
            <a:chExt cx="231930" cy="231930"/>
          </a:xfrm>
        </p:grpSpPr>
        <p:sp>
          <p:nvSpPr>
            <p:cNvPr id="421" name="椭圆 420"/>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椭圆 421"/>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9" name="组合 278"/>
          <p:cNvGrpSpPr/>
          <p:nvPr/>
        </p:nvGrpSpPr>
        <p:grpSpPr>
          <a:xfrm>
            <a:off x="3921125" y="3341370"/>
            <a:ext cx="231775" cy="231775"/>
            <a:chOff x="4785537" y="1684902"/>
            <a:chExt cx="231930" cy="231930"/>
          </a:xfrm>
        </p:grpSpPr>
        <p:sp>
          <p:nvSpPr>
            <p:cNvPr id="419" name="椭圆 418"/>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椭圆 419"/>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0" name="组合 279"/>
          <p:cNvGrpSpPr/>
          <p:nvPr/>
        </p:nvGrpSpPr>
        <p:grpSpPr>
          <a:xfrm>
            <a:off x="537210" y="4869180"/>
            <a:ext cx="231775" cy="231775"/>
            <a:chOff x="4785537" y="1684902"/>
            <a:chExt cx="231930" cy="231930"/>
          </a:xfrm>
        </p:grpSpPr>
        <p:sp>
          <p:nvSpPr>
            <p:cNvPr id="417" name="椭圆 416"/>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椭圆 417"/>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1" name="组合 280"/>
          <p:cNvGrpSpPr/>
          <p:nvPr/>
        </p:nvGrpSpPr>
        <p:grpSpPr>
          <a:xfrm>
            <a:off x="5036185" y="5145405"/>
            <a:ext cx="231775" cy="231775"/>
            <a:chOff x="4785537" y="1684902"/>
            <a:chExt cx="231930" cy="231930"/>
          </a:xfrm>
        </p:grpSpPr>
        <p:sp>
          <p:nvSpPr>
            <p:cNvPr id="415" name="椭圆 414"/>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椭圆 415"/>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2" name="组合 281"/>
          <p:cNvGrpSpPr/>
          <p:nvPr/>
        </p:nvGrpSpPr>
        <p:grpSpPr>
          <a:xfrm>
            <a:off x="5534660" y="6101715"/>
            <a:ext cx="231775" cy="231775"/>
            <a:chOff x="4785537" y="1684902"/>
            <a:chExt cx="231930" cy="231930"/>
          </a:xfrm>
        </p:grpSpPr>
        <p:sp>
          <p:nvSpPr>
            <p:cNvPr id="413" name="椭圆 412"/>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椭圆 413"/>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3" name="组合 282"/>
          <p:cNvGrpSpPr/>
          <p:nvPr/>
        </p:nvGrpSpPr>
        <p:grpSpPr>
          <a:xfrm>
            <a:off x="553085" y="6437630"/>
            <a:ext cx="231775" cy="231775"/>
            <a:chOff x="4785537" y="1684902"/>
            <a:chExt cx="231930" cy="231930"/>
          </a:xfrm>
        </p:grpSpPr>
        <p:sp>
          <p:nvSpPr>
            <p:cNvPr id="411" name="椭圆 410"/>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椭圆 411"/>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4" name="组合 283"/>
          <p:cNvGrpSpPr/>
          <p:nvPr/>
        </p:nvGrpSpPr>
        <p:grpSpPr>
          <a:xfrm>
            <a:off x="7249795" y="6221095"/>
            <a:ext cx="231775" cy="231775"/>
            <a:chOff x="4785537" y="1684902"/>
            <a:chExt cx="231930" cy="231930"/>
          </a:xfrm>
        </p:grpSpPr>
        <p:sp>
          <p:nvSpPr>
            <p:cNvPr id="409" name="椭圆 408"/>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椭圆 409"/>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5" name="组合 284"/>
          <p:cNvGrpSpPr/>
          <p:nvPr/>
        </p:nvGrpSpPr>
        <p:grpSpPr>
          <a:xfrm>
            <a:off x="9625965" y="4752975"/>
            <a:ext cx="231775" cy="231775"/>
            <a:chOff x="4785537" y="1684902"/>
            <a:chExt cx="231930" cy="231930"/>
          </a:xfrm>
        </p:grpSpPr>
        <p:sp>
          <p:nvSpPr>
            <p:cNvPr id="407" name="椭圆 406"/>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椭圆 407"/>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6" name="组合 285"/>
          <p:cNvGrpSpPr/>
          <p:nvPr/>
        </p:nvGrpSpPr>
        <p:grpSpPr>
          <a:xfrm>
            <a:off x="10834370" y="6337300"/>
            <a:ext cx="231775" cy="231775"/>
            <a:chOff x="4785537" y="1684902"/>
            <a:chExt cx="231930" cy="231930"/>
          </a:xfrm>
        </p:grpSpPr>
        <p:sp>
          <p:nvSpPr>
            <p:cNvPr id="405" name="椭圆 404"/>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6" name="椭圆 405"/>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7" name="组合 286"/>
          <p:cNvGrpSpPr/>
          <p:nvPr/>
        </p:nvGrpSpPr>
        <p:grpSpPr>
          <a:xfrm>
            <a:off x="10718165" y="3789680"/>
            <a:ext cx="231775" cy="231775"/>
            <a:chOff x="4785537" y="1684902"/>
            <a:chExt cx="231930" cy="231930"/>
          </a:xfrm>
        </p:grpSpPr>
        <p:sp>
          <p:nvSpPr>
            <p:cNvPr id="403" name="椭圆 402"/>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椭圆 403"/>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8" name="组合 287"/>
          <p:cNvGrpSpPr/>
          <p:nvPr/>
        </p:nvGrpSpPr>
        <p:grpSpPr>
          <a:xfrm>
            <a:off x="10525760" y="2609850"/>
            <a:ext cx="231775" cy="231775"/>
            <a:chOff x="4785537" y="1684902"/>
            <a:chExt cx="231930" cy="231930"/>
          </a:xfrm>
        </p:grpSpPr>
        <p:sp>
          <p:nvSpPr>
            <p:cNvPr id="401" name="椭圆 400"/>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2" name="椭圆 401"/>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9" name="组合 288"/>
          <p:cNvGrpSpPr/>
          <p:nvPr/>
        </p:nvGrpSpPr>
        <p:grpSpPr>
          <a:xfrm>
            <a:off x="9450070" y="1913255"/>
            <a:ext cx="231775" cy="231775"/>
            <a:chOff x="4785537" y="1684902"/>
            <a:chExt cx="231930" cy="231930"/>
          </a:xfrm>
        </p:grpSpPr>
        <p:sp>
          <p:nvSpPr>
            <p:cNvPr id="399" name="椭圆 398"/>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椭圆 399"/>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0" name="组合 289"/>
          <p:cNvGrpSpPr/>
          <p:nvPr/>
        </p:nvGrpSpPr>
        <p:grpSpPr>
          <a:xfrm>
            <a:off x="9277350" y="3380740"/>
            <a:ext cx="279400" cy="279400"/>
            <a:chOff x="5961955" y="1349152"/>
            <a:chExt cx="279648" cy="279648"/>
          </a:xfrm>
        </p:grpSpPr>
        <p:sp>
          <p:nvSpPr>
            <p:cNvPr id="397" name="椭圆 396"/>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椭圆 397"/>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1" name="组合 290"/>
          <p:cNvGrpSpPr/>
          <p:nvPr/>
        </p:nvGrpSpPr>
        <p:grpSpPr>
          <a:xfrm>
            <a:off x="7609840" y="4293235"/>
            <a:ext cx="279400" cy="279400"/>
            <a:chOff x="5961955" y="1349152"/>
            <a:chExt cx="279648" cy="279648"/>
          </a:xfrm>
        </p:grpSpPr>
        <p:sp>
          <p:nvSpPr>
            <p:cNvPr id="395" name="椭圆 394"/>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椭圆 395"/>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2" name="组合 291"/>
          <p:cNvGrpSpPr/>
          <p:nvPr/>
        </p:nvGrpSpPr>
        <p:grpSpPr>
          <a:xfrm>
            <a:off x="4297680" y="4295775"/>
            <a:ext cx="279400" cy="279400"/>
            <a:chOff x="5961955" y="1349152"/>
            <a:chExt cx="279648" cy="279648"/>
          </a:xfrm>
        </p:grpSpPr>
        <p:sp>
          <p:nvSpPr>
            <p:cNvPr id="393" name="椭圆 392"/>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4" name="椭圆 393"/>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3" name="组合 292"/>
          <p:cNvGrpSpPr/>
          <p:nvPr/>
        </p:nvGrpSpPr>
        <p:grpSpPr>
          <a:xfrm>
            <a:off x="2745740" y="5850255"/>
            <a:ext cx="279400" cy="279400"/>
            <a:chOff x="5961955" y="1349152"/>
            <a:chExt cx="279648" cy="279648"/>
          </a:xfrm>
        </p:grpSpPr>
        <p:sp>
          <p:nvSpPr>
            <p:cNvPr id="391" name="椭圆 390"/>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椭圆 391"/>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4" name="组合 293"/>
          <p:cNvGrpSpPr/>
          <p:nvPr/>
        </p:nvGrpSpPr>
        <p:grpSpPr>
          <a:xfrm>
            <a:off x="4113530" y="34925"/>
            <a:ext cx="231775" cy="231775"/>
            <a:chOff x="4785537" y="1684902"/>
            <a:chExt cx="231930" cy="231930"/>
          </a:xfrm>
        </p:grpSpPr>
        <p:sp>
          <p:nvSpPr>
            <p:cNvPr id="389" name="椭圆 388"/>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椭圆 389"/>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5" name="直接连接符 294"/>
          <p:cNvCxnSpPr>
            <a:stCxn id="428" idx="4"/>
          </p:cNvCxnSpPr>
          <p:nvPr/>
        </p:nvCxnSpPr>
        <p:spPr>
          <a:xfrm>
            <a:off x="2237105" y="852805"/>
            <a:ext cx="0" cy="178435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a:off x="4255770" y="266700"/>
            <a:ext cx="617855" cy="148018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a:stCxn id="430" idx="7"/>
          </p:cNvCxnSpPr>
          <p:nvPr/>
        </p:nvCxnSpPr>
        <p:spPr>
          <a:xfrm flipV="1">
            <a:off x="5025390" y="0"/>
            <a:ext cx="2816225" cy="17684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5449570" y="2540"/>
            <a:ext cx="594360" cy="134683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a:stCxn id="394" idx="7"/>
          </p:cNvCxnSpPr>
          <p:nvPr/>
        </p:nvCxnSpPr>
        <p:spPr>
          <a:xfrm flipV="1">
            <a:off x="4535805" y="3990340"/>
            <a:ext cx="574675" cy="34671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a:stCxn id="382" idx="5"/>
            <a:endCxn id="396" idx="1"/>
          </p:cNvCxnSpPr>
          <p:nvPr/>
        </p:nvCxnSpPr>
        <p:spPr>
          <a:xfrm>
            <a:off x="5826125" y="2663190"/>
            <a:ext cx="1824355" cy="167132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420" idx="4"/>
            <a:endCxn id="394" idx="1"/>
          </p:cNvCxnSpPr>
          <p:nvPr/>
        </p:nvCxnSpPr>
        <p:spPr>
          <a:xfrm>
            <a:off x="4037330" y="3573145"/>
            <a:ext cx="300990" cy="76390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a:stCxn id="394" idx="5"/>
          </p:cNvCxnSpPr>
          <p:nvPr/>
        </p:nvCxnSpPr>
        <p:spPr>
          <a:xfrm>
            <a:off x="4535805" y="4534535"/>
            <a:ext cx="537210" cy="64643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a:stCxn id="416" idx="5"/>
          </p:cNvCxnSpPr>
          <p:nvPr/>
        </p:nvCxnSpPr>
        <p:spPr>
          <a:xfrm>
            <a:off x="5234305" y="5343525"/>
            <a:ext cx="334645" cy="79248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a:off x="5102225" y="3990340"/>
            <a:ext cx="59690" cy="115570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a:stCxn id="400" idx="4"/>
          </p:cNvCxnSpPr>
          <p:nvPr/>
        </p:nvCxnSpPr>
        <p:spPr>
          <a:xfrm>
            <a:off x="9566275" y="2145030"/>
            <a:ext cx="175895" cy="260794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a:stCxn id="396" idx="6"/>
          </p:cNvCxnSpPr>
          <p:nvPr/>
        </p:nvCxnSpPr>
        <p:spPr>
          <a:xfrm flipV="1">
            <a:off x="7889240" y="3905885"/>
            <a:ext cx="2828925" cy="52705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a:off x="9484360" y="3660140"/>
            <a:ext cx="257810" cy="109283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8" name="直接连接符 307"/>
          <p:cNvCxnSpPr>
            <a:stCxn id="402" idx="4"/>
            <a:endCxn id="404" idx="0"/>
          </p:cNvCxnSpPr>
          <p:nvPr/>
        </p:nvCxnSpPr>
        <p:spPr>
          <a:xfrm>
            <a:off x="10641965" y="2841625"/>
            <a:ext cx="192405" cy="9480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a:stCxn id="408" idx="7"/>
            <a:endCxn id="404" idx="3"/>
          </p:cNvCxnSpPr>
          <p:nvPr/>
        </p:nvCxnSpPr>
        <p:spPr>
          <a:xfrm flipV="1">
            <a:off x="9824085" y="3987800"/>
            <a:ext cx="928370" cy="79946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p:nvPr/>
        </p:nvCxnSpPr>
        <p:spPr>
          <a:xfrm>
            <a:off x="9556750" y="3520440"/>
            <a:ext cx="1161415" cy="34861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a:off x="9681845" y="2060575"/>
            <a:ext cx="877570" cy="58293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a:stCxn id="396" idx="7"/>
          </p:cNvCxnSpPr>
          <p:nvPr/>
        </p:nvCxnSpPr>
        <p:spPr>
          <a:xfrm flipV="1">
            <a:off x="7848600" y="150495"/>
            <a:ext cx="4346575" cy="418338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endCxn id="406" idx="2"/>
          </p:cNvCxnSpPr>
          <p:nvPr/>
        </p:nvCxnSpPr>
        <p:spPr>
          <a:xfrm>
            <a:off x="7848600" y="4527550"/>
            <a:ext cx="2985770" cy="19259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4" name="直接连接符 313"/>
          <p:cNvCxnSpPr>
            <a:stCxn id="396" idx="5"/>
          </p:cNvCxnSpPr>
          <p:nvPr/>
        </p:nvCxnSpPr>
        <p:spPr>
          <a:xfrm>
            <a:off x="7848600" y="4531995"/>
            <a:ext cx="409575" cy="232854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5" name="直接连接符 314"/>
          <p:cNvCxnSpPr>
            <a:stCxn id="408" idx="3"/>
          </p:cNvCxnSpPr>
          <p:nvPr/>
        </p:nvCxnSpPr>
        <p:spPr>
          <a:xfrm flipH="1">
            <a:off x="8545830" y="4951095"/>
            <a:ext cx="1113790" cy="190944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416" idx="5"/>
          </p:cNvCxnSpPr>
          <p:nvPr/>
        </p:nvCxnSpPr>
        <p:spPr>
          <a:xfrm>
            <a:off x="5234305" y="5343525"/>
            <a:ext cx="2015490" cy="95059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a:stCxn id="410" idx="5"/>
          </p:cNvCxnSpPr>
          <p:nvPr/>
        </p:nvCxnSpPr>
        <p:spPr>
          <a:xfrm>
            <a:off x="7447915" y="6419215"/>
            <a:ext cx="521970" cy="43878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416" idx="5"/>
          </p:cNvCxnSpPr>
          <p:nvPr/>
        </p:nvCxnSpPr>
        <p:spPr>
          <a:xfrm>
            <a:off x="5234305" y="5343525"/>
            <a:ext cx="2423160" cy="151701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9" name="直接连接符 318"/>
          <p:cNvCxnSpPr>
            <a:stCxn id="414" idx="3"/>
          </p:cNvCxnSpPr>
          <p:nvPr/>
        </p:nvCxnSpPr>
        <p:spPr>
          <a:xfrm flipH="1">
            <a:off x="5360670" y="6299835"/>
            <a:ext cx="208280" cy="585470"/>
          </a:xfrm>
          <a:prstGeom prst="line">
            <a:avLst/>
          </a:prstGeom>
          <a:ln w="6350">
            <a:solidFill>
              <a:srgbClr val="DBDBDB"/>
            </a:solidFill>
          </a:ln>
        </p:spPr>
        <p:style>
          <a:lnRef idx="1">
            <a:schemeClr val="accent1"/>
          </a:lnRef>
          <a:fillRef idx="0">
            <a:schemeClr val="accent1"/>
          </a:fillRef>
          <a:effectRef idx="0">
            <a:schemeClr val="accent1"/>
          </a:effectRef>
          <a:fontRef idx="minor">
            <a:schemeClr val="tx1"/>
          </a:fontRef>
        </p:style>
      </p:cxnSp>
      <p:cxnSp>
        <p:nvCxnSpPr>
          <p:cNvPr id="320" name="直接连接符 319"/>
          <p:cNvCxnSpPr>
            <a:stCxn id="414" idx="4"/>
          </p:cNvCxnSpPr>
          <p:nvPr/>
        </p:nvCxnSpPr>
        <p:spPr>
          <a:xfrm>
            <a:off x="5650865" y="6333490"/>
            <a:ext cx="95885" cy="55181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392" idx="6"/>
          </p:cNvCxnSpPr>
          <p:nvPr/>
        </p:nvCxnSpPr>
        <p:spPr>
          <a:xfrm>
            <a:off x="3025140" y="5989955"/>
            <a:ext cx="3720465" cy="89535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flipH="1">
            <a:off x="4529455" y="5377815"/>
            <a:ext cx="581660" cy="148272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3" name="直接连接符 322"/>
          <p:cNvCxnSpPr>
            <a:stCxn id="422" idx="5"/>
          </p:cNvCxnSpPr>
          <p:nvPr/>
        </p:nvCxnSpPr>
        <p:spPr>
          <a:xfrm>
            <a:off x="2967355" y="4474845"/>
            <a:ext cx="2482215" cy="248221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flipH="1">
            <a:off x="2745740" y="6136005"/>
            <a:ext cx="139700" cy="72453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5" name="直接连接符 324"/>
          <p:cNvCxnSpPr>
            <a:stCxn id="418" idx="5"/>
            <a:endCxn id="392" idx="2"/>
          </p:cNvCxnSpPr>
          <p:nvPr/>
        </p:nvCxnSpPr>
        <p:spPr>
          <a:xfrm>
            <a:off x="735330" y="5067300"/>
            <a:ext cx="2010410" cy="922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6" name="直接连接符 325"/>
          <p:cNvCxnSpPr>
            <a:endCxn id="394" idx="2"/>
          </p:cNvCxnSpPr>
          <p:nvPr/>
        </p:nvCxnSpPr>
        <p:spPr>
          <a:xfrm flipV="1">
            <a:off x="768985" y="4435475"/>
            <a:ext cx="3528695" cy="5492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392" idx="7"/>
            <a:endCxn id="394" idx="3"/>
          </p:cNvCxnSpPr>
          <p:nvPr/>
        </p:nvCxnSpPr>
        <p:spPr>
          <a:xfrm flipV="1">
            <a:off x="2983865" y="4534535"/>
            <a:ext cx="1354455" cy="135636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a:stCxn id="424" idx="5"/>
            <a:endCxn id="392" idx="1"/>
          </p:cNvCxnSpPr>
          <p:nvPr/>
        </p:nvCxnSpPr>
        <p:spPr>
          <a:xfrm>
            <a:off x="1111250" y="3755390"/>
            <a:ext cx="1675130" cy="213614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a:endCxn id="422" idx="1"/>
          </p:cNvCxnSpPr>
          <p:nvPr/>
        </p:nvCxnSpPr>
        <p:spPr>
          <a:xfrm>
            <a:off x="1144905" y="3712845"/>
            <a:ext cx="1658620" cy="59817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418" idx="7"/>
            <a:endCxn id="426" idx="3"/>
          </p:cNvCxnSpPr>
          <p:nvPr/>
        </p:nvCxnSpPr>
        <p:spPr>
          <a:xfrm flipV="1">
            <a:off x="735330" y="2834640"/>
            <a:ext cx="1419860" cy="206819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a:stCxn id="426" idx="5"/>
            <a:endCxn id="394" idx="1"/>
          </p:cNvCxnSpPr>
          <p:nvPr/>
        </p:nvCxnSpPr>
        <p:spPr>
          <a:xfrm>
            <a:off x="2319020" y="2834640"/>
            <a:ext cx="2019300" cy="15017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a:stCxn id="426" idx="5"/>
            <a:endCxn id="422" idx="1"/>
          </p:cNvCxnSpPr>
          <p:nvPr/>
        </p:nvCxnSpPr>
        <p:spPr>
          <a:xfrm>
            <a:off x="2319020" y="2834640"/>
            <a:ext cx="483870" cy="14763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a:stCxn id="426" idx="4"/>
          </p:cNvCxnSpPr>
          <p:nvPr/>
        </p:nvCxnSpPr>
        <p:spPr>
          <a:xfrm>
            <a:off x="2237105" y="2868930"/>
            <a:ext cx="648335" cy="298132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a:stCxn id="430" idx="3"/>
            <a:endCxn id="394" idx="0"/>
          </p:cNvCxnSpPr>
          <p:nvPr/>
        </p:nvCxnSpPr>
        <p:spPr>
          <a:xfrm flipH="1">
            <a:off x="4437380" y="1932305"/>
            <a:ext cx="424180" cy="236347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stCxn id="430" idx="3"/>
            <a:endCxn id="420" idx="0"/>
          </p:cNvCxnSpPr>
          <p:nvPr/>
        </p:nvCxnSpPr>
        <p:spPr>
          <a:xfrm flipH="1">
            <a:off x="4037330" y="1932305"/>
            <a:ext cx="824230" cy="140906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36" name="组合 335"/>
          <p:cNvGrpSpPr/>
          <p:nvPr/>
        </p:nvGrpSpPr>
        <p:grpSpPr>
          <a:xfrm>
            <a:off x="120650" y="2486660"/>
            <a:ext cx="231775" cy="231775"/>
            <a:chOff x="4785537" y="1684902"/>
            <a:chExt cx="231930" cy="231930"/>
          </a:xfrm>
        </p:grpSpPr>
        <p:sp>
          <p:nvSpPr>
            <p:cNvPr id="387" name="椭圆 386"/>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椭圆 387"/>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37" name="直接连接符 336"/>
          <p:cNvCxnSpPr>
            <a:stCxn id="388" idx="4"/>
            <a:endCxn id="418" idx="0"/>
          </p:cNvCxnSpPr>
          <p:nvPr/>
        </p:nvCxnSpPr>
        <p:spPr>
          <a:xfrm>
            <a:off x="236855" y="2718435"/>
            <a:ext cx="415925" cy="215074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flipH="1">
            <a:off x="0" y="3712845"/>
            <a:ext cx="913130" cy="3638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a:endCxn id="426" idx="1"/>
          </p:cNvCxnSpPr>
          <p:nvPr/>
        </p:nvCxnSpPr>
        <p:spPr>
          <a:xfrm>
            <a:off x="1144905" y="-6985"/>
            <a:ext cx="1010285" cy="267779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428" idx="6"/>
            <a:endCxn id="430" idx="2"/>
          </p:cNvCxnSpPr>
          <p:nvPr/>
        </p:nvCxnSpPr>
        <p:spPr>
          <a:xfrm>
            <a:off x="2353310" y="736600"/>
            <a:ext cx="2473960" cy="111379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a:off x="11503660" y="-6985"/>
            <a:ext cx="476250" cy="117221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a:endCxn id="400" idx="2"/>
          </p:cNvCxnSpPr>
          <p:nvPr/>
        </p:nvCxnSpPr>
        <p:spPr>
          <a:xfrm>
            <a:off x="6245860" y="1473835"/>
            <a:ext cx="3204210" cy="55562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3" name="直接连接符 342"/>
          <p:cNvCxnSpPr>
            <a:endCxn id="400" idx="1"/>
          </p:cNvCxnSpPr>
          <p:nvPr/>
        </p:nvCxnSpPr>
        <p:spPr>
          <a:xfrm>
            <a:off x="8689975" y="-6985"/>
            <a:ext cx="794385" cy="195453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a:stCxn id="432" idx="6"/>
            <a:endCxn id="398" idx="1"/>
          </p:cNvCxnSpPr>
          <p:nvPr/>
        </p:nvCxnSpPr>
        <p:spPr>
          <a:xfrm>
            <a:off x="6245860" y="1473835"/>
            <a:ext cx="3072130" cy="194818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a:stCxn id="406" idx="7"/>
          </p:cNvCxnSpPr>
          <p:nvPr/>
        </p:nvCxnSpPr>
        <p:spPr>
          <a:xfrm flipV="1">
            <a:off x="11032490" y="3789045"/>
            <a:ext cx="1162685" cy="258254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nvCxnSpPr>
        <p:spPr>
          <a:xfrm>
            <a:off x="10949940" y="3944620"/>
            <a:ext cx="1242060" cy="10064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8" name="直接连接符 357"/>
          <p:cNvCxnSpPr>
            <a:endCxn id="392" idx="3"/>
          </p:cNvCxnSpPr>
          <p:nvPr/>
        </p:nvCxnSpPr>
        <p:spPr>
          <a:xfrm flipV="1">
            <a:off x="784860" y="6089015"/>
            <a:ext cx="2001520" cy="4095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59" name="组合 358"/>
          <p:cNvGrpSpPr/>
          <p:nvPr/>
        </p:nvGrpSpPr>
        <p:grpSpPr>
          <a:xfrm>
            <a:off x="10313670" y="612775"/>
            <a:ext cx="279400" cy="279400"/>
            <a:chOff x="5961955" y="1349152"/>
            <a:chExt cx="279648" cy="279648"/>
          </a:xfrm>
        </p:grpSpPr>
        <p:sp>
          <p:nvSpPr>
            <p:cNvPr id="385" name="椭圆 384"/>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椭圆 385"/>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0" name="组合 359"/>
          <p:cNvGrpSpPr/>
          <p:nvPr/>
        </p:nvGrpSpPr>
        <p:grpSpPr>
          <a:xfrm>
            <a:off x="11863705" y="1165225"/>
            <a:ext cx="231775" cy="231775"/>
            <a:chOff x="4785537" y="1684902"/>
            <a:chExt cx="231930" cy="231930"/>
          </a:xfrm>
        </p:grpSpPr>
        <p:sp>
          <p:nvSpPr>
            <p:cNvPr id="383" name="椭圆 382"/>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椭圆 383"/>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61" name="直接连接符 360"/>
          <p:cNvCxnSpPr>
            <a:stCxn id="398" idx="7"/>
            <a:endCxn id="402" idx="3"/>
          </p:cNvCxnSpPr>
          <p:nvPr/>
        </p:nvCxnSpPr>
        <p:spPr>
          <a:xfrm flipV="1">
            <a:off x="9516110" y="2807970"/>
            <a:ext cx="1043940" cy="61404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2" name="直接连接符 361"/>
          <p:cNvCxnSpPr>
            <a:stCxn id="402" idx="7"/>
          </p:cNvCxnSpPr>
          <p:nvPr/>
        </p:nvCxnSpPr>
        <p:spPr>
          <a:xfrm flipV="1">
            <a:off x="10723880" y="2145030"/>
            <a:ext cx="1471295" cy="4984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3" name="直接连接符 362"/>
          <p:cNvCxnSpPr>
            <a:endCxn id="386" idx="3"/>
          </p:cNvCxnSpPr>
          <p:nvPr/>
        </p:nvCxnSpPr>
        <p:spPr>
          <a:xfrm flipV="1">
            <a:off x="9625965" y="851535"/>
            <a:ext cx="728345" cy="10750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4" name="直接连接符 363"/>
          <p:cNvCxnSpPr>
            <a:stCxn id="386" idx="7"/>
          </p:cNvCxnSpPr>
          <p:nvPr/>
        </p:nvCxnSpPr>
        <p:spPr>
          <a:xfrm flipV="1">
            <a:off x="10552430" y="150495"/>
            <a:ext cx="1642745" cy="50292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6" name="直接连接符 365"/>
          <p:cNvCxnSpPr/>
          <p:nvPr/>
        </p:nvCxnSpPr>
        <p:spPr>
          <a:xfrm flipV="1">
            <a:off x="7129780" y="2105660"/>
            <a:ext cx="2359660" cy="71818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428" idx="3"/>
          </p:cNvCxnSpPr>
          <p:nvPr/>
        </p:nvCxnSpPr>
        <p:spPr>
          <a:xfrm flipH="1">
            <a:off x="0" y="818515"/>
            <a:ext cx="2155190" cy="66611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8" name="直接连接符 367"/>
          <p:cNvCxnSpPr>
            <a:stCxn id="386" idx="5"/>
          </p:cNvCxnSpPr>
          <p:nvPr/>
        </p:nvCxnSpPr>
        <p:spPr>
          <a:xfrm>
            <a:off x="10552430" y="851535"/>
            <a:ext cx="1639570" cy="129413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9" name="直接连接符 368"/>
          <p:cNvCxnSpPr>
            <a:stCxn id="408" idx="4"/>
          </p:cNvCxnSpPr>
          <p:nvPr/>
        </p:nvCxnSpPr>
        <p:spPr>
          <a:xfrm>
            <a:off x="9742170" y="4985385"/>
            <a:ext cx="248285" cy="187261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0" name="直接连接符 369"/>
          <p:cNvCxnSpPr>
            <a:stCxn id="430" idx="5"/>
          </p:cNvCxnSpPr>
          <p:nvPr/>
        </p:nvCxnSpPr>
        <p:spPr>
          <a:xfrm>
            <a:off x="5025390" y="1932305"/>
            <a:ext cx="625475" cy="53276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endCxn id="386" idx="2"/>
          </p:cNvCxnSpPr>
          <p:nvPr/>
        </p:nvCxnSpPr>
        <p:spPr>
          <a:xfrm flipV="1">
            <a:off x="6245860" y="752475"/>
            <a:ext cx="4067810" cy="66040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72" name="组合 371"/>
          <p:cNvGrpSpPr/>
          <p:nvPr/>
        </p:nvGrpSpPr>
        <p:grpSpPr>
          <a:xfrm>
            <a:off x="5587365" y="2424430"/>
            <a:ext cx="279400" cy="279400"/>
            <a:chOff x="5961955" y="1349152"/>
            <a:chExt cx="279648" cy="279648"/>
          </a:xfrm>
        </p:grpSpPr>
        <p:sp>
          <p:nvSpPr>
            <p:cNvPr id="381" name="椭圆 380"/>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椭圆 381"/>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3" name="组合 372"/>
          <p:cNvGrpSpPr/>
          <p:nvPr/>
        </p:nvGrpSpPr>
        <p:grpSpPr>
          <a:xfrm>
            <a:off x="5036185" y="3838575"/>
            <a:ext cx="231775" cy="231775"/>
            <a:chOff x="4785537" y="1684902"/>
            <a:chExt cx="231930" cy="231930"/>
          </a:xfrm>
        </p:grpSpPr>
        <p:sp>
          <p:nvSpPr>
            <p:cNvPr id="379" name="椭圆 378"/>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椭圆 379"/>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4" name="组合 373"/>
          <p:cNvGrpSpPr/>
          <p:nvPr/>
        </p:nvGrpSpPr>
        <p:grpSpPr>
          <a:xfrm>
            <a:off x="7013575" y="2687955"/>
            <a:ext cx="231775" cy="231775"/>
            <a:chOff x="4785537" y="1684902"/>
            <a:chExt cx="231930" cy="231930"/>
          </a:xfrm>
        </p:grpSpPr>
        <p:sp>
          <p:nvSpPr>
            <p:cNvPr id="377" name="椭圆 376"/>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椭圆 377"/>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75" name="直接连接符 374"/>
          <p:cNvCxnSpPr>
            <a:stCxn id="380" idx="7"/>
          </p:cNvCxnSpPr>
          <p:nvPr/>
        </p:nvCxnSpPr>
        <p:spPr>
          <a:xfrm flipV="1">
            <a:off x="5234305" y="2858770"/>
            <a:ext cx="1819275" cy="101409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6" name="直接连接符 375"/>
          <p:cNvCxnSpPr>
            <a:stCxn id="416" idx="7"/>
            <a:endCxn id="396" idx="2"/>
          </p:cNvCxnSpPr>
          <p:nvPr/>
        </p:nvCxnSpPr>
        <p:spPr>
          <a:xfrm flipV="1">
            <a:off x="5234305" y="4432935"/>
            <a:ext cx="2375535" cy="74676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39" name="组合 438"/>
          <p:cNvGrpSpPr/>
          <p:nvPr/>
        </p:nvGrpSpPr>
        <p:grpSpPr>
          <a:xfrm>
            <a:off x="4062254" y="1393122"/>
            <a:ext cx="3539901" cy="3539901"/>
            <a:chOff x="304800" y="673100"/>
            <a:chExt cx="4000500" cy="4000500"/>
          </a:xfrm>
          <a:effectLst>
            <a:outerShdw blurRad="444500" dist="254000" dir="8100000" algn="tr" rotWithShape="0">
              <a:prstClr val="black">
                <a:alpha val="50000"/>
              </a:prstClr>
            </a:outerShdw>
          </a:effectLst>
        </p:grpSpPr>
        <p:sp>
          <p:nvSpPr>
            <p:cNvPr id="440" name="同心圆 4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1" name="椭圆 4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2" name="椭圆 441"/>
          <p:cNvSpPr/>
          <p:nvPr/>
        </p:nvSpPr>
        <p:spPr>
          <a:xfrm>
            <a:off x="5018369" y="4470148"/>
            <a:ext cx="1368152" cy="136815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标题 4"/>
          <p:cNvSpPr txBox="1"/>
          <p:nvPr/>
        </p:nvSpPr>
        <p:spPr>
          <a:xfrm>
            <a:off x="4459330" y="2735607"/>
            <a:ext cx="2774911"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800" b="1" dirty="0" smtClean="0">
                <a:solidFill>
                  <a:srgbClr val="C00000"/>
                </a:solidFill>
                <a:latin typeface="微软雅黑" panose="020B0503020204020204" pitchFamily="34" charset="-122"/>
                <a:ea typeface="微软雅黑" panose="020B0503020204020204" pitchFamily="34" charset="-122"/>
              </a:rPr>
              <a:t>工作总结</a:t>
            </a:r>
            <a:endParaRPr lang="en-US" altLang="zh-CN" sz="4800" b="1" dirty="0" smtClean="0">
              <a:solidFill>
                <a:srgbClr val="C00000"/>
              </a:solidFill>
              <a:latin typeface="微软雅黑" panose="020B0503020204020204" pitchFamily="34" charset="-122"/>
              <a:ea typeface="微软雅黑" panose="020B0503020204020204" pitchFamily="34" charset="-122"/>
            </a:endParaRPr>
          </a:p>
          <a:p>
            <a:pPr algn="l"/>
            <a:r>
              <a:rPr lang="en-US" altLang="zh-CN" sz="4800" b="1" dirty="0" smtClean="0">
                <a:solidFill>
                  <a:srgbClr val="C00000"/>
                </a:solidFill>
                <a:latin typeface="微软雅黑" panose="020B0503020204020204" pitchFamily="34" charset="-122"/>
                <a:ea typeface="微软雅黑" panose="020B0503020204020204" pitchFamily="34" charset="-122"/>
              </a:rPr>
              <a:t>PPT</a:t>
            </a:r>
            <a:r>
              <a:rPr lang="zh-CN" altLang="en-US" sz="4800" b="1" dirty="0" smtClean="0">
                <a:solidFill>
                  <a:srgbClr val="C00000"/>
                </a:solidFill>
                <a:latin typeface="微软雅黑" panose="020B0503020204020204" pitchFamily="34" charset="-122"/>
                <a:ea typeface="微软雅黑" panose="020B0503020204020204" pitchFamily="34" charset="-122"/>
              </a:rPr>
              <a:t>模板</a:t>
            </a:r>
            <a:endParaRPr lang="en-US" altLang="zh-CN" sz="4800" b="1" dirty="0">
              <a:solidFill>
                <a:srgbClr val="C00000"/>
              </a:solidFill>
              <a:latin typeface="微软雅黑" panose="020B0503020204020204" pitchFamily="34" charset="-122"/>
              <a:ea typeface="微软雅黑" panose="020B0503020204020204" pitchFamily="34" charset="-122"/>
            </a:endParaRPr>
          </a:p>
        </p:txBody>
      </p:sp>
      <p:sp>
        <p:nvSpPr>
          <p:cNvPr id="448" name="椭圆 447"/>
          <p:cNvSpPr/>
          <p:nvPr/>
        </p:nvSpPr>
        <p:spPr>
          <a:xfrm>
            <a:off x="3681951" y="4644493"/>
            <a:ext cx="677676" cy="677676"/>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椭圆 448"/>
          <p:cNvSpPr/>
          <p:nvPr/>
        </p:nvSpPr>
        <p:spPr>
          <a:xfrm>
            <a:off x="4813314" y="1569380"/>
            <a:ext cx="274777" cy="274777"/>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0" name="组合 449"/>
          <p:cNvGrpSpPr/>
          <p:nvPr/>
        </p:nvGrpSpPr>
        <p:grpSpPr>
          <a:xfrm>
            <a:off x="4314723" y="1323257"/>
            <a:ext cx="301060" cy="301060"/>
            <a:chOff x="304800" y="673100"/>
            <a:chExt cx="4000500" cy="4000500"/>
          </a:xfrm>
          <a:effectLst>
            <a:outerShdw blurRad="381000" dist="152400" dir="8100000" algn="tr" rotWithShape="0">
              <a:prstClr val="black">
                <a:alpha val="70000"/>
              </a:prstClr>
            </a:outerShdw>
          </a:effectLst>
        </p:grpSpPr>
        <p:sp>
          <p:nvSpPr>
            <p:cNvPr id="451" name="同心圆 4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2" name="椭圆 45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3" name="组合 452"/>
          <p:cNvGrpSpPr/>
          <p:nvPr/>
        </p:nvGrpSpPr>
        <p:grpSpPr>
          <a:xfrm>
            <a:off x="7605330" y="1890869"/>
            <a:ext cx="623903" cy="623903"/>
            <a:chOff x="304800" y="673100"/>
            <a:chExt cx="4000500" cy="4000500"/>
          </a:xfrm>
          <a:effectLst>
            <a:outerShdw blurRad="317500" dist="190500" dir="8100000" algn="tr" rotWithShape="0">
              <a:prstClr val="black">
                <a:alpha val="50000"/>
              </a:prstClr>
            </a:outerShdw>
          </a:effectLst>
        </p:grpSpPr>
        <p:sp>
          <p:nvSpPr>
            <p:cNvPr id="454" name="同心圆 4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5" name="椭圆 4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6" name="组合 455"/>
          <p:cNvGrpSpPr/>
          <p:nvPr/>
        </p:nvGrpSpPr>
        <p:grpSpPr>
          <a:xfrm>
            <a:off x="3505299" y="3767719"/>
            <a:ext cx="287919" cy="287919"/>
            <a:chOff x="304800" y="673100"/>
            <a:chExt cx="4000500" cy="4000500"/>
          </a:xfrm>
          <a:effectLst>
            <a:outerShdw blurRad="381000" dist="152400" dir="8100000" algn="tr" rotWithShape="0">
              <a:prstClr val="black">
                <a:alpha val="70000"/>
              </a:prstClr>
            </a:outerShdw>
          </a:effectLst>
        </p:grpSpPr>
        <p:sp>
          <p:nvSpPr>
            <p:cNvPr id="457" name="同心圆 4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8" name="椭圆 45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9" name="椭圆 458"/>
          <p:cNvSpPr/>
          <p:nvPr/>
        </p:nvSpPr>
        <p:spPr>
          <a:xfrm>
            <a:off x="7070630" y="1355399"/>
            <a:ext cx="274777" cy="274777"/>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0" name="组合 459"/>
          <p:cNvGrpSpPr/>
          <p:nvPr/>
        </p:nvGrpSpPr>
        <p:grpSpPr>
          <a:xfrm>
            <a:off x="7692543" y="4524900"/>
            <a:ext cx="824609" cy="824609"/>
            <a:chOff x="304800" y="673100"/>
            <a:chExt cx="4000500" cy="4000500"/>
          </a:xfrm>
          <a:effectLst>
            <a:outerShdw blurRad="317500" dist="190500" dir="8100000" algn="tr" rotWithShape="0">
              <a:prstClr val="black">
                <a:alpha val="50000"/>
              </a:prstClr>
            </a:outerShdw>
          </a:effectLst>
        </p:grpSpPr>
        <p:sp>
          <p:nvSpPr>
            <p:cNvPr id="461" name="同心圆 4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2" name="椭圆 4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3" name="组合 462"/>
          <p:cNvGrpSpPr/>
          <p:nvPr/>
        </p:nvGrpSpPr>
        <p:grpSpPr>
          <a:xfrm>
            <a:off x="3684248" y="1752883"/>
            <a:ext cx="824609" cy="824609"/>
            <a:chOff x="304800" y="673100"/>
            <a:chExt cx="4000500" cy="4000500"/>
          </a:xfrm>
          <a:effectLst>
            <a:outerShdw blurRad="317500" dist="190500" dir="8100000" algn="tr" rotWithShape="0">
              <a:prstClr val="black">
                <a:alpha val="50000"/>
              </a:prstClr>
            </a:outerShdw>
          </a:effectLst>
        </p:grpSpPr>
        <p:sp>
          <p:nvSpPr>
            <p:cNvPr id="464" name="同心圆 4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5" name="椭圆 4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6" name="椭圆 465"/>
          <p:cNvSpPr/>
          <p:nvPr/>
        </p:nvSpPr>
        <p:spPr>
          <a:xfrm>
            <a:off x="8034354" y="3605834"/>
            <a:ext cx="677676" cy="677676"/>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7" name="组合 466"/>
          <p:cNvGrpSpPr/>
          <p:nvPr/>
        </p:nvGrpSpPr>
        <p:grpSpPr>
          <a:xfrm>
            <a:off x="8229233" y="3118659"/>
            <a:ext cx="287919" cy="287919"/>
            <a:chOff x="304800" y="673100"/>
            <a:chExt cx="4000500" cy="4000500"/>
          </a:xfrm>
          <a:effectLst>
            <a:outerShdw blurRad="381000" dist="152400" dir="8100000" algn="tr" rotWithShape="0">
              <a:prstClr val="black">
                <a:alpha val="70000"/>
              </a:prstClr>
            </a:outerShdw>
          </a:effectLst>
        </p:grpSpPr>
        <p:sp>
          <p:nvSpPr>
            <p:cNvPr id="468" name="同心圆 4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9" name="椭圆 46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0" name="组合 469"/>
          <p:cNvGrpSpPr/>
          <p:nvPr/>
        </p:nvGrpSpPr>
        <p:grpSpPr>
          <a:xfrm>
            <a:off x="6262201" y="904942"/>
            <a:ext cx="287919" cy="287919"/>
            <a:chOff x="304800" y="673100"/>
            <a:chExt cx="4000500" cy="4000500"/>
          </a:xfrm>
          <a:effectLst>
            <a:outerShdw blurRad="381000" dist="152400" dir="8100000" algn="tr" rotWithShape="0">
              <a:prstClr val="black">
                <a:alpha val="70000"/>
              </a:prstClr>
            </a:outerShdw>
          </a:effectLst>
        </p:grpSpPr>
        <p:sp>
          <p:nvSpPr>
            <p:cNvPr id="471" name="同心圆 4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2" name="椭圆 47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3" name="椭圆 472"/>
          <p:cNvSpPr/>
          <p:nvPr/>
        </p:nvSpPr>
        <p:spPr>
          <a:xfrm>
            <a:off x="7302676" y="4858999"/>
            <a:ext cx="274777" cy="274777"/>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4" name="椭圆 473"/>
          <p:cNvSpPr/>
          <p:nvPr/>
        </p:nvSpPr>
        <p:spPr>
          <a:xfrm>
            <a:off x="6615782" y="5199596"/>
            <a:ext cx="677676" cy="677676"/>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5" name="椭圆 474"/>
          <p:cNvSpPr/>
          <p:nvPr/>
        </p:nvSpPr>
        <p:spPr>
          <a:xfrm>
            <a:off x="5103614" y="933500"/>
            <a:ext cx="677676" cy="677676"/>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6" name="组合 475"/>
          <p:cNvGrpSpPr/>
          <p:nvPr/>
        </p:nvGrpSpPr>
        <p:grpSpPr>
          <a:xfrm>
            <a:off x="4573022" y="5074158"/>
            <a:ext cx="287919" cy="287919"/>
            <a:chOff x="304800" y="673100"/>
            <a:chExt cx="4000500" cy="4000500"/>
          </a:xfrm>
          <a:effectLst>
            <a:outerShdw blurRad="381000" dist="152400" dir="8100000" algn="tr" rotWithShape="0">
              <a:prstClr val="black">
                <a:alpha val="70000"/>
              </a:prstClr>
            </a:outerShdw>
          </a:effectLst>
        </p:grpSpPr>
        <p:sp>
          <p:nvSpPr>
            <p:cNvPr id="477" name="同心圆 47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8" name="椭圆 47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439"/>
                                        </p:tgtEl>
                                        <p:attrNameLst>
                                          <p:attrName>style.visibility</p:attrName>
                                        </p:attrNameLst>
                                      </p:cBhvr>
                                      <p:to>
                                        <p:strVal val="visible"/>
                                      </p:to>
                                    </p:set>
                                    <p:anim calcmode="lin" valueType="num">
                                      <p:cBhvr>
                                        <p:cTn id="7" dur="500" fill="hold"/>
                                        <p:tgtEl>
                                          <p:spTgt spid="439"/>
                                        </p:tgtEl>
                                        <p:attrNameLst>
                                          <p:attrName>ppt_w</p:attrName>
                                        </p:attrNameLst>
                                      </p:cBhvr>
                                      <p:tavLst>
                                        <p:tav tm="0">
                                          <p:val>
                                            <p:fltVal val="0"/>
                                          </p:val>
                                        </p:tav>
                                        <p:tav tm="100000">
                                          <p:val>
                                            <p:strVal val="#ppt_w"/>
                                          </p:val>
                                        </p:tav>
                                      </p:tavLst>
                                    </p:anim>
                                    <p:anim calcmode="lin" valueType="num">
                                      <p:cBhvr>
                                        <p:cTn id="8" dur="500" fill="hold"/>
                                        <p:tgtEl>
                                          <p:spTgt spid="439"/>
                                        </p:tgtEl>
                                        <p:attrNameLst>
                                          <p:attrName>ppt_h</p:attrName>
                                        </p:attrNameLst>
                                      </p:cBhvr>
                                      <p:tavLst>
                                        <p:tav tm="0">
                                          <p:val>
                                            <p:fltVal val="0"/>
                                          </p:val>
                                        </p:tav>
                                        <p:tav tm="100000">
                                          <p:val>
                                            <p:strVal val="#ppt_h"/>
                                          </p:val>
                                        </p:tav>
                                      </p:tavLst>
                                    </p:anim>
                                    <p:animEffect transition="in" filter="fade">
                                      <p:cBhvr>
                                        <p:cTn id="9" dur="500"/>
                                        <p:tgtEl>
                                          <p:spTgt spid="439"/>
                                        </p:tgtEl>
                                      </p:cBhvr>
                                    </p:animEffect>
                                  </p:childTnLst>
                                </p:cTn>
                              </p:par>
                            </p:childTnLst>
                          </p:cTn>
                        </p:par>
                        <p:par>
                          <p:cTn id="10" fill="hold">
                            <p:stCondLst>
                              <p:cond delay="1500"/>
                            </p:stCondLst>
                            <p:childTnLst>
                              <p:par>
                                <p:cTn id="11" presetID="2" presetClass="entr" presetSubtype="4" fill="hold" grpId="0" nodeType="afterEffect">
                                  <p:stCondLst>
                                    <p:cond delay="0"/>
                                  </p:stCondLst>
                                  <p:childTnLst>
                                    <p:set>
                                      <p:cBhvr>
                                        <p:cTn id="12" dur="1" fill="hold">
                                          <p:stCondLst>
                                            <p:cond delay="0"/>
                                          </p:stCondLst>
                                        </p:cTn>
                                        <p:tgtEl>
                                          <p:spTgt spid="442"/>
                                        </p:tgtEl>
                                        <p:attrNameLst>
                                          <p:attrName>style.visibility</p:attrName>
                                        </p:attrNameLst>
                                      </p:cBhvr>
                                      <p:to>
                                        <p:strVal val="visible"/>
                                      </p:to>
                                    </p:set>
                                    <p:anim calcmode="lin" valueType="num">
                                      <p:cBhvr additive="base">
                                        <p:cTn id="13" dur="500" fill="hold"/>
                                        <p:tgtEl>
                                          <p:spTgt spid="442"/>
                                        </p:tgtEl>
                                        <p:attrNameLst>
                                          <p:attrName>ppt_x</p:attrName>
                                        </p:attrNameLst>
                                      </p:cBhvr>
                                      <p:tavLst>
                                        <p:tav tm="0">
                                          <p:val>
                                            <p:strVal val="#ppt_x"/>
                                          </p:val>
                                        </p:tav>
                                        <p:tav tm="100000">
                                          <p:val>
                                            <p:strVal val="#ppt_x"/>
                                          </p:val>
                                        </p:tav>
                                      </p:tavLst>
                                    </p:anim>
                                    <p:anim calcmode="lin" valueType="num">
                                      <p:cBhvr additive="base">
                                        <p:cTn id="14" dur="500" fill="hold"/>
                                        <p:tgtEl>
                                          <p:spTgt spid="442"/>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45"/>
                                        </p:tgtEl>
                                        <p:attrNameLst>
                                          <p:attrName>style.visibility</p:attrName>
                                        </p:attrNameLst>
                                      </p:cBhvr>
                                      <p:to>
                                        <p:strVal val="visible"/>
                                      </p:to>
                                    </p:set>
                                    <p:anim calcmode="lin" valueType="num">
                                      <p:cBhvr>
                                        <p:cTn id="18" dur="500" fill="hold"/>
                                        <p:tgtEl>
                                          <p:spTgt spid="44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45"/>
                                        </p:tgtEl>
                                        <p:attrNameLst>
                                          <p:attrName>ppt_y</p:attrName>
                                        </p:attrNameLst>
                                      </p:cBhvr>
                                      <p:tavLst>
                                        <p:tav tm="0">
                                          <p:val>
                                            <p:strVal val="#ppt_y"/>
                                          </p:val>
                                        </p:tav>
                                        <p:tav tm="100000">
                                          <p:val>
                                            <p:strVal val="#ppt_y"/>
                                          </p:val>
                                        </p:tav>
                                      </p:tavLst>
                                    </p:anim>
                                    <p:anim calcmode="lin" valueType="num">
                                      <p:cBhvr>
                                        <p:cTn id="20" dur="500" fill="hold"/>
                                        <p:tgtEl>
                                          <p:spTgt spid="44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4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45"/>
                                        </p:tgtEl>
                                      </p:cBhvr>
                                    </p:animEffect>
                                  </p:childTnLst>
                                </p:cTn>
                              </p:par>
                              <p:par>
                                <p:cTn id="23" presetID="1" presetClass="entr" presetSubtype="0" fill="hold" grpId="0" nodeType="withEffect">
                                  <p:stCondLst>
                                    <p:cond delay="300"/>
                                  </p:stCondLst>
                                  <p:childTnLst>
                                    <p:set>
                                      <p:cBhvr>
                                        <p:cTn id="24" dur="1" fill="hold">
                                          <p:stCondLst>
                                            <p:cond delay="0"/>
                                          </p:stCondLst>
                                        </p:cTn>
                                        <p:tgtEl>
                                          <p:spTgt spid="449"/>
                                        </p:tgtEl>
                                        <p:attrNameLst>
                                          <p:attrName>style.visibility</p:attrName>
                                        </p:attrNameLst>
                                      </p:cBhvr>
                                      <p:to>
                                        <p:strVal val="visible"/>
                                      </p:to>
                                    </p:set>
                                  </p:childTnLst>
                                </p:cTn>
                              </p:par>
                              <p:par>
                                <p:cTn id="25" presetID="53" presetClass="entr" presetSubtype="16" fill="hold" grpId="1" nodeType="withEffect">
                                  <p:stCondLst>
                                    <p:cond delay="300"/>
                                  </p:stCondLst>
                                  <p:childTnLst>
                                    <p:set>
                                      <p:cBhvr>
                                        <p:cTn id="26" dur="1" fill="hold">
                                          <p:stCondLst>
                                            <p:cond delay="0"/>
                                          </p:stCondLst>
                                        </p:cTn>
                                        <p:tgtEl>
                                          <p:spTgt spid="449"/>
                                        </p:tgtEl>
                                        <p:attrNameLst>
                                          <p:attrName>style.visibility</p:attrName>
                                        </p:attrNameLst>
                                      </p:cBhvr>
                                      <p:to>
                                        <p:strVal val="visible"/>
                                      </p:to>
                                    </p:set>
                                    <p:anim calcmode="lin" valueType="num">
                                      <p:cBhvr>
                                        <p:cTn id="27" dur="1000" fill="hold"/>
                                        <p:tgtEl>
                                          <p:spTgt spid="449"/>
                                        </p:tgtEl>
                                        <p:attrNameLst>
                                          <p:attrName>ppt_w</p:attrName>
                                        </p:attrNameLst>
                                      </p:cBhvr>
                                      <p:tavLst>
                                        <p:tav tm="0">
                                          <p:val>
                                            <p:fltVal val="0"/>
                                          </p:val>
                                        </p:tav>
                                        <p:tav tm="100000">
                                          <p:val>
                                            <p:strVal val="#ppt_w"/>
                                          </p:val>
                                        </p:tav>
                                      </p:tavLst>
                                    </p:anim>
                                    <p:anim calcmode="lin" valueType="num">
                                      <p:cBhvr>
                                        <p:cTn id="28" dur="1000" fill="hold"/>
                                        <p:tgtEl>
                                          <p:spTgt spid="449"/>
                                        </p:tgtEl>
                                        <p:attrNameLst>
                                          <p:attrName>ppt_h</p:attrName>
                                        </p:attrNameLst>
                                      </p:cBhvr>
                                      <p:tavLst>
                                        <p:tav tm="0">
                                          <p:val>
                                            <p:fltVal val="0"/>
                                          </p:val>
                                        </p:tav>
                                        <p:tav tm="100000">
                                          <p:val>
                                            <p:strVal val="#ppt_h"/>
                                          </p:val>
                                        </p:tav>
                                      </p:tavLst>
                                    </p:anim>
                                    <p:animEffect transition="in" filter="fade">
                                      <p:cBhvr>
                                        <p:cTn id="29" dur="1000"/>
                                        <p:tgtEl>
                                          <p:spTgt spid="449"/>
                                        </p:tgtEl>
                                      </p:cBhvr>
                                    </p:animEffect>
                                  </p:childTnLst>
                                </p:cTn>
                              </p:par>
                              <p:par>
                                <p:cTn id="30" presetID="64" presetClass="path" presetSubtype="0" fill="hold" grpId="2" nodeType="withEffect">
                                  <p:stCondLst>
                                    <p:cond delay="300"/>
                                  </p:stCondLst>
                                  <p:childTnLst>
                                    <p:animMotion origin="layout" path="M 1.22608E-6 -3.33333E-6 L -0.5192 -0.1118 " pathEditMode="relative" rAng="0" ptsTypes="AA">
                                      <p:cBhvr>
                                        <p:cTn id="31" dur="1000" spd="-100000" fill="hold"/>
                                        <p:tgtEl>
                                          <p:spTgt spid="449"/>
                                        </p:tgtEl>
                                        <p:attrNameLst>
                                          <p:attrName>ppt_x</p:attrName>
                                          <p:attrName>ppt_y</p:attrName>
                                        </p:attrNameLst>
                                      </p:cBhvr>
                                      <p:rCtr x="-25966" y="-5602"/>
                                    </p:animMotion>
                                  </p:childTnLst>
                                </p:cTn>
                              </p:par>
                              <p:par>
                                <p:cTn id="32" presetID="1" presetClass="entr" presetSubtype="0" fill="hold" nodeType="withEffect">
                                  <p:stCondLst>
                                    <p:cond delay="300"/>
                                  </p:stCondLst>
                                  <p:childTnLst>
                                    <p:set>
                                      <p:cBhvr>
                                        <p:cTn id="33" dur="1" fill="hold">
                                          <p:stCondLst>
                                            <p:cond delay="0"/>
                                          </p:stCondLst>
                                        </p:cTn>
                                        <p:tgtEl>
                                          <p:spTgt spid="450"/>
                                        </p:tgtEl>
                                        <p:attrNameLst>
                                          <p:attrName>style.visibility</p:attrName>
                                        </p:attrNameLst>
                                      </p:cBhvr>
                                      <p:to>
                                        <p:strVal val="visible"/>
                                      </p:to>
                                    </p:set>
                                  </p:childTnLst>
                                </p:cTn>
                              </p:par>
                              <p:par>
                                <p:cTn id="34" presetID="53" presetClass="entr" presetSubtype="16" fill="hold" nodeType="withEffect">
                                  <p:stCondLst>
                                    <p:cond delay="300"/>
                                  </p:stCondLst>
                                  <p:childTnLst>
                                    <p:set>
                                      <p:cBhvr>
                                        <p:cTn id="35" dur="1" fill="hold">
                                          <p:stCondLst>
                                            <p:cond delay="0"/>
                                          </p:stCondLst>
                                        </p:cTn>
                                        <p:tgtEl>
                                          <p:spTgt spid="450"/>
                                        </p:tgtEl>
                                        <p:attrNameLst>
                                          <p:attrName>style.visibility</p:attrName>
                                        </p:attrNameLst>
                                      </p:cBhvr>
                                      <p:to>
                                        <p:strVal val="visible"/>
                                      </p:to>
                                    </p:set>
                                    <p:anim calcmode="lin" valueType="num">
                                      <p:cBhvr>
                                        <p:cTn id="36" dur="1000" fill="hold"/>
                                        <p:tgtEl>
                                          <p:spTgt spid="450"/>
                                        </p:tgtEl>
                                        <p:attrNameLst>
                                          <p:attrName>ppt_w</p:attrName>
                                        </p:attrNameLst>
                                      </p:cBhvr>
                                      <p:tavLst>
                                        <p:tav tm="0">
                                          <p:val>
                                            <p:fltVal val="0"/>
                                          </p:val>
                                        </p:tav>
                                        <p:tav tm="100000">
                                          <p:val>
                                            <p:strVal val="#ppt_w"/>
                                          </p:val>
                                        </p:tav>
                                      </p:tavLst>
                                    </p:anim>
                                    <p:anim calcmode="lin" valueType="num">
                                      <p:cBhvr>
                                        <p:cTn id="37" dur="1000" fill="hold"/>
                                        <p:tgtEl>
                                          <p:spTgt spid="450"/>
                                        </p:tgtEl>
                                        <p:attrNameLst>
                                          <p:attrName>ppt_h</p:attrName>
                                        </p:attrNameLst>
                                      </p:cBhvr>
                                      <p:tavLst>
                                        <p:tav tm="0">
                                          <p:val>
                                            <p:fltVal val="0"/>
                                          </p:val>
                                        </p:tav>
                                        <p:tav tm="100000">
                                          <p:val>
                                            <p:strVal val="#ppt_h"/>
                                          </p:val>
                                        </p:tav>
                                      </p:tavLst>
                                    </p:anim>
                                    <p:animEffect transition="in" filter="fade">
                                      <p:cBhvr>
                                        <p:cTn id="38" dur="1000"/>
                                        <p:tgtEl>
                                          <p:spTgt spid="450"/>
                                        </p:tgtEl>
                                      </p:cBhvr>
                                    </p:animEffect>
                                  </p:childTnLst>
                                </p:cTn>
                              </p:par>
                              <p:par>
                                <p:cTn id="39" presetID="64" presetClass="path" presetSubtype="0" fill="hold" nodeType="withEffect">
                                  <p:stCondLst>
                                    <p:cond delay="300"/>
                                  </p:stCondLst>
                                  <p:childTnLst>
                                    <p:animMotion origin="layout" path="M -0.00729 -0.00555 L -0.84097 -0.54228 " pathEditMode="relative" rAng="0" ptsTypes="AA">
                                      <p:cBhvr>
                                        <p:cTn id="40" dur="1000" spd="-100000" fill="hold"/>
                                        <p:tgtEl>
                                          <p:spTgt spid="450"/>
                                        </p:tgtEl>
                                        <p:attrNameLst>
                                          <p:attrName>ppt_x</p:attrName>
                                          <p:attrName>ppt_y</p:attrName>
                                        </p:attrNameLst>
                                      </p:cBhvr>
                                      <p:rCtr x="-41684" y="-26852"/>
                                    </p:animMotion>
                                  </p:childTnLst>
                                </p:cTn>
                              </p:par>
                              <p:par>
                                <p:cTn id="41" presetID="1" presetClass="entr" presetSubtype="0" fill="hold" nodeType="withEffect">
                                  <p:stCondLst>
                                    <p:cond delay="0"/>
                                  </p:stCondLst>
                                  <p:childTnLst>
                                    <p:set>
                                      <p:cBhvr>
                                        <p:cTn id="42" dur="1" fill="hold">
                                          <p:stCondLst>
                                            <p:cond delay="0"/>
                                          </p:stCondLst>
                                        </p:cTn>
                                        <p:tgtEl>
                                          <p:spTgt spid="453"/>
                                        </p:tgtEl>
                                        <p:attrNameLst>
                                          <p:attrName>style.visibility</p:attrName>
                                        </p:attrNameLst>
                                      </p:cBhvr>
                                      <p:to>
                                        <p:strVal val="visible"/>
                                      </p:to>
                                    </p:set>
                                  </p:childTnLst>
                                </p:cTn>
                              </p:par>
                              <p:par>
                                <p:cTn id="43" presetID="53" presetClass="entr" presetSubtype="16" fill="hold" nodeType="withEffect">
                                  <p:stCondLst>
                                    <p:cond delay="0"/>
                                  </p:stCondLst>
                                  <p:childTnLst>
                                    <p:set>
                                      <p:cBhvr>
                                        <p:cTn id="44" dur="1" fill="hold">
                                          <p:stCondLst>
                                            <p:cond delay="0"/>
                                          </p:stCondLst>
                                        </p:cTn>
                                        <p:tgtEl>
                                          <p:spTgt spid="453"/>
                                        </p:tgtEl>
                                        <p:attrNameLst>
                                          <p:attrName>style.visibility</p:attrName>
                                        </p:attrNameLst>
                                      </p:cBhvr>
                                      <p:to>
                                        <p:strVal val="visible"/>
                                      </p:to>
                                    </p:set>
                                    <p:anim calcmode="lin" valueType="num">
                                      <p:cBhvr>
                                        <p:cTn id="45" dur="1000" fill="hold"/>
                                        <p:tgtEl>
                                          <p:spTgt spid="453"/>
                                        </p:tgtEl>
                                        <p:attrNameLst>
                                          <p:attrName>ppt_w</p:attrName>
                                        </p:attrNameLst>
                                      </p:cBhvr>
                                      <p:tavLst>
                                        <p:tav tm="0">
                                          <p:val>
                                            <p:fltVal val="0"/>
                                          </p:val>
                                        </p:tav>
                                        <p:tav tm="100000">
                                          <p:val>
                                            <p:strVal val="#ppt_w"/>
                                          </p:val>
                                        </p:tav>
                                      </p:tavLst>
                                    </p:anim>
                                    <p:anim calcmode="lin" valueType="num">
                                      <p:cBhvr>
                                        <p:cTn id="46" dur="1000" fill="hold"/>
                                        <p:tgtEl>
                                          <p:spTgt spid="453"/>
                                        </p:tgtEl>
                                        <p:attrNameLst>
                                          <p:attrName>ppt_h</p:attrName>
                                        </p:attrNameLst>
                                      </p:cBhvr>
                                      <p:tavLst>
                                        <p:tav tm="0">
                                          <p:val>
                                            <p:fltVal val="0"/>
                                          </p:val>
                                        </p:tav>
                                        <p:tav tm="100000">
                                          <p:val>
                                            <p:strVal val="#ppt_h"/>
                                          </p:val>
                                        </p:tav>
                                      </p:tavLst>
                                    </p:anim>
                                    <p:animEffect transition="in" filter="fade">
                                      <p:cBhvr>
                                        <p:cTn id="47" dur="1000"/>
                                        <p:tgtEl>
                                          <p:spTgt spid="453"/>
                                        </p:tgtEl>
                                      </p:cBhvr>
                                    </p:animEffect>
                                  </p:childTnLst>
                                </p:cTn>
                              </p:par>
                              <p:par>
                                <p:cTn id="48" presetID="64" presetClass="path" presetSubtype="0" fill="hold" nodeType="withEffect">
                                  <p:stCondLst>
                                    <p:cond delay="0"/>
                                  </p:stCondLst>
                                  <p:childTnLst>
                                    <p:animMotion origin="layout" path="M -0.00746 0.0034 L -0.90989 -0.31111 " pathEditMode="relative" rAng="0" ptsTypes="AA">
                                      <p:cBhvr>
                                        <p:cTn id="49" dur="1000" spd="-100000" fill="hold"/>
                                        <p:tgtEl>
                                          <p:spTgt spid="453"/>
                                        </p:tgtEl>
                                        <p:attrNameLst>
                                          <p:attrName>ppt_x</p:attrName>
                                          <p:attrName>ppt_y</p:attrName>
                                        </p:attrNameLst>
                                      </p:cBhvr>
                                      <p:rCtr x="-45122" y="-15741"/>
                                    </p:animMotion>
                                  </p:childTnLst>
                                </p:cTn>
                              </p:par>
                              <p:par>
                                <p:cTn id="50" presetID="1" presetClass="entr" presetSubtype="0" fill="hold" grpId="0" nodeType="withEffect">
                                  <p:stCondLst>
                                    <p:cond delay="200"/>
                                  </p:stCondLst>
                                  <p:childTnLst>
                                    <p:set>
                                      <p:cBhvr>
                                        <p:cTn id="51" dur="1" fill="hold">
                                          <p:stCondLst>
                                            <p:cond delay="0"/>
                                          </p:stCondLst>
                                        </p:cTn>
                                        <p:tgtEl>
                                          <p:spTgt spid="459"/>
                                        </p:tgtEl>
                                        <p:attrNameLst>
                                          <p:attrName>style.visibility</p:attrName>
                                        </p:attrNameLst>
                                      </p:cBhvr>
                                      <p:to>
                                        <p:strVal val="visible"/>
                                      </p:to>
                                    </p:set>
                                  </p:childTnLst>
                                </p:cTn>
                              </p:par>
                              <p:par>
                                <p:cTn id="52" presetID="53" presetClass="entr" presetSubtype="16" fill="hold" grpId="1" nodeType="withEffect">
                                  <p:stCondLst>
                                    <p:cond delay="200"/>
                                  </p:stCondLst>
                                  <p:childTnLst>
                                    <p:set>
                                      <p:cBhvr>
                                        <p:cTn id="53" dur="1" fill="hold">
                                          <p:stCondLst>
                                            <p:cond delay="0"/>
                                          </p:stCondLst>
                                        </p:cTn>
                                        <p:tgtEl>
                                          <p:spTgt spid="459"/>
                                        </p:tgtEl>
                                        <p:attrNameLst>
                                          <p:attrName>style.visibility</p:attrName>
                                        </p:attrNameLst>
                                      </p:cBhvr>
                                      <p:to>
                                        <p:strVal val="visible"/>
                                      </p:to>
                                    </p:set>
                                    <p:anim calcmode="lin" valueType="num">
                                      <p:cBhvr>
                                        <p:cTn id="54" dur="1000" fill="hold"/>
                                        <p:tgtEl>
                                          <p:spTgt spid="459"/>
                                        </p:tgtEl>
                                        <p:attrNameLst>
                                          <p:attrName>ppt_w</p:attrName>
                                        </p:attrNameLst>
                                      </p:cBhvr>
                                      <p:tavLst>
                                        <p:tav tm="0">
                                          <p:val>
                                            <p:fltVal val="0"/>
                                          </p:val>
                                        </p:tav>
                                        <p:tav tm="100000">
                                          <p:val>
                                            <p:strVal val="#ppt_w"/>
                                          </p:val>
                                        </p:tav>
                                      </p:tavLst>
                                    </p:anim>
                                    <p:anim calcmode="lin" valueType="num">
                                      <p:cBhvr>
                                        <p:cTn id="55" dur="1000" fill="hold"/>
                                        <p:tgtEl>
                                          <p:spTgt spid="459"/>
                                        </p:tgtEl>
                                        <p:attrNameLst>
                                          <p:attrName>ppt_h</p:attrName>
                                        </p:attrNameLst>
                                      </p:cBhvr>
                                      <p:tavLst>
                                        <p:tav tm="0">
                                          <p:val>
                                            <p:fltVal val="0"/>
                                          </p:val>
                                        </p:tav>
                                        <p:tav tm="100000">
                                          <p:val>
                                            <p:strVal val="#ppt_h"/>
                                          </p:val>
                                        </p:tav>
                                      </p:tavLst>
                                    </p:anim>
                                    <p:animEffect transition="in" filter="fade">
                                      <p:cBhvr>
                                        <p:cTn id="56" dur="1000"/>
                                        <p:tgtEl>
                                          <p:spTgt spid="459"/>
                                        </p:tgtEl>
                                      </p:cBhvr>
                                    </p:animEffect>
                                  </p:childTnLst>
                                </p:cTn>
                              </p:par>
                              <p:par>
                                <p:cTn id="57" presetID="64" presetClass="path" presetSubtype="0" fill="hold" grpId="2" nodeType="withEffect">
                                  <p:stCondLst>
                                    <p:cond delay="200"/>
                                  </p:stCondLst>
                                  <p:childTnLst>
                                    <p:animMotion origin="layout" path="M -0.00555 -0.00833 L -0.80277 -0.22623 " pathEditMode="relative" rAng="0" ptsTypes="AA">
                                      <p:cBhvr>
                                        <p:cTn id="58" dur="1000" spd="-100000" fill="hold"/>
                                        <p:tgtEl>
                                          <p:spTgt spid="459"/>
                                        </p:tgtEl>
                                        <p:attrNameLst>
                                          <p:attrName>ppt_x</p:attrName>
                                          <p:attrName>ppt_y</p:attrName>
                                        </p:attrNameLst>
                                      </p:cBhvr>
                                      <p:rCtr x="-39861" y="-10895"/>
                                    </p:animMotion>
                                  </p:childTnLst>
                                </p:cTn>
                              </p:par>
                              <p:par>
                                <p:cTn id="59" presetID="1" presetClass="entr" presetSubtype="0" fill="hold" grpId="0" nodeType="withEffect">
                                  <p:stCondLst>
                                    <p:cond delay="200"/>
                                  </p:stCondLst>
                                  <p:childTnLst>
                                    <p:set>
                                      <p:cBhvr>
                                        <p:cTn id="60" dur="1" fill="hold">
                                          <p:stCondLst>
                                            <p:cond delay="0"/>
                                          </p:stCondLst>
                                        </p:cTn>
                                        <p:tgtEl>
                                          <p:spTgt spid="448"/>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448"/>
                                        </p:tgtEl>
                                        <p:attrNameLst>
                                          <p:attrName>style.visibility</p:attrName>
                                        </p:attrNameLst>
                                      </p:cBhvr>
                                      <p:to>
                                        <p:strVal val="visible"/>
                                      </p:to>
                                    </p:set>
                                    <p:anim calcmode="lin" valueType="num">
                                      <p:cBhvr>
                                        <p:cTn id="63" dur="1000" fill="hold"/>
                                        <p:tgtEl>
                                          <p:spTgt spid="448"/>
                                        </p:tgtEl>
                                        <p:attrNameLst>
                                          <p:attrName>ppt_w</p:attrName>
                                        </p:attrNameLst>
                                      </p:cBhvr>
                                      <p:tavLst>
                                        <p:tav tm="0">
                                          <p:val>
                                            <p:fltVal val="0"/>
                                          </p:val>
                                        </p:tav>
                                        <p:tav tm="100000">
                                          <p:val>
                                            <p:strVal val="#ppt_w"/>
                                          </p:val>
                                        </p:tav>
                                      </p:tavLst>
                                    </p:anim>
                                    <p:anim calcmode="lin" valueType="num">
                                      <p:cBhvr>
                                        <p:cTn id="64" dur="1000" fill="hold"/>
                                        <p:tgtEl>
                                          <p:spTgt spid="448"/>
                                        </p:tgtEl>
                                        <p:attrNameLst>
                                          <p:attrName>ppt_h</p:attrName>
                                        </p:attrNameLst>
                                      </p:cBhvr>
                                      <p:tavLst>
                                        <p:tav tm="0">
                                          <p:val>
                                            <p:fltVal val="0"/>
                                          </p:val>
                                        </p:tav>
                                        <p:tav tm="100000">
                                          <p:val>
                                            <p:strVal val="#ppt_h"/>
                                          </p:val>
                                        </p:tav>
                                      </p:tavLst>
                                    </p:anim>
                                    <p:animEffect transition="in" filter="fade">
                                      <p:cBhvr>
                                        <p:cTn id="65" dur="1000"/>
                                        <p:tgtEl>
                                          <p:spTgt spid="448"/>
                                        </p:tgtEl>
                                      </p:cBhvr>
                                    </p:animEffect>
                                  </p:childTnLst>
                                </p:cTn>
                              </p:par>
                              <p:par>
                                <p:cTn id="66" presetID="64" presetClass="path" presetSubtype="0" fill="hold" grpId="2" nodeType="withEffect">
                                  <p:stCondLst>
                                    <p:cond delay="200"/>
                                  </p:stCondLst>
                                  <p:childTnLst>
                                    <p:animMotion origin="layout" path="M -0.00312 -0.00587 L -0.44062 -0.70031 " pathEditMode="relative" rAng="0" ptsTypes="AA">
                                      <p:cBhvr>
                                        <p:cTn id="67" dur="1000" spd="-100000" fill="hold"/>
                                        <p:tgtEl>
                                          <p:spTgt spid="448"/>
                                        </p:tgtEl>
                                        <p:attrNameLst>
                                          <p:attrName>ppt_x</p:attrName>
                                          <p:attrName>ppt_y</p:attrName>
                                        </p:attrNameLst>
                                      </p:cBhvr>
                                      <p:rCtr x="-21875" y="-34722"/>
                                    </p:animMotion>
                                  </p:childTnLst>
                                </p:cTn>
                              </p:par>
                              <p:par>
                                <p:cTn id="68" presetID="1" presetClass="entr" presetSubtype="0" fill="hold" nodeType="withEffect">
                                  <p:stCondLst>
                                    <p:cond delay="300"/>
                                  </p:stCondLst>
                                  <p:childTnLst>
                                    <p:set>
                                      <p:cBhvr>
                                        <p:cTn id="69" dur="1" fill="hold">
                                          <p:stCondLst>
                                            <p:cond delay="0"/>
                                          </p:stCondLst>
                                        </p:cTn>
                                        <p:tgtEl>
                                          <p:spTgt spid="456"/>
                                        </p:tgtEl>
                                        <p:attrNameLst>
                                          <p:attrName>style.visibility</p:attrName>
                                        </p:attrNameLst>
                                      </p:cBhvr>
                                      <p:to>
                                        <p:strVal val="visible"/>
                                      </p:to>
                                    </p:set>
                                  </p:childTnLst>
                                </p:cTn>
                              </p:par>
                              <p:par>
                                <p:cTn id="70" presetID="53" presetClass="entr" presetSubtype="16" fill="hold" nodeType="withEffect">
                                  <p:stCondLst>
                                    <p:cond delay="300"/>
                                  </p:stCondLst>
                                  <p:childTnLst>
                                    <p:set>
                                      <p:cBhvr>
                                        <p:cTn id="71" dur="1" fill="hold">
                                          <p:stCondLst>
                                            <p:cond delay="0"/>
                                          </p:stCondLst>
                                        </p:cTn>
                                        <p:tgtEl>
                                          <p:spTgt spid="456"/>
                                        </p:tgtEl>
                                        <p:attrNameLst>
                                          <p:attrName>style.visibility</p:attrName>
                                        </p:attrNameLst>
                                      </p:cBhvr>
                                      <p:to>
                                        <p:strVal val="visible"/>
                                      </p:to>
                                    </p:set>
                                    <p:anim calcmode="lin" valueType="num">
                                      <p:cBhvr>
                                        <p:cTn id="72" dur="1000" fill="hold"/>
                                        <p:tgtEl>
                                          <p:spTgt spid="456"/>
                                        </p:tgtEl>
                                        <p:attrNameLst>
                                          <p:attrName>ppt_w</p:attrName>
                                        </p:attrNameLst>
                                      </p:cBhvr>
                                      <p:tavLst>
                                        <p:tav tm="0">
                                          <p:val>
                                            <p:fltVal val="0"/>
                                          </p:val>
                                        </p:tav>
                                        <p:tav tm="100000">
                                          <p:val>
                                            <p:strVal val="#ppt_w"/>
                                          </p:val>
                                        </p:tav>
                                      </p:tavLst>
                                    </p:anim>
                                    <p:anim calcmode="lin" valueType="num">
                                      <p:cBhvr>
                                        <p:cTn id="73" dur="1000" fill="hold"/>
                                        <p:tgtEl>
                                          <p:spTgt spid="456"/>
                                        </p:tgtEl>
                                        <p:attrNameLst>
                                          <p:attrName>ppt_h</p:attrName>
                                        </p:attrNameLst>
                                      </p:cBhvr>
                                      <p:tavLst>
                                        <p:tav tm="0">
                                          <p:val>
                                            <p:fltVal val="0"/>
                                          </p:val>
                                        </p:tav>
                                        <p:tav tm="100000">
                                          <p:val>
                                            <p:strVal val="#ppt_h"/>
                                          </p:val>
                                        </p:tav>
                                      </p:tavLst>
                                    </p:anim>
                                    <p:animEffect transition="in" filter="fade">
                                      <p:cBhvr>
                                        <p:cTn id="74" dur="1000"/>
                                        <p:tgtEl>
                                          <p:spTgt spid="456"/>
                                        </p:tgtEl>
                                      </p:cBhvr>
                                    </p:animEffect>
                                  </p:childTnLst>
                                </p:cTn>
                              </p:par>
                              <p:par>
                                <p:cTn id="75" presetID="64" presetClass="path" presetSubtype="0" fill="hold" nodeType="withEffect">
                                  <p:stCondLst>
                                    <p:cond delay="300"/>
                                  </p:stCondLst>
                                  <p:childTnLst>
                                    <p:animMotion origin="layout" path="M 0.025 -0.01821 L -0.35486 -0.86821 " pathEditMode="relative" rAng="0" ptsTypes="AA">
                                      <p:cBhvr>
                                        <p:cTn id="76" dur="1000" spd="-100000" fill="hold"/>
                                        <p:tgtEl>
                                          <p:spTgt spid="456"/>
                                        </p:tgtEl>
                                        <p:attrNameLst>
                                          <p:attrName>ppt_x</p:attrName>
                                          <p:attrName>ppt_y</p:attrName>
                                        </p:attrNameLst>
                                      </p:cBhvr>
                                      <p:rCtr x="-18993" y="-42500"/>
                                    </p:animMotion>
                                  </p:childTnLst>
                                </p:cTn>
                              </p:par>
                              <p:par>
                                <p:cTn id="77" presetID="1" presetClass="entr" presetSubtype="0" fill="hold" nodeType="withEffect">
                                  <p:stCondLst>
                                    <p:cond delay="200"/>
                                  </p:stCondLst>
                                  <p:childTnLst>
                                    <p:set>
                                      <p:cBhvr>
                                        <p:cTn id="78" dur="1" fill="hold">
                                          <p:stCondLst>
                                            <p:cond delay="0"/>
                                          </p:stCondLst>
                                        </p:cTn>
                                        <p:tgtEl>
                                          <p:spTgt spid="460"/>
                                        </p:tgtEl>
                                        <p:attrNameLst>
                                          <p:attrName>style.visibility</p:attrName>
                                        </p:attrNameLst>
                                      </p:cBhvr>
                                      <p:to>
                                        <p:strVal val="visible"/>
                                      </p:to>
                                    </p:set>
                                  </p:childTnLst>
                                </p:cTn>
                              </p:par>
                              <p:par>
                                <p:cTn id="79" presetID="53" presetClass="entr" presetSubtype="16" fill="hold" nodeType="withEffect">
                                  <p:stCondLst>
                                    <p:cond delay="200"/>
                                  </p:stCondLst>
                                  <p:childTnLst>
                                    <p:set>
                                      <p:cBhvr>
                                        <p:cTn id="80" dur="1" fill="hold">
                                          <p:stCondLst>
                                            <p:cond delay="0"/>
                                          </p:stCondLst>
                                        </p:cTn>
                                        <p:tgtEl>
                                          <p:spTgt spid="460"/>
                                        </p:tgtEl>
                                        <p:attrNameLst>
                                          <p:attrName>style.visibility</p:attrName>
                                        </p:attrNameLst>
                                      </p:cBhvr>
                                      <p:to>
                                        <p:strVal val="visible"/>
                                      </p:to>
                                    </p:set>
                                    <p:anim calcmode="lin" valueType="num">
                                      <p:cBhvr>
                                        <p:cTn id="81" dur="1000" fill="hold"/>
                                        <p:tgtEl>
                                          <p:spTgt spid="460"/>
                                        </p:tgtEl>
                                        <p:attrNameLst>
                                          <p:attrName>ppt_w</p:attrName>
                                        </p:attrNameLst>
                                      </p:cBhvr>
                                      <p:tavLst>
                                        <p:tav tm="0">
                                          <p:val>
                                            <p:fltVal val="0"/>
                                          </p:val>
                                        </p:tav>
                                        <p:tav tm="100000">
                                          <p:val>
                                            <p:strVal val="#ppt_w"/>
                                          </p:val>
                                        </p:tav>
                                      </p:tavLst>
                                    </p:anim>
                                    <p:anim calcmode="lin" valueType="num">
                                      <p:cBhvr>
                                        <p:cTn id="82" dur="1000" fill="hold"/>
                                        <p:tgtEl>
                                          <p:spTgt spid="460"/>
                                        </p:tgtEl>
                                        <p:attrNameLst>
                                          <p:attrName>ppt_h</p:attrName>
                                        </p:attrNameLst>
                                      </p:cBhvr>
                                      <p:tavLst>
                                        <p:tav tm="0">
                                          <p:val>
                                            <p:fltVal val="0"/>
                                          </p:val>
                                        </p:tav>
                                        <p:tav tm="100000">
                                          <p:val>
                                            <p:strVal val="#ppt_h"/>
                                          </p:val>
                                        </p:tav>
                                      </p:tavLst>
                                    </p:anim>
                                    <p:animEffect transition="in" filter="fade">
                                      <p:cBhvr>
                                        <p:cTn id="83" dur="1000"/>
                                        <p:tgtEl>
                                          <p:spTgt spid="460"/>
                                        </p:tgtEl>
                                      </p:cBhvr>
                                    </p:animEffect>
                                  </p:childTnLst>
                                </p:cTn>
                              </p:par>
                              <p:par>
                                <p:cTn id="84" presetID="64" presetClass="path" presetSubtype="0" fill="hold" nodeType="withEffect">
                                  <p:stCondLst>
                                    <p:cond delay="200"/>
                                  </p:stCondLst>
                                  <p:childTnLst>
                                    <p:animMotion origin="layout" path="M -0.01475 -0.00988 L -0.72725 -0.6821 " pathEditMode="relative" rAng="0" ptsTypes="AA">
                                      <p:cBhvr>
                                        <p:cTn id="85" dur="1000" spd="-100000" fill="hold"/>
                                        <p:tgtEl>
                                          <p:spTgt spid="460"/>
                                        </p:tgtEl>
                                        <p:attrNameLst>
                                          <p:attrName>ppt_x</p:attrName>
                                          <p:attrName>ppt_y</p:attrName>
                                        </p:attrNameLst>
                                      </p:cBhvr>
                                      <p:rCtr x="-35625" y="-33611"/>
                                    </p:animMotion>
                                  </p:childTnLst>
                                </p:cTn>
                              </p:par>
                              <p:par>
                                <p:cTn id="86" presetID="1" presetClass="entr" presetSubtype="0" fill="hold" nodeType="withEffect">
                                  <p:stCondLst>
                                    <p:cond delay="200"/>
                                  </p:stCondLst>
                                  <p:childTnLst>
                                    <p:set>
                                      <p:cBhvr>
                                        <p:cTn id="87" dur="1" fill="hold">
                                          <p:stCondLst>
                                            <p:cond delay="0"/>
                                          </p:stCondLst>
                                        </p:cTn>
                                        <p:tgtEl>
                                          <p:spTgt spid="463"/>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463"/>
                                        </p:tgtEl>
                                        <p:attrNameLst>
                                          <p:attrName>style.visibility</p:attrName>
                                        </p:attrNameLst>
                                      </p:cBhvr>
                                      <p:to>
                                        <p:strVal val="visible"/>
                                      </p:to>
                                    </p:set>
                                    <p:anim calcmode="lin" valueType="num">
                                      <p:cBhvr>
                                        <p:cTn id="90" dur="1000" fill="hold"/>
                                        <p:tgtEl>
                                          <p:spTgt spid="463"/>
                                        </p:tgtEl>
                                        <p:attrNameLst>
                                          <p:attrName>ppt_w</p:attrName>
                                        </p:attrNameLst>
                                      </p:cBhvr>
                                      <p:tavLst>
                                        <p:tav tm="0">
                                          <p:val>
                                            <p:fltVal val="0"/>
                                          </p:val>
                                        </p:tav>
                                        <p:tav tm="100000">
                                          <p:val>
                                            <p:strVal val="#ppt_w"/>
                                          </p:val>
                                        </p:tav>
                                      </p:tavLst>
                                    </p:anim>
                                    <p:anim calcmode="lin" valueType="num">
                                      <p:cBhvr>
                                        <p:cTn id="91" dur="1000" fill="hold"/>
                                        <p:tgtEl>
                                          <p:spTgt spid="463"/>
                                        </p:tgtEl>
                                        <p:attrNameLst>
                                          <p:attrName>ppt_h</p:attrName>
                                        </p:attrNameLst>
                                      </p:cBhvr>
                                      <p:tavLst>
                                        <p:tav tm="0">
                                          <p:val>
                                            <p:fltVal val="0"/>
                                          </p:val>
                                        </p:tav>
                                        <p:tav tm="100000">
                                          <p:val>
                                            <p:strVal val="#ppt_h"/>
                                          </p:val>
                                        </p:tav>
                                      </p:tavLst>
                                    </p:anim>
                                    <p:animEffect transition="in" filter="fade">
                                      <p:cBhvr>
                                        <p:cTn id="92" dur="1000"/>
                                        <p:tgtEl>
                                          <p:spTgt spid="463"/>
                                        </p:tgtEl>
                                      </p:cBhvr>
                                    </p:animEffect>
                                  </p:childTnLst>
                                </p:cTn>
                              </p:par>
                              <p:par>
                                <p:cTn id="93" presetID="64" presetClass="path" presetSubtype="0" fill="hold" nodeType="withEffect">
                                  <p:stCondLst>
                                    <p:cond delay="200"/>
                                  </p:stCondLst>
                                  <p:childTnLst>
                                    <p:animMotion origin="layout" path="M -0.01475 -0.00988 L -0.72725 -0.6821 " pathEditMode="relative" rAng="0" ptsTypes="AA">
                                      <p:cBhvr>
                                        <p:cTn id="94" dur="1000" spd="-100000" fill="hold"/>
                                        <p:tgtEl>
                                          <p:spTgt spid="463"/>
                                        </p:tgtEl>
                                        <p:attrNameLst>
                                          <p:attrName>ppt_x</p:attrName>
                                          <p:attrName>ppt_y</p:attrName>
                                        </p:attrNameLst>
                                      </p:cBhvr>
                                      <p:rCtr x="-35625" y="-33611"/>
                                    </p:animMotion>
                                  </p:childTnLst>
                                </p:cTn>
                              </p:par>
                              <p:par>
                                <p:cTn id="95" presetID="1" presetClass="entr" presetSubtype="0" fill="hold" grpId="0" nodeType="withEffect">
                                  <p:stCondLst>
                                    <p:cond delay="200"/>
                                  </p:stCondLst>
                                  <p:childTnLst>
                                    <p:set>
                                      <p:cBhvr>
                                        <p:cTn id="96" dur="1" fill="hold">
                                          <p:stCondLst>
                                            <p:cond delay="0"/>
                                          </p:stCondLst>
                                        </p:cTn>
                                        <p:tgtEl>
                                          <p:spTgt spid="466"/>
                                        </p:tgtEl>
                                        <p:attrNameLst>
                                          <p:attrName>style.visibility</p:attrName>
                                        </p:attrNameLst>
                                      </p:cBhvr>
                                      <p:to>
                                        <p:strVal val="visible"/>
                                      </p:to>
                                    </p:set>
                                  </p:childTnLst>
                                </p:cTn>
                              </p:par>
                              <p:par>
                                <p:cTn id="97" presetID="53" presetClass="entr" presetSubtype="16" fill="hold" grpId="1" nodeType="withEffect">
                                  <p:stCondLst>
                                    <p:cond delay="200"/>
                                  </p:stCondLst>
                                  <p:childTnLst>
                                    <p:set>
                                      <p:cBhvr>
                                        <p:cTn id="98" dur="1" fill="hold">
                                          <p:stCondLst>
                                            <p:cond delay="0"/>
                                          </p:stCondLst>
                                        </p:cTn>
                                        <p:tgtEl>
                                          <p:spTgt spid="466"/>
                                        </p:tgtEl>
                                        <p:attrNameLst>
                                          <p:attrName>style.visibility</p:attrName>
                                        </p:attrNameLst>
                                      </p:cBhvr>
                                      <p:to>
                                        <p:strVal val="visible"/>
                                      </p:to>
                                    </p:set>
                                    <p:anim calcmode="lin" valueType="num">
                                      <p:cBhvr>
                                        <p:cTn id="99" dur="1000" fill="hold"/>
                                        <p:tgtEl>
                                          <p:spTgt spid="466"/>
                                        </p:tgtEl>
                                        <p:attrNameLst>
                                          <p:attrName>ppt_w</p:attrName>
                                        </p:attrNameLst>
                                      </p:cBhvr>
                                      <p:tavLst>
                                        <p:tav tm="0">
                                          <p:val>
                                            <p:fltVal val="0"/>
                                          </p:val>
                                        </p:tav>
                                        <p:tav tm="100000">
                                          <p:val>
                                            <p:strVal val="#ppt_w"/>
                                          </p:val>
                                        </p:tav>
                                      </p:tavLst>
                                    </p:anim>
                                    <p:anim calcmode="lin" valueType="num">
                                      <p:cBhvr>
                                        <p:cTn id="100" dur="1000" fill="hold"/>
                                        <p:tgtEl>
                                          <p:spTgt spid="466"/>
                                        </p:tgtEl>
                                        <p:attrNameLst>
                                          <p:attrName>ppt_h</p:attrName>
                                        </p:attrNameLst>
                                      </p:cBhvr>
                                      <p:tavLst>
                                        <p:tav tm="0">
                                          <p:val>
                                            <p:fltVal val="0"/>
                                          </p:val>
                                        </p:tav>
                                        <p:tav tm="100000">
                                          <p:val>
                                            <p:strVal val="#ppt_h"/>
                                          </p:val>
                                        </p:tav>
                                      </p:tavLst>
                                    </p:anim>
                                    <p:animEffect transition="in" filter="fade">
                                      <p:cBhvr>
                                        <p:cTn id="101" dur="1000"/>
                                        <p:tgtEl>
                                          <p:spTgt spid="466"/>
                                        </p:tgtEl>
                                      </p:cBhvr>
                                    </p:animEffect>
                                  </p:childTnLst>
                                </p:cTn>
                              </p:par>
                              <p:par>
                                <p:cTn id="102" presetID="64" presetClass="path" presetSubtype="0" fill="hold" grpId="2" nodeType="withEffect">
                                  <p:stCondLst>
                                    <p:cond delay="200"/>
                                  </p:stCondLst>
                                  <p:childTnLst>
                                    <p:animMotion origin="layout" path="M -0.00312 -0.00587 L -0.44062 -0.70031 " pathEditMode="relative" rAng="0" ptsTypes="AA">
                                      <p:cBhvr>
                                        <p:cTn id="103" dur="1000" spd="-100000" fill="hold"/>
                                        <p:tgtEl>
                                          <p:spTgt spid="466"/>
                                        </p:tgtEl>
                                        <p:attrNameLst>
                                          <p:attrName>ppt_x</p:attrName>
                                          <p:attrName>ppt_y</p:attrName>
                                        </p:attrNameLst>
                                      </p:cBhvr>
                                      <p:rCtr x="-21875" y="-34722"/>
                                    </p:animMotion>
                                  </p:childTnLst>
                                </p:cTn>
                              </p:par>
                              <p:par>
                                <p:cTn id="104" presetID="1" presetClass="entr" presetSubtype="0" fill="hold" nodeType="withEffect">
                                  <p:stCondLst>
                                    <p:cond delay="300"/>
                                  </p:stCondLst>
                                  <p:childTnLst>
                                    <p:set>
                                      <p:cBhvr>
                                        <p:cTn id="105" dur="1" fill="hold">
                                          <p:stCondLst>
                                            <p:cond delay="0"/>
                                          </p:stCondLst>
                                        </p:cTn>
                                        <p:tgtEl>
                                          <p:spTgt spid="467"/>
                                        </p:tgtEl>
                                        <p:attrNameLst>
                                          <p:attrName>style.visibility</p:attrName>
                                        </p:attrNameLst>
                                      </p:cBhvr>
                                      <p:to>
                                        <p:strVal val="visible"/>
                                      </p:to>
                                    </p:set>
                                  </p:childTnLst>
                                </p:cTn>
                              </p:par>
                              <p:par>
                                <p:cTn id="106" presetID="53" presetClass="entr" presetSubtype="16" fill="hold" nodeType="withEffect">
                                  <p:stCondLst>
                                    <p:cond delay="300"/>
                                  </p:stCondLst>
                                  <p:childTnLst>
                                    <p:set>
                                      <p:cBhvr>
                                        <p:cTn id="107" dur="1" fill="hold">
                                          <p:stCondLst>
                                            <p:cond delay="0"/>
                                          </p:stCondLst>
                                        </p:cTn>
                                        <p:tgtEl>
                                          <p:spTgt spid="467"/>
                                        </p:tgtEl>
                                        <p:attrNameLst>
                                          <p:attrName>style.visibility</p:attrName>
                                        </p:attrNameLst>
                                      </p:cBhvr>
                                      <p:to>
                                        <p:strVal val="visible"/>
                                      </p:to>
                                    </p:set>
                                    <p:anim calcmode="lin" valueType="num">
                                      <p:cBhvr>
                                        <p:cTn id="108" dur="1000" fill="hold"/>
                                        <p:tgtEl>
                                          <p:spTgt spid="467"/>
                                        </p:tgtEl>
                                        <p:attrNameLst>
                                          <p:attrName>ppt_w</p:attrName>
                                        </p:attrNameLst>
                                      </p:cBhvr>
                                      <p:tavLst>
                                        <p:tav tm="0">
                                          <p:val>
                                            <p:fltVal val="0"/>
                                          </p:val>
                                        </p:tav>
                                        <p:tav tm="100000">
                                          <p:val>
                                            <p:strVal val="#ppt_w"/>
                                          </p:val>
                                        </p:tav>
                                      </p:tavLst>
                                    </p:anim>
                                    <p:anim calcmode="lin" valueType="num">
                                      <p:cBhvr>
                                        <p:cTn id="109" dur="1000" fill="hold"/>
                                        <p:tgtEl>
                                          <p:spTgt spid="467"/>
                                        </p:tgtEl>
                                        <p:attrNameLst>
                                          <p:attrName>ppt_h</p:attrName>
                                        </p:attrNameLst>
                                      </p:cBhvr>
                                      <p:tavLst>
                                        <p:tav tm="0">
                                          <p:val>
                                            <p:fltVal val="0"/>
                                          </p:val>
                                        </p:tav>
                                        <p:tav tm="100000">
                                          <p:val>
                                            <p:strVal val="#ppt_h"/>
                                          </p:val>
                                        </p:tav>
                                      </p:tavLst>
                                    </p:anim>
                                    <p:animEffect transition="in" filter="fade">
                                      <p:cBhvr>
                                        <p:cTn id="110" dur="1000"/>
                                        <p:tgtEl>
                                          <p:spTgt spid="467"/>
                                        </p:tgtEl>
                                      </p:cBhvr>
                                    </p:animEffect>
                                  </p:childTnLst>
                                </p:cTn>
                              </p:par>
                              <p:par>
                                <p:cTn id="111" presetID="64" presetClass="path" presetSubtype="0" fill="hold" nodeType="withEffect">
                                  <p:stCondLst>
                                    <p:cond delay="300"/>
                                  </p:stCondLst>
                                  <p:childTnLst>
                                    <p:animMotion origin="layout" path="M 0.025 -0.01821 L -0.35486 -0.86821 " pathEditMode="relative" rAng="0" ptsTypes="AA">
                                      <p:cBhvr>
                                        <p:cTn id="112" dur="1000" spd="-100000" fill="hold"/>
                                        <p:tgtEl>
                                          <p:spTgt spid="467"/>
                                        </p:tgtEl>
                                        <p:attrNameLst>
                                          <p:attrName>ppt_x</p:attrName>
                                          <p:attrName>ppt_y</p:attrName>
                                        </p:attrNameLst>
                                      </p:cBhvr>
                                      <p:rCtr x="-18993" y="-42500"/>
                                    </p:animMotion>
                                  </p:childTnLst>
                                </p:cTn>
                              </p:par>
                              <p:par>
                                <p:cTn id="113" presetID="1" presetClass="entr" presetSubtype="0" fill="hold" nodeType="withEffect">
                                  <p:stCondLst>
                                    <p:cond delay="300"/>
                                  </p:stCondLst>
                                  <p:childTnLst>
                                    <p:set>
                                      <p:cBhvr>
                                        <p:cTn id="114" dur="1" fill="hold">
                                          <p:stCondLst>
                                            <p:cond delay="0"/>
                                          </p:stCondLst>
                                        </p:cTn>
                                        <p:tgtEl>
                                          <p:spTgt spid="470"/>
                                        </p:tgtEl>
                                        <p:attrNameLst>
                                          <p:attrName>style.visibility</p:attrName>
                                        </p:attrNameLst>
                                      </p:cBhvr>
                                      <p:to>
                                        <p:strVal val="visible"/>
                                      </p:to>
                                    </p:set>
                                  </p:childTnLst>
                                </p:cTn>
                              </p:par>
                              <p:par>
                                <p:cTn id="115" presetID="53" presetClass="entr" presetSubtype="16" fill="hold" nodeType="withEffect">
                                  <p:stCondLst>
                                    <p:cond delay="300"/>
                                  </p:stCondLst>
                                  <p:childTnLst>
                                    <p:set>
                                      <p:cBhvr>
                                        <p:cTn id="116" dur="1" fill="hold">
                                          <p:stCondLst>
                                            <p:cond delay="0"/>
                                          </p:stCondLst>
                                        </p:cTn>
                                        <p:tgtEl>
                                          <p:spTgt spid="470"/>
                                        </p:tgtEl>
                                        <p:attrNameLst>
                                          <p:attrName>style.visibility</p:attrName>
                                        </p:attrNameLst>
                                      </p:cBhvr>
                                      <p:to>
                                        <p:strVal val="visible"/>
                                      </p:to>
                                    </p:set>
                                    <p:anim calcmode="lin" valueType="num">
                                      <p:cBhvr>
                                        <p:cTn id="117" dur="1000" fill="hold"/>
                                        <p:tgtEl>
                                          <p:spTgt spid="470"/>
                                        </p:tgtEl>
                                        <p:attrNameLst>
                                          <p:attrName>ppt_w</p:attrName>
                                        </p:attrNameLst>
                                      </p:cBhvr>
                                      <p:tavLst>
                                        <p:tav tm="0">
                                          <p:val>
                                            <p:fltVal val="0"/>
                                          </p:val>
                                        </p:tav>
                                        <p:tav tm="100000">
                                          <p:val>
                                            <p:strVal val="#ppt_w"/>
                                          </p:val>
                                        </p:tav>
                                      </p:tavLst>
                                    </p:anim>
                                    <p:anim calcmode="lin" valueType="num">
                                      <p:cBhvr>
                                        <p:cTn id="118" dur="1000" fill="hold"/>
                                        <p:tgtEl>
                                          <p:spTgt spid="470"/>
                                        </p:tgtEl>
                                        <p:attrNameLst>
                                          <p:attrName>ppt_h</p:attrName>
                                        </p:attrNameLst>
                                      </p:cBhvr>
                                      <p:tavLst>
                                        <p:tav tm="0">
                                          <p:val>
                                            <p:fltVal val="0"/>
                                          </p:val>
                                        </p:tav>
                                        <p:tav tm="100000">
                                          <p:val>
                                            <p:strVal val="#ppt_h"/>
                                          </p:val>
                                        </p:tav>
                                      </p:tavLst>
                                    </p:anim>
                                    <p:animEffect transition="in" filter="fade">
                                      <p:cBhvr>
                                        <p:cTn id="119" dur="1000"/>
                                        <p:tgtEl>
                                          <p:spTgt spid="470"/>
                                        </p:tgtEl>
                                      </p:cBhvr>
                                    </p:animEffect>
                                  </p:childTnLst>
                                </p:cTn>
                              </p:par>
                              <p:par>
                                <p:cTn id="120" presetID="64" presetClass="path" presetSubtype="0" fill="hold" nodeType="withEffect">
                                  <p:stCondLst>
                                    <p:cond delay="300"/>
                                  </p:stCondLst>
                                  <p:childTnLst>
                                    <p:animMotion origin="layout" path="M 0.025 -0.01821 L -0.35486 -0.86821 " pathEditMode="relative" rAng="0" ptsTypes="AA">
                                      <p:cBhvr>
                                        <p:cTn id="121" dur="1000" spd="-100000" fill="hold"/>
                                        <p:tgtEl>
                                          <p:spTgt spid="470"/>
                                        </p:tgtEl>
                                        <p:attrNameLst>
                                          <p:attrName>ppt_x</p:attrName>
                                          <p:attrName>ppt_y</p:attrName>
                                        </p:attrNameLst>
                                      </p:cBhvr>
                                      <p:rCtr x="-18993" y="-42500"/>
                                    </p:animMotion>
                                  </p:childTnLst>
                                </p:cTn>
                              </p:par>
                              <p:par>
                                <p:cTn id="122" presetID="1" presetClass="entr" presetSubtype="0" fill="hold" grpId="0" nodeType="withEffect">
                                  <p:stCondLst>
                                    <p:cond delay="200"/>
                                  </p:stCondLst>
                                  <p:childTnLst>
                                    <p:set>
                                      <p:cBhvr>
                                        <p:cTn id="123" dur="1" fill="hold">
                                          <p:stCondLst>
                                            <p:cond delay="0"/>
                                          </p:stCondLst>
                                        </p:cTn>
                                        <p:tgtEl>
                                          <p:spTgt spid="473"/>
                                        </p:tgtEl>
                                        <p:attrNameLst>
                                          <p:attrName>style.visibility</p:attrName>
                                        </p:attrNameLst>
                                      </p:cBhvr>
                                      <p:to>
                                        <p:strVal val="visible"/>
                                      </p:to>
                                    </p:set>
                                  </p:childTnLst>
                                </p:cTn>
                              </p:par>
                              <p:par>
                                <p:cTn id="124" presetID="53" presetClass="entr" presetSubtype="16" fill="hold" grpId="1" nodeType="withEffect">
                                  <p:stCondLst>
                                    <p:cond delay="200"/>
                                  </p:stCondLst>
                                  <p:childTnLst>
                                    <p:set>
                                      <p:cBhvr>
                                        <p:cTn id="125" dur="1" fill="hold">
                                          <p:stCondLst>
                                            <p:cond delay="0"/>
                                          </p:stCondLst>
                                        </p:cTn>
                                        <p:tgtEl>
                                          <p:spTgt spid="473"/>
                                        </p:tgtEl>
                                        <p:attrNameLst>
                                          <p:attrName>style.visibility</p:attrName>
                                        </p:attrNameLst>
                                      </p:cBhvr>
                                      <p:to>
                                        <p:strVal val="visible"/>
                                      </p:to>
                                    </p:set>
                                    <p:anim calcmode="lin" valueType="num">
                                      <p:cBhvr>
                                        <p:cTn id="126" dur="1000" fill="hold"/>
                                        <p:tgtEl>
                                          <p:spTgt spid="473"/>
                                        </p:tgtEl>
                                        <p:attrNameLst>
                                          <p:attrName>ppt_w</p:attrName>
                                        </p:attrNameLst>
                                      </p:cBhvr>
                                      <p:tavLst>
                                        <p:tav tm="0">
                                          <p:val>
                                            <p:fltVal val="0"/>
                                          </p:val>
                                        </p:tav>
                                        <p:tav tm="100000">
                                          <p:val>
                                            <p:strVal val="#ppt_w"/>
                                          </p:val>
                                        </p:tav>
                                      </p:tavLst>
                                    </p:anim>
                                    <p:anim calcmode="lin" valueType="num">
                                      <p:cBhvr>
                                        <p:cTn id="127" dur="1000" fill="hold"/>
                                        <p:tgtEl>
                                          <p:spTgt spid="473"/>
                                        </p:tgtEl>
                                        <p:attrNameLst>
                                          <p:attrName>ppt_h</p:attrName>
                                        </p:attrNameLst>
                                      </p:cBhvr>
                                      <p:tavLst>
                                        <p:tav tm="0">
                                          <p:val>
                                            <p:fltVal val="0"/>
                                          </p:val>
                                        </p:tav>
                                        <p:tav tm="100000">
                                          <p:val>
                                            <p:strVal val="#ppt_h"/>
                                          </p:val>
                                        </p:tav>
                                      </p:tavLst>
                                    </p:anim>
                                    <p:animEffect transition="in" filter="fade">
                                      <p:cBhvr>
                                        <p:cTn id="128" dur="1000"/>
                                        <p:tgtEl>
                                          <p:spTgt spid="473"/>
                                        </p:tgtEl>
                                      </p:cBhvr>
                                    </p:animEffect>
                                  </p:childTnLst>
                                </p:cTn>
                              </p:par>
                              <p:par>
                                <p:cTn id="129" presetID="64" presetClass="path" presetSubtype="0" fill="hold" grpId="2" nodeType="withEffect">
                                  <p:stCondLst>
                                    <p:cond delay="200"/>
                                  </p:stCondLst>
                                  <p:childTnLst>
                                    <p:animMotion origin="layout" path="M -0.00555 -0.00833 L -0.80277 -0.22623 " pathEditMode="relative" rAng="0" ptsTypes="AA">
                                      <p:cBhvr>
                                        <p:cTn id="130" dur="1000" spd="-100000" fill="hold"/>
                                        <p:tgtEl>
                                          <p:spTgt spid="473"/>
                                        </p:tgtEl>
                                        <p:attrNameLst>
                                          <p:attrName>ppt_x</p:attrName>
                                          <p:attrName>ppt_y</p:attrName>
                                        </p:attrNameLst>
                                      </p:cBhvr>
                                      <p:rCtr x="-39861" y="-10895"/>
                                    </p:animMotion>
                                  </p:childTnLst>
                                </p:cTn>
                              </p:par>
                              <p:par>
                                <p:cTn id="131" presetID="1" presetClass="entr" presetSubtype="0" fill="hold" grpId="0" nodeType="withEffect">
                                  <p:stCondLst>
                                    <p:cond delay="200"/>
                                  </p:stCondLst>
                                  <p:childTnLst>
                                    <p:set>
                                      <p:cBhvr>
                                        <p:cTn id="132" dur="1" fill="hold">
                                          <p:stCondLst>
                                            <p:cond delay="0"/>
                                          </p:stCondLst>
                                        </p:cTn>
                                        <p:tgtEl>
                                          <p:spTgt spid="474"/>
                                        </p:tgtEl>
                                        <p:attrNameLst>
                                          <p:attrName>style.visibility</p:attrName>
                                        </p:attrNameLst>
                                      </p:cBhvr>
                                      <p:to>
                                        <p:strVal val="visible"/>
                                      </p:to>
                                    </p:set>
                                  </p:childTnLst>
                                </p:cTn>
                              </p:par>
                              <p:par>
                                <p:cTn id="133" presetID="53" presetClass="entr" presetSubtype="16" fill="hold" grpId="1" nodeType="withEffect">
                                  <p:stCondLst>
                                    <p:cond delay="200"/>
                                  </p:stCondLst>
                                  <p:childTnLst>
                                    <p:set>
                                      <p:cBhvr>
                                        <p:cTn id="134" dur="1" fill="hold">
                                          <p:stCondLst>
                                            <p:cond delay="0"/>
                                          </p:stCondLst>
                                        </p:cTn>
                                        <p:tgtEl>
                                          <p:spTgt spid="474"/>
                                        </p:tgtEl>
                                        <p:attrNameLst>
                                          <p:attrName>style.visibility</p:attrName>
                                        </p:attrNameLst>
                                      </p:cBhvr>
                                      <p:to>
                                        <p:strVal val="visible"/>
                                      </p:to>
                                    </p:set>
                                    <p:anim calcmode="lin" valueType="num">
                                      <p:cBhvr>
                                        <p:cTn id="135" dur="1000" fill="hold"/>
                                        <p:tgtEl>
                                          <p:spTgt spid="474"/>
                                        </p:tgtEl>
                                        <p:attrNameLst>
                                          <p:attrName>ppt_w</p:attrName>
                                        </p:attrNameLst>
                                      </p:cBhvr>
                                      <p:tavLst>
                                        <p:tav tm="0">
                                          <p:val>
                                            <p:fltVal val="0"/>
                                          </p:val>
                                        </p:tav>
                                        <p:tav tm="100000">
                                          <p:val>
                                            <p:strVal val="#ppt_w"/>
                                          </p:val>
                                        </p:tav>
                                      </p:tavLst>
                                    </p:anim>
                                    <p:anim calcmode="lin" valueType="num">
                                      <p:cBhvr>
                                        <p:cTn id="136" dur="1000" fill="hold"/>
                                        <p:tgtEl>
                                          <p:spTgt spid="474"/>
                                        </p:tgtEl>
                                        <p:attrNameLst>
                                          <p:attrName>ppt_h</p:attrName>
                                        </p:attrNameLst>
                                      </p:cBhvr>
                                      <p:tavLst>
                                        <p:tav tm="0">
                                          <p:val>
                                            <p:fltVal val="0"/>
                                          </p:val>
                                        </p:tav>
                                        <p:tav tm="100000">
                                          <p:val>
                                            <p:strVal val="#ppt_h"/>
                                          </p:val>
                                        </p:tav>
                                      </p:tavLst>
                                    </p:anim>
                                    <p:animEffect transition="in" filter="fade">
                                      <p:cBhvr>
                                        <p:cTn id="137" dur="1000"/>
                                        <p:tgtEl>
                                          <p:spTgt spid="474"/>
                                        </p:tgtEl>
                                      </p:cBhvr>
                                    </p:animEffect>
                                  </p:childTnLst>
                                </p:cTn>
                              </p:par>
                              <p:par>
                                <p:cTn id="138" presetID="64" presetClass="path" presetSubtype="0" fill="hold" grpId="2" nodeType="withEffect">
                                  <p:stCondLst>
                                    <p:cond delay="200"/>
                                  </p:stCondLst>
                                  <p:childTnLst>
                                    <p:animMotion origin="layout" path="M -0.00312 -0.00587 L -0.44062 -0.70031 " pathEditMode="relative" rAng="0" ptsTypes="AA">
                                      <p:cBhvr>
                                        <p:cTn id="139" dur="1000" spd="-100000" fill="hold"/>
                                        <p:tgtEl>
                                          <p:spTgt spid="474"/>
                                        </p:tgtEl>
                                        <p:attrNameLst>
                                          <p:attrName>ppt_x</p:attrName>
                                          <p:attrName>ppt_y</p:attrName>
                                        </p:attrNameLst>
                                      </p:cBhvr>
                                      <p:rCtr x="-21875" y="-34722"/>
                                    </p:animMotion>
                                  </p:childTnLst>
                                </p:cTn>
                              </p:par>
                              <p:par>
                                <p:cTn id="140" presetID="1" presetClass="entr" presetSubtype="0" fill="hold" grpId="0" nodeType="withEffect">
                                  <p:stCondLst>
                                    <p:cond delay="200"/>
                                  </p:stCondLst>
                                  <p:childTnLst>
                                    <p:set>
                                      <p:cBhvr>
                                        <p:cTn id="141" dur="1" fill="hold">
                                          <p:stCondLst>
                                            <p:cond delay="0"/>
                                          </p:stCondLst>
                                        </p:cTn>
                                        <p:tgtEl>
                                          <p:spTgt spid="475"/>
                                        </p:tgtEl>
                                        <p:attrNameLst>
                                          <p:attrName>style.visibility</p:attrName>
                                        </p:attrNameLst>
                                      </p:cBhvr>
                                      <p:to>
                                        <p:strVal val="visible"/>
                                      </p:to>
                                    </p:set>
                                  </p:childTnLst>
                                </p:cTn>
                              </p:par>
                              <p:par>
                                <p:cTn id="142" presetID="53" presetClass="entr" presetSubtype="16" fill="hold" grpId="1" nodeType="withEffect">
                                  <p:stCondLst>
                                    <p:cond delay="200"/>
                                  </p:stCondLst>
                                  <p:childTnLst>
                                    <p:set>
                                      <p:cBhvr>
                                        <p:cTn id="143" dur="1" fill="hold">
                                          <p:stCondLst>
                                            <p:cond delay="0"/>
                                          </p:stCondLst>
                                        </p:cTn>
                                        <p:tgtEl>
                                          <p:spTgt spid="475"/>
                                        </p:tgtEl>
                                        <p:attrNameLst>
                                          <p:attrName>style.visibility</p:attrName>
                                        </p:attrNameLst>
                                      </p:cBhvr>
                                      <p:to>
                                        <p:strVal val="visible"/>
                                      </p:to>
                                    </p:set>
                                    <p:anim calcmode="lin" valueType="num">
                                      <p:cBhvr>
                                        <p:cTn id="144" dur="1000" fill="hold"/>
                                        <p:tgtEl>
                                          <p:spTgt spid="475"/>
                                        </p:tgtEl>
                                        <p:attrNameLst>
                                          <p:attrName>ppt_w</p:attrName>
                                        </p:attrNameLst>
                                      </p:cBhvr>
                                      <p:tavLst>
                                        <p:tav tm="0">
                                          <p:val>
                                            <p:fltVal val="0"/>
                                          </p:val>
                                        </p:tav>
                                        <p:tav tm="100000">
                                          <p:val>
                                            <p:strVal val="#ppt_w"/>
                                          </p:val>
                                        </p:tav>
                                      </p:tavLst>
                                    </p:anim>
                                    <p:anim calcmode="lin" valueType="num">
                                      <p:cBhvr>
                                        <p:cTn id="145" dur="1000" fill="hold"/>
                                        <p:tgtEl>
                                          <p:spTgt spid="475"/>
                                        </p:tgtEl>
                                        <p:attrNameLst>
                                          <p:attrName>ppt_h</p:attrName>
                                        </p:attrNameLst>
                                      </p:cBhvr>
                                      <p:tavLst>
                                        <p:tav tm="0">
                                          <p:val>
                                            <p:fltVal val="0"/>
                                          </p:val>
                                        </p:tav>
                                        <p:tav tm="100000">
                                          <p:val>
                                            <p:strVal val="#ppt_h"/>
                                          </p:val>
                                        </p:tav>
                                      </p:tavLst>
                                    </p:anim>
                                    <p:animEffect transition="in" filter="fade">
                                      <p:cBhvr>
                                        <p:cTn id="146" dur="1000"/>
                                        <p:tgtEl>
                                          <p:spTgt spid="475"/>
                                        </p:tgtEl>
                                      </p:cBhvr>
                                    </p:animEffect>
                                  </p:childTnLst>
                                </p:cTn>
                              </p:par>
                              <p:par>
                                <p:cTn id="147" presetID="64" presetClass="path" presetSubtype="0" fill="hold" grpId="2" nodeType="withEffect">
                                  <p:stCondLst>
                                    <p:cond delay="200"/>
                                  </p:stCondLst>
                                  <p:childTnLst>
                                    <p:animMotion origin="layout" path="M -0.00312 -0.00587 L -0.44062 -0.70031 " pathEditMode="relative" rAng="0" ptsTypes="AA">
                                      <p:cBhvr>
                                        <p:cTn id="148" dur="1000" spd="-100000" fill="hold"/>
                                        <p:tgtEl>
                                          <p:spTgt spid="475"/>
                                        </p:tgtEl>
                                        <p:attrNameLst>
                                          <p:attrName>ppt_x</p:attrName>
                                          <p:attrName>ppt_y</p:attrName>
                                        </p:attrNameLst>
                                      </p:cBhvr>
                                      <p:rCtr x="-21875" y="-34722"/>
                                    </p:animMotion>
                                  </p:childTnLst>
                                </p:cTn>
                              </p:par>
                              <p:par>
                                <p:cTn id="149" presetID="1" presetClass="entr" presetSubtype="0" fill="hold" nodeType="withEffect">
                                  <p:stCondLst>
                                    <p:cond delay="300"/>
                                  </p:stCondLst>
                                  <p:childTnLst>
                                    <p:set>
                                      <p:cBhvr>
                                        <p:cTn id="150" dur="1" fill="hold">
                                          <p:stCondLst>
                                            <p:cond delay="0"/>
                                          </p:stCondLst>
                                        </p:cTn>
                                        <p:tgtEl>
                                          <p:spTgt spid="476"/>
                                        </p:tgtEl>
                                        <p:attrNameLst>
                                          <p:attrName>style.visibility</p:attrName>
                                        </p:attrNameLst>
                                      </p:cBhvr>
                                      <p:to>
                                        <p:strVal val="visible"/>
                                      </p:to>
                                    </p:set>
                                  </p:childTnLst>
                                </p:cTn>
                              </p:par>
                              <p:par>
                                <p:cTn id="151" presetID="53" presetClass="entr" presetSubtype="16" fill="hold" nodeType="withEffect">
                                  <p:stCondLst>
                                    <p:cond delay="300"/>
                                  </p:stCondLst>
                                  <p:childTnLst>
                                    <p:set>
                                      <p:cBhvr>
                                        <p:cTn id="152" dur="1" fill="hold">
                                          <p:stCondLst>
                                            <p:cond delay="0"/>
                                          </p:stCondLst>
                                        </p:cTn>
                                        <p:tgtEl>
                                          <p:spTgt spid="476"/>
                                        </p:tgtEl>
                                        <p:attrNameLst>
                                          <p:attrName>style.visibility</p:attrName>
                                        </p:attrNameLst>
                                      </p:cBhvr>
                                      <p:to>
                                        <p:strVal val="visible"/>
                                      </p:to>
                                    </p:set>
                                    <p:anim calcmode="lin" valueType="num">
                                      <p:cBhvr>
                                        <p:cTn id="153" dur="1000" fill="hold"/>
                                        <p:tgtEl>
                                          <p:spTgt spid="476"/>
                                        </p:tgtEl>
                                        <p:attrNameLst>
                                          <p:attrName>ppt_w</p:attrName>
                                        </p:attrNameLst>
                                      </p:cBhvr>
                                      <p:tavLst>
                                        <p:tav tm="0">
                                          <p:val>
                                            <p:fltVal val="0"/>
                                          </p:val>
                                        </p:tav>
                                        <p:tav tm="100000">
                                          <p:val>
                                            <p:strVal val="#ppt_w"/>
                                          </p:val>
                                        </p:tav>
                                      </p:tavLst>
                                    </p:anim>
                                    <p:anim calcmode="lin" valueType="num">
                                      <p:cBhvr>
                                        <p:cTn id="154" dur="1000" fill="hold"/>
                                        <p:tgtEl>
                                          <p:spTgt spid="476"/>
                                        </p:tgtEl>
                                        <p:attrNameLst>
                                          <p:attrName>ppt_h</p:attrName>
                                        </p:attrNameLst>
                                      </p:cBhvr>
                                      <p:tavLst>
                                        <p:tav tm="0">
                                          <p:val>
                                            <p:fltVal val="0"/>
                                          </p:val>
                                        </p:tav>
                                        <p:tav tm="100000">
                                          <p:val>
                                            <p:strVal val="#ppt_h"/>
                                          </p:val>
                                        </p:tav>
                                      </p:tavLst>
                                    </p:anim>
                                    <p:animEffect transition="in" filter="fade">
                                      <p:cBhvr>
                                        <p:cTn id="155" dur="1000"/>
                                        <p:tgtEl>
                                          <p:spTgt spid="476"/>
                                        </p:tgtEl>
                                      </p:cBhvr>
                                    </p:animEffect>
                                  </p:childTnLst>
                                </p:cTn>
                              </p:par>
                              <p:par>
                                <p:cTn id="156" presetID="64" presetClass="path" presetSubtype="0" fill="hold" nodeType="withEffect">
                                  <p:stCondLst>
                                    <p:cond delay="300"/>
                                  </p:stCondLst>
                                  <p:childTnLst>
                                    <p:animMotion origin="layout" path="M 0.025 -0.01821 L -0.35486 -0.86821 " pathEditMode="relative" rAng="0" ptsTypes="AA">
                                      <p:cBhvr>
                                        <p:cTn id="157" dur="1000" spd="-100000" fill="hold"/>
                                        <p:tgtEl>
                                          <p:spTgt spid="476"/>
                                        </p:tgtEl>
                                        <p:attrNameLst>
                                          <p:attrName>ppt_x</p:attrName>
                                          <p:attrName>ppt_y</p:attrName>
                                        </p:attrNameLst>
                                      </p:cBhvr>
                                      <p:rCtr x="-18993" y="-4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2" grpId="0" animBg="1"/>
      <p:bldP spid="445" grpId="0"/>
      <p:bldP spid="448" grpId="0" animBg="1"/>
      <p:bldP spid="448" grpId="1" animBg="1"/>
      <p:bldP spid="448" grpId="2" animBg="1"/>
      <p:bldP spid="449" grpId="0" animBg="1"/>
      <p:bldP spid="449" grpId="1" animBg="1"/>
      <p:bldP spid="449" grpId="2" animBg="1"/>
      <p:bldP spid="459" grpId="0" animBg="1"/>
      <p:bldP spid="459" grpId="1" animBg="1"/>
      <p:bldP spid="459" grpId="2" animBg="1"/>
      <p:bldP spid="466" grpId="0" animBg="1"/>
      <p:bldP spid="466" grpId="1" animBg="1"/>
      <p:bldP spid="466" grpId="2" animBg="1"/>
      <p:bldP spid="473" grpId="0" animBg="1"/>
      <p:bldP spid="473" grpId="1" animBg="1"/>
      <p:bldP spid="473" grpId="2" animBg="1"/>
      <p:bldP spid="474" grpId="0" animBg="1"/>
      <p:bldP spid="474" grpId="1" animBg="1"/>
      <p:bldP spid="474" grpId="2" animBg="1"/>
      <p:bldP spid="475" grpId="0" animBg="1"/>
      <p:bldP spid="475" grpId="1" animBg="1"/>
      <p:bldP spid="475" grpId="2"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椭圆 31"/>
          <p:cNvSpPr/>
          <p:nvPr/>
        </p:nvSpPr>
        <p:spPr>
          <a:xfrm>
            <a:off x="2899781" y="1916832"/>
            <a:ext cx="2117685" cy="2117685"/>
          </a:xfrm>
          <a:prstGeom prst="ellipse">
            <a:avLst/>
          </a:prstGeom>
          <a:solidFill>
            <a:srgbClr val="C8161D"/>
          </a:solidFill>
          <a:ln>
            <a:noFill/>
          </a:ln>
          <a:effectLst/>
          <a:scene3d>
            <a:camera prst="orthographicFront">
              <a:rot lat="0" lon="0" rev="0"/>
            </a:camera>
            <a:lightRig rig="glow" dir="t">
              <a:rot lat="0" lon="0" rev="48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4"/>
          <p:cNvSpPr txBox="1"/>
          <p:nvPr/>
        </p:nvSpPr>
        <p:spPr>
          <a:xfrm>
            <a:off x="3361283" y="3273930"/>
            <a:ext cx="129614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anose="020B0503020204020204" pitchFamily="34" charset="-122"/>
                <a:ea typeface="微软雅黑" panose="020B0503020204020204" pitchFamily="34" charset="-122"/>
              </a:rPr>
              <a:t>第二章</a:t>
            </a:r>
            <a:endParaRPr lang="zh-CN" altLang="en-US" sz="1100" b="1" dirty="0">
              <a:solidFill>
                <a:schemeClr val="bg1"/>
              </a:solidFill>
              <a:latin typeface="微软雅黑" panose="020B0503020204020204" pitchFamily="34" charset="-122"/>
              <a:ea typeface="微软雅黑" panose="020B0503020204020204" pitchFamily="34" charset="-122"/>
            </a:endParaRPr>
          </a:p>
          <a:p>
            <a:pPr algn="l"/>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34" name="标题 4"/>
          <p:cNvSpPr txBox="1"/>
          <p:nvPr/>
        </p:nvSpPr>
        <p:spPr>
          <a:xfrm>
            <a:off x="4729435" y="2492896"/>
            <a:ext cx="4433657"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600" b="1" dirty="0">
                <a:solidFill>
                  <a:srgbClr val="C00000"/>
                </a:solidFill>
                <a:latin typeface="微软雅黑" panose="020B0503020204020204" pitchFamily="34" charset="-122"/>
                <a:ea typeface="微软雅黑" panose="020B0503020204020204" pitchFamily="34" charset="-122"/>
              </a:rPr>
              <a:t>    取得的经验成绩</a:t>
            </a:r>
            <a:endParaRPr lang="en-US" altLang="zh-CN" sz="1800" b="1" dirty="0">
              <a:solidFill>
                <a:srgbClr val="C00000"/>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5418676" y="311039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月度达标情况</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40" name="组合 39"/>
          <p:cNvGrpSpPr/>
          <p:nvPr/>
        </p:nvGrpSpPr>
        <p:grpSpPr>
          <a:xfrm>
            <a:off x="7249715" y="3110396"/>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过程难点分析</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45" name="组合 44"/>
          <p:cNvGrpSpPr/>
          <p:nvPr/>
        </p:nvGrpSpPr>
        <p:grpSpPr>
          <a:xfrm>
            <a:off x="5418676" y="350158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经验成绩分析</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50" name="组合 49"/>
          <p:cNvGrpSpPr/>
          <p:nvPr/>
        </p:nvGrpSpPr>
        <p:grpSpPr>
          <a:xfrm>
            <a:off x="7249715" y="3501008"/>
            <a:ext cx="1436675" cy="215444"/>
            <a:chOff x="4369395" y="3284984"/>
            <a:chExt cx="1436675" cy="215444"/>
          </a:xfrm>
        </p:grpSpPr>
        <p:sp>
          <p:nvSpPr>
            <p:cNvPr id="5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经验教训总结</a:t>
              </a:r>
            </a:p>
          </p:txBody>
        </p:sp>
        <p:grpSp>
          <p:nvGrpSpPr>
            <p:cNvPr id="52" name="组合 51"/>
            <p:cNvGrpSpPr/>
            <p:nvPr/>
          </p:nvGrpSpPr>
          <p:grpSpPr>
            <a:xfrm>
              <a:off x="4369395" y="3316401"/>
              <a:ext cx="168551" cy="168551"/>
              <a:chOff x="5005199" y="3717032"/>
              <a:chExt cx="168551" cy="168551"/>
            </a:xfrm>
          </p:grpSpPr>
          <p:sp>
            <p:nvSpPr>
              <p:cNvPr id="53" name="椭圆 52"/>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54" name="等腰三角形 5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55" name="组合 54"/>
          <p:cNvGrpSpPr/>
          <p:nvPr/>
        </p:nvGrpSpPr>
        <p:grpSpPr>
          <a:xfrm>
            <a:off x="5418676" y="3861048"/>
            <a:ext cx="1436675" cy="215444"/>
            <a:chOff x="4369395" y="3284984"/>
            <a:chExt cx="1436675" cy="215444"/>
          </a:xfrm>
        </p:grpSpPr>
        <p:sp>
          <p:nvSpPr>
            <p:cNvPr id="5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例会培训情况</a:t>
              </a:r>
            </a:p>
          </p:txBody>
        </p:sp>
        <p:grpSp>
          <p:nvGrpSpPr>
            <p:cNvPr id="57" name="组合 56"/>
            <p:cNvGrpSpPr/>
            <p:nvPr/>
          </p:nvGrpSpPr>
          <p:grpSpPr>
            <a:xfrm>
              <a:off x="4369395" y="3316401"/>
              <a:ext cx="168551" cy="168551"/>
              <a:chOff x="5005199" y="3717032"/>
              <a:chExt cx="168551" cy="168551"/>
            </a:xfrm>
          </p:grpSpPr>
          <p:sp>
            <p:nvSpPr>
              <p:cNvPr id="58" name="椭圆 57"/>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59" name="等腰三角形 5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sp>
        <p:nvSpPr>
          <p:cNvPr id="60" name="KSO_Shape"/>
          <p:cNvSpPr/>
          <p:nvPr/>
        </p:nvSpPr>
        <p:spPr bwMode="auto">
          <a:xfrm>
            <a:off x="3436423" y="2388579"/>
            <a:ext cx="1044399" cy="889476"/>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E4C874"/>
              </a:solidFill>
              <a:ea typeface="宋体" panose="02010600030101010101"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p:cTn id="12" dur="500" fill="hold"/>
                                        <p:tgtEl>
                                          <p:spTgt spid="60"/>
                                        </p:tgtEl>
                                        <p:attrNameLst>
                                          <p:attrName>ppt_w</p:attrName>
                                        </p:attrNameLst>
                                      </p:cBhvr>
                                      <p:tavLst>
                                        <p:tav tm="0">
                                          <p:val>
                                            <p:fltVal val="0"/>
                                          </p:val>
                                        </p:tav>
                                        <p:tav tm="100000">
                                          <p:val>
                                            <p:strVal val="#ppt_w"/>
                                          </p:val>
                                        </p:tav>
                                      </p:tavLst>
                                    </p:anim>
                                    <p:anim calcmode="lin" valueType="num">
                                      <p:cBhvr>
                                        <p:cTn id="13" dur="500" fill="hold"/>
                                        <p:tgtEl>
                                          <p:spTgt spid="60"/>
                                        </p:tgtEl>
                                        <p:attrNameLst>
                                          <p:attrName>ppt_h</p:attrName>
                                        </p:attrNameLst>
                                      </p:cBhvr>
                                      <p:tavLst>
                                        <p:tav tm="0">
                                          <p:val>
                                            <p:fltVal val="0"/>
                                          </p:val>
                                        </p:tav>
                                        <p:tav tm="100000">
                                          <p:val>
                                            <p:strVal val="#ppt_h"/>
                                          </p:val>
                                        </p:tav>
                                      </p:tavLst>
                                    </p:anim>
                                    <p:animEffect transition="in" filter="fade">
                                      <p:cBhvr>
                                        <p:cTn id="14" dur="500"/>
                                        <p:tgtEl>
                                          <p:spTgt spid="60"/>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3"/>
                                        </p:tgtEl>
                                        <p:attrNameLst>
                                          <p:attrName>ppt_y</p:attrName>
                                        </p:attrNameLst>
                                      </p:cBhvr>
                                      <p:tavLst>
                                        <p:tav tm="0">
                                          <p:val>
                                            <p:strVal val="#ppt_y"/>
                                          </p:val>
                                        </p:tav>
                                        <p:tav tm="100000">
                                          <p:val>
                                            <p:strVal val="#ppt_y"/>
                                          </p:val>
                                        </p:tav>
                                      </p:tavLst>
                                    </p:anim>
                                    <p:anim calcmode="lin" valueType="num">
                                      <p:cBhvr>
                                        <p:cTn id="2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3"/>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1600"/>
                            </p:stCondLst>
                            <p:childTnLst>
                              <p:par>
                                <p:cTn id="28" presetID="52" presetClass="entr" presetSubtype="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Scale>
                                      <p:cBhvr>
                                        <p:cTn id="30"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35"/>
                                        </p:tgtEl>
                                        <p:attrNameLst>
                                          <p:attrName>ppt_x</p:attrName>
                                          <p:attrName>ppt_y</p:attrName>
                                        </p:attrNameLst>
                                      </p:cBhvr>
                                    </p:animMotion>
                                    <p:animEffect transition="in" filter="fade">
                                      <p:cBhvr>
                                        <p:cTn id="32" dur="1000"/>
                                        <p:tgtEl>
                                          <p:spTgt spid="35"/>
                                        </p:tgtEl>
                                      </p:cBhvr>
                                    </p:animEffect>
                                  </p:childTnLst>
                                </p:cTn>
                              </p:par>
                            </p:childTnLst>
                          </p:cTn>
                        </p:par>
                        <p:par>
                          <p:cTn id="33" fill="hold">
                            <p:stCondLst>
                              <p:cond delay="2600"/>
                            </p:stCondLst>
                            <p:childTnLst>
                              <p:par>
                                <p:cTn id="34" presetID="52" presetClass="entr" presetSubtype="0"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Scale>
                                      <p:cBhvr>
                                        <p:cTn id="36"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40"/>
                                        </p:tgtEl>
                                        <p:attrNameLst>
                                          <p:attrName>ppt_x</p:attrName>
                                          <p:attrName>ppt_y</p:attrName>
                                        </p:attrNameLst>
                                      </p:cBhvr>
                                    </p:animMotion>
                                    <p:animEffect transition="in" filter="fade">
                                      <p:cBhvr>
                                        <p:cTn id="38" dur="1000"/>
                                        <p:tgtEl>
                                          <p:spTgt spid="40"/>
                                        </p:tgtEl>
                                      </p:cBhvr>
                                    </p:animEffect>
                                  </p:childTnLst>
                                </p:cTn>
                              </p:par>
                            </p:childTnLst>
                          </p:cTn>
                        </p:par>
                        <p:par>
                          <p:cTn id="39" fill="hold">
                            <p:stCondLst>
                              <p:cond delay="3600"/>
                            </p:stCondLst>
                            <p:childTnLst>
                              <p:par>
                                <p:cTn id="40" presetID="5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Scale>
                                      <p:cBhvr>
                                        <p:cTn id="42"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45"/>
                                        </p:tgtEl>
                                        <p:attrNameLst>
                                          <p:attrName>ppt_x</p:attrName>
                                          <p:attrName>ppt_y</p:attrName>
                                        </p:attrNameLst>
                                      </p:cBhvr>
                                    </p:animMotion>
                                    <p:animEffect transition="in" filter="fade">
                                      <p:cBhvr>
                                        <p:cTn id="44" dur="1000"/>
                                        <p:tgtEl>
                                          <p:spTgt spid="45"/>
                                        </p:tgtEl>
                                      </p:cBhvr>
                                    </p:animEffect>
                                  </p:childTnLst>
                                </p:cTn>
                              </p:par>
                            </p:childTnLst>
                          </p:cTn>
                        </p:par>
                        <p:par>
                          <p:cTn id="45" fill="hold">
                            <p:stCondLst>
                              <p:cond delay="4600"/>
                            </p:stCondLst>
                            <p:childTnLst>
                              <p:par>
                                <p:cTn id="46" presetID="52" presetClass="entr" presetSubtype="0"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Scale>
                                      <p:cBhvr>
                                        <p:cTn id="48"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50"/>
                                        </p:tgtEl>
                                        <p:attrNameLst>
                                          <p:attrName>ppt_x</p:attrName>
                                          <p:attrName>ppt_y</p:attrName>
                                        </p:attrNameLst>
                                      </p:cBhvr>
                                    </p:animMotion>
                                    <p:animEffect transition="in" filter="fade">
                                      <p:cBhvr>
                                        <p:cTn id="50" dur="1000"/>
                                        <p:tgtEl>
                                          <p:spTgt spid="50"/>
                                        </p:tgtEl>
                                      </p:cBhvr>
                                    </p:animEffect>
                                  </p:childTnLst>
                                </p:cTn>
                              </p:par>
                            </p:childTnLst>
                          </p:cTn>
                        </p:par>
                        <p:par>
                          <p:cTn id="51" fill="hold">
                            <p:stCondLst>
                              <p:cond delay="5600"/>
                            </p:stCondLst>
                            <p:childTnLst>
                              <p:par>
                                <p:cTn id="52" presetID="52" presetClass="entr" presetSubtype="0" fill="hold" nodeType="afterEffect">
                                  <p:stCondLst>
                                    <p:cond delay="0"/>
                                  </p:stCondLst>
                                  <p:childTnLst>
                                    <p:set>
                                      <p:cBhvr>
                                        <p:cTn id="53" dur="1" fill="hold">
                                          <p:stCondLst>
                                            <p:cond delay="0"/>
                                          </p:stCondLst>
                                        </p:cTn>
                                        <p:tgtEl>
                                          <p:spTgt spid="55"/>
                                        </p:tgtEl>
                                        <p:attrNameLst>
                                          <p:attrName>style.visibility</p:attrName>
                                        </p:attrNameLst>
                                      </p:cBhvr>
                                      <p:to>
                                        <p:strVal val="visible"/>
                                      </p:to>
                                    </p:set>
                                    <p:animScale>
                                      <p:cBhvr>
                                        <p:cTn id="54"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55"/>
                                        </p:tgtEl>
                                        <p:attrNameLst>
                                          <p:attrName>ppt_x</p:attrName>
                                          <p:attrName>ppt_y</p:attrName>
                                        </p:attrNameLst>
                                      </p:cBhvr>
                                    </p:animMotion>
                                    <p:animEffect transition="in" filter="fade">
                                      <p:cBhvr>
                                        <p:cTn id="56"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P spid="6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经验成绩分析</a:t>
            </a:r>
          </a:p>
        </p:txBody>
      </p:sp>
      <p:grpSp>
        <p:nvGrpSpPr>
          <p:cNvPr id="4" name="组合 3"/>
          <p:cNvGrpSpPr/>
          <p:nvPr/>
        </p:nvGrpSpPr>
        <p:grpSpPr>
          <a:xfrm>
            <a:off x="5999563" y="4683074"/>
            <a:ext cx="1464640" cy="1464640"/>
            <a:chOff x="304800" y="673100"/>
            <a:chExt cx="4000500" cy="4000500"/>
          </a:xfrm>
          <a:solidFill>
            <a:srgbClr val="C8161D"/>
          </a:solidFill>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椭圆 5"/>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5851914" y="1162573"/>
            <a:ext cx="1789739" cy="1789739"/>
            <a:chOff x="304800" y="673100"/>
            <a:chExt cx="4000500" cy="4000500"/>
          </a:xfrm>
          <a:solidFill>
            <a:srgbClr val="C8161D"/>
          </a:solidFill>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 name="椭圆 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468156" y="1236905"/>
            <a:ext cx="1290826" cy="1290826"/>
            <a:chOff x="304800" y="673100"/>
            <a:chExt cx="4000500" cy="4000500"/>
          </a:xfrm>
          <a:solidFill>
            <a:srgbClr val="C8161D"/>
          </a:solidFill>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椭圆 11"/>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13" name="标题 11"/>
          <p:cNvSpPr txBox="1"/>
          <p:nvPr/>
        </p:nvSpPr>
        <p:spPr>
          <a:xfrm>
            <a:off x="6169595" y="5613005"/>
            <a:ext cx="1131745" cy="40828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bg1"/>
                </a:solidFill>
                <a:latin typeface="微软雅黑" panose="020B0503020204020204" pitchFamily="34" charset="-122"/>
                <a:ea typeface="微软雅黑" panose="020B0503020204020204" pitchFamily="34" charset="-122"/>
              </a:rPr>
              <a:t>part1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4" name="Freeform 492"/>
          <p:cNvSpPr>
            <a:spLocks noEditPoints="1"/>
          </p:cNvSpPr>
          <p:nvPr/>
        </p:nvSpPr>
        <p:spPr bwMode="auto">
          <a:xfrm>
            <a:off x="6437175" y="4905923"/>
            <a:ext cx="569912" cy="616743"/>
          </a:xfrm>
          <a:custGeom>
            <a:avLst/>
            <a:gdLst>
              <a:gd name="T0" fmla="*/ 30 w 301"/>
              <a:gd name="T1" fmla="*/ 138 h 327"/>
              <a:gd name="T2" fmla="*/ 0 w 301"/>
              <a:gd name="T3" fmla="*/ 151 h 327"/>
              <a:gd name="T4" fmla="*/ 30 w 301"/>
              <a:gd name="T5" fmla="*/ 163 h 327"/>
              <a:gd name="T6" fmla="*/ 40 w 301"/>
              <a:gd name="T7" fmla="*/ 200 h 327"/>
              <a:gd name="T8" fmla="*/ 20 w 301"/>
              <a:gd name="T9" fmla="*/ 226 h 327"/>
              <a:gd name="T10" fmla="*/ 53 w 301"/>
              <a:gd name="T11" fmla="*/ 221 h 327"/>
              <a:gd name="T12" fmla="*/ 40 w 301"/>
              <a:gd name="T13" fmla="*/ 200 h 327"/>
              <a:gd name="T14" fmla="*/ 163 w 301"/>
              <a:gd name="T15" fmla="*/ 31 h 327"/>
              <a:gd name="T16" fmla="*/ 150 w 301"/>
              <a:gd name="T17" fmla="*/ 0 h 327"/>
              <a:gd name="T18" fmla="*/ 138 w 301"/>
              <a:gd name="T19" fmla="*/ 31 h 327"/>
              <a:gd name="T20" fmla="*/ 261 w 301"/>
              <a:gd name="T21" fmla="*/ 101 h 327"/>
              <a:gd name="T22" fmla="*/ 281 w 301"/>
              <a:gd name="T23" fmla="*/ 75 h 327"/>
              <a:gd name="T24" fmla="*/ 248 w 301"/>
              <a:gd name="T25" fmla="*/ 80 h 327"/>
              <a:gd name="T26" fmla="*/ 261 w 301"/>
              <a:gd name="T27" fmla="*/ 101 h 327"/>
              <a:gd name="T28" fmla="*/ 270 w 301"/>
              <a:gd name="T29" fmla="*/ 138 h 327"/>
              <a:gd name="T30" fmla="*/ 270 w 301"/>
              <a:gd name="T31" fmla="*/ 163 h 327"/>
              <a:gd name="T32" fmla="*/ 301 w 301"/>
              <a:gd name="T33" fmla="*/ 151 h 327"/>
              <a:gd name="T34" fmla="*/ 53 w 301"/>
              <a:gd name="T35" fmla="*/ 80 h 327"/>
              <a:gd name="T36" fmla="*/ 20 w 301"/>
              <a:gd name="T37" fmla="*/ 75 h 327"/>
              <a:gd name="T38" fmla="*/ 40 w 301"/>
              <a:gd name="T39" fmla="*/ 101 h 327"/>
              <a:gd name="T40" fmla="*/ 53 w 301"/>
              <a:gd name="T41" fmla="*/ 80 h 327"/>
              <a:gd name="T42" fmla="*/ 261 w 301"/>
              <a:gd name="T43" fmla="*/ 200 h 327"/>
              <a:gd name="T44" fmla="*/ 248 w 301"/>
              <a:gd name="T45" fmla="*/ 221 h 327"/>
              <a:gd name="T46" fmla="*/ 281 w 301"/>
              <a:gd name="T47" fmla="*/ 226 h 327"/>
              <a:gd name="T48" fmla="*/ 226 w 301"/>
              <a:gd name="T49" fmla="*/ 20 h 327"/>
              <a:gd name="T50" fmla="*/ 200 w 301"/>
              <a:gd name="T51" fmla="*/ 40 h 327"/>
              <a:gd name="T52" fmla="*/ 221 w 301"/>
              <a:gd name="T53" fmla="*/ 53 h 327"/>
              <a:gd name="T54" fmla="*/ 226 w 301"/>
              <a:gd name="T55" fmla="*/ 20 h 327"/>
              <a:gd name="T56" fmla="*/ 101 w 301"/>
              <a:gd name="T57" fmla="*/ 40 h 327"/>
              <a:gd name="T58" fmla="*/ 75 w 301"/>
              <a:gd name="T59" fmla="*/ 20 h 327"/>
              <a:gd name="T60" fmla="*/ 80 w 301"/>
              <a:gd name="T61" fmla="*/ 53 h 327"/>
              <a:gd name="T62" fmla="*/ 173 w 301"/>
              <a:gd name="T63" fmla="*/ 293 h 327"/>
              <a:gd name="T64" fmla="*/ 123 w 301"/>
              <a:gd name="T65" fmla="*/ 297 h 327"/>
              <a:gd name="T66" fmla="*/ 124 w 301"/>
              <a:gd name="T67" fmla="*/ 310 h 327"/>
              <a:gd name="T68" fmla="*/ 130 w 301"/>
              <a:gd name="T69" fmla="*/ 316 h 327"/>
              <a:gd name="T70" fmla="*/ 133 w 301"/>
              <a:gd name="T71" fmla="*/ 317 h 327"/>
              <a:gd name="T72" fmla="*/ 142 w 301"/>
              <a:gd name="T73" fmla="*/ 326 h 327"/>
              <a:gd name="T74" fmla="*/ 150 w 301"/>
              <a:gd name="T75" fmla="*/ 327 h 327"/>
              <a:gd name="T76" fmla="*/ 160 w 301"/>
              <a:gd name="T77" fmla="*/ 325 h 327"/>
              <a:gd name="T78" fmla="*/ 170 w 301"/>
              <a:gd name="T79" fmla="*/ 316 h 327"/>
              <a:gd name="T80" fmla="*/ 174 w 301"/>
              <a:gd name="T81" fmla="*/ 315 h 327"/>
              <a:gd name="T82" fmla="*/ 178 w 301"/>
              <a:gd name="T83" fmla="*/ 308 h 327"/>
              <a:gd name="T84" fmla="*/ 173 w 301"/>
              <a:gd name="T85" fmla="*/ 293 h 327"/>
              <a:gd name="T86" fmla="*/ 71 w 301"/>
              <a:gd name="T87" fmla="*/ 152 h 327"/>
              <a:gd name="T88" fmla="*/ 95 w 301"/>
              <a:gd name="T89" fmla="*/ 211 h 327"/>
              <a:gd name="T90" fmla="*/ 116 w 301"/>
              <a:gd name="T91" fmla="*/ 276 h 327"/>
              <a:gd name="T92" fmla="*/ 176 w 301"/>
              <a:gd name="T93" fmla="*/ 285 h 327"/>
              <a:gd name="T94" fmla="*/ 181 w 301"/>
              <a:gd name="T95" fmla="*/ 268 h 327"/>
              <a:gd name="T96" fmla="*/ 215 w 301"/>
              <a:gd name="T97" fmla="*/ 202 h 327"/>
              <a:gd name="T98" fmla="*/ 207 w 301"/>
              <a:gd name="T99" fmla="*/ 9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1" h="327">
                <a:moveTo>
                  <a:pt x="43" y="151"/>
                </a:moveTo>
                <a:cubicBezTo>
                  <a:pt x="43" y="144"/>
                  <a:pt x="37" y="138"/>
                  <a:pt x="30" y="138"/>
                </a:cubicBezTo>
                <a:cubicBezTo>
                  <a:pt x="13" y="138"/>
                  <a:pt x="13" y="138"/>
                  <a:pt x="13" y="138"/>
                </a:cubicBezTo>
                <a:cubicBezTo>
                  <a:pt x="6" y="138"/>
                  <a:pt x="0" y="144"/>
                  <a:pt x="0" y="151"/>
                </a:cubicBezTo>
                <a:cubicBezTo>
                  <a:pt x="0" y="157"/>
                  <a:pt x="6" y="163"/>
                  <a:pt x="13" y="163"/>
                </a:cubicBezTo>
                <a:cubicBezTo>
                  <a:pt x="30" y="163"/>
                  <a:pt x="30" y="163"/>
                  <a:pt x="30" y="163"/>
                </a:cubicBezTo>
                <a:cubicBezTo>
                  <a:pt x="37" y="163"/>
                  <a:pt x="43" y="157"/>
                  <a:pt x="43" y="151"/>
                </a:cubicBezTo>
                <a:close/>
                <a:moveTo>
                  <a:pt x="40" y="200"/>
                </a:moveTo>
                <a:cubicBezTo>
                  <a:pt x="25" y="209"/>
                  <a:pt x="25" y="209"/>
                  <a:pt x="25" y="209"/>
                </a:cubicBezTo>
                <a:cubicBezTo>
                  <a:pt x="19" y="212"/>
                  <a:pt x="17" y="220"/>
                  <a:pt x="20" y="226"/>
                </a:cubicBezTo>
                <a:cubicBezTo>
                  <a:pt x="24" y="232"/>
                  <a:pt x="31" y="234"/>
                  <a:pt x="37" y="230"/>
                </a:cubicBezTo>
                <a:cubicBezTo>
                  <a:pt x="53" y="221"/>
                  <a:pt x="53" y="221"/>
                  <a:pt x="53" y="221"/>
                </a:cubicBezTo>
                <a:cubicBezTo>
                  <a:pt x="59" y="218"/>
                  <a:pt x="61" y="210"/>
                  <a:pt x="57" y="204"/>
                </a:cubicBezTo>
                <a:cubicBezTo>
                  <a:pt x="54" y="198"/>
                  <a:pt x="46" y="196"/>
                  <a:pt x="40" y="200"/>
                </a:cubicBezTo>
                <a:close/>
                <a:moveTo>
                  <a:pt x="150" y="43"/>
                </a:moveTo>
                <a:cubicBezTo>
                  <a:pt x="157" y="43"/>
                  <a:pt x="163" y="37"/>
                  <a:pt x="163" y="31"/>
                </a:cubicBezTo>
                <a:cubicBezTo>
                  <a:pt x="163" y="13"/>
                  <a:pt x="163" y="13"/>
                  <a:pt x="163" y="13"/>
                </a:cubicBezTo>
                <a:cubicBezTo>
                  <a:pt x="163" y="6"/>
                  <a:pt x="157" y="0"/>
                  <a:pt x="150" y="0"/>
                </a:cubicBezTo>
                <a:cubicBezTo>
                  <a:pt x="143" y="0"/>
                  <a:pt x="138" y="6"/>
                  <a:pt x="138" y="13"/>
                </a:cubicBezTo>
                <a:cubicBezTo>
                  <a:pt x="138" y="31"/>
                  <a:pt x="138" y="31"/>
                  <a:pt x="138" y="31"/>
                </a:cubicBezTo>
                <a:cubicBezTo>
                  <a:pt x="138" y="37"/>
                  <a:pt x="143" y="43"/>
                  <a:pt x="150" y="43"/>
                </a:cubicBezTo>
                <a:close/>
                <a:moveTo>
                  <a:pt x="261" y="101"/>
                </a:moveTo>
                <a:cubicBezTo>
                  <a:pt x="276" y="92"/>
                  <a:pt x="276" y="92"/>
                  <a:pt x="276" y="92"/>
                </a:cubicBezTo>
                <a:cubicBezTo>
                  <a:pt x="282" y="89"/>
                  <a:pt x="284" y="81"/>
                  <a:pt x="281" y="75"/>
                </a:cubicBezTo>
                <a:cubicBezTo>
                  <a:pt x="277" y="69"/>
                  <a:pt x="270" y="67"/>
                  <a:pt x="264" y="71"/>
                </a:cubicBezTo>
                <a:cubicBezTo>
                  <a:pt x="248" y="80"/>
                  <a:pt x="248" y="80"/>
                  <a:pt x="248" y="80"/>
                </a:cubicBezTo>
                <a:cubicBezTo>
                  <a:pt x="242" y="83"/>
                  <a:pt x="240" y="91"/>
                  <a:pt x="243" y="97"/>
                </a:cubicBezTo>
                <a:cubicBezTo>
                  <a:pt x="247" y="103"/>
                  <a:pt x="255" y="105"/>
                  <a:pt x="261" y="101"/>
                </a:cubicBezTo>
                <a:close/>
                <a:moveTo>
                  <a:pt x="288" y="138"/>
                </a:moveTo>
                <a:cubicBezTo>
                  <a:pt x="270" y="138"/>
                  <a:pt x="270" y="138"/>
                  <a:pt x="270" y="138"/>
                </a:cubicBezTo>
                <a:cubicBezTo>
                  <a:pt x="263" y="138"/>
                  <a:pt x="258" y="144"/>
                  <a:pt x="258" y="151"/>
                </a:cubicBezTo>
                <a:cubicBezTo>
                  <a:pt x="258" y="157"/>
                  <a:pt x="263" y="163"/>
                  <a:pt x="270" y="163"/>
                </a:cubicBezTo>
                <a:cubicBezTo>
                  <a:pt x="288" y="163"/>
                  <a:pt x="288" y="163"/>
                  <a:pt x="288" y="163"/>
                </a:cubicBezTo>
                <a:cubicBezTo>
                  <a:pt x="295" y="163"/>
                  <a:pt x="301" y="157"/>
                  <a:pt x="301" y="151"/>
                </a:cubicBezTo>
                <a:cubicBezTo>
                  <a:pt x="301" y="144"/>
                  <a:pt x="295" y="138"/>
                  <a:pt x="288" y="138"/>
                </a:cubicBezTo>
                <a:close/>
                <a:moveTo>
                  <a:pt x="53" y="80"/>
                </a:moveTo>
                <a:cubicBezTo>
                  <a:pt x="37" y="71"/>
                  <a:pt x="37" y="71"/>
                  <a:pt x="37" y="71"/>
                </a:cubicBezTo>
                <a:cubicBezTo>
                  <a:pt x="31" y="67"/>
                  <a:pt x="24" y="69"/>
                  <a:pt x="20" y="75"/>
                </a:cubicBezTo>
                <a:cubicBezTo>
                  <a:pt x="17" y="81"/>
                  <a:pt x="19" y="89"/>
                  <a:pt x="25" y="92"/>
                </a:cubicBezTo>
                <a:cubicBezTo>
                  <a:pt x="40" y="101"/>
                  <a:pt x="40" y="101"/>
                  <a:pt x="40" y="101"/>
                </a:cubicBezTo>
                <a:cubicBezTo>
                  <a:pt x="46" y="105"/>
                  <a:pt x="54" y="103"/>
                  <a:pt x="57" y="97"/>
                </a:cubicBezTo>
                <a:cubicBezTo>
                  <a:pt x="61" y="91"/>
                  <a:pt x="59" y="83"/>
                  <a:pt x="53" y="80"/>
                </a:cubicBezTo>
                <a:close/>
                <a:moveTo>
                  <a:pt x="276" y="209"/>
                </a:moveTo>
                <a:cubicBezTo>
                  <a:pt x="261" y="200"/>
                  <a:pt x="261" y="200"/>
                  <a:pt x="261" y="200"/>
                </a:cubicBezTo>
                <a:cubicBezTo>
                  <a:pt x="255" y="196"/>
                  <a:pt x="247" y="198"/>
                  <a:pt x="243" y="204"/>
                </a:cubicBezTo>
                <a:cubicBezTo>
                  <a:pt x="240" y="210"/>
                  <a:pt x="242" y="218"/>
                  <a:pt x="248" y="221"/>
                </a:cubicBezTo>
                <a:cubicBezTo>
                  <a:pt x="264" y="230"/>
                  <a:pt x="264" y="230"/>
                  <a:pt x="264" y="230"/>
                </a:cubicBezTo>
                <a:cubicBezTo>
                  <a:pt x="270" y="234"/>
                  <a:pt x="277" y="232"/>
                  <a:pt x="281" y="226"/>
                </a:cubicBezTo>
                <a:cubicBezTo>
                  <a:pt x="284" y="220"/>
                  <a:pt x="282" y="212"/>
                  <a:pt x="276" y="209"/>
                </a:cubicBezTo>
                <a:close/>
                <a:moveTo>
                  <a:pt x="226" y="20"/>
                </a:moveTo>
                <a:cubicBezTo>
                  <a:pt x="220" y="17"/>
                  <a:pt x="212" y="19"/>
                  <a:pt x="209" y="25"/>
                </a:cubicBezTo>
                <a:cubicBezTo>
                  <a:pt x="200" y="40"/>
                  <a:pt x="200" y="40"/>
                  <a:pt x="200" y="40"/>
                </a:cubicBezTo>
                <a:cubicBezTo>
                  <a:pt x="196" y="46"/>
                  <a:pt x="198" y="54"/>
                  <a:pt x="204" y="57"/>
                </a:cubicBezTo>
                <a:cubicBezTo>
                  <a:pt x="210" y="61"/>
                  <a:pt x="218" y="59"/>
                  <a:pt x="221" y="53"/>
                </a:cubicBezTo>
                <a:cubicBezTo>
                  <a:pt x="230" y="37"/>
                  <a:pt x="230" y="37"/>
                  <a:pt x="230" y="37"/>
                </a:cubicBezTo>
                <a:cubicBezTo>
                  <a:pt x="234" y="31"/>
                  <a:pt x="232" y="24"/>
                  <a:pt x="226" y="20"/>
                </a:cubicBezTo>
                <a:close/>
                <a:moveTo>
                  <a:pt x="97" y="57"/>
                </a:moveTo>
                <a:cubicBezTo>
                  <a:pt x="103" y="54"/>
                  <a:pt x="105" y="46"/>
                  <a:pt x="101" y="40"/>
                </a:cubicBezTo>
                <a:cubicBezTo>
                  <a:pt x="92" y="25"/>
                  <a:pt x="92" y="25"/>
                  <a:pt x="92" y="25"/>
                </a:cubicBezTo>
                <a:cubicBezTo>
                  <a:pt x="89" y="19"/>
                  <a:pt x="81" y="17"/>
                  <a:pt x="75" y="20"/>
                </a:cubicBezTo>
                <a:cubicBezTo>
                  <a:pt x="69" y="24"/>
                  <a:pt x="67" y="31"/>
                  <a:pt x="71" y="37"/>
                </a:cubicBezTo>
                <a:cubicBezTo>
                  <a:pt x="80" y="53"/>
                  <a:pt x="80" y="53"/>
                  <a:pt x="80" y="53"/>
                </a:cubicBezTo>
                <a:cubicBezTo>
                  <a:pt x="83" y="59"/>
                  <a:pt x="91" y="61"/>
                  <a:pt x="97" y="57"/>
                </a:cubicBezTo>
                <a:close/>
                <a:moveTo>
                  <a:pt x="173" y="293"/>
                </a:moveTo>
                <a:cubicBezTo>
                  <a:pt x="128" y="293"/>
                  <a:pt x="128" y="293"/>
                  <a:pt x="128" y="293"/>
                </a:cubicBezTo>
                <a:cubicBezTo>
                  <a:pt x="125" y="293"/>
                  <a:pt x="123" y="295"/>
                  <a:pt x="123" y="297"/>
                </a:cubicBezTo>
                <a:cubicBezTo>
                  <a:pt x="123" y="307"/>
                  <a:pt x="123" y="307"/>
                  <a:pt x="123" y="307"/>
                </a:cubicBezTo>
                <a:cubicBezTo>
                  <a:pt x="123" y="308"/>
                  <a:pt x="124" y="309"/>
                  <a:pt x="124" y="310"/>
                </a:cubicBezTo>
                <a:cubicBezTo>
                  <a:pt x="128" y="315"/>
                  <a:pt x="128" y="315"/>
                  <a:pt x="128" y="315"/>
                </a:cubicBezTo>
                <a:cubicBezTo>
                  <a:pt x="128" y="315"/>
                  <a:pt x="129" y="316"/>
                  <a:pt x="130" y="316"/>
                </a:cubicBezTo>
                <a:cubicBezTo>
                  <a:pt x="131" y="316"/>
                  <a:pt x="131" y="316"/>
                  <a:pt x="132" y="316"/>
                </a:cubicBezTo>
                <a:cubicBezTo>
                  <a:pt x="132" y="316"/>
                  <a:pt x="133" y="317"/>
                  <a:pt x="133" y="317"/>
                </a:cubicBezTo>
                <a:cubicBezTo>
                  <a:pt x="141" y="325"/>
                  <a:pt x="141" y="325"/>
                  <a:pt x="141" y="325"/>
                </a:cubicBezTo>
                <a:cubicBezTo>
                  <a:pt x="141" y="325"/>
                  <a:pt x="142" y="326"/>
                  <a:pt x="142" y="326"/>
                </a:cubicBezTo>
                <a:cubicBezTo>
                  <a:pt x="144" y="327"/>
                  <a:pt x="146" y="327"/>
                  <a:pt x="150" y="327"/>
                </a:cubicBezTo>
                <a:cubicBezTo>
                  <a:pt x="150" y="327"/>
                  <a:pt x="150" y="327"/>
                  <a:pt x="150" y="327"/>
                </a:cubicBezTo>
                <a:cubicBezTo>
                  <a:pt x="155" y="327"/>
                  <a:pt x="158" y="326"/>
                  <a:pt x="159" y="326"/>
                </a:cubicBezTo>
                <a:cubicBezTo>
                  <a:pt x="159" y="326"/>
                  <a:pt x="160" y="325"/>
                  <a:pt x="160" y="325"/>
                </a:cubicBezTo>
                <a:cubicBezTo>
                  <a:pt x="169" y="317"/>
                  <a:pt x="169" y="317"/>
                  <a:pt x="169" y="317"/>
                </a:cubicBezTo>
                <a:cubicBezTo>
                  <a:pt x="169" y="317"/>
                  <a:pt x="169" y="316"/>
                  <a:pt x="170" y="316"/>
                </a:cubicBezTo>
                <a:cubicBezTo>
                  <a:pt x="170" y="316"/>
                  <a:pt x="170" y="316"/>
                  <a:pt x="171" y="316"/>
                </a:cubicBezTo>
                <a:cubicBezTo>
                  <a:pt x="172" y="316"/>
                  <a:pt x="173" y="316"/>
                  <a:pt x="174" y="315"/>
                </a:cubicBezTo>
                <a:cubicBezTo>
                  <a:pt x="177" y="310"/>
                  <a:pt x="177" y="310"/>
                  <a:pt x="177" y="310"/>
                </a:cubicBezTo>
                <a:cubicBezTo>
                  <a:pt x="178" y="310"/>
                  <a:pt x="178" y="309"/>
                  <a:pt x="178" y="308"/>
                </a:cubicBezTo>
                <a:cubicBezTo>
                  <a:pt x="178" y="297"/>
                  <a:pt x="178" y="297"/>
                  <a:pt x="178" y="297"/>
                </a:cubicBezTo>
                <a:cubicBezTo>
                  <a:pt x="178" y="295"/>
                  <a:pt x="176" y="293"/>
                  <a:pt x="173" y="293"/>
                </a:cubicBezTo>
                <a:close/>
                <a:moveTo>
                  <a:pt x="151" y="69"/>
                </a:moveTo>
                <a:cubicBezTo>
                  <a:pt x="107" y="69"/>
                  <a:pt x="71" y="106"/>
                  <a:pt x="71" y="152"/>
                </a:cubicBezTo>
                <a:cubicBezTo>
                  <a:pt x="71" y="170"/>
                  <a:pt x="76" y="187"/>
                  <a:pt x="87" y="202"/>
                </a:cubicBezTo>
                <a:cubicBezTo>
                  <a:pt x="87" y="202"/>
                  <a:pt x="92" y="209"/>
                  <a:pt x="95" y="211"/>
                </a:cubicBezTo>
                <a:cubicBezTo>
                  <a:pt x="113" y="234"/>
                  <a:pt x="122" y="252"/>
                  <a:pt x="122" y="267"/>
                </a:cubicBezTo>
                <a:cubicBezTo>
                  <a:pt x="119" y="268"/>
                  <a:pt x="116" y="272"/>
                  <a:pt x="116" y="276"/>
                </a:cubicBezTo>
                <a:cubicBezTo>
                  <a:pt x="116" y="281"/>
                  <a:pt x="120" y="285"/>
                  <a:pt x="125" y="285"/>
                </a:cubicBezTo>
                <a:cubicBezTo>
                  <a:pt x="176" y="285"/>
                  <a:pt x="176" y="285"/>
                  <a:pt x="176" y="285"/>
                </a:cubicBezTo>
                <a:cubicBezTo>
                  <a:pt x="181" y="285"/>
                  <a:pt x="185" y="281"/>
                  <a:pt x="185" y="276"/>
                </a:cubicBezTo>
                <a:cubicBezTo>
                  <a:pt x="185" y="273"/>
                  <a:pt x="184" y="270"/>
                  <a:pt x="181" y="268"/>
                </a:cubicBezTo>
                <a:cubicBezTo>
                  <a:pt x="181" y="252"/>
                  <a:pt x="189" y="233"/>
                  <a:pt x="207" y="211"/>
                </a:cubicBezTo>
                <a:cubicBezTo>
                  <a:pt x="209" y="208"/>
                  <a:pt x="214" y="202"/>
                  <a:pt x="215" y="202"/>
                </a:cubicBezTo>
                <a:cubicBezTo>
                  <a:pt x="225" y="187"/>
                  <a:pt x="230" y="170"/>
                  <a:pt x="230" y="152"/>
                </a:cubicBezTo>
                <a:cubicBezTo>
                  <a:pt x="231" y="130"/>
                  <a:pt x="222" y="109"/>
                  <a:pt x="207" y="93"/>
                </a:cubicBezTo>
                <a:cubicBezTo>
                  <a:pt x="192" y="77"/>
                  <a:pt x="172" y="69"/>
                  <a:pt x="151" y="69"/>
                </a:cubicBezTo>
                <a:close/>
              </a:path>
            </a:pathLst>
          </a:custGeom>
          <a:solidFill>
            <a:schemeClr val="bg1"/>
          </a:solidFill>
          <a:ln>
            <a:noFill/>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5" name="标题 11"/>
          <p:cNvSpPr txBox="1"/>
          <p:nvPr/>
        </p:nvSpPr>
        <p:spPr>
          <a:xfrm>
            <a:off x="6217123" y="2348880"/>
            <a:ext cx="960584" cy="34653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bg1"/>
                </a:solidFill>
                <a:latin typeface="微软雅黑" panose="020B0503020204020204" pitchFamily="34" charset="-122"/>
                <a:ea typeface="微软雅黑" panose="020B0503020204020204" pitchFamily="34" charset="-122"/>
              </a:rPr>
              <a:t>part3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6" name="Freeform 487"/>
          <p:cNvSpPr>
            <a:spLocks noEditPoints="1"/>
          </p:cNvSpPr>
          <p:nvPr/>
        </p:nvSpPr>
        <p:spPr bwMode="auto">
          <a:xfrm>
            <a:off x="6406001" y="1603900"/>
            <a:ext cx="601085" cy="672972"/>
          </a:xfrm>
          <a:custGeom>
            <a:avLst/>
            <a:gdLst>
              <a:gd name="T0" fmla="*/ 200 w 291"/>
              <a:gd name="T1" fmla="*/ 223 h 327"/>
              <a:gd name="T2" fmla="*/ 168 w 291"/>
              <a:gd name="T3" fmla="*/ 235 h 327"/>
              <a:gd name="T4" fmla="*/ 151 w 291"/>
              <a:gd name="T5" fmla="*/ 251 h 327"/>
              <a:gd name="T6" fmla="*/ 145 w 291"/>
              <a:gd name="T7" fmla="*/ 250 h 327"/>
              <a:gd name="T8" fmla="*/ 60 w 291"/>
              <a:gd name="T9" fmla="*/ 117 h 327"/>
              <a:gd name="T10" fmla="*/ 87 w 291"/>
              <a:gd name="T11" fmla="*/ 99 h 327"/>
              <a:gd name="T12" fmla="*/ 106 w 291"/>
              <a:gd name="T13" fmla="*/ 67 h 327"/>
              <a:gd name="T14" fmla="*/ 74 w 291"/>
              <a:gd name="T15" fmla="*/ 1 h 327"/>
              <a:gd name="T16" fmla="*/ 49 w 291"/>
              <a:gd name="T17" fmla="*/ 5 h 327"/>
              <a:gd name="T18" fmla="*/ 47 w 291"/>
              <a:gd name="T19" fmla="*/ 220 h 327"/>
              <a:gd name="T20" fmla="*/ 166 w 291"/>
              <a:gd name="T21" fmla="*/ 323 h 327"/>
              <a:gd name="T22" fmla="*/ 245 w 291"/>
              <a:gd name="T23" fmla="*/ 306 h 327"/>
              <a:gd name="T24" fmla="*/ 244 w 291"/>
              <a:gd name="T25" fmla="*/ 256 h 327"/>
              <a:gd name="T26" fmla="*/ 140 w 291"/>
              <a:gd name="T27" fmla="*/ 106 h 327"/>
              <a:gd name="T28" fmla="*/ 201 w 291"/>
              <a:gd name="T29" fmla="*/ 114 h 327"/>
              <a:gd name="T30" fmla="*/ 194 w 291"/>
              <a:gd name="T31" fmla="*/ 97 h 327"/>
              <a:gd name="T32" fmla="*/ 227 w 291"/>
              <a:gd name="T33" fmla="*/ 77 h 327"/>
              <a:gd name="T34" fmla="*/ 207 w 291"/>
              <a:gd name="T35" fmla="*/ 41 h 327"/>
              <a:gd name="T36" fmla="*/ 202 w 291"/>
              <a:gd name="T37" fmla="*/ 40 h 327"/>
              <a:gd name="T38" fmla="*/ 163 w 291"/>
              <a:gd name="T39" fmla="*/ 45 h 327"/>
              <a:gd name="T40" fmla="*/ 159 w 291"/>
              <a:gd name="T41" fmla="*/ 43 h 327"/>
              <a:gd name="T42" fmla="*/ 137 w 291"/>
              <a:gd name="T43" fmla="*/ 101 h 327"/>
              <a:gd name="T44" fmla="*/ 140 w 291"/>
              <a:gd name="T45" fmla="*/ 106 h 327"/>
              <a:gd name="T46" fmla="*/ 287 w 291"/>
              <a:gd name="T47" fmla="*/ 124 h 327"/>
              <a:gd name="T48" fmla="*/ 226 w 291"/>
              <a:gd name="T49" fmla="*/ 116 h 327"/>
              <a:gd name="T50" fmla="*/ 233 w 291"/>
              <a:gd name="T51" fmla="*/ 133 h 327"/>
              <a:gd name="T52" fmla="*/ 200 w 291"/>
              <a:gd name="T53" fmla="*/ 154 h 327"/>
              <a:gd name="T54" fmla="*/ 220 w 291"/>
              <a:gd name="T55" fmla="*/ 189 h 327"/>
              <a:gd name="T56" fmla="*/ 225 w 291"/>
              <a:gd name="T57" fmla="*/ 191 h 327"/>
              <a:gd name="T58" fmla="*/ 264 w 291"/>
              <a:gd name="T59" fmla="*/ 186 h 327"/>
              <a:gd name="T60" fmla="*/ 268 w 291"/>
              <a:gd name="T61" fmla="*/ 187 h 327"/>
              <a:gd name="T62" fmla="*/ 290 w 291"/>
              <a:gd name="T63" fmla="*/ 129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1" h="327">
                <a:moveTo>
                  <a:pt x="208" y="228"/>
                </a:moveTo>
                <a:cubicBezTo>
                  <a:pt x="205" y="225"/>
                  <a:pt x="202" y="223"/>
                  <a:pt x="200" y="223"/>
                </a:cubicBezTo>
                <a:cubicBezTo>
                  <a:pt x="198" y="222"/>
                  <a:pt x="195" y="222"/>
                  <a:pt x="193" y="222"/>
                </a:cubicBezTo>
                <a:cubicBezTo>
                  <a:pt x="185" y="222"/>
                  <a:pt x="177" y="226"/>
                  <a:pt x="168" y="235"/>
                </a:cubicBezTo>
                <a:cubicBezTo>
                  <a:pt x="163" y="239"/>
                  <a:pt x="159" y="245"/>
                  <a:pt x="156" y="249"/>
                </a:cubicBezTo>
                <a:cubicBezTo>
                  <a:pt x="154" y="250"/>
                  <a:pt x="153" y="251"/>
                  <a:pt x="151" y="251"/>
                </a:cubicBezTo>
                <a:cubicBezTo>
                  <a:pt x="150" y="251"/>
                  <a:pt x="150" y="251"/>
                  <a:pt x="150" y="251"/>
                </a:cubicBezTo>
                <a:cubicBezTo>
                  <a:pt x="148" y="251"/>
                  <a:pt x="147" y="251"/>
                  <a:pt x="145" y="250"/>
                </a:cubicBezTo>
                <a:cubicBezTo>
                  <a:pt x="127" y="233"/>
                  <a:pt x="110" y="212"/>
                  <a:pt x="95" y="189"/>
                </a:cubicBezTo>
                <a:cubicBezTo>
                  <a:pt x="80" y="166"/>
                  <a:pt x="68" y="141"/>
                  <a:pt x="60" y="117"/>
                </a:cubicBezTo>
                <a:cubicBezTo>
                  <a:pt x="59" y="114"/>
                  <a:pt x="61" y="110"/>
                  <a:pt x="64" y="109"/>
                </a:cubicBezTo>
                <a:cubicBezTo>
                  <a:pt x="68" y="107"/>
                  <a:pt x="87" y="99"/>
                  <a:pt x="87" y="99"/>
                </a:cubicBezTo>
                <a:cubicBezTo>
                  <a:pt x="88" y="99"/>
                  <a:pt x="88" y="99"/>
                  <a:pt x="88" y="99"/>
                </a:cubicBezTo>
                <a:cubicBezTo>
                  <a:pt x="99" y="93"/>
                  <a:pt x="110" y="88"/>
                  <a:pt x="106" y="67"/>
                </a:cubicBezTo>
                <a:cubicBezTo>
                  <a:pt x="102" y="48"/>
                  <a:pt x="96" y="29"/>
                  <a:pt x="90" y="16"/>
                </a:cubicBezTo>
                <a:cubicBezTo>
                  <a:pt x="86" y="6"/>
                  <a:pt x="79" y="2"/>
                  <a:pt x="74" y="1"/>
                </a:cubicBezTo>
                <a:cubicBezTo>
                  <a:pt x="72" y="0"/>
                  <a:pt x="70" y="0"/>
                  <a:pt x="67" y="0"/>
                </a:cubicBezTo>
                <a:cubicBezTo>
                  <a:pt x="61" y="0"/>
                  <a:pt x="55" y="1"/>
                  <a:pt x="49" y="5"/>
                </a:cubicBezTo>
                <a:cubicBezTo>
                  <a:pt x="44" y="7"/>
                  <a:pt x="0" y="27"/>
                  <a:pt x="0" y="79"/>
                </a:cubicBezTo>
                <a:cubicBezTo>
                  <a:pt x="0" y="90"/>
                  <a:pt x="1" y="150"/>
                  <a:pt x="47" y="220"/>
                </a:cubicBezTo>
                <a:cubicBezTo>
                  <a:pt x="74" y="261"/>
                  <a:pt x="102" y="288"/>
                  <a:pt x="139" y="310"/>
                </a:cubicBezTo>
                <a:cubicBezTo>
                  <a:pt x="148" y="316"/>
                  <a:pt x="157" y="320"/>
                  <a:pt x="166" y="323"/>
                </a:cubicBezTo>
                <a:cubicBezTo>
                  <a:pt x="175" y="325"/>
                  <a:pt x="184" y="327"/>
                  <a:pt x="192" y="327"/>
                </a:cubicBezTo>
                <a:cubicBezTo>
                  <a:pt x="224" y="327"/>
                  <a:pt x="243" y="309"/>
                  <a:pt x="245" y="306"/>
                </a:cubicBezTo>
                <a:cubicBezTo>
                  <a:pt x="254" y="298"/>
                  <a:pt x="258" y="291"/>
                  <a:pt x="258" y="283"/>
                </a:cubicBezTo>
                <a:cubicBezTo>
                  <a:pt x="259" y="272"/>
                  <a:pt x="249" y="262"/>
                  <a:pt x="244" y="256"/>
                </a:cubicBezTo>
                <a:cubicBezTo>
                  <a:pt x="229" y="241"/>
                  <a:pt x="209" y="228"/>
                  <a:pt x="208" y="228"/>
                </a:cubicBezTo>
                <a:close/>
                <a:moveTo>
                  <a:pt x="140" y="106"/>
                </a:moveTo>
                <a:cubicBezTo>
                  <a:pt x="198" y="116"/>
                  <a:pt x="198" y="116"/>
                  <a:pt x="198" y="116"/>
                </a:cubicBezTo>
                <a:cubicBezTo>
                  <a:pt x="199" y="116"/>
                  <a:pt x="201" y="115"/>
                  <a:pt x="201" y="114"/>
                </a:cubicBezTo>
                <a:cubicBezTo>
                  <a:pt x="202" y="113"/>
                  <a:pt x="202" y="111"/>
                  <a:pt x="202" y="110"/>
                </a:cubicBezTo>
                <a:cubicBezTo>
                  <a:pt x="194" y="97"/>
                  <a:pt x="194" y="97"/>
                  <a:pt x="194" y="97"/>
                </a:cubicBezTo>
                <a:cubicBezTo>
                  <a:pt x="225" y="79"/>
                  <a:pt x="225" y="79"/>
                  <a:pt x="225" y="79"/>
                </a:cubicBezTo>
                <a:cubicBezTo>
                  <a:pt x="226" y="79"/>
                  <a:pt x="226" y="78"/>
                  <a:pt x="227" y="77"/>
                </a:cubicBezTo>
                <a:cubicBezTo>
                  <a:pt x="227" y="76"/>
                  <a:pt x="227" y="75"/>
                  <a:pt x="226" y="74"/>
                </a:cubicBezTo>
                <a:cubicBezTo>
                  <a:pt x="207" y="41"/>
                  <a:pt x="207" y="41"/>
                  <a:pt x="207" y="41"/>
                </a:cubicBezTo>
                <a:cubicBezTo>
                  <a:pt x="206" y="40"/>
                  <a:pt x="205" y="39"/>
                  <a:pt x="204" y="39"/>
                </a:cubicBezTo>
                <a:cubicBezTo>
                  <a:pt x="203" y="39"/>
                  <a:pt x="202" y="39"/>
                  <a:pt x="202" y="40"/>
                </a:cubicBezTo>
                <a:cubicBezTo>
                  <a:pt x="171" y="58"/>
                  <a:pt x="171" y="58"/>
                  <a:pt x="171" y="58"/>
                </a:cubicBezTo>
                <a:cubicBezTo>
                  <a:pt x="163" y="45"/>
                  <a:pt x="163" y="45"/>
                  <a:pt x="163" y="45"/>
                </a:cubicBezTo>
                <a:cubicBezTo>
                  <a:pt x="162" y="44"/>
                  <a:pt x="161" y="43"/>
                  <a:pt x="160" y="43"/>
                </a:cubicBezTo>
                <a:cubicBezTo>
                  <a:pt x="159" y="43"/>
                  <a:pt x="159" y="43"/>
                  <a:pt x="159" y="43"/>
                </a:cubicBezTo>
                <a:cubicBezTo>
                  <a:pt x="158" y="43"/>
                  <a:pt x="157" y="44"/>
                  <a:pt x="156" y="45"/>
                </a:cubicBezTo>
                <a:cubicBezTo>
                  <a:pt x="137" y="101"/>
                  <a:pt x="137" y="101"/>
                  <a:pt x="137" y="101"/>
                </a:cubicBezTo>
                <a:cubicBezTo>
                  <a:pt x="136" y="102"/>
                  <a:pt x="136" y="103"/>
                  <a:pt x="137" y="104"/>
                </a:cubicBezTo>
                <a:cubicBezTo>
                  <a:pt x="137" y="105"/>
                  <a:pt x="138" y="106"/>
                  <a:pt x="140" y="106"/>
                </a:cubicBezTo>
                <a:close/>
                <a:moveTo>
                  <a:pt x="290" y="126"/>
                </a:moveTo>
                <a:cubicBezTo>
                  <a:pt x="289" y="125"/>
                  <a:pt x="288" y="125"/>
                  <a:pt x="287" y="124"/>
                </a:cubicBezTo>
                <a:cubicBezTo>
                  <a:pt x="229" y="114"/>
                  <a:pt x="229" y="114"/>
                  <a:pt x="229" y="114"/>
                </a:cubicBezTo>
                <a:cubicBezTo>
                  <a:pt x="228" y="114"/>
                  <a:pt x="226" y="115"/>
                  <a:pt x="226" y="116"/>
                </a:cubicBezTo>
                <a:cubicBezTo>
                  <a:pt x="225" y="117"/>
                  <a:pt x="225" y="119"/>
                  <a:pt x="225" y="120"/>
                </a:cubicBezTo>
                <a:cubicBezTo>
                  <a:pt x="233" y="133"/>
                  <a:pt x="233" y="133"/>
                  <a:pt x="233" y="133"/>
                </a:cubicBezTo>
                <a:cubicBezTo>
                  <a:pt x="202" y="151"/>
                  <a:pt x="202" y="151"/>
                  <a:pt x="202" y="151"/>
                </a:cubicBezTo>
                <a:cubicBezTo>
                  <a:pt x="201" y="152"/>
                  <a:pt x="201" y="153"/>
                  <a:pt x="200" y="154"/>
                </a:cubicBezTo>
                <a:cubicBezTo>
                  <a:pt x="200" y="155"/>
                  <a:pt x="200" y="156"/>
                  <a:pt x="201" y="157"/>
                </a:cubicBezTo>
                <a:cubicBezTo>
                  <a:pt x="220" y="189"/>
                  <a:pt x="220" y="189"/>
                  <a:pt x="220" y="189"/>
                </a:cubicBezTo>
                <a:cubicBezTo>
                  <a:pt x="221" y="190"/>
                  <a:pt x="222" y="191"/>
                  <a:pt x="223" y="191"/>
                </a:cubicBezTo>
                <a:cubicBezTo>
                  <a:pt x="224" y="191"/>
                  <a:pt x="225" y="191"/>
                  <a:pt x="225" y="191"/>
                </a:cubicBezTo>
                <a:cubicBezTo>
                  <a:pt x="256" y="173"/>
                  <a:pt x="256" y="173"/>
                  <a:pt x="256" y="173"/>
                </a:cubicBezTo>
                <a:cubicBezTo>
                  <a:pt x="264" y="186"/>
                  <a:pt x="264" y="186"/>
                  <a:pt x="264" y="186"/>
                </a:cubicBezTo>
                <a:cubicBezTo>
                  <a:pt x="264" y="187"/>
                  <a:pt x="266" y="187"/>
                  <a:pt x="267" y="187"/>
                </a:cubicBezTo>
                <a:cubicBezTo>
                  <a:pt x="268" y="187"/>
                  <a:pt x="268" y="187"/>
                  <a:pt x="268" y="187"/>
                </a:cubicBezTo>
                <a:cubicBezTo>
                  <a:pt x="269" y="187"/>
                  <a:pt x="270" y="186"/>
                  <a:pt x="271" y="185"/>
                </a:cubicBezTo>
                <a:cubicBezTo>
                  <a:pt x="290" y="129"/>
                  <a:pt x="290" y="129"/>
                  <a:pt x="290" y="129"/>
                </a:cubicBezTo>
                <a:cubicBezTo>
                  <a:pt x="291" y="128"/>
                  <a:pt x="291" y="127"/>
                  <a:pt x="290" y="126"/>
                </a:cubicBezTo>
                <a:close/>
              </a:path>
            </a:pathLst>
          </a:custGeom>
          <a:solidFill>
            <a:schemeClr val="bg1"/>
          </a:solidFill>
          <a:ln>
            <a:noFill/>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846418" y="1429311"/>
            <a:ext cx="544512" cy="588570"/>
            <a:chOff x="5703888" y="3017838"/>
            <a:chExt cx="765175" cy="827088"/>
          </a:xfrm>
          <a:solidFill>
            <a:schemeClr val="bg1"/>
          </a:solidFill>
        </p:grpSpPr>
        <p:sp>
          <p:nvSpPr>
            <p:cNvPr id="18" name="Freeform 230"/>
            <p:cNvSpPr/>
            <p:nvPr/>
          </p:nvSpPr>
          <p:spPr bwMode="auto">
            <a:xfrm>
              <a:off x="5867401" y="3390901"/>
              <a:ext cx="179388" cy="201613"/>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9" name="Freeform 231"/>
            <p:cNvSpPr/>
            <p:nvPr/>
          </p:nvSpPr>
          <p:spPr bwMode="auto">
            <a:xfrm>
              <a:off x="5703888" y="3490913"/>
              <a:ext cx="441325" cy="354013"/>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0" name="Freeform 232"/>
            <p:cNvSpPr/>
            <p:nvPr/>
          </p:nvSpPr>
          <p:spPr bwMode="auto">
            <a:xfrm>
              <a:off x="6005513" y="3840163"/>
              <a:ext cx="0" cy="4763"/>
            </a:xfrm>
            <a:custGeom>
              <a:avLst/>
              <a:gdLst>
                <a:gd name="T0" fmla="*/ 3 h 3"/>
                <a:gd name="T1" fmla="*/ 0 h 3"/>
                <a:gd name="T2" fmla="*/ 3 h 3"/>
                <a:gd name="T3" fmla="*/ 0 h 3"/>
                <a:gd name="T4" fmla="*/ 3 h 3"/>
              </a:gdLst>
              <a:ahLst/>
              <a:cxnLst>
                <a:cxn ang="0">
                  <a:pos x="0" y="T0"/>
                </a:cxn>
                <a:cxn ang="0">
                  <a:pos x="0" y="T1"/>
                </a:cxn>
                <a:cxn ang="0">
                  <a:pos x="0" y="T2"/>
                </a:cxn>
                <a:cxn ang="0">
                  <a:pos x="0" y="T3"/>
                </a:cxn>
                <a:cxn ang="0">
                  <a:pos x="0" y="T4"/>
                </a:cxn>
              </a:cxnLst>
              <a:rect l="0" t="0" r="r" b="b"/>
              <a:pathLst>
                <a:path h="3">
                  <a:moveTo>
                    <a:pt x="0" y="3"/>
                  </a:moveTo>
                  <a:lnTo>
                    <a:pt x="0" y="0"/>
                  </a:lnTo>
                  <a:lnTo>
                    <a:pt x="0" y="3"/>
                  </a:lnTo>
                  <a:lnTo>
                    <a:pt x="0" y="0"/>
                  </a:lnTo>
                  <a:lnTo>
                    <a:pt x="0" y="3"/>
                  </a:ln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1" name="Freeform 233"/>
            <p:cNvSpPr/>
            <p:nvPr/>
          </p:nvSpPr>
          <p:spPr bwMode="auto">
            <a:xfrm>
              <a:off x="5973763" y="3597276"/>
              <a:ext cx="26988" cy="57150"/>
            </a:xfrm>
            <a:custGeom>
              <a:avLst/>
              <a:gdLst>
                <a:gd name="T0" fmla="*/ 12 w 17"/>
                <a:gd name="T1" fmla="*/ 0 h 36"/>
                <a:gd name="T2" fmla="*/ 17 w 17"/>
                <a:gd name="T3" fmla="*/ 21 h 36"/>
                <a:gd name="T4" fmla="*/ 10 w 17"/>
                <a:gd name="T5" fmla="*/ 36 h 36"/>
                <a:gd name="T6" fmla="*/ 0 w 17"/>
                <a:gd name="T7" fmla="*/ 21 h 36"/>
                <a:gd name="T8" fmla="*/ 3 w 17"/>
                <a:gd name="T9" fmla="*/ 0 h 36"/>
                <a:gd name="T10" fmla="*/ 12 w 17"/>
                <a:gd name="T11" fmla="*/ 0 h 36"/>
              </a:gdLst>
              <a:ahLst/>
              <a:cxnLst>
                <a:cxn ang="0">
                  <a:pos x="T0" y="T1"/>
                </a:cxn>
                <a:cxn ang="0">
                  <a:pos x="T2" y="T3"/>
                </a:cxn>
                <a:cxn ang="0">
                  <a:pos x="T4" y="T5"/>
                </a:cxn>
                <a:cxn ang="0">
                  <a:pos x="T6" y="T7"/>
                </a:cxn>
                <a:cxn ang="0">
                  <a:pos x="T8" y="T9"/>
                </a:cxn>
                <a:cxn ang="0">
                  <a:pos x="T10" y="T11"/>
                </a:cxn>
              </a:cxnLst>
              <a:rect l="0" t="0" r="r" b="b"/>
              <a:pathLst>
                <a:path w="17" h="36">
                  <a:moveTo>
                    <a:pt x="12" y="0"/>
                  </a:moveTo>
                  <a:lnTo>
                    <a:pt x="17" y="21"/>
                  </a:lnTo>
                  <a:lnTo>
                    <a:pt x="10" y="36"/>
                  </a:lnTo>
                  <a:lnTo>
                    <a:pt x="0" y="21"/>
                  </a:lnTo>
                  <a:lnTo>
                    <a:pt x="3" y="0"/>
                  </a:lnTo>
                  <a:lnTo>
                    <a:pt x="12" y="0"/>
                  </a:ln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2" name="Freeform 234"/>
            <p:cNvSpPr/>
            <p:nvPr/>
          </p:nvSpPr>
          <p:spPr bwMode="auto">
            <a:xfrm>
              <a:off x="5978526" y="3635376"/>
              <a:ext cx="41275" cy="209550"/>
            </a:xfrm>
            <a:custGeom>
              <a:avLst/>
              <a:gdLst>
                <a:gd name="T0" fmla="*/ 12 w 26"/>
                <a:gd name="T1" fmla="*/ 0 h 132"/>
                <a:gd name="T2" fmla="*/ 26 w 26"/>
                <a:gd name="T3" fmla="*/ 129 h 132"/>
                <a:gd name="T4" fmla="*/ 17 w 26"/>
                <a:gd name="T5" fmla="*/ 132 h 132"/>
                <a:gd name="T6" fmla="*/ 7 w 26"/>
                <a:gd name="T7" fmla="*/ 132 h 132"/>
                <a:gd name="T8" fmla="*/ 0 w 26"/>
                <a:gd name="T9" fmla="*/ 0 h 132"/>
                <a:gd name="T10" fmla="*/ 12 w 26"/>
                <a:gd name="T11" fmla="*/ 0 h 132"/>
              </a:gdLst>
              <a:ahLst/>
              <a:cxnLst>
                <a:cxn ang="0">
                  <a:pos x="T0" y="T1"/>
                </a:cxn>
                <a:cxn ang="0">
                  <a:pos x="T2" y="T3"/>
                </a:cxn>
                <a:cxn ang="0">
                  <a:pos x="T4" y="T5"/>
                </a:cxn>
                <a:cxn ang="0">
                  <a:pos x="T6" y="T7"/>
                </a:cxn>
                <a:cxn ang="0">
                  <a:pos x="T8" y="T9"/>
                </a:cxn>
                <a:cxn ang="0">
                  <a:pos x="T10" y="T11"/>
                </a:cxn>
              </a:cxnLst>
              <a:rect l="0" t="0" r="r" b="b"/>
              <a:pathLst>
                <a:path w="26" h="132">
                  <a:moveTo>
                    <a:pt x="12" y="0"/>
                  </a:moveTo>
                  <a:lnTo>
                    <a:pt x="26" y="129"/>
                  </a:lnTo>
                  <a:lnTo>
                    <a:pt x="17" y="132"/>
                  </a:lnTo>
                  <a:lnTo>
                    <a:pt x="7" y="132"/>
                  </a:lnTo>
                  <a:lnTo>
                    <a:pt x="0" y="0"/>
                  </a:lnTo>
                  <a:lnTo>
                    <a:pt x="12" y="0"/>
                  </a:ln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3" name="Freeform 235"/>
            <p:cNvSpPr/>
            <p:nvPr/>
          </p:nvSpPr>
          <p:spPr bwMode="auto">
            <a:xfrm>
              <a:off x="6115051" y="3230563"/>
              <a:ext cx="133350" cy="266700"/>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4" name="Rectangle 236"/>
            <p:cNvSpPr>
              <a:spLocks noChangeArrowheads="1"/>
            </p:cNvSpPr>
            <p:nvPr/>
          </p:nvSpPr>
          <p:spPr bwMode="auto">
            <a:xfrm>
              <a:off x="6099176" y="3559176"/>
              <a:ext cx="152400" cy="49213"/>
            </a:xfrm>
            <a:prstGeom prst="rect">
              <a:avLst/>
            </a:prstGeom>
            <a:grpFill/>
            <a:ln w="9525">
              <a:noFill/>
              <a:miter lim="800000"/>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5" name="Freeform 237"/>
            <p:cNvSpPr>
              <a:spLocks noEditPoints="1"/>
            </p:cNvSpPr>
            <p:nvPr/>
          </p:nvSpPr>
          <p:spPr bwMode="auto">
            <a:xfrm>
              <a:off x="6019801" y="3159126"/>
              <a:ext cx="315913" cy="381000"/>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6" name="Freeform 238"/>
            <p:cNvSpPr/>
            <p:nvPr/>
          </p:nvSpPr>
          <p:spPr bwMode="auto">
            <a:xfrm>
              <a:off x="6126163" y="3616326"/>
              <a:ext cx="98425" cy="30163"/>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7" name="Rectangle 239"/>
            <p:cNvSpPr>
              <a:spLocks noChangeArrowheads="1"/>
            </p:cNvSpPr>
            <p:nvPr/>
          </p:nvSpPr>
          <p:spPr bwMode="auto">
            <a:xfrm>
              <a:off x="6092826" y="3554413"/>
              <a:ext cx="166688" cy="12700"/>
            </a:xfrm>
            <a:prstGeom prst="rect">
              <a:avLst/>
            </a:prstGeom>
            <a:grpFill/>
            <a:ln w="9525">
              <a:noFill/>
              <a:miter lim="800000"/>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8" name="Rectangle 240"/>
            <p:cNvSpPr>
              <a:spLocks noChangeArrowheads="1"/>
            </p:cNvSpPr>
            <p:nvPr/>
          </p:nvSpPr>
          <p:spPr bwMode="auto">
            <a:xfrm>
              <a:off x="6092826" y="3578226"/>
              <a:ext cx="166688" cy="14288"/>
            </a:xfrm>
            <a:prstGeom prst="rect">
              <a:avLst/>
            </a:prstGeom>
            <a:grpFill/>
            <a:ln w="9525">
              <a:noFill/>
              <a:miter lim="800000"/>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9" name="Freeform 241"/>
            <p:cNvSpPr/>
            <p:nvPr/>
          </p:nvSpPr>
          <p:spPr bwMode="auto">
            <a:xfrm>
              <a:off x="6092826" y="3605213"/>
              <a:ext cx="166688" cy="30163"/>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0" name="Freeform 242"/>
            <p:cNvSpPr/>
            <p:nvPr/>
          </p:nvSpPr>
          <p:spPr bwMode="auto">
            <a:xfrm>
              <a:off x="6167438" y="3017838"/>
              <a:ext cx="34925" cy="87313"/>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1" name="Freeform 243"/>
            <p:cNvSpPr/>
            <p:nvPr/>
          </p:nvSpPr>
          <p:spPr bwMode="auto">
            <a:xfrm>
              <a:off x="6027738" y="3048001"/>
              <a:ext cx="65088" cy="84138"/>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2" name="Freeform 244"/>
            <p:cNvSpPr/>
            <p:nvPr/>
          </p:nvSpPr>
          <p:spPr bwMode="auto">
            <a:xfrm>
              <a:off x="5924551" y="3148013"/>
              <a:ext cx="84138" cy="6032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3" name="Freeform 245"/>
            <p:cNvSpPr/>
            <p:nvPr/>
          </p:nvSpPr>
          <p:spPr bwMode="auto">
            <a:xfrm>
              <a:off x="5886451" y="3284538"/>
              <a:ext cx="84138" cy="34925"/>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4" name="Freeform 246"/>
            <p:cNvSpPr/>
            <p:nvPr/>
          </p:nvSpPr>
          <p:spPr bwMode="auto">
            <a:xfrm>
              <a:off x="6343651" y="3409951"/>
              <a:ext cx="87313" cy="61913"/>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5" name="Freeform 247"/>
            <p:cNvSpPr/>
            <p:nvPr/>
          </p:nvSpPr>
          <p:spPr bwMode="auto">
            <a:xfrm>
              <a:off x="6380163" y="3303588"/>
              <a:ext cx="88900" cy="30163"/>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6" name="Freeform 248"/>
            <p:cNvSpPr/>
            <p:nvPr/>
          </p:nvSpPr>
          <p:spPr bwMode="auto">
            <a:xfrm>
              <a:off x="6354763" y="3162301"/>
              <a:ext cx="82550" cy="61913"/>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7" name="Freeform 249"/>
            <p:cNvSpPr/>
            <p:nvPr/>
          </p:nvSpPr>
          <p:spPr bwMode="auto">
            <a:xfrm>
              <a:off x="6273801" y="3055938"/>
              <a:ext cx="65088" cy="84138"/>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w="9525">
              <a:noFill/>
              <a:round/>
            </a:ln>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38" name="标题 11"/>
          <p:cNvSpPr txBox="1"/>
          <p:nvPr/>
        </p:nvSpPr>
        <p:spPr>
          <a:xfrm>
            <a:off x="4657427" y="2074352"/>
            <a:ext cx="960584" cy="346536"/>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bg1"/>
                </a:solidFill>
                <a:latin typeface="微软雅黑" panose="020B0503020204020204" pitchFamily="34" charset="-122"/>
                <a:ea typeface="微软雅黑" panose="020B0503020204020204" pitchFamily="34" charset="-122"/>
              </a:rPr>
              <a:t>part4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202976" y="2599432"/>
            <a:ext cx="2461843" cy="2461843"/>
            <a:chOff x="304800" y="673100"/>
            <a:chExt cx="4000500" cy="4000500"/>
          </a:xfrm>
          <a:solidFill>
            <a:srgbClr val="C8161D"/>
          </a:solidFill>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grpSp>
      <p:sp>
        <p:nvSpPr>
          <p:cNvPr id="52" name="标题 11"/>
          <p:cNvSpPr txBox="1"/>
          <p:nvPr/>
        </p:nvSpPr>
        <p:spPr>
          <a:xfrm>
            <a:off x="4657427" y="4217771"/>
            <a:ext cx="1584176" cy="5715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b="1" dirty="0">
                <a:solidFill>
                  <a:schemeClr val="bg1"/>
                </a:solidFill>
                <a:latin typeface="微软雅黑" panose="020B0503020204020204" pitchFamily="34" charset="-122"/>
                <a:ea typeface="微软雅黑" panose="020B0503020204020204" pitchFamily="34" charset="-122"/>
              </a:rPr>
              <a:t>part2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4918455" y="2996952"/>
            <a:ext cx="981617" cy="981617"/>
            <a:chOff x="5738813" y="3068638"/>
            <a:chExt cx="717550" cy="717550"/>
          </a:xfrm>
          <a:solidFill>
            <a:schemeClr val="bg1"/>
          </a:solidFill>
        </p:grpSpPr>
        <p:sp>
          <p:nvSpPr>
            <p:cNvPr id="54" name="Freeform 20"/>
            <p:cNvSpPr>
              <a:spLocks noEditPoints="1"/>
            </p:cNvSpPr>
            <p:nvPr/>
          </p:nvSpPr>
          <p:spPr bwMode="auto">
            <a:xfrm>
              <a:off x="5803901" y="3136901"/>
              <a:ext cx="584200" cy="584200"/>
            </a:xfrm>
            <a:custGeom>
              <a:avLst/>
              <a:gdLst>
                <a:gd name="T0" fmla="*/ 77 w 153"/>
                <a:gd name="T1" fmla="*/ 10 h 153"/>
                <a:gd name="T2" fmla="*/ 143 w 153"/>
                <a:gd name="T3" fmla="*/ 76 h 153"/>
                <a:gd name="T4" fmla="*/ 77 w 153"/>
                <a:gd name="T5" fmla="*/ 142 h 153"/>
                <a:gd name="T6" fmla="*/ 11 w 153"/>
                <a:gd name="T7" fmla="*/ 76 h 153"/>
                <a:gd name="T8" fmla="*/ 77 w 153"/>
                <a:gd name="T9" fmla="*/ 10 h 153"/>
                <a:gd name="T10" fmla="*/ 77 w 153"/>
                <a:gd name="T11" fmla="*/ 0 h 153"/>
                <a:gd name="T12" fmla="*/ 0 w 153"/>
                <a:gd name="T13" fmla="*/ 76 h 153"/>
                <a:gd name="T14" fmla="*/ 77 w 153"/>
                <a:gd name="T15" fmla="*/ 153 h 153"/>
                <a:gd name="T16" fmla="*/ 153 w 153"/>
                <a:gd name="T17" fmla="*/ 76 h 153"/>
                <a:gd name="T18" fmla="*/ 77 w 153"/>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153">
                  <a:moveTo>
                    <a:pt x="77" y="10"/>
                  </a:moveTo>
                  <a:cubicBezTo>
                    <a:pt x="113" y="10"/>
                    <a:pt x="143" y="40"/>
                    <a:pt x="143" y="76"/>
                  </a:cubicBezTo>
                  <a:cubicBezTo>
                    <a:pt x="143" y="113"/>
                    <a:pt x="113" y="142"/>
                    <a:pt x="77" y="142"/>
                  </a:cubicBezTo>
                  <a:cubicBezTo>
                    <a:pt x="40" y="142"/>
                    <a:pt x="11" y="113"/>
                    <a:pt x="11" y="76"/>
                  </a:cubicBezTo>
                  <a:cubicBezTo>
                    <a:pt x="11" y="40"/>
                    <a:pt x="40" y="10"/>
                    <a:pt x="77" y="10"/>
                  </a:cubicBezTo>
                  <a:moveTo>
                    <a:pt x="77" y="0"/>
                  </a:moveTo>
                  <a:cubicBezTo>
                    <a:pt x="34" y="0"/>
                    <a:pt x="0" y="34"/>
                    <a:pt x="0" y="76"/>
                  </a:cubicBezTo>
                  <a:cubicBezTo>
                    <a:pt x="0" y="119"/>
                    <a:pt x="34" y="153"/>
                    <a:pt x="77" y="153"/>
                  </a:cubicBezTo>
                  <a:cubicBezTo>
                    <a:pt x="119" y="153"/>
                    <a:pt x="153" y="119"/>
                    <a:pt x="153" y="76"/>
                  </a:cubicBezTo>
                  <a:cubicBezTo>
                    <a:pt x="153" y="34"/>
                    <a:pt x="119" y="0"/>
                    <a:pt x="7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5" name="Freeform 21"/>
            <p:cNvSpPr/>
            <p:nvPr/>
          </p:nvSpPr>
          <p:spPr bwMode="auto">
            <a:xfrm>
              <a:off x="6296026" y="3511551"/>
              <a:ext cx="53975" cy="68263"/>
            </a:xfrm>
            <a:custGeom>
              <a:avLst/>
              <a:gdLst>
                <a:gd name="T0" fmla="*/ 14 w 14"/>
                <a:gd name="T1" fmla="*/ 1 h 18"/>
                <a:gd name="T2" fmla="*/ 14 w 14"/>
                <a:gd name="T3" fmla="*/ 2 h 18"/>
                <a:gd name="T4" fmla="*/ 14 w 14"/>
                <a:gd name="T5" fmla="*/ 2 h 18"/>
                <a:gd name="T6" fmla="*/ 7 w 14"/>
                <a:gd name="T7" fmla="*/ 16 h 18"/>
                <a:gd name="T8" fmla="*/ 5 w 14"/>
                <a:gd name="T9" fmla="*/ 17 h 18"/>
                <a:gd name="T10" fmla="*/ 2 w 14"/>
                <a:gd name="T11" fmla="*/ 18 h 18"/>
                <a:gd name="T12" fmla="*/ 1 w 14"/>
                <a:gd name="T13" fmla="*/ 18 h 18"/>
                <a:gd name="T14" fmla="*/ 1 w 14"/>
                <a:gd name="T15" fmla="*/ 15 h 18"/>
                <a:gd name="T16" fmla="*/ 0 w 14"/>
                <a:gd name="T17" fmla="*/ 13 h 18"/>
                <a:gd name="T18" fmla="*/ 0 w 14"/>
                <a:gd name="T19" fmla="*/ 9 h 18"/>
                <a:gd name="T20" fmla="*/ 2 w 14"/>
                <a:gd name="T21" fmla="*/ 8 h 18"/>
                <a:gd name="T22" fmla="*/ 3 w 14"/>
                <a:gd name="T23" fmla="*/ 6 h 18"/>
                <a:gd name="T24" fmla="*/ 4 w 14"/>
                <a:gd name="T25" fmla="*/ 6 h 18"/>
                <a:gd name="T26" fmla="*/ 4 w 14"/>
                <a:gd name="T27" fmla="*/ 4 h 18"/>
                <a:gd name="T28" fmla="*/ 6 w 14"/>
                <a:gd name="T29" fmla="*/ 4 h 18"/>
                <a:gd name="T30" fmla="*/ 7 w 14"/>
                <a:gd name="T31" fmla="*/ 2 h 18"/>
                <a:gd name="T32" fmla="*/ 10 w 14"/>
                <a:gd name="T33" fmla="*/ 1 h 18"/>
                <a:gd name="T34" fmla="*/ 10 w 14"/>
                <a:gd name="T35" fmla="*/ 0 h 18"/>
                <a:gd name="T36" fmla="*/ 14 w 14"/>
                <a:gd name="T37" fmla="*/ 0 h 18"/>
                <a:gd name="T38" fmla="*/ 14 w 14"/>
                <a:gd name="T3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18">
                  <a:moveTo>
                    <a:pt x="14" y="1"/>
                  </a:moveTo>
                  <a:cubicBezTo>
                    <a:pt x="14" y="1"/>
                    <a:pt x="14" y="1"/>
                    <a:pt x="14" y="2"/>
                  </a:cubicBezTo>
                  <a:cubicBezTo>
                    <a:pt x="14" y="2"/>
                    <a:pt x="14" y="2"/>
                    <a:pt x="14" y="2"/>
                  </a:cubicBezTo>
                  <a:cubicBezTo>
                    <a:pt x="12" y="7"/>
                    <a:pt x="9" y="12"/>
                    <a:pt x="7" y="16"/>
                  </a:cubicBezTo>
                  <a:cubicBezTo>
                    <a:pt x="6" y="16"/>
                    <a:pt x="6" y="17"/>
                    <a:pt x="5" y="17"/>
                  </a:cubicBezTo>
                  <a:cubicBezTo>
                    <a:pt x="4" y="17"/>
                    <a:pt x="3" y="18"/>
                    <a:pt x="2" y="18"/>
                  </a:cubicBezTo>
                  <a:cubicBezTo>
                    <a:pt x="1" y="18"/>
                    <a:pt x="1" y="18"/>
                    <a:pt x="1" y="18"/>
                  </a:cubicBezTo>
                  <a:cubicBezTo>
                    <a:pt x="1" y="16"/>
                    <a:pt x="1" y="16"/>
                    <a:pt x="1" y="15"/>
                  </a:cubicBezTo>
                  <a:cubicBezTo>
                    <a:pt x="1" y="14"/>
                    <a:pt x="1" y="14"/>
                    <a:pt x="0" y="13"/>
                  </a:cubicBezTo>
                  <a:cubicBezTo>
                    <a:pt x="1" y="12"/>
                    <a:pt x="0" y="10"/>
                    <a:pt x="0" y="9"/>
                  </a:cubicBezTo>
                  <a:cubicBezTo>
                    <a:pt x="0" y="9"/>
                    <a:pt x="1" y="9"/>
                    <a:pt x="2" y="8"/>
                  </a:cubicBezTo>
                  <a:cubicBezTo>
                    <a:pt x="3" y="8"/>
                    <a:pt x="2" y="6"/>
                    <a:pt x="3" y="6"/>
                  </a:cubicBezTo>
                  <a:cubicBezTo>
                    <a:pt x="4" y="5"/>
                    <a:pt x="4" y="6"/>
                    <a:pt x="4" y="6"/>
                  </a:cubicBezTo>
                  <a:cubicBezTo>
                    <a:pt x="5" y="6"/>
                    <a:pt x="4" y="5"/>
                    <a:pt x="4" y="4"/>
                  </a:cubicBezTo>
                  <a:cubicBezTo>
                    <a:pt x="5" y="4"/>
                    <a:pt x="6" y="4"/>
                    <a:pt x="6" y="4"/>
                  </a:cubicBezTo>
                  <a:cubicBezTo>
                    <a:pt x="7" y="4"/>
                    <a:pt x="7" y="3"/>
                    <a:pt x="7" y="2"/>
                  </a:cubicBezTo>
                  <a:cubicBezTo>
                    <a:pt x="8" y="1"/>
                    <a:pt x="9" y="1"/>
                    <a:pt x="10" y="1"/>
                  </a:cubicBezTo>
                  <a:cubicBezTo>
                    <a:pt x="10" y="1"/>
                    <a:pt x="10" y="0"/>
                    <a:pt x="10" y="0"/>
                  </a:cubicBezTo>
                  <a:cubicBezTo>
                    <a:pt x="11" y="0"/>
                    <a:pt x="13" y="0"/>
                    <a:pt x="14" y="0"/>
                  </a:cubicBezTo>
                  <a:cubicBezTo>
                    <a:pt x="14" y="1"/>
                    <a:pt x="14" y="1"/>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6" name="Freeform 22"/>
            <p:cNvSpPr/>
            <p:nvPr/>
          </p:nvSpPr>
          <p:spPr bwMode="auto">
            <a:xfrm>
              <a:off x="5834063" y="3232151"/>
              <a:ext cx="173038" cy="415925"/>
            </a:xfrm>
            <a:custGeom>
              <a:avLst/>
              <a:gdLst>
                <a:gd name="T0" fmla="*/ 18 w 45"/>
                <a:gd name="T1" fmla="*/ 6 h 109"/>
                <a:gd name="T2" fmla="*/ 18 w 45"/>
                <a:gd name="T3" fmla="*/ 3 h 109"/>
                <a:gd name="T4" fmla="*/ 22 w 45"/>
                <a:gd name="T5" fmla="*/ 8 h 109"/>
                <a:gd name="T6" fmla="*/ 23 w 45"/>
                <a:gd name="T7" fmla="*/ 0 h 109"/>
                <a:gd name="T8" fmla="*/ 28 w 45"/>
                <a:gd name="T9" fmla="*/ 2 h 109"/>
                <a:gd name="T10" fmla="*/ 32 w 45"/>
                <a:gd name="T11" fmla="*/ 5 h 109"/>
                <a:gd name="T12" fmla="*/ 34 w 45"/>
                <a:gd name="T13" fmla="*/ 8 h 109"/>
                <a:gd name="T14" fmla="*/ 32 w 45"/>
                <a:gd name="T15" fmla="*/ 9 h 109"/>
                <a:gd name="T16" fmla="*/ 28 w 45"/>
                <a:gd name="T17" fmla="*/ 11 h 109"/>
                <a:gd name="T18" fmla="*/ 28 w 45"/>
                <a:gd name="T19" fmla="*/ 6 h 109"/>
                <a:gd name="T20" fmla="*/ 25 w 45"/>
                <a:gd name="T21" fmla="*/ 6 h 109"/>
                <a:gd name="T22" fmla="*/ 21 w 45"/>
                <a:gd name="T23" fmla="*/ 11 h 109"/>
                <a:gd name="T24" fmla="*/ 17 w 45"/>
                <a:gd name="T25" fmla="*/ 16 h 109"/>
                <a:gd name="T26" fmla="*/ 21 w 45"/>
                <a:gd name="T27" fmla="*/ 20 h 109"/>
                <a:gd name="T28" fmla="*/ 24 w 45"/>
                <a:gd name="T29" fmla="*/ 20 h 109"/>
                <a:gd name="T30" fmla="*/ 25 w 45"/>
                <a:gd name="T31" fmla="*/ 13 h 109"/>
                <a:gd name="T32" fmla="*/ 29 w 45"/>
                <a:gd name="T33" fmla="*/ 14 h 109"/>
                <a:gd name="T34" fmla="*/ 31 w 45"/>
                <a:gd name="T35" fmla="*/ 15 h 109"/>
                <a:gd name="T36" fmla="*/ 34 w 45"/>
                <a:gd name="T37" fmla="*/ 22 h 109"/>
                <a:gd name="T38" fmla="*/ 37 w 45"/>
                <a:gd name="T39" fmla="*/ 27 h 109"/>
                <a:gd name="T40" fmla="*/ 35 w 45"/>
                <a:gd name="T41" fmla="*/ 28 h 109"/>
                <a:gd name="T42" fmla="*/ 32 w 45"/>
                <a:gd name="T43" fmla="*/ 25 h 109"/>
                <a:gd name="T44" fmla="*/ 32 w 45"/>
                <a:gd name="T45" fmla="*/ 29 h 109"/>
                <a:gd name="T46" fmla="*/ 27 w 45"/>
                <a:gd name="T47" fmla="*/ 31 h 109"/>
                <a:gd name="T48" fmla="*/ 24 w 45"/>
                <a:gd name="T49" fmla="*/ 37 h 109"/>
                <a:gd name="T50" fmla="*/ 20 w 45"/>
                <a:gd name="T51" fmla="*/ 42 h 109"/>
                <a:gd name="T52" fmla="*/ 19 w 45"/>
                <a:gd name="T53" fmla="*/ 43 h 109"/>
                <a:gd name="T54" fmla="*/ 13 w 45"/>
                <a:gd name="T55" fmla="*/ 43 h 109"/>
                <a:gd name="T56" fmla="*/ 14 w 45"/>
                <a:gd name="T57" fmla="*/ 48 h 109"/>
                <a:gd name="T58" fmla="*/ 19 w 45"/>
                <a:gd name="T59" fmla="*/ 53 h 109"/>
                <a:gd name="T60" fmla="*/ 21 w 45"/>
                <a:gd name="T61" fmla="*/ 58 h 109"/>
                <a:gd name="T62" fmla="*/ 25 w 45"/>
                <a:gd name="T63" fmla="*/ 55 h 109"/>
                <a:gd name="T64" fmla="*/ 29 w 45"/>
                <a:gd name="T65" fmla="*/ 56 h 109"/>
                <a:gd name="T66" fmla="*/ 36 w 45"/>
                <a:gd name="T67" fmla="*/ 64 h 109"/>
                <a:gd name="T68" fmla="*/ 41 w 45"/>
                <a:gd name="T69" fmla="*/ 66 h 109"/>
                <a:gd name="T70" fmla="*/ 45 w 45"/>
                <a:gd name="T71" fmla="*/ 70 h 109"/>
                <a:gd name="T72" fmla="*/ 43 w 45"/>
                <a:gd name="T73" fmla="*/ 75 h 109"/>
                <a:gd name="T74" fmla="*/ 42 w 45"/>
                <a:gd name="T75" fmla="*/ 82 h 109"/>
                <a:gd name="T76" fmla="*/ 38 w 45"/>
                <a:gd name="T77" fmla="*/ 86 h 109"/>
                <a:gd name="T78" fmla="*/ 35 w 45"/>
                <a:gd name="T79" fmla="*/ 90 h 109"/>
                <a:gd name="T80" fmla="*/ 32 w 45"/>
                <a:gd name="T81" fmla="*/ 94 h 109"/>
                <a:gd name="T82" fmla="*/ 30 w 45"/>
                <a:gd name="T83" fmla="*/ 102 h 109"/>
                <a:gd name="T84" fmla="*/ 29 w 45"/>
                <a:gd name="T85" fmla="*/ 107 h 109"/>
                <a:gd name="T86" fmla="*/ 27 w 45"/>
                <a:gd name="T87" fmla="*/ 107 h 109"/>
                <a:gd name="T88" fmla="*/ 25 w 45"/>
                <a:gd name="T89" fmla="*/ 104 h 109"/>
                <a:gd name="T90" fmla="*/ 24 w 45"/>
                <a:gd name="T91" fmla="*/ 96 h 109"/>
                <a:gd name="T92" fmla="*/ 26 w 45"/>
                <a:gd name="T93" fmla="*/ 88 h 109"/>
                <a:gd name="T94" fmla="*/ 26 w 45"/>
                <a:gd name="T95" fmla="*/ 81 h 109"/>
                <a:gd name="T96" fmla="*/ 22 w 45"/>
                <a:gd name="T97" fmla="*/ 74 h 109"/>
                <a:gd name="T98" fmla="*/ 20 w 45"/>
                <a:gd name="T99" fmla="*/ 68 h 109"/>
                <a:gd name="T100" fmla="*/ 21 w 45"/>
                <a:gd name="T101" fmla="*/ 61 h 109"/>
                <a:gd name="T102" fmla="*/ 17 w 45"/>
                <a:gd name="T103" fmla="*/ 57 h 109"/>
                <a:gd name="T104" fmla="*/ 14 w 45"/>
                <a:gd name="T105" fmla="*/ 55 h 109"/>
                <a:gd name="T106" fmla="*/ 6 w 45"/>
                <a:gd name="T107" fmla="*/ 48 h 109"/>
                <a:gd name="T108" fmla="*/ 5 w 45"/>
                <a:gd name="T109" fmla="*/ 47 h 109"/>
                <a:gd name="T110" fmla="*/ 2 w 45"/>
                <a:gd name="T111" fmla="*/ 43 h 109"/>
                <a:gd name="T112" fmla="*/ 15 w 45"/>
                <a:gd name="T113" fmla="*/ 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 h="109">
                  <a:moveTo>
                    <a:pt x="15" y="7"/>
                  </a:moveTo>
                  <a:cubicBezTo>
                    <a:pt x="15" y="7"/>
                    <a:pt x="15" y="7"/>
                    <a:pt x="16" y="7"/>
                  </a:cubicBezTo>
                  <a:cubicBezTo>
                    <a:pt x="17" y="7"/>
                    <a:pt x="17" y="6"/>
                    <a:pt x="18" y="6"/>
                  </a:cubicBezTo>
                  <a:cubicBezTo>
                    <a:pt x="18" y="7"/>
                    <a:pt x="18" y="7"/>
                    <a:pt x="18" y="7"/>
                  </a:cubicBezTo>
                  <a:cubicBezTo>
                    <a:pt x="19" y="7"/>
                    <a:pt x="19" y="5"/>
                    <a:pt x="18" y="4"/>
                  </a:cubicBezTo>
                  <a:cubicBezTo>
                    <a:pt x="18" y="3"/>
                    <a:pt x="18" y="4"/>
                    <a:pt x="18" y="3"/>
                  </a:cubicBezTo>
                  <a:cubicBezTo>
                    <a:pt x="20" y="2"/>
                    <a:pt x="19" y="4"/>
                    <a:pt x="20" y="3"/>
                  </a:cubicBezTo>
                  <a:cubicBezTo>
                    <a:pt x="21" y="5"/>
                    <a:pt x="21" y="5"/>
                    <a:pt x="22" y="6"/>
                  </a:cubicBezTo>
                  <a:cubicBezTo>
                    <a:pt x="22" y="7"/>
                    <a:pt x="21" y="7"/>
                    <a:pt x="22" y="8"/>
                  </a:cubicBezTo>
                  <a:cubicBezTo>
                    <a:pt x="22" y="7"/>
                    <a:pt x="23" y="6"/>
                    <a:pt x="23" y="6"/>
                  </a:cubicBezTo>
                  <a:cubicBezTo>
                    <a:pt x="23" y="5"/>
                    <a:pt x="22" y="5"/>
                    <a:pt x="22" y="5"/>
                  </a:cubicBezTo>
                  <a:cubicBezTo>
                    <a:pt x="20" y="4"/>
                    <a:pt x="22" y="1"/>
                    <a:pt x="23" y="0"/>
                  </a:cubicBezTo>
                  <a:cubicBezTo>
                    <a:pt x="24" y="0"/>
                    <a:pt x="24" y="1"/>
                    <a:pt x="24" y="2"/>
                  </a:cubicBezTo>
                  <a:cubicBezTo>
                    <a:pt x="24" y="1"/>
                    <a:pt x="26" y="0"/>
                    <a:pt x="26" y="2"/>
                  </a:cubicBezTo>
                  <a:cubicBezTo>
                    <a:pt x="27" y="2"/>
                    <a:pt x="27" y="2"/>
                    <a:pt x="28" y="2"/>
                  </a:cubicBezTo>
                  <a:cubicBezTo>
                    <a:pt x="29" y="2"/>
                    <a:pt x="29" y="2"/>
                    <a:pt x="29" y="3"/>
                  </a:cubicBezTo>
                  <a:cubicBezTo>
                    <a:pt x="30" y="3"/>
                    <a:pt x="31" y="3"/>
                    <a:pt x="31" y="3"/>
                  </a:cubicBezTo>
                  <a:cubicBezTo>
                    <a:pt x="31" y="4"/>
                    <a:pt x="32" y="4"/>
                    <a:pt x="32" y="5"/>
                  </a:cubicBezTo>
                  <a:cubicBezTo>
                    <a:pt x="32" y="6"/>
                    <a:pt x="32" y="6"/>
                    <a:pt x="32" y="6"/>
                  </a:cubicBezTo>
                  <a:cubicBezTo>
                    <a:pt x="32" y="6"/>
                    <a:pt x="33" y="7"/>
                    <a:pt x="34" y="7"/>
                  </a:cubicBezTo>
                  <a:cubicBezTo>
                    <a:pt x="34" y="7"/>
                    <a:pt x="34" y="8"/>
                    <a:pt x="34" y="8"/>
                  </a:cubicBezTo>
                  <a:cubicBezTo>
                    <a:pt x="34" y="8"/>
                    <a:pt x="34" y="9"/>
                    <a:pt x="34" y="9"/>
                  </a:cubicBezTo>
                  <a:cubicBezTo>
                    <a:pt x="33" y="9"/>
                    <a:pt x="33" y="10"/>
                    <a:pt x="33" y="11"/>
                  </a:cubicBezTo>
                  <a:cubicBezTo>
                    <a:pt x="33" y="10"/>
                    <a:pt x="32" y="10"/>
                    <a:pt x="32" y="9"/>
                  </a:cubicBezTo>
                  <a:cubicBezTo>
                    <a:pt x="32" y="10"/>
                    <a:pt x="32" y="10"/>
                    <a:pt x="32" y="11"/>
                  </a:cubicBezTo>
                  <a:cubicBezTo>
                    <a:pt x="32" y="13"/>
                    <a:pt x="31" y="13"/>
                    <a:pt x="32" y="14"/>
                  </a:cubicBezTo>
                  <a:cubicBezTo>
                    <a:pt x="30" y="14"/>
                    <a:pt x="29" y="12"/>
                    <a:pt x="28" y="11"/>
                  </a:cubicBezTo>
                  <a:cubicBezTo>
                    <a:pt x="27" y="11"/>
                    <a:pt x="26" y="11"/>
                    <a:pt x="26" y="11"/>
                  </a:cubicBezTo>
                  <a:cubicBezTo>
                    <a:pt x="26" y="9"/>
                    <a:pt x="28" y="10"/>
                    <a:pt x="29" y="8"/>
                  </a:cubicBezTo>
                  <a:cubicBezTo>
                    <a:pt x="29" y="6"/>
                    <a:pt x="27" y="7"/>
                    <a:pt x="28" y="6"/>
                  </a:cubicBezTo>
                  <a:cubicBezTo>
                    <a:pt x="27" y="6"/>
                    <a:pt x="26" y="5"/>
                    <a:pt x="26" y="6"/>
                  </a:cubicBezTo>
                  <a:cubicBezTo>
                    <a:pt x="26" y="5"/>
                    <a:pt x="25" y="5"/>
                    <a:pt x="24" y="5"/>
                  </a:cubicBezTo>
                  <a:cubicBezTo>
                    <a:pt x="24" y="5"/>
                    <a:pt x="25" y="5"/>
                    <a:pt x="25" y="6"/>
                  </a:cubicBezTo>
                  <a:cubicBezTo>
                    <a:pt x="25" y="7"/>
                    <a:pt x="25" y="8"/>
                    <a:pt x="25" y="9"/>
                  </a:cubicBezTo>
                  <a:cubicBezTo>
                    <a:pt x="24" y="9"/>
                    <a:pt x="23" y="9"/>
                    <a:pt x="21" y="10"/>
                  </a:cubicBezTo>
                  <a:cubicBezTo>
                    <a:pt x="21" y="10"/>
                    <a:pt x="21" y="10"/>
                    <a:pt x="21" y="11"/>
                  </a:cubicBezTo>
                  <a:cubicBezTo>
                    <a:pt x="20" y="11"/>
                    <a:pt x="20" y="12"/>
                    <a:pt x="19" y="13"/>
                  </a:cubicBezTo>
                  <a:cubicBezTo>
                    <a:pt x="19" y="13"/>
                    <a:pt x="18" y="14"/>
                    <a:pt x="17" y="15"/>
                  </a:cubicBezTo>
                  <a:cubicBezTo>
                    <a:pt x="17" y="15"/>
                    <a:pt x="18" y="16"/>
                    <a:pt x="17" y="16"/>
                  </a:cubicBezTo>
                  <a:cubicBezTo>
                    <a:pt x="17" y="17"/>
                    <a:pt x="18" y="16"/>
                    <a:pt x="18" y="18"/>
                  </a:cubicBezTo>
                  <a:cubicBezTo>
                    <a:pt x="19" y="18"/>
                    <a:pt x="20" y="19"/>
                    <a:pt x="20" y="20"/>
                  </a:cubicBezTo>
                  <a:cubicBezTo>
                    <a:pt x="21" y="20"/>
                    <a:pt x="21" y="19"/>
                    <a:pt x="21" y="20"/>
                  </a:cubicBezTo>
                  <a:cubicBezTo>
                    <a:pt x="22" y="20"/>
                    <a:pt x="22" y="19"/>
                    <a:pt x="22" y="20"/>
                  </a:cubicBezTo>
                  <a:cubicBezTo>
                    <a:pt x="22" y="21"/>
                    <a:pt x="23" y="22"/>
                    <a:pt x="23" y="23"/>
                  </a:cubicBezTo>
                  <a:cubicBezTo>
                    <a:pt x="23" y="22"/>
                    <a:pt x="23" y="20"/>
                    <a:pt x="24" y="20"/>
                  </a:cubicBezTo>
                  <a:cubicBezTo>
                    <a:pt x="24" y="19"/>
                    <a:pt x="24" y="20"/>
                    <a:pt x="23" y="19"/>
                  </a:cubicBezTo>
                  <a:cubicBezTo>
                    <a:pt x="24" y="18"/>
                    <a:pt x="24" y="19"/>
                    <a:pt x="25" y="19"/>
                  </a:cubicBezTo>
                  <a:cubicBezTo>
                    <a:pt x="24" y="17"/>
                    <a:pt x="25" y="15"/>
                    <a:pt x="25" y="13"/>
                  </a:cubicBezTo>
                  <a:cubicBezTo>
                    <a:pt x="26" y="13"/>
                    <a:pt x="26" y="12"/>
                    <a:pt x="26" y="12"/>
                  </a:cubicBezTo>
                  <a:cubicBezTo>
                    <a:pt x="27" y="12"/>
                    <a:pt x="27" y="13"/>
                    <a:pt x="27" y="13"/>
                  </a:cubicBezTo>
                  <a:cubicBezTo>
                    <a:pt x="28" y="13"/>
                    <a:pt x="28" y="14"/>
                    <a:pt x="29" y="14"/>
                  </a:cubicBezTo>
                  <a:cubicBezTo>
                    <a:pt x="29" y="14"/>
                    <a:pt x="29" y="15"/>
                    <a:pt x="29" y="16"/>
                  </a:cubicBezTo>
                  <a:cubicBezTo>
                    <a:pt x="29" y="17"/>
                    <a:pt x="31" y="16"/>
                    <a:pt x="31" y="17"/>
                  </a:cubicBezTo>
                  <a:cubicBezTo>
                    <a:pt x="32" y="17"/>
                    <a:pt x="31" y="16"/>
                    <a:pt x="31" y="15"/>
                  </a:cubicBezTo>
                  <a:cubicBezTo>
                    <a:pt x="33" y="15"/>
                    <a:pt x="32" y="17"/>
                    <a:pt x="33" y="18"/>
                  </a:cubicBezTo>
                  <a:cubicBezTo>
                    <a:pt x="33" y="18"/>
                    <a:pt x="33" y="19"/>
                    <a:pt x="33" y="19"/>
                  </a:cubicBezTo>
                  <a:cubicBezTo>
                    <a:pt x="33" y="20"/>
                    <a:pt x="34" y="20"/>
                    <a:pt x="34" y="22"/>
                  </a:cubicBezTo>
                  <a:cubicBezTo>
                    <a:pt x="35" y="21"/>
                    <a:pt x="35" y="21"/>
                    <a:pt x="35" y="22"/>
                  </a:cubicBezTo>
                  <a:cubicBezTo>
                    <a:pt x="35" y="23"/>
                    <a:pt x="35" y="23"/>
                    <a:pt x="35" y="25"/>
                  </a:cubicBezTo>
                  <a:cubicBezTo>
                    <a:pt x="36" y="26"/>
                    <a:pt x="36" y="27"/>
                    <a:pt x="37" y="27"/>
                  </a:cubicBezTo>
                  <a:cubicBezTo>
                    <a:pt x="36" y="27"/>
                    <a:pt x="37" y="28"/>
                    <a:pt x="37" y="29"/>
                  </a:cubicBezTo>
                  <a:cubicBezTo>
                    <a:pt x="36" y="29"/>
                    <a:pt x="35" y="28"/>
                    <a:pt x="35" y="29"/>
                  </a:cubicBezTo>
                  <a:cubicBezTo>
                    <a:pt x="35" y="29"/>
                    <a:pt x="35" y="28"/>
                    <a:pt x="35" y="28"/>
                  </a:cubicBezTo>
                  <a:cubicBezTo>
                    <a:pt x="34" y="27"/>
                    <a:pt x="34" y="28"/>
                    <a:pt x="33" y="28"/>
                  </a:cubicBezTo>
                  <a:cubicBezTo>
                    <a:pt x="33" y="26"/>
                    <a:pt x="34" y="25"/>
                    <a:pt x="35" y="24"/>
                  </a:cubicBezTo>
                  <a:cubicBezTo>
                    <a:pt x="34" y="23"/>
                    <a:pt x="33" y="26"/>
                    <a:pt x="32" y="25"/>
                  </a:cubicBezTo>
                  <a:cubicBezTo>
                    <a:pt x="32" y="26"/>
                    <a:pt x="32" y="25"/>
                    <a:pt x="32" y="26"/>
                  </a:cubicBezTo>
                  <a:cubicBezTo>
                    <a:pt x="31" y="26"/>
                    <a:pt x="31" y="26"/>
                    <a:pt x="31" y="27"/>
                  </a:cubicBezTo>
                  <a:cubicBezTo>
                    <a:pt x="30" y="28"/>
                    <a:pt x="32" y="28"/>
                    <a:pt x="32" y="29"/>
                  </a:cubicBezTo>
                  <a:cubicBezTo>
                    <a:pt x="32" y="29"/>
                    <a:pt x="31" y="30"/>
                    <a:pt x="30" y="30"/>
                  </a:cubicBezTo>
                  <a:cubicBezTo>
                    <a:pt x="30" y="30"/>
                    <a:pt x="30" y="30"/>
                    <a:pt x="30" y="29"/>
                  </a:cubicBezTo>
                  <a:cubicBezTo>
                    <a:pt x="29" y="30"/>
                    <a:pt x="28" y="30"/>
                    <a:pt x="27" y="31"/>
                  </a:cubicBezTo>
                  <a:cubicBezTo>
                    <a:pt x="27" y="32"/>
                    <a:pt x="27" y="32"/>
                    <a:pt x="27" y="32"/>
                  </a:cubicBezTo>
                  <a:cubicBezTo>
                    <a:pt x="26" y="33"/>
                    <a:pt x="26" y="33"/>
                    <a:pt x="25" y="34"/>
                  </a:cubicBezTo>
                  <a:cubicBezTo>
                    <a:pt x="25" y="35"/>
                    <a:pt x="24" y="35"/>
                    <a:pt x="24" y="37"/>
                  </a:cubicBezTo>
                  <a:cubicBezTo>
                    <a:pt x="24" y="37"/>
                    <a:pt x="24" y="37"/>
                    <a:pt x="23" y="37"/>
                  </a:cubicBezTo>
                  <a:cubicBezTo>
                    <a:pt x="24" y="38"/>
                    <a:pt x="24" y="38"/>
                    <a:pt x="23" y="38"/>
                  </a:cubicBezTo>
                  <a:cubicBezTo>
                    <a:pt x="22" y="39"/>
                    <a:pt x="21" y="40"/>
                    <a:pt x="20" y="42"/>
                  </a:cubicBezTo>
                  <a:cubicBezTo>
                    <a:pt x="20" y="42"/>
                    <a:pt x="21" y="43"/>
                    <a:pt x="21" y="43"/>
                  </a:cubicBezTo>
                  <a:cubicBezTo>
                    <a:pt x="21" y="44"/>
                    <a:pt x="21" y="44"/>
                    <a:pt x="21" y="46"/>
                  </a:cubicBezTo>
                  <a:cubicBezTo>
                    <a:pt x="20" y="46"/>
                    <a:pt x="19" y="45"/>
                    <a:pt x="19" y="43"/>
                  </a:cubicBezTo>
                  <a:cubicBezTo>
                    <a:pt x="19" y="42"/>
                    <a:pt x="18" y="43"/>
                    <a:pt x="17" y="43"/>
                  </a:cubicBezTo>
                  <a:cubicBezTo>
                    <a:pt x="16" y="43"/>
                    <a:pt x="16" y="43"/>
                    <a:pt x="16" y="43"/>
                  </a:cubicBezTo>
                  <a:cubicBezTo>
                    <a:pt x="15" y="43"/>
                    <a:pt x="15" y="42"/>
                    <a:pt x="13" y="43"/>
                  </a:cubicBezTo>
                  <a:cubicBezTo>
                    <a:pt x="13" y="43"/>
                    <a:pt x="12" y="43"/>
                    <a:pt x="11" y="44"/>
                  </a:cubicBezTo>
                  <a:cubicBezTo>
                    <a:pt x="12" y="46"/>
                    <a:pt x="10" y="51"/>
                    <a:pt x="13" y="51"/>
                  </a:cubicBezTo>
                  <a:cubicBezTo>
                    <a:pt x="14" y="50"/>
                    <a:pt x="14" y="49"/>
                    <a:pt x="14" y="48"/>
                  </a:cubicBezTo>
                  <a:cubicBezTo>
                    <a:pt x="15" y="48"/>
                    <a:pt x="15" y="48"/>
                    <a:pt x="17" y="48"/>
                  </a:cubicBezTo>
                  <a:cubicBezTo>
                    <a:pt x="17" y="50"/>
                    <a:pt x="16" y="51"/>
                    <a:pt x="16" y="52"/>
                  </a:cubicBezTo>
                  <a:cubicBezTo>
                    <a:pt x="17" y="52"/>
                    <a:pt x="18" y="52"/>
                    <a:pt x="19" y="53"/>
                  </a:cubicBezTo>
                  <a:cubicBezTo>
                    <a:pt x="19" y="55"/>
                    <a:pt x="18" y="56"/>
                    <a:pt x="19" y="57"/>
                  </a:cubicBezTo>
                  <a:cubicBezTo>
                    <a:pt x="19" y="57"/>
                    <a:pt x="20" y="57"/>
                    <a:pt x="20" y="56"/>
                  </a:cubicBezTo>
                  <a:cubicBezTo>
                    <a:pt x="21" y="56"/>
                    <a:pt x="21" y="57"/>
                    <a:pt x="21" y="58"/>
                  </a:cubicBezTo>
                  <a:cubicBezTo>
                    <a:pt x="22" y="57"/>
                    <a:pt x="23" y="56"/>
                    <a:pt x="23" y="55"/>
                  </a:cubicBezTo>
                  <a:cubicBezTo>
                    <a:pt x="24" y="55"/>
                    <a:pt x="24" y="55"/>
                    <a:pt x="24" y="54"/>
                  </a:cubicBezTo>
                  <a:cubicBezTo>
                    <a:pt x="25" y="55"/>
                    <a:pt x="25" y="55"/>
                    <a:pt x="25" y="55"/>
                  </a:cubicBezTo>
                  <a:cubicBezTo>
                    <a:pt x="26" y="55"/>
                    <a:pt x="26" y="54"/>
                    <a:pt x="26" y="55"/>
                  </a:cubicBezTo>
                  <a:cubicBezTo>
                    <a:pt x="27" y="56"/>
                    <a:pt x="28" y="56"/>
                    <a:pt x="28" y="57"/>
                  </a:cubicBezTo>
                  <a:cubicBezTo>
                    <a:pt x="28" y="57"/>
                    <a:pt x="28" y="56"/>
                    <a:pt x="29" y="56"/>
                  </a:cubicBezTo>
                  <a:cubicBezTo>
                    <a:pt x="30" y="57"/>
                    <a:pt x="31" y="57"/>
                    <a:pt x="32" y="58"/>
                  </a:cubicBezTo>
                  <a:cubicBezTo>
                    <a:pt x="32" y="59"/>
                    <a:pt x="33" y="60"/>
                    <a:pt x="33" y="60"/>
                  </a:cubicBezTo>
                  <a:cubicBezTo>
                    <a:pt x="36" y="59"/>
                    <a:pt x="37" y="63"/>
                    <a:pt x="36" y="64"/>
                  </a:cubicBezTo>
                  <a:cubicBezTo>
                    <a:pt x="36" y="65"/>
                    <a:pt x="37" y="64"/>
                    <a:pt x="38" y="64"/>
                  </a:cubicBezTo>
                  <a:cubicBezTo>
                    <a:pt x="38" y="66"/>
                    <a:pt x="39" y="65"/>
                    <a:pt x="40" y="66"/>
                  </a:cubicBezTo>
                  <a:cubicBezTo>
                    <a:pt x="40" y="66"/>
                    <a:pt x="41" y="66"/>
                    <a:pt x="41" y="66"/>
                  </a:cubicBezTo>
                  <a:cubicBezTo>
                    <a:pt x="42" y="66"/>
                    <a:pt x="43" y="67"/>
                    <a:pt x="43" y="67"/>
                  </a:cubicBezTo>
                  <a:cubicBezTo>
                    <a:pt x="44" y="67"/>
                    <a:pt x="44" y="67"/>
                    <a:pt x="45" y="67"/>
                  </a:cubicBezTo>
                  <a:cubicBezTo>
                    <a:pt x="45" y="68"/>
                    <a:pt x="45" y="69"/>
                    <a:pt x="45" y="70"/>
                  </a:cubicBezTo>
                  <a:cubicBezTo>
                    <a:pt x="45" y="70"/>
                    <a:pt x="45" y="70"/>
                    <a:pt x="45" y="71"/>
                  </a:cubicBezTo>
                  <a:cubicBezTo>
                    <a:pt x="44" y="72"/>
                    <a:pt x="45" y="72"/>
                    <a:pt x="44" y="73"/>
                  </a:cubicBezTo>
                  <a:cubicBezTo>
                    <a:pt x="44" y="74"/>
                    <a:pt x="43" y="74"/>
                    <a:pt x="43" y="75"/>
                  </a:cubicBezTo>
                  <a:cubicBezTo>
                    <a:pt x="43" y="75"/>
                    <a:pt x="43" y="75"/>
                    <a:pt x="43" y="75"/>
                  </a:cubicBezTo>
                  <a:cubicBezTo>
                    <a:pt x="43" y="76"/>
                    <a:pt x="42" y="76"/>
                    <a:pt x="42" y="77"/>
                  </a:cubicBezTo>
                  <a:cubicBezTo>
                    <a:pt x="43" y="78"/>
                    <a:pt x="42" y="80"/>
                    <a:pt x="42" y="82"/>
                  </a:cubicBezTo>
                  <a:cubicBezTo>
                    <a:pt x="41" y="82"/>
                    <a:pt x="41" y="82"/>
                    <a:pt x="39" y="83"/>
                  </a:cubicBezTo>
                  <a:cubicBezTo>
                    <a:pt x="39" y="83"/>
                    <a:pt x="39" y="84"/>
                    <a:pt x="38" y="84"/>
                  </a:cubicBezTo>
                  <a:cubicBezTo>
                    <a:pt x="38" y="85"/>
                    <a:pt x="38" y="85"/>
                    <a:pt x="38" y="86"/>
                  </a:cubicBezTo>
                  <a:cubicBezTo>
                    <a:pt x="38" y="87"/>
                    <a:pt x="37" y="87"/>
                    <a:pt x="37" y="89"/>
                  </a:cubicBezTo>
                  <a:cubicBezTo>
                    <a:pt x="36" y="89"/>
                    <a:pt x="36" y="90"/>
                    <a:pt x="36" y="90"/>
                  </a:cubicBezTo>
                  <a:cubicBezTo>
                    <a:pt x="36" y="90"/>
                    <a:pt x="35" y="90"/>
                    <a:pt x="35" y="90"/>
                  </a:cubicBezTo>
                  <a:cubicBezTo>
                    <a:pt x="35" y="90"/>
                    <a:pt x="34" y="90"/>
                    <a:pt x="34" y="90"/>
                  </a:cubicBezTo>
                  <a:cubicBezTo>
                    <a:pt x="34" y="91"/>
                    <a:pt x="34" y="92"/>
                    <a:pt x="34" y="93"/>
                  </a:cubicBezTo>
                  <a:cubicBezTo>
                    <a:pt x="33" y="94"/>
                    <a:pt x="33" y="94"/>
                    <a:pt x="32" y="94"/>
                  </a:cubicBezTo>
                  <a:cubicBezTo>
                    <a:pt x="31" y="95"/>
                    <a:pt x="31" y="97"/>
                    <a:pt x="30" y="96"/>
                  </a:cubicBezTo>
                  <a:cubicBezTo>
                    <a:pt x="31" y="96"/>
                    <a:pt x="30" y="99"/>
                    <a:pt x="30" y="100"/>
                  </a:cubicBezTo>
                  <a:cubicBezTo>
                    <a:pt x="30" y="101"/>
                    <a:pt x="30" y="101"/>
                    <a:pt x="30" y="102"/>
                  </a:cubicBezTo>
                  <a:cubicBezTo>
                    <a:pt x="30" y="102"/>
                    <a:pt x="30" y="103"/>
                    <a:pt x="29" y="103"/>
                  </a:cubicBezTo>
                  <a:cubicBezTo>
                    <a:pt x="29" y="104"/>
                    <a:pt x="29" y="104"/>
                    <a:pt x="29" y="105"/>
                  </a:cubicBezTo>
                  <a:cubicBezTo>
                    <a:pt x="28" y="106"/>
                    <a:pt x="30" y="106"/>
                    <a:pt x="29" y="107"/>
                  </a:cubicBezTo>
                  <a:cubicBezTo>
                    <a:pt x="30" y="107"/>
                    <a:pt x="30" y="108"/>
                    <a:pt x="31" y="108"/>
                  </a:cubicBezTo>
                  <a:cubicBezTo>
                    <a:pt x="31" y="109"/>
                    <a:pt x="29" y="108"/>
                    <a:pt x="28" y="108"/>
                  </a:cubicBezTo>
                  <a:cubicBezTo>
                    <a:pt x="28" y="108"/>
                    <a:pt x="27" y="108"/>
                    <a:pt x="27" y="107"/>
                  </a:cubicBezTo>
                  <a:cubicBezTo>
                    <a:pt x="27" y="107"/>
                    <a:pt x="27" y="107"/>
                    <a:pt x="27" y="107"/>
                  </a:cubicBezTo>
                  <a:cubicBezTo>
                    <a:pt x="27" y="107"/>
                    <a:pt x="27" y="107"/>
                    <a:pt x="27" y="106"/>
                  </a:cubicBezTo>
                  <a:cubicBezTo>
                    <a:pt x="26" y="106"/>
                    <a:pt x="26" y="104"/>
                    <a:pt x="25" y="104"/>
                  </a:cubicBezTo>
                  <a:cubicBezTo>
                    <a:pt x="26" y="102"/>
                    <a:pt x="25" y="101"/>
                    <a:pt x="25" y="99"/>
                  </a:cubicBezTo>
                  <a:cubicBezTo>
                    <a:pt x="25" y="98"/>
                    <a:pt x="25" y="98"/>
                    <a:pt x="25" y="97"/>
                  </a:cubicBezTo>
                  <a:cubicBezTo>
                    <a:pt x="25" y="96"/>
                    <a:pt x="24" y="97"/>
                    <a:pt x="24" y="96"/>
                  </a:cubicBezTo>
                  <a:cubicBezTo>
                    <a:pt x="25" y="95"/>
                    <a:pt x="26" y="95"/>
                    <a:pt x="26" y="94"/>
                  </a:cubicBezTo>
                  <a:cubicBezTo>
                    <a:pt x="25" y="93"/>
                    <a:pt x="25" y="95"/>
                    <a:pt x="24" y="94"/>
                  </a:cubicBezTo>
                  <a:cubicBezTo>
                    <a:pt x="25" y="92"/>
                    <a:pt x="24" y="89"/>
                    <a:pt x="26" y="88"/>
                  </a:cubicBezTo>
                  <a:cubicBezTo>
                    <a:pt x="26" y="86"/>
                    <a:pt x="25" y="85"/>
                    <a:pt x="26" y="84"/>
                  </a:cubicBezTo>
                  <a:cubicBezTo>
                    <a:pt x="26" y="83"/>
                    <a:pt x="26" y="83"/>
                    <a:pt x="25" y="83"/>
                  </a:cubicBezTo>
                  <a:cubicBezTo>
                    <a:pt x="25" y="82"/>
                    <a:pt x="25" y="82"/>
                    <a:pt x="26" y="81"/>
                  </a:cubicBezTo>
                  <a:cubicBezTo>
                    <a:pt x="26" y="79"/>
                    <a:pt x="25" y="79"/>
                    <a:pt x="24" y="77"/>
                  </a:cubicBezTo>
                  <a:cubicBezTo>
                    <a:pt x="23" y="77"/>
                    <a:pt x="23" y="76"/>
                    <a:pt x="22" y="75"/>
                  </a:cubicBezTo>
                  <a:cubicBezTo>
                    <a:pt x="22" y="74"/>
                    <a:pt x="22" y="74"/>
                    <a:pt x="22" y="74"/>
                  </a:cubicBezTo>
                  <a:cubicBezTo>
                    <a:pt x="21" y="73"/>
                    <a:pt x="20" y="72"/>
                    <a:pt x="20" y="70"/>
                  </a:cubicBezTo>
                  <a:cubicBezTo>
                    <a:pt x="20" y="70"/>
                    <a:pt x="21" y="70"/>
                    <a:pt x="21" y="69"/>
                  </a:cubicBezTo>
                  <a:cubicBezTo>
                    <a:pt x="21" y="69"/>
                    <a:pt x="20" y="69"/>
                    <a:pt x="20" y="68"/>
                  </a:cubicBezTo>
                  <a:cubicBezTo>
                    <a:pt x="21" y="67"/>
                    <a:pt x="19" y="66"/>
                    <a:pt x="20" y="64"/>
                  </a:cubicBezTo>
                  <a:cubicBezTo>
                    <a:pt x="20" y="63"/>
                    <a:pt x="21" y="63"/>
                    <a:pt x="21" y="62"/>
                  </a:cubicBezTo>
                  <a:cubicBezTo>
                    <a:pt x="20" y="61"/>
                    <a:pt x="21" y="61"/>
                    <a:pt x="21" y="61"/>
                  </a:cubicBezTo>
                  <a:cubicBezTo>
                    <a:pt x="21" y="60"/>
                    <a:pt x="20" y="59"/>
                    <a:pt x="20" y="58"/>
                  </a:cubicBezTo>
                  <a:cubicBezTo>
                    <a:pt x="20" y="58"/>
                    <a:pt x="20" y="59"/>
                    <a:pt x="20" y="59"/>
                  </a:cubicBezTo>
                  <a:cubicBezTo>
                    <a:pt x="18" y="59"/>
                    <a:pt x="18" y="58"/>
                    <a:pt x="17" y="57"/>
                  </a:cubicBezTo>
                  <a:cubicBezTo>
                    <a:pt x="17" y="57"/>
                    <a:pt x="17" y="57"/>
                    <a:pt x="17" y="57"/>
                  </a:cubicBezTo>
                  <a:cubicBezTo>
                    <a:pt x="16" y="56"/>
                    <a:pt x="16" y="56"/>
                    <a:pt x="16" y="55"/>
                  </a:cubicBezTo>
                  <a:cubicBezTo>
                    <a:pt x="15" y="55"/>
                    <a:pt x="15" y="55"/>
                    <a:pt x="14" y="55"/>
                  </a:cubicBezTo>
                  <a:cubicBezTo>
                    <a:pt x="13" y="54"/>
                    <a:pt x="13" y="54"/>
                    <a:pt x="13" y="53"/>
                  </a:cubicBezTo>
                  <a:cubicBezTo>
                    <a:pt x="10" y="54"/>
                    <a:pt x="9" y="52"/>
                    <a:pt x="7" y="52"/>
                  </a:cubicBezTo>
                  <a:cubicBezTo>
                    <a:pt x="7" y="50"/>
                    <a:pt x="6" y="49"/>
                    <a:pt x="6" y="48"/>
                  </a:cubicBezTo>
                  <a:cubicBezTo>
                    <a:pt x="6" y="47"/>
                    <a:pt x="5" y="46"/>
                    <a:pt x="5" y="45"/>
                  </a:cubicBezTo>
                  <a:cubicBezTo>
                    <a:pt x="5" y="45"/>
                    <a:pt x="5" y="44"/>
                    <a:pt x="4" y="44"/>
                  </a:cubicBezTo>
                  <a:cubicBezTo>
                    <a:pt x="4" y="46"/>
                    <a:pt x="5" y="46"/>
                    <a:pt x="5" y="47"/>
                  </a:cubicBezTo>
                  <a:cubicBezTo>
                    <a:pt x="4" y="47"/>
                    <a:pt x="4" y="46"/>
                    <a:pt x="3" y="47"/>
                  </a:cubicBezTo>
                  <a:cubicBezTo>
                    <a:pt x="3" y="46"/>
                    <a:pt x="3" y="44"/>
                    <a:pt x="2" y="44"/>
                  </a:cubicBezTo>
                  <a:cubicBezTo>
                    <a:pt x="2" y="44"/>
                    <a:pt x="2" y="43"/>
                    <a:pt x="2" y="43"/>
                  </a:cubicBezTo>
                  <a:cubicBezTo>
                    <a:pt x="1" y="42"/>
                    <a:pt x="1" y="40"/>
                    <a:pt x="0" y="39"/>
                  </a:cubicBezTo>
                  <a:cubicBezTo>
                    <a:pt x="0" y="39"/>
                    <a:pt x="0" y="39"/>
                    <a:pt x="0" y="39"/>
                  </a:cubicBezTo>
                  <a:cubicBezTo>
                    <a:pt x="2" y="27"/>
                    <a:pt x="7" y="16"/>
                    <a:pt x="1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7" name="Freeform 23"/>
            <p:cNvSpPr/>
            <p:nvPr/>
          </p:nvSpPr>
          <p:spPr bwMode="auto">
            <a:xfrm>
              <a:off x="5918201" y="3190876"/>
              <a:ext cx="57150" cy="46038"/>
            </a:xfrm>
            <a:custGeom>
              <a:avLst/>
              <a:gdLst>
                <a:gd name="T0" fmla="*/ 1 w 15"/>
                <a:gd name="T1" fmla="*/ 9 h 12"/>
                <a:gd name="T2" fmla="*/ 14 w 15"/>
                <a:gd name="T3" fmla="*/ 0 h 12"/>
                <a:gd name="T4" fmla="*/ 15 w 15"/>
                <a:gd name="T5" fmla="*/ 1 h 12"/>
                <a:gd name="T6" fmla="*/ 12 w 15"/>
                <a:gd name="T7" fmla="*/ 2 h 12"/>
                <a:gd name="T8" fmla="*/ 12 w 15"/>
                <a:gd name="T9" fmla="*/ 3 h 12"/>
                <a:gd name="T10" fmla="*/ 10 w 15"/>
                <a:gd name="T11" fmla="*/ 5 h 12"/>
                <a:gd name="T12" fmla="*/ 8 w 15"/>
                <a:gd name="T13" fmla="*/ 6 h 12"/>
                <a:gd name="T14" fmla="*/ 6 w 15"/>
                <a:gd name="T15" fmla="*/ 9 h 12"/>
                <a:gd name="T16" fmla="*/ 5 w 15"/>
                <a:gd name="T17" fmla="*/ 9 h 12"/>
                <a:gd name="T18" fmla="*/ 6 w 15"/>
                <a:gd name="T19" fmla="*/ 9 h 12"/>
                <a:gd name="T20" fmla="*/ 5 w 15"/>
                <a:gd name="T21" fmla="*/ 10 h 12"/>
                <a:gd name="T22" fmla="*/ 0 w 15"/>
                <a:gd name="T23" fmla="*/ 11 h 12"/>
                <a:gd name="T24" fmla="*/ 0 w 15"/>
                <a:gd name="T25" fmla="*/ 10 h 12"/>
                <a:gd name="T26" fmla="*/ 1 w 15"/>
                <a:gd name="T27" fmla="*/ 10 h 12"/>
                <a:gd name="T28" fmla="*/ 3 w 15"/>
                <a:gd name="T29" fmla="*/ 10 h 12"/>
                <a:gd name="T30" fmla="*/ 1 w 15"/>
                <a:gd name="T3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2">
                  <a:moveTo>
                    <a:pt x="1" y="9"/>
                  </a:moveTo>
                  <a:cubicBezTo>
                    <a:pt x="5" y="6"/>
                    <a:pt x="10" y="3"/>
                    <a:pt x="14" y="0"/>
                  </a:cubicBezTo>
                  <a:cubicBezTo>
                    <a:pt x="14" y="1"/>
                    <a:pt x="15" y="0"/>
                    <a:pt x="15" y="1"/>
                  </a:cubicBezTo>
                  <a:cubicBezTo>
                    <a:pt x="15" y="2"/>
                    <a:pt x="13" y="2"/>
                    <a:pt x="12" y="2"/>
                  </a:cubicBezTo>
                  <a:cubicBezTo>
                    <a:pt x="12" y="2"/>
                    <a:pt x="12" y="3"/>
                    <a:pt x="12" y="3"/>
                  </a:cubicBezTo>
                  <a:cubicBezTo>
                    <a:pt x="11" y="3"/>
                    <a:pt x="11" y="4"/>
                    <a:pt x="10" y="5"/>
                  </a:cubicBezTo>
                  <a:cubicBezTo>
                    <a:pt x="9" y="4"/>
                    <a:pt x="9" y="6"/>
                    <a:pt x="8" y="6"/>
                  </a:cubicBezTo>
                  <a:cubicBezTo>
                    <a:pt x="8" y="7"/>
                    <a:pt x="6" y="7"/>
                    <a:pt x="6" y="9"/>
                  </a:cubicBezTo>
                  <a:cubicBezTo>
                    <a:pt x="6" y="9"/>
                    <a:pt x="5" y="9"/>
                    <a:pt x="5" y="9"/>
                  </a:cubicBezTo>
                  <a:cubicBezTo>
                    <a:pt x="5" y="9"/>
                    <a:pt x="6" y="8"/>
                    <a:pt x="6" y="9"/>
                  </a:cubicBezTo>
                  <a:cubicBezTo>
                    <a:pt x="6" y="10"/>
                    <a:pt x="5" y="10"/>
                    <a:pt x="5" y="10"/>
                  </a:cubicBezTo>
                  <a:cubicBezTo>
                    <a:pt x="4" y="12"/>
                    <a:pt x="2" y="11"/>
                    <a:pt x="0" y="11"/>
                  </a:cubicBezTo>
                  <a:cubicBezTo>
                    <a:pt x="0" y="11"/>
                    <a:pt x="0" y="10"/>
                    <a:pt x="0" y="10"/>
                  </a:cubicBezTo>
                  <a:cubicBezTo>
                    <a:pt x="0" y="10"/>
                    <a:pt x="0" y="10"/>
                    <a:pt x="1" y="10"/>
                  </a:cubicBezTo>
                  <a:cubicBezTo>
                    <a:pt x="1" y="10"/>
                    <a:pt x="2" y="10"/>
                    <a:pt x="3" y="10"/>
                  </a:cubicBezTo>
                  <a:cubicBezTo>
                    <a:pt x="3" y="9"/>
                    <a:pt x="2"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8" name="Freeform 24"/>
            <p:cNvSpPr/>
            <p:nvPr/>
          </p:nvSpPr>
          <p:spPr bwMode="auto">
            <a:xfrm>
              <a:off x="6029326" y="3217863"/>
              <a:ext cx="312738" cy="361950"/>
            </a:xfrm>
            <a:custGeom>
              <a:avLst/>
              <a:gdLst>
                <a:gd name="T0" fmla="*/ 82 w 82"/>
                <a:gd name="T1" fmla="*/ 27 h 95"/>
                <a:gd name="T2" fmla="*/ 78 w 82"/>
                <a:gd name="T3" fmla="*/ 42 h 95"/>
                <a:gd name="T4" fmla="*/ 74 w 82"/>
                <a:gd name="T5" fmla="*/ 40 h 95"/>
                <a:gd name="T6" fmla="*/ 74 w 82"/>
                <a:gd name="T7" fmla="*/ 48 h 95"/>
                <a:gd name="T8" fmla="*/ 70 w 82"/>
                <a:gd name="T9" fmla="*/ 54 h 95"/>
                <a:gd name="T10" fmla="*/ 64 w 82"/>
                <a:gd name="T11" fmla="*/ 59 h 95"/>
                <a:gd name="T12" fmla="*/ 63 w 82"/>
                <a:gd name="T13" fmla="*/ 64 h 95"/>
                <a:gd name="T14" fmla="*/ 62 w 82"/>
                <a:gd name="T15" fmla="*/ 57 h 95"/>
                <a:gd name="T16" fmla="*/ 57 w 82"/>
                <a:gd name="T17" fmla="*/ 53 h 95"/>
                <a:gd name="T18" fmla="*/ 53 w 82"/>
                <a:gd name="T19" fmla="*/ 57 h 95"/>
                <a:gd name="T20" fmla="*/ 50 w 82"/>
                <a:gd name="T21" fmla="*/ 59 h 95"/>
                <a:gd name="T22" fmla="*/ 47 w 82"/>
                <a:gd name="T23" fmla="*/ 52 h 95"/>
                <a:gd name="T24" fmla="*/ 41 w 82"/>
                <a:gd name="T25" fmla="*/ 49 h 95"/>
                <a:gd name="T26" fmla="*/ 38 w 82"/>
                <a:gd name="T27" fmla="*/ 50 h 95"/>
                <a:gd name="T28" fmla="*/ 39 w 82"/>
                <a:gd name="T29" fmla="*/ 56 h 95"/>
                <a:gd name="T30" fmla="*/ 29 w 82"/>
                <a:gd name="T31" fmla="*/ 52 h 95"/>
                <a:gd name="T32" fmla="*/ 31 w 82"/>
                <a:gd name="T33" fmla="*/ 56 h 95"/>
                <a:gd name="T34" fmla="*/ 37 w 82"/>
                <a:gd name="T35" fmla="*/ 62 h 95"/>
                <a:gd name="T36" fmla="*/ 31 w 82"/>
                <a:gd name="T37" fmla="*/ 81 h 95"/>
                <a:gd name="T38" fmla="*/ 24 w 82"/>
                <a:gd name="T39" fmla="*/ 93 h 95"/>
                <a:gd name="T40" fmla="*/ 15 w 82"/>
                <a:gd name="T41" fmla="*/ 83 h 95"/>
                <a:gd name="T42" fmla="*/ 14 w 82"/>
                <a:gd name="T43" fmla="*/ 65 h 95"/>
                <a:gd name="T44" fmla="*/ 8 w 82"/>
                <a:gd name="T45" fmla="*/ 65 h 95"/>
                <a:gd name="T46" fmla="*/ 0 w 82"/>
                <a:gd name="T47" fmla="*/ 53 h 95"/>
                <a:gd name="T48" fmla="*/ 6 w 82"/>
                <a:gd name="T49" fmla="*/ 41 h 95"/>
                <a:gd name="T50" fmla="*/ 15 w 82"/>
                <a:gd name="T51" fmla="*/ 41 h 95"/>
                <a:gd name="T52" fmla="*/ 27 w 82"/>
                <a:gd name="T53" fmla="*/ 45 h 95"/>
                <a:gd name="T54" fmla="*/ 26 w 82"/>
                <a:gd name="T55" fmla="*/ 41 h 95"/>
                <a:gd name="T56" fmla="*/ 22 w 82"/>
                <a:gd name="T57" fmla="*/ 38 h 95"/>
                <a:gd name="T58" fmla="*/ 22 w 82"/>
                <a:gd name="T59" fmla="*/ 41 h 95"/>
                <a:gd name="T60" fmla="*/ 19 w 82"/>
                <a:gd name="T61" fmla="*/ 37 h 95"/>
                <a:gd name="T62" fmla="*/ 19 w 82"/>
                <a:gd name="T63" fmla="*/ 38 h 95"/>
                <a:gd name="T64" fmla="*/ 15 w 82"/>
                <a:gd name="T65" fmla="*/ 37 h 95"/>
                <a:gd name="T66" fmla="*/ 12 w 82"/>
                <a:gd name="T67" fmla="*/ 35 h 95"/>
                <a:gd name="T68" fmla="*/ 4 w 82"/>
                <a:gd name="T69" fmla="*/ 40 h 95"/>
                <a:gd name="T70" fmla="*/ 8 w 82"/>
                <a:gd name="T71" fmla="*/ 34 h 95"/>
                <a:gd name="T72" fmla="*/ 9 w 82"/>
                <a:gd name="T73" fmla="*/ 29 h 95"/>
                <a:gd name="T74" fmla="*/ 6 w 82"/>
                <a:gd name="T75" fmla="*/ 26 h 95"/>
                <a:gd name="T76" fmla="*/ 8 w 82"/>
                <a:gd name="T77" fmla="*/ 20 h 95"/>
                <a:gd name="T78" fmla="*/ 10 w 82"/>
                <a:gd name="T79" fmla="*/ 26 h 95"/>
                <a:gd name="T80" fmla="*/ 13 w 82"/>
                <a:gd name="T81" fmla="*/ 25 h 95"/>
                <a:gd name="T82" fmla="*/ 12 w 82"/>
                <a:gd name="T83" fmla="*/ 18 h 95"/>
                <a:gd name="T84" fmla="*/ 16 w 82"/>
                <a:gd name="T85" fmla="*/ 12 h 95"/>
                <a:gd name="T86" fmla="*/ 23 w 82"/>
                <a:gd name="T87" fmla="*/ 7 h 95"/>
                <a:gd name="T88" fmla="*/ 30 w 82"/>
                <a:gd name="T89" fmla="*/ 10 h 95"/>
                <a:gd name="T90" fmla="*/ 38 w 82"/>
                <a:gd name="T91" fmla="*/ 10 h 95"/>
                <a:gd name="T92" fmla="*/ 44 w 82"/>
                <a:gd name="T93" fmla="*/ 7 h 95"/>
                <a:gd name="T94" fmla="*/ 49 w 82"/>
                <a:gd name="T95" fmla="*/ 7 h 95"/>
                <a:gd name="T96" fmla="*/ 51 w 82"/>
                <a:gd name="T97" fmla="*/ 3 h 95"/>
                <a:gd name="T98" fmla="*/ 57 w 82"/>
                <a:gd name="T99" fmla="*/ 0 h 95"/>
                <a:gd name="T100" fmla="*/ 62 w 82"/>
                <a:gd name="T101" fmla="*/ 4 h 95"/>
                <a:gd name="T102" fmla="*/ 80 w 82"/>
                <a:gd name="T103" fmla="*/ 2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5">
                  <a:moveTo>
                    <a:pt x="80" y="23"/>
                  </a:moveTo>
                  <a:cubicBezTo>
                    <a:pt x="79" y="23"/>
                    <a:pt x="79" y="24"/>
                    <a:pt x="79" y="24"/>
                  </a:cubicBezTo>
                  <a:cubicBezTo>
                    <a:pt x="79" y="25"/>
                    <a:pt x="80" y="25"/>
                    <a:pt x="81" y="24"/>
                  </a:cubicBezTo>
                  <a:cubicBezTo>
                    <a:pt x="81" y="25"/>
                    <a:pt x="81" y="26"/>
                    <a:pt x="82" y="27"/>
                  </a:cubicBezTo>
                  <a:cubicBezTo>
                    <a:pt x="82" y="28"/>
                    <a:pt x="82" y="30"/>
                    <a:pt x="82" y="31"/>
                  </a:cubicBezTo>
                  <a:cubicBezTo>
                    <a:pt x="81" y="32"/>
                    <a:pt x="81" y="34"/>
                    <a:pt x="80" y="35"/>
                  </a:cubicBezTo>
                  <a:cubicBezTo>
                    <a:pt x="79" y="35"/>
                    <a:pt x="79" y="35"/>
                    <a:pt x="78" y="36"/>
                  </a:cubicBezTo>
                  <a:cubicBezTo>
                    <a:pt x="77" y="38"/>
                    <a:pt x="79" y="41"/>
                    <a:pt x="78" y="42"/>
                  </a:cubicBezTo>
                  <a:cubicBezTo>
                    <a:pt x="77" y="42"/>
                    <a:pt x="76" y="41"/>
                    <a:pt x="76" y="40"/>
                  </a:cubicBezTo>
                  <a:cubicBezTo>
                    <a:pt x="76" y="39"/>
                    <a:pt x="75" y="39"/>
                    <a:pt x="75" y="38"/>
                  </a:cubicBezTo>
                  <a:cubicBezTo>
                    <a:pt x="73" y="38"/>
                    <a:pt x="75" y="39"/>
                    <a:pt x="74" y="40"/>
                  </a:cubicBezTo>
                  <a:cubicBezTo>
                    <a:pt x="75" y="40"/>
                    <a:pt x="74" y="40"/>
                    <a:pt x="74" y="40"/>
                  </a:cubicBezTo>
                  <a:cubicBezTo>
                    <a:pt x="74" y="41"/>
                    <a:pt x="73" y="41"/>
                    <a:pt x="74" y="42"/>
                  </a:cubicBezTo>
                  <a:cubicBezTo>
                    <a:pt x="74" y="42"/>
                    <a:pt x="74" y="43"/>
                    <a:pt x="74" y="43"/>
                  </a:cubicBezTo>
                  <a:cubicBezTo>
                    <a:pt x="74" y="44"/>
                    <a:pt x="75" y="44"/>
                    <a:pt x="75" y="45"/>
                  </a:cubicBezTo>
                  <a:cubicBezTo>
                    <a:pt x="74" y="45"/>
                    <a:pt x="75" y="47"/>
                    <a:pt x="74" y="48"/>
                  </a:cubicBezTo>
                  <a:cubicBezTo>
                    <a:pt x="74" y="49"/>
                    <a:pt x="74" y="49"/>
                    <a:pt x="74" y="49"/>
                  </a:cubicBezTo>
                  <a:cubicBezTo>
                    <a:pt x="73" y="51"/>
                    <a:pt x="72" y="52"/>
                    <a:pt x="72" y="53"/>
                  </a:cubicBezTo>
                  <a:cubicBezTo>
                    <a:pt x="70" y="53"/>
                    <a:pt x="69" y="53"/>
                    <a:pt x="69" y="54"/>
                  </a:cubicBezTo>
                  <a:cubicBezTo>
                    <a:pt x="70" y="54"/>
                    <a:pt x="70" y="54"/>
                    <a:pt x="70" y="54"/>
                  </a:cubicBezTo>
                  <a:cubicBezTo>
                    <a:pt x="70" y="55"/>
                    <a:pt x="70" y="56"/>
                    <a:pt x="69" y="56"/>
                  </a:cubicBezTo>
                  <a:cubicBezTo>
                    <a:pt x="69" y="59"/>
                    <a:pt x="69" y="62"/>
                    <a:pt x="67" y="62"/>
                  </a:cubicBezTo>
                  <a:cubicBezTo>
                    <a:pt x="67" y="61"/>
                    <a:pt x="66" y="61"/>
                    <a:pt x="66" y="61"/>
                  </a:cubicBezTo>
                  <a:cubicBezTo>
                    <a:pt x="65" y="61"/>
                    <a:pt x="65" y="60"/>
                    <a:pt x="64" y="59"/>
                  </a:cubicBezTo>
                  <a:cubicBezTo>
                    <a:pt x="64" y="59"/>
                    <a:pt x="64" y="60"/>
                    <a:pt x="64" y="61"/>
                  </a:cubicBezTo>
                  <a:cubicBezTo>
                    <a:pt x="64" y="62"/>
                    <a:pt x="65" y="63"/>
                    <a:pt x="66" y="63"/>
                  </a:cubicBezTo>
                  <a:cubicBezTo>
                    <a:pt x="66" y="65"/>
                    <a:pt x="67" y="65"/>
                    <a:pt x="67" y="67"/>
                  </a:cubicBezTo>
                  <a:cubicBezTo>
                    <a:pt x="65" y="66"/>
                    <a:pt x="64" y="65"/>
                    <a:pt x="63" y="64"/>
                  </a:cubicBezTo>
                  <a:cubicBezTo>
                    <a:pt x="64" y="63"/>
                    <a:pt x="63" y="62"/>
                    <a:pt x="63" y="62"/>
                  </a:cubicBezTo>
                  <a:cubicBezTo>
                    <a:pt x="63" y="61"/>
                    <a:pt x="63" y="61"/>
                    <a:pt x="63" y="60"/>
                  </a:cubicBezTo>
                  <a:cubicBezTo>
                    <a:pt x="63" y="59"/>
                    <a:pt x="63" y="59"/>
                    <a:pt x="62" y="59"/>
                  </a:cubicBezTo>
                  <a:cubicBezTo>
                    <a:pt x="62" y="58"/>
                    <a:pt x="62" y="58"/>
                    <a:pt x="62" y="57"/>
                  </a:cubicBezTo>
                  <a:cubicBezTo>
                    <a:pt x="62" y="56"/>
                    <a:pt x="60" y="57"/>
                    <a:pt x="60" y="56"/>
                  </a:cubicBezTo>
                  <a:cubicBezTo>
                    <a:pt x="60" y="55"/>
                    <a:pt x="60" y="55"/>
                    <a:pt x="60" y="55"/>
                  </a:cubicBezTo>
                  <a:cubicBezTo>
                    <a:pt x="59" y="54"/>
                    <a:pt x="59" y="53"/>
                    <a:pt x="59" y="52"/>
                  </a:cubicBezTo>
                  <a:cubicBezTo>
                    <a:pt x="58" y="52"/>
                    <a:pt x="57" y="53"/>
                    <a:pt x="57" y="53"/>
                  </a:cubicBezTo>
                  <a:cubicBezTo>
                    <a:pt x="56" y="54"/>
                    <a:pt x="55" y="54"/>
                    <a:pt x="56" y="56"/>
                  </a:cubicBezTo>
                  <a:cubicBezTo>
                    <a:pt x="55" y="55"/>
                    <a:pt x="55" y="57"/>
                    <a:pt x="54" y="56"/>
                  </a:cubicBezTo>
                  <a:cubicBezTo>
                    <a:pt x="54" y="57"/>
                    <a:pt x="54" y="57"/>
                    <a:pt x="54" y="57"/>
                  </a:cubicBezTo>
                  <a:cubicBezTo>
                    <a:pt x="54" y="57"/>
                    <a:pt x="54" y="57"/>
                    <a:pt x="53" y="57"/>
                  </a:cubicBezTo>
                  <a:cubicBezTo>
                    <a:pt x="54" y="60"/>
                    <a:pt x="53" y="61"/>
                    <a:pt x="52" y="62"/>
                  </a:cubicBezTo>
                  <a:cubicBezTo>
                    <a:pt x="52" y="62"/>
                    <a:pt x="51" y="63"/>
                    <a:pt x="51" y="62"/>
                  </a:cubicBezTo>
                  <a:cubicBezTo>
                    <a:pt x="51" y="62"/>
                    <a:pt x="51" y="61"/>
                    <a:pt x="51" y="61"/>
                  </a:cubicBezTo>
                  <a:cubicBezTo>
                    <a:pt x="51" y="60"/>
                    <a:pt x="50" y="59"/>
                    <a:pt x="50" y="59"/>
                  </a:cubicBezTo>
                  <a:cubicBezTo>
                    <a:pt x="49" y="57"/>
                    <a:pt x="49" y="56"/>
                    <a:pt x="48" y="55"/>
                  </a:cubicBezTo>
                  <a:cubicBezTo>
                    <a:pt x="48" y="54"/>
                    <a:pt x="48" y="54"/>
                    <a:pt x="48" y="53"/>
                  </a:cubicBezTo>
                  <a:cubicBezTo>
                    <a:pt x="48" y="53"/>
                    <a:pt x="47" y="53"/>
                    <a:pt x="47" y="52"/>
                  </a:cubicBezTo>
                  <a:cubicBezTo>
                    <a:pt x="47" y="52"/>
                    <a:pt x="47" y="52"/>
                    <a:pt x="47" y="52"/>
                  </a:cubicBezTo>
                  <a:cubicBezTo>
                    <a:pt x="46" y="51"/>
                    <a:pt x="46" y="50"/>
                    <a:pt x="44" y="50"/>
                  </a:cubicBezTo>
                  <a:cubicBezTo>
                    <a:pt x="44" y="50"/>
                    <a:pt x="44" y="50"/>
                    <a:pt x="43" y="50"/>
                  </a:cubicBezTo>
                  <a:cubicBezTo>
                    <a:pt x="42" y="50"/>
                    <a:pt x="42" y="51"/>
                    <a:pt x="41" y="51"/>
                  </a:cubicBezTo>
                  <a:cubicBezTo>
                    <a:pt x="41" y="50"/>
                    <a:pt x="41" y="50"/>
                    <a:pt x="41" y="49"/>
                  </a:cubicBezTo>
                  <a:cubicBezTo>
                    <a:pt x="38" y="50"/>
                    <a:pt x="39" y="47"/>
                    <a:pt x="37" y="46"/>
                  </a:cubicBezTo>
                  <a:cubicBezTo>
                    <a:pt x="37" y="46"/>
                    <a:pt x="37" y="46"/>
                    <a:pt x="36" y="46"/>
                  </a:cubicBezTo>
                  <a:cubicBezTo>
                    <a:pt x="37" y="47"/>
                    <a:pt x="37" y="47"/>
                    <a:pt x="38" y="47"/>
                  </a:cubicBezTo>
                  <a:cubicBezTo>
                    <a:pt x="37" y="49"/>
                    <a:pt x="38" y="49"/>
                    <a:pt x="38" y="50"/>
                  </a:cubicBezTo>
                  <a:cubicBezTo>
                    <a:pt x="39" y="50"/>
                    <a:pt x="39" y="49"/>
                    <a:pt x="40" y="50"/>
                  </a:cubicBezTo>
                  <a:cubicBezTo>
                    <a:pt x="40" y="51"/>
                    <a:pt x="41" y="51"/>
                    <a:pt x="42" y="52"/>
                  </a:cubicBezTo>
                  <a:cubicBezTo>
                    <a:pt x="42" y="53"/>
                    <a:pt x="41" y="53"/>
                    <a:pt x="41" y="55"/>
                  </a:cubicBezTo>
                  <a:cubicBezTo>
                    <a:pt x="40" y="55"/>
                    <a:pt x="40" y="56"/>
                    <a:pt x="39" y="56"/>
                  </a:cubicBezTo>
                  <a:cubicBezTo>
                    <a:pt x="38" y="56"/>
                    <a:pt x="39" y="57"/>
                    <a:pt x="38" y="57"/>
                  </a:cubicBezTo>
                  <a:cubicBezTo>
                    <a:pt x="36" y="57"/>
                    <a:pt x="35" y="59"/>
                    <a:pt x="34" y="59"/>
                  </a:cubicBezTo>
                  <a:cubicBezTo>
                    <a:pt x="32" y="58"/>
                    <a:pt x="32" y="56"/>
                    <a:pt x="32" y="55"/>
                  </a:cubicBezTo>
                  <a:cubicBezTo>
                    <a:pt x="31" y="54"/>
                    <a:pt x="30" y="53"/>
                    <a:pt x="29" y="52"/>
                  </a:cubicBezTo>
                  <a:cubicBezTo>
                    <a:pt x="30" y="51"/>
                    <a:pt x="29" y="50"/>
                    <a:pt x="28" y="49"/>
                  </a:cubicBezTo>
                  <a:cubicBezTo>
                    <a:pt x="28" y="49"/>
                    <a:pt x="29" y="50"/>
                    <a:pt x="28" y="51"/>
                  </a:cubicBezTo>
                  <a:cubicBezTo>
                    <a:pt x="29" y="52"/>
                    <a:pt x="29" y="52"/>
                    <a:pt x="30" y="53"/>
                  </a:cubicBezTo>
                  <a:cubicBezTo>
                    <a:pt x="29" y="55"/>
                    <a:pt x="31" y="55"/>
                    <a:pt x="31" y="56"/>
                  </a:cubicBezTo>
                  <a:cubicBezTo>
                    <a:pt x="32" y="57"/>
                    <a:pt x="33" y="58"/>
                    <a:pt x="33" y="60"/>
                  </a:cubicBezTo>
                  <a:cubicBezTo>
                    <a:pt x="34" y="60"/>
                    <a:pt x="34" y="60"/>
                    <a:pt x="35" y="60"/>
                  </a:cubicBezTo>
                  <a:cubicBezTo>
                    <a:pt x="36" y="60"/>
                    <a:pt x="36" y="59"/>
                    <a:pt x="37" y="59"/>
                  </a:cubicBezTo>
                  <a:cubicBezTo>
                    <a:pt x="38" y="60"/>
                    <a:pt x="37" y="61"/>
                    <a:pt x="37" y="62"/>
                  </a:cubicBezTo>
                  <a:cubicBezTo>
                    <a:pt x="36" y="64"/>
                    <a:pt x="35" y="66"/>
                    <a:pt x="34" y="68"/>
                  </a:cubicBezTo>
                  <a:cubicBezTo>
                    <a:pt x="33" y="68"/>
                    <a:pt x="33" y="69"/>
                    <a:pt x="32" y="69"/>
                  </a:cubicBezTo>
                  <a:cubicBezTo>
                    <a:pt x="32" y="71"/>
                    <a:pt x="31" y="72"/>
                    <a:pt x="31" y="73"/>
                  </a:cubicBezTo>
                  <a:cubicBezTo>
                    <a:pt x="31" y="75"/>
                    <a:pt x="31" y="78"/>
                    <a:pt x="31" y="81"/>
                  </a:cubicBezTo>
                  <a:cubicBezTo>
                    <a:pt x="29" y="82"/>
                    <a:pt x="28" y="84"/>
                    <a:pt x="28" y="87"/>
                  </a:cubicBezTo>
                  <a:cubicBezTo>
                    <a:pt x="27" y="87"/>
                    <a:pt x="27" y="87"/>
                    <a:pt x="27" y="87"/>
                  </a:cubicBezTo>
                  <a:cubicBezTo>
                    <a:pt x="27" y="88"/>
                    <a:pt x="26" y="89"/>
                    <a:pt x="27" y="90"/>
                  </a:cubicBezTo>
                  <a:cubicBezTo>
                    <a:pt x="25" y="91"/>
                    <a:pt x="25" y="92"/>
                    <a:pt x="24" y="93"/>
                  </a:cubicBezTo>
                  <a:cubicBezTo>
                    <a:pt x="22" y="94"/>
                    <a:pt x="21" y="95"/>
                    <a:pt x="19" y="95"/>
                  </a:cubicBezTo>
                  <a:cubicBezTo>
                    <a:pt x="18" y="94"/>
                    <a:pt x="18" y="91"/>
                    <a:pt x="17" y="90"/>
                  </a:cubicBezTo>
                  <a:cubicBezTo>
                    <a:pt x="17" y="89"/>
                    <a:pt x="17" y="88"/>
                    <a:pt x="17" y="87"/>
                  </a:cubicBezTo>
                  <a:cubicBezTo>
                    <a:pt x="17" y="86"/>
                    <a:pt x="16" y="84"/>
                    <a:pt x="15" y="83"/>
                  </a:cubicBezTo>
                  <a:cubicBezTo>
                    <a:pt x="15" y="82"/>
                    <a:pt x="15" y="80"/>
                    <a:pt x="16" y="78"/>
                  </a:cubicBezTo>
                  <a:cubicBezTo>
                    <a:pt x="15" y="77"/>
                    <a:pt x="15" y="75"/>
                    <a:pt x="15" y="74"/>
                  </a:cubicBezTo>
                  <a:cubicBezTo>
                    <a:pt x="15" y="73"/>
                    <a:pt x="14" y="72"/>
                    <a:pt x="13" y="70"/>
                  </a:cubicBezTo>
                  <a:cubicBezTo>
                    <a:pt x="13" y="68"/>
                    <a:pt x="14" y="67"/>
                    <a:pt x="14" y="65"/>
                  </a:cubicBezTo>
                  <a:cubicBezTo>
                    <a:pt x="13" y="65"/>
                    <a:pt x="13" y="65"/>
                    <a:pt x="12" y="66"/>
                  </a:cubicBezTo>
                  <a:cubicBezTo>
                    <a:pt x="12" y="66"/>
                    <a:pt x="11" y="65"/>
                    <a:pt x="10" y="65"/>
                  </a:cubicBezTo>
                  <a:cubicBezTo>
                    <a:pt x="10" y="65"/>
                    <a:pt x="10" y="64"/>
                    <a:pt x="10" y="64"/>
                  </a:cubicBezTo>
                  <a:cubicBezTo>
                    <a:pt x="9" y="64"/>
                    <a:pt x="9" y="65"/>
                    <a:pt x="8" y="65"/>
                  </a:cubicBezTo>
                  <a:cubicBezTo>
                    <a:pt x="7" y="65"/>
                    <a:pt x="6" y="65"/>
                    <a:pt x="5" y="66"/>
                  </a:cubicBezTo>
                  <a:cubicBezTo>
                    <a:pt x="3" y="65"/>
                    <a:pt x="3" y="64"/>
                    <a:pt x="2" y="64"/>
                  </a:cubicBezTo>
                  <a:cubicBezTo>
                    <a:pt x="1" y="62"/>
                    <a:pt x="1" y="61"/>
                    <a:pt x="0" y="60"/>
                  </a:cubicBezTo>
                  <a:cubicBezTo>
                    <a:pt x="0" y="57"/>
                    <a:pt x="0" y="55"/>
                    <a:pt x="0" y="53"/>
                  </a:cubicBezTo>
                  <a:cubicBezTo>
                    <a:pt x="0" y="52"/>
                    <a:pt x="1" y="51"/>
                    <a:pt x="1" y="49"/>
                  </a:cubicBezTo>
                  <a:cubicBezTo>
                    <a:pt x="2" y="48"/>
                    <a:pt x="3" y="48"/>
                    <a:pt x="3" y="47"/>
                  </a:cubicBezTo>
                  <a:cubicBezTo>
                    <a:pt x="4" y="46"/>
                    <a:pt x="3" y="44"/>
                    <a:pt x="4" y="43"/>
                  </a:cubicBezTo>
                  <a:cubicBezTo>
                    <a:pt x="5" y="42"/>
                    <a:pt x="5" y="42"/>
                    <a:pt x="6" y="41"/>
                  </a:cubicBezTo>
                  <a:cubicBezTo>
                    <a:pt x="6" y="41"/>
                    <a:pt x="7" y="41"/>
                    <a:pt x="7" y="42"/>
                  </a:cubicBezTo>
                  <a:cubicBezTo>
                    <a:pt x="8" y="41"/>
                    <a:pt x="10" y="41"/>
                    <a:pt x="12" y="41"/>
                  </a:cubicBezTo>
                  <a:cubicBezTo>
                    <a:pt x="12" y="40"/>
                    <a:pt x="14" y="40"/>
                    <a:pt x="15" y="40"/>
                  </a:cubicBezTo>
                  <a:cubicBezTo>
                    <a:pt x="15" y="40"/>
                    <a:pt x="15" y="41"/>
                    <a:pt x="15" y="41"/>
                  </a:cubicBezTo>
                  <a:cubicBezTo>
                    <a:pt x="15" y="42"/>
                    <a:pt x="15" y="42"/>
                    <a:pt x="15" y="43"/>
                  </a:cubicBezTo>
                  <a:cubicBezTo>
                    <a:pt x="16" y="44"/>
                    <a:pt x="18" y="44"/>
                    <a:pt x="19" y="45"/>
                  </a:cubicBezTo>
                  <a:cubicBezTo>
                    <a:pt x="20" y="45"/>
                    <a:pt x="20" y="44"/>
                    <a:pt x="21" y="44"/>
                  </a:cubicBezTo>
                  <a:cubicBezTo>
                    <a:pt x="23" y="44"/>
                    <a:pt x="25" y="44"/>
                    <a:pt x="27" y="45"/>
                  </a:cubicBezTo>
                  <a:cubicBezTo>
                    <a:pt x="28" y="45"/>
                    <a:pt x="27" y="43"/>
                    <a:pt x="28" y="42"/>
                  </a:cubicBezTo>
                  <a:cubicBezTo>
                    <a:pt x="28" y="42"/>
                    <a:pt x="28" y="41"/>
                    <a:pt x="28" y="41"/>
                  </a:cubicBezTo>
                  <a:cubicBezTo>
                    <a:pt x="27" y="40"/>
                    <a:pt x="28" y="42"/>
                    <a:pt x="27" y="42"/>
                  </a:cubicBezTo>
                  <a:cubicBezTo>
                    <a:pt x="26" y="42"/>
                    <a:pt x="27" y="41"/>
                    <a:pt x="26" y="41"/>
                  </a:cubicBezTo>
                  <a:cubicBezTo>
                    <a:pt x="26" y="41"/>
                    <a:pt x="24" y="42"/>
                    <a:pt x="23" y="41"/>
                  </a:cubicBezTo>
                  <a:cubicBezTo>
                    <a:pt x="23" y="41"/>
                    <a:pt x="23" y="40"/>
                    <a:pt x="23" y="40"/>
                  </a:cubicBezTo>
                  <a:cubicBezTo>
                    <a:pt x="23" y="39"/>
                    <a:pt x="23" y="39"/>
                    <a:pt x="23" y="38"/>
                  </a:cubicBezTo>
                  <a:cubicBezTo>
                    <a:pt x="23" y="38"/>
                    <a:pt x="22" y="38"/>
                    <a:pt x="22" y="38"/>
                  </a:cubicBezTo>
                  <a:cubicBezTo>
                    <a:pt x="21" y="39"/>
                    <a:pt x="22" y="40"/>
                    <a:pt x="22" y="41"/>
                  </a:cubicBezTo>
                  <a:cubicBezTo>
                    <a:pt x="23" y="41"/>
                    <a:pt x="23" y="41"/>
                    <a:pt x="23" y="42"/>
                  </a:cubicBezTo>
                  <a:cubicBezTo>
                    <a:pt x="22" y="41"/>
                    <a:pt x="22" y="42"/>
                    <a:pt x="22" y="41"/>
                  </a:cubicBezTo>
                  <a:cubicBezTo>
                    <a:pt x="22" y="41"/>
                    <a:pt x="22" y="41"/>
                    <a:pt x="22" y="41"/>
                  </a:cubicBezTo>
                  <a:cubicBezTo>
                    <a:pt x="21" y="41"/>
                    <a:pt x="21" y="41"/>
                    <a:pt x="20" y="41"/>
                  </a:cubicBezTo>
                  <a:cubicBezTo>
                    <a:pt x="20" y="40"/>
                    <a:pt x="20" y="39"/>
                    <a:pt x="20" y="39"/>
                  </a:cubicBezTo>
                  <a:cubicBezTo>
                    <a:pt x="20" y="38"/>
                    <a:pt x="20" y="38"/>
                    <a:pt x="20" y="38"/>
                  </a:cubicBezTo>
                  <a:cubicBezTo>
                    <a:pt x="20" y="38"/>
                    <a:pt x="19" y="37"/>
                    <a:pt x="19" y="37"/>
                  </a:cubicBezTo>
                  <a:cubicBezTo>
                    <a:pt x="18" y="36"/>
                    <a:pt x="17" y="35"/>
                    <a:pt x="16" y="34"/>
                  </a:cubicBezTo>
                  <a:cubicBezTo>
                    <a:pt x="16" y="36"/>
                    <a:pt x="19" y="36"/>
                    <a:pt x="19" y="38"/>
                  </a:cubicBezTo>
                  <a:cubicBezTo>
                    <a:pt x="19" y="38"/>
                    <a:pt x="19" y="37"/>
                    <a:pt x="18" y="38"/>
                  </a:cubicBezTo>
                  <a:cubicBezTo>
                    <a:pt x="18" y="38"/>
                    <a:pt x="19" y="38"/>
                    <a:pt x="19" y="38"/>
                  </a:cubicBezTo>
                  <a:cubicBezTo>
                    <a:pt x="18" y="39"/>
                    <a:pt x="17" y="39"/>
                    <a:pt x="17" y="40"/>
                  </a:cubicBezTo>
                  <a:cubicBezTo>
                    <a:pt x="17" y="40"/>
                    <a:pt x="16" y="40"/>
                    <a:pt x="16" y="39"/>
                  </a:cubicBezTo>
                  <a:cubicBezTo>
                    <a:pt x="17" y="39"/>
                    <a:pt x="17" y="39"/>
                    <a:pt x="17" y="38"/>
                  </a:cubicBezTo>
                  <a:cubicBezTo>
                    <a:pt x="17" y="37"/>
                    <a:pt x="16" y="37"/>
                    <a:pt x="15" y="37"/>
                  </a:cubicBezTo>
                  <a:cubicBezTo>
                    <a:pt x="15" y="36"/>
                    <a:pt x="15" y="36"/>
                    <a:pt x="15" y="36"/>
                  </a:cubicBezTo>
                  <a:cubicBezTo>
                    <a:pt x="14" y="37"/>
                    <a:pt x="15" y="38"/>
                    <a:pt x="14" y="39"/>
                  </a:cubicBezTo>
                  <a:cubicBezTo>
                    <a:pt x="14" y="37"/>
                    <a:pt x="13" y="36"/>
                    <a:pt x="14" y="35"/>
                  </a:cubicBezTo>
                  <a:cubicBezTo>
                    <a:pt x="13" y="35"/>
                    <a:pt x="13" y="35"/>
                    <a:pt x="12" y="35"/>
                  </a:cubicBezTo>
                  <a:cubicBezTo>
                    <a:pt x="10" y="35"/>
                    <a:pt x="10" y="37"/>
                    <a:pt x="9" y="37"/>
                  </a:cubicBezTo>
                  <a:cubicBezTo>
                    <a:pt x="10" y="39"/>
                    <a:pt x="9" y="40"/>
                    <a:pt x="8" y="41"/>
                  </a:cubicBezTo>
                  <a:cubicBezTo>
                    <a:pt x="7" y="40"/>
                    <a:pt x="7" y="40"/>
                    <a:pt x="6" y="41"/>
                  </a:cubicBezTo>
                  <a:cubicBezTo>
                    <a:pt x="6" y="41"/>
                    <a:pt x="5" y="40"/>
                    <a:pt x="4" y="40"/>
                  </a:cubicBezTo>
                  <a:cubicBezTo>
                    <a:pt x="5" y="39"/>
                    <a:pt x="4" y="39"/>
                    <a:pt x="4" y="38"/>
                  </a:cubicBezTo>
                  <a:cubicBezTo>
                    <a:pt x="5" y="38"/>
                    <a:pt x="4" y="36"/>
                    <a:pt x="4" y="35"/>
                  </a:cubicBezTo>
                  <a:cubicBezTo>
                    <a:pt x="6" y="35"/>
                    <a:pt x="7" y="34"/>
                    <a:pt x="8" y="35"/>
                  </a:cubicBezTo>
                  <a:cubicBezTo>
                    <a:pt x="8" y="35"/>
                    <a:pt x="8" y="34"/>
                    <a:pt x="8" y="34"/>
                  </a:cubicBezTo>
                  <a:cubicBezTo>
                    <a:pt x="9" y="32"/>
                    <a:pt x="7" y="33"/>
                    <a:pt x="8" y="32"/>
                  </a:cubicBezTo>
                  <a:cubicBezTo>
                    <a:pt x="7" y="32"/>
                    <a:pt x="6" y="32"/>
                    <a:pt x="6" y="31"/>
                  </a:cubicBezTo>
                  <a:cubicBezTo>
                    <a:pt x="6" y="30"/>
                    <a:pt x="7" y="30"/>
                    <a:pt x="7" y="30"/>
                  </a:cubicBezTo>
                  <a:cubicBezTo>
                    <a:pt x="8" y="30"/>
                    <a:pt x="8" y="29"/>
                    <a:pt x="9" y="29"/>
                  </a:cubicBezTo>
                  <a:cubicBezTo>
                    <a:pt x="9" y="29"/>
                    <a:pt x="9" y="29"/>
                    <a:pt x="9" y="29"/>
                  </a:cubicBezTo>
                  <a:cubicBezTo>
                    <a:pt x="8" y="28"/>
                    <a:pt x="7" y="29"/>
                    <a:pt x="5" y="29"/>
                  </a:cubicBezTo>
                  <a:cubicBezTo>
                    <a:pt x="5" y="28"/>
                    <a:pt x="6" y="28"/>
                    <a:pt x="7" y="28"/>
                  </a:cubicBezTo>
                  <a:cubicBezTo>
                    <a:pt x="6" y="27"/>
                    <a:pt x="6" y="27"/>
                    <a:pt x="6" y="26"/>
                  </a:cubicBezTo>
                  <a:cubicBezTo>
                    <a:pt x="7" y="26"/>
                    <a:pt x="7" y="25"/>
                    <a:pt x="7" y="24"/>
                  </a:cubicBezTo>
                  <a:cubicBezTo>
                    <a:pt x="7" y="24"/>
                    <a:pt x="7" y="24"/>
                    <a:pt x="6" y="24"/>
                  </a:cubicBezTo>
                  <a:cubicBezTo>
                    <a:pt x="6" y="22"/>
                    <a:pt x="7" y="22"/>
                    <a:pt x="6" y="20"/>
                  </a:cubicBezTo>
                  <a:cubicBezTo>
                    <a:pt x="7" y="20"/>
                    <a:pt x="7" y="20"/>
                    <a:pt x="8" y="20"/>
                  </a:cubicBezTo>
                  <a:cubicBezTo>
                    <a:pt x="8" y="20"/>
                    <a:pt x="8" y="21"/>
                    <a:pt x="8" y="21"/>
                  </a:cubicBezTo>
                  <a:cubicBezTo>
                    <a:pt x="8" y="21"/>
                    <a:pt x="8" y="21"/>
                    <a:pt x="8" y="22"/>
                  </a:cubicBezTo>
                  <a:cubicBezTo>
                    <a:pt x="8" y="23"/>
                    <a:pt x="9" y="23"/>
                    <a:pt x="9" y="25"/>
                  </a:cubicBezTo>
                  <a:cubicBezTo>
                    <a:pt x="9" y="25"/>
                    <a:pt x="10" y="26"/>
                    <a:pt x="10" y="26"/>
                  </a:cubicBezTo>
                  <a:cubicBezTo>
                    <a:pt x="9" y="27"/>
                    <a:pt x="9" y="27"/>
                    <a:pt x="9" y="29"/>
                  </a:cubicBezTo>
                  <a:cubicBezTo>
                    <a:pt x="10" y="29"/>
                    <a:pt x="10" y="27"/>
                    <a:pt x="11" y="27"/>
                  </a:cubicBezTo>
                  <a:cubicBezTo>
                    <a:pt x="11" y="26"/>
                    <a:pt x="11" y="26"/>
                    <a:pt x="11" y="26"/>
                  </a:cubicBezTo>
                  <a:cubicBezTo>
                    <a:pt x="12" y="25"/>
                    <a:pt x="13" y="25"/>
                    <a:pt x="13" y="25"/>
                  </a:cubicBezTo>
                  <a:cubicBezTo>
                    <a:pt x="13" y="25"/>
                    <a:pt x="13" y="24"/>
                    <a:pt x="13" y="24"/>
                  </a:cubicBezTo>
                  <a:cubicBezTo>
                    <a:pt x="13" y="23"/>
                    <a:pt x="13" y="23"/>
                    <a:pt x="14" y="22"/>
                  </a:cubicBezTo>
                  <a:cubicBezTo>
                    <a:pt x="13" y="22"/>
                    <a:pt x="12" y="22"/>
                    <a:pt x="12" y="21"/>
                  </a:cubicBezTo>
                  <a:cubicBezTo>
                    <a:pt x="12" y="20"/>
                    <a:pt x="12" y="19"/>
                    <a:pt x="12" y="18"/>
                  </a:cubicBezTo>
                  <a:cubicBezTo>
                    <a:pt x="12" y="17"/>
                    <a:pt x="12" y="15"/>
                    <a:pt x="14" y="15"/>
                  </a:cubicBezTo>
                  <a:cubicBezTo>
                    <a:pt x="14" y="15"/>
                    <a:pt x="14" y="15"/>
                    <a:pt x="14" y="14"/>
                  </a:cubicBezTo>
                  <a:cubicBezTo>
                    <a:pt x="14" y="14"/>
                    <a:pt x="14" y="14"/>
                    <a:pt x="14" y="15"/>
                  </a:cubicBezTo>
                  <a:cubicBezTo>
                    <a:pt x="15" y="14"/>
                    <a:pt x="15" y="13"/>
                    <a:pt x="16" y="12"/>
                  </a:cubicBezTo>
                  <a:cubicBezTo>
                    <a:pt x="17" y="11"/>
                    <a:pt x="18" y="10"/>
                    <a:pt x="19" y="9"/>
                  </a:cubicBezTo>
                  <a:cubicBezTo>
                    <a:pt x="19" y="9"/>
                    <a:pt x="19" y="8"/>
                    <a:pt x="19" y="9"/>
                  </a:cubicBezTo>
                  <a:cubicBezTo>
                    <a:pt x="20" y="8"/>
                    <a:pt x="20" y="8"/>
                    <a:pt x="21" y="7"/>
                  </a:cubicBezTo>
                  <a:cubicBezTo>
                    <a:pt x="22" y="7"/>
                    <a:pt x="23" y="7"/>
                    <a:pt x="23" y="7"/>
                  </a:cubicBezTo>
                  <a:cubicBezTo>
                    <a:pt x="24" y="8"/>
                    <a:pt x="24" y="8"/>
                    <a:pt x="24" y="9"/>
                  </a:cubicBezTo>
                  <a:cubicBezTo>
                    <a:pt x="25" y="9"/>
                    <a:pt x="26" y="9"/>
                    <a:pt x="26" y="10"/>
                  </a:cubicBezTo>
                  <a:cubicBezTo>
                    <a:pt x="28" y="10"/>
                    <a:pt x="30" y="11"/>
                    <a:pt x="29" y="13"/>
                  </a:cubicBezTo>
                  <a:cubicBezTo>
                    <a:pt x="30" y="13"/>
                    <a:pt x="31" y="11"/>
                    <a:pt x="30" y="10"/>
                  </a:cubicBezTo>
                  <a:cubicBezTo>
                    <a:pt x="31" y="10"/>
                    <a:pt x="31" y="10"/>
                    <a:pt x="32" y="10"/>
                  </a:cubicBezTo>
                  <a:cubicBezTo>
                    <a:pt x="32" y="11"/>
                    <a:pt x="32" y="11"/>
                    <a:pt x="32" y="12"/>
                  </a:cubicBezTo>
                  <a:cubicBezTo>
                    <a:pt x="33" y="11"/>
                    <a:pt x="34" y="10"/>
                    <a:pt x="35" y="10"/>
                  </a:cubicBezTo>
                  <a:cubicBezTo>
                    <a:pt x="36" y="10"/>
                    <a:pt x="37" y="10"/>
                    <a:pt x="38" y="10"/>
                  </a:cubicBezTo>
                  <a:cubicBezTo>
                    <a:pt x="38" y="9"/>
                    <a:pt x="37" y="10"/>
                    <a:pt x="37" y="8"/>
                  </a:cubicBezTo>
                  <a:cubicBezTo>
                    <a:pt x="39" y="8"/>
                    <a:pt x="39" y="9"/>
                    <a:pt x="40" y="9"/>
                  </a:cubicBezTo>
                  <a:cubicBezTo>
                    <a:pt x="41" y="8"/>
                    <a:pt x="42" y="7"/>
                    <a:pt x="43" y="6"/>
                  </a:cubicBezTo>
                  <a:cubicBezTo>
                    <a:pt x="44" y="5"/>
                    <a:pt x="44" y="6"/>
                    <a:pt x="44" y="7"/>
                  </a:cubicBezTo>
                  <a:cubicBezTo>
                    <a:pt x="45" y="7"/>
                    <a:pt x="45" y="6"/>
                    <a:pt x="45" y="6"/>
                  </a:cubicBezTo>
                  <a:cubicBezTo>
                    <a:pt x="45" y="7"/>
                    <a:pt x="45" y="7"/>
                    <a:pt x="46" y="8"/>
                  </a:cubicBezTo>
                  <a:cubicBezTo>
                    <a:pt x="46" y="8"/>
                    <a:pt x="46" y="7"/>
                    <a:pt x="46" y="6"/>
                  </a:cubicBezTo>
                  <a:cubicBezTo>
                    <a:pt x="47" y="6"/>
                    <a:pt x="48" y="7"/>
                    <a:pt x="49" y="7"/>
                  </a:cubicBezTo>
                  <a:cubicBezTo>
                    <a:pt x="49" y="6"/>
                    <a:pt x="47" y="7"/>
                    <a:pt x="47" y="6"/>
                  </a:cubicBezTo>
                  <a:cubicBezTo>
                    <a:pt x="47" y="5"/>
                    <a:pt x="48" y="5"/>
                    <a:pt x="49" y="5"/>
                  </a:cubicBezTo>
                  <a:cubicBezTo>
                    <a:pt x="49" y="5"/>
                    <a:pt x="49" y="4"/>
                    <a:pt x="49" y="4"/>
                  </a:cubicBezTo>
                  <a:cubicBezTo>
                    <a:pt x="50" y="4"/>
                    <a:pt x="50" y="3"/>
                    <a:pt x="51" y="3"/>
                  </a:cubicBezTo>
                  <a:cubicBezTo>
                    <a:pt x="52" y="3"/>
                    <a:pt x="53" y="2"/>
                    <a:pt x="54" y="2"/>
                  </a:cubicBezTo>
                  <a:cubicBezTo>
                    <a:pt x="54" y="1"/>
                    <a:pt x="54" y="2"/>
                    <a:pt x="55" y="2"/>
                  </a:cubicBezTo>
                  <a:cubicBezTo>
                    <a:pt x="55" y="3"/>
                    <a:pt x="55" y="1"/>
                    <a:pt x="56" y="2"/>
                  </a:cubicBezTo>
                  <a:cubicBezTo>
                    <a:pt x="56" y="1"/>
                    <a:pt x="56" y="0"/>
                    <a:pt x="57" y="0"/>
                  </a:cubicBezTo>
                  <a:cubicBezTo>
                    <a:pt x="58" y="0"/>
                    <a:pt x="58" y="1"/>
                    <a:pt x="58" y="1"/>
                  </a:cubicBezTo>
                  <a:cubicBezTo>
                    <a:pt x="59" y="1"/>
                    <a:pt x="60" y="1"/>
                    <a:pt x="61" y="1"/>
                  </a:cubicBezTo>
                  <a:cubicBezTo>
                    <a:pt x="61" y="1"/>
                    <a:pt x="62" y="2"/>
                    <a:pt x="63" y="2"/>
                  </a:cubicBezTo>
                  <a:cubicBezTo>
                    <a:pt x="63" y="3"/>
                    <a:pt x="62" y="3"/>
                    <a:pt x="62" y="4"/>
                  </a:cubicBezTo>
                  <a:cubicBezTo>
                    <a:pt x="63" y="4"/>
                    <a:pt x="64" y="5"/>
                    <a:pt x="64" y="5"/>
                  </a:cubicBezTo>
                  <a:cubicBezTo>
                    <a:pt x="64" y="5"/>
                    <a:pt x="65" y="5"/>
                    <a:pt x="65" y="5"/>
                  </a:cubicBezTo>
                  <a:cubicBezTo>
                    <a:pt x="66" y="5"/>
                    <a:pt x="66" y="5"/>
                    <a:pt x="67" y="5"/>
                  </a:cubicBezTo>
                  <a:cubicBezTo>
                    <a:pt x="72" y="10"/>
                    <a:pt x="76" y="16"/>
                    <a:pt x="8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9" name="Freeform 25"/>
            <p:cNvSpPr/>
            <p:nvPr/>
          </p:nvSpPr>
          <p:spPr bwMode="auto">
            <a:xfrm>
              <a:off x="6345238" y="3340101"/>
              <a:ext cx="7938" cy="14288"/>
            </a:xfrm>
            <a:custGeom>
              <a:avLst/>
              <a:gdLst>
                <a:gd name="T0" fmla="*/ 2 w 2"/>
                <a:gd name="T1" fmla="*/ 3 h 4"/>
                <a:gd name="T2" fmla="*/ 2 w 2"/>
                <a:gd name="T3" fmla="*/ 4 h 4"/>
                <a:gd name="T4" fmla="*/ 1 w 2"/>
                <a:gd name="T5" fmla="*/ 3 h 4"/>
                <a:gd name="T6" fmla="*/ 0 w 2"/>
                <a:gd name="T7" fmla="*/ 3 h 4"/>
                <a:gd name="T8" fmla="*/ 0 w 2"/>
                <a:gd name="T9" fmla="*/ 0 h 4"/>
                <a:gd name="T10" fmla="*/ 1 w 2"/>
                <a:gd name="T11" fmla="*/ 1 h 4"/>
                <a:gd name="T12" fmla="*/ 2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2" y="3"/>
                  </a:moveTo>
                  <a:cubicBezTo>
                    <a:pt x="2" y="3"/>
                    <a:pt x="2" y="4"/>
                    <a:pt x="2" y="4"/>
                  </a:cubicBezTo>
                  <a:cubicBezTo>
                    <a:pt x="1" y="4"/>
                    <a:pt x="2" y="3"/>
                    <a:pt x="1" y="3"/>
                  </a:cubicBezTo>
                  <a:cubicBezTo>
                    <a:pt x="0" y="3"/>
                    <a:pt x="0" y="4"/>
                    <a:pt x="0" y="3"/>
                  </a:cubicBezTo>
                  <a:cubicBezTo>
                    <a:pt x="0" y="2"/>
                    <a:pt x="0" y="2"/>
                    <a:pt x="0" y="0"/>
                  </a:cubicBezTo>
                  <a:cubicBezTo>
                    <a:pt x="0" y="0"/>
                    <a:pt x="1" y="1"/>
                    <a:pt x="1" y="1"/>
                  </a:cubicBezTo>
                  <a:cubicBezTo>
                    <a:pt x="1" y="2"/>
                    <a:pt x="2"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0" name="Freeform 26"/>
            <p:cNvSpPr/>
            <p:nvPr/>
          </p:nvSpPr>
          <p:spPr bwMode="auto">
            <a:xfrm>
              <a:off x="6323013" y="3435351"/>
              <a:ext cx="15875" cy="14288"/>
            </a:xfrm>
            <a:custGeom>
              <a:avLst/>
              <a:gdLst>
                <a:gd name="T0" fmla="*/ 0 w 4"/>
                <a:gd name="T1" fmla="*/ 3 h 4"/>
                <a:gd name="T2" fmla="*/ 1 w 4"/>
                <a:gd name="T3" fmla="*/ 2 h 4"/>
                <a:gd name="T4" fmla="*/ 1 w 4"/>
                <a:gd name="T5" fmla="*/ 0 h 4"/>
                <a:gd name="T6" fmla="*/ 2 w 4"/>
                <a:gd name="T7" fmla="*/ 2 h 4"/>
                <a:gd name="T8" fmla="*/ 3 w 4"/>
                <a:gd name="T9" fmla="*/ 3 h 4"/>
                <a:gd name="T10" fmla="*/ 1 w 4"/>
                <a:gd name="T11" fmla="*/ 4 h 4"/>
                <a:gd name="T12" fmla="*/ 1 w 4"/>
                <a:gd name="T13" fmla="*/ 3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2"/>
                    <a:pt x="0" y="2"/>
                    <a:pt x="1" y="2"/>
                  </a:cubicBezTo>
                  <a:cubicBezTo>
                    <a:pt x="1" y="1"/>
                    <a:pt x="1" y="1"/>
                    <a:pt x="1" y="0"/>
                  </a:cubicBezTo>
                  <a:cubicBezTo>
                    <a:pt x="2" y="0"/>
                    <a:pt x="2" y="1"/>
                    <a:pt x="2" y="2"/>
                  </a:cubicBezTo>
                  <a:cubicBezTo>
                    <a:pt x="3" y="2"/>
                    <a:pt x="4" y="2"/>
                    <a:pt x="3" y="3"/>
                  </a:cubicBezTo>
                  <a:cubicBezTo>
                    <a:pt x="2" y="3"/>
                    <a:pt x="2" y="4"/>
                    <a:pt x="1" y="4"/>
                  </a:cubicBezTo>
                  <a:cubicBezTo>
                    <a:pt x="1" y="4"/>
                    <a:pt x="1" y="4"/>
                    <a:pt x="1"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1" name="Freeform 27"/>
            <p:cNvSpPr/>
            <p:nvPr/>
          </p:nvSpPr>
          <p:spPr bwMode="auto">
            <a:xfrm>
              <a:off x="6311901" y="3473451"/>
              <a:ext cx="14288" cy="19050"/>
            </a:xfrm>
            <a:custGeom>
              <a:avLst/>
              <a:gdLst>
                <a:gd name="T0" fmla="*/ 3 w 4"/>
                <a:gd name="T1" fmla="*/ 4 h 5"/>
                <a:gd name="T2" fmla="*/ 2 w 4"/>
                <a:gd name="T3" fmla="*/ 3 h 5"/>
                <a:gd name="T4" fmla="*/ 1 w 4"/>
                <a:gd name="T5" fmla="*/ 5 h 5"/>
                <a:gd name="T6" fmla="*/ 2 w 4"/>
                <a:gd name="T7" fmla="*/ 0 h 5"/>
                <a:gd name="T8" fmla="*/ 4 w 4"/>
                <a:gd name="T9" fmla="*/ 1 h 5"/>
                <a:gd name="T10" fmla="*/ 2 w 4"/>
                <a:gd name="T11" fmla="*/ 1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2" y="5"/>
                    <a:pt x="2" y="4"/>
                    <a:pt x="2" y="3"/>
                  </a:cubicBezTo>
                  <a:cubicBezTo>
                    <a:pt x="1" y="4"/>
                    <a:pt x="1" y="4"/>
                    <a:pt x="1" y="5"/>
                  </a:cubicBezTo>
                  <a:cubicBezTo>
                    <a:pt x="0" y="4"/>
                    <a:pt x="0" y="1"/>
                    <a:pt x="2" y="0"/>
                  </a:cubicBezTo>
                  <a:cubicBezTo>
                    <a:pt x="2" y="1"/>
                    <a:pt x="3" y="0"/>
                    <a:pt x="4" y="1"/>
                  </a:cubicBezTo>
                  <a:cubicBezTo>
                    <a:pt x="3" y="2"/>
                    <a:pt x="3" y="2"/>
                    <a:pt x="2" y="1"/>
                  </a:cubicBezTo>
                  <a:cubicBezTo>
                    <a:pt x="2" y="3"/>
                    <a:pt x="3" y="3"/>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2" name="Freeform 28"/>
            <p:cNvSpPr/>
            <p:nvPr/>
          </p:nvSpPr>
          <p:spPr bwMode="auto">
            <a:xfrm>
              <a:off x="6292851" y="3457576"/>
              <a:ext cx="22225" cy="34925"/>
            </a:xfrm>
            <a:custGeom>
              <a:avLst/>
              <a:gdLst>
                <a:gd name="T0" fmla="*/ 5 w 6"/>
                <a:gd name="T1" fmla="*/ 5 h 9"/>
                <a:gd name="T2" fmla="*/ 4 w 6"/>
                <a:gd name="T3" fmla="*/ 8 h 9"/>
                <a:gd name="T4" fmla="*/ 5 w 6"/>
                <a:gd name="T5" fmla="*/ 8 h 9"/>
                <a:gd name="T6" fmla="*/ 4 w 6"/>
                <a:gd name="T7" fmla="*/ 9 h 9"/>
                <a:gd name="T8" fmla="*/ 1 w 6"/>
                <a:gd name="T9" fmla="*/ 8 h 9"/>
                <a:gd name="T10" fmla="*/ 0 w 6"/>
                <a:gd name="T11" fmla="*/ 5 h 9"/>
                <a:gd name="T12" fmla="*/ 4 w 6"/>
                <a:gd name="T13" fmla="*/ 0 h 9"/>
                <a:gd name="T14" fmla="*/ 6 w 6"/>
                <a:gd name="T15" fmla="*/ 1 h 9"/>
                <a:gd name="T16" fmla="*/ 5 w 6"/>
                <a:gd name="T17" fmla="*/ 3 h 9"/>
                <a:gd name="T18" fmla="*/ 5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5" y="5"/>
                  </a:moveTo>
                  <a:cubicBezTo>
                    <a:pt x="4" y="6"/>
                    <a:pt x="5" y="7"/>
                    <a:pt x="4" y="8"/>
                  </a:cubicBezTo>
                  <a:cubicBezTo>
                    <a:pt x="4" y="8"/>
                    <a:pt x="4" y="8"/>
                    <a:pt x="5" y="8"/>
                  </a:cubicBezTo>
                  <a:cubicBezTo>
                    <a:pt x="5" y="8"/>
                    <a:pt x="4" y="8"/>
                    <a:pt x="4" y="9"/>
                  </a:cubicBezTo>
                  <a:cubicBezTo>
                    <a:pt x="2" y="9"/>
                    <a:pt x="3" y="8"/>
                    <a:pt x="1" y="8"/>
                  </a:cubicBezTo>
                  <a:cubicBezTo>
                    <a:pt x="1" y="6"/>
                    <a:pt x="0" y="6"/>
                    <a:pt x="0" y="5"/>
                  </a:cubicBezTo>
                  <a:cubicBezTo>
                    <a:pt x="0" y="3"/>
                    <a:pt x="3" y="3"/>
                    <a:pt x="4" y="0"/>
                  </a:cubicBezTo>
                  <a:cubicBezTo>
                    <a:pt x="5" y="0"/>
                    <a:pt x="5" y="1"/>
                    <a:pt x="6" y="1"/>
                  </a:cubicBezTo>
                  <a:cubicBezTo>
                    <a:pt x="6" y="2"/>
                    <a:pt x="5" y="2"/>
                    <a:pt x="5" y="3"/>
                  </a:cubicBezTo>
                  <a:cubicBezTo>
                    <a:pt x="5" y="3"/>
                    <a:pt x="5" y="4"/>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3" name="Freeform 29"/>
            <p:cNvSpPr/>
            <p:nvPr/>
          </p:nvSpPr>
          <p:spPr bwMode="auto">
            <a:xfrm>
              <a:off x="6284913" y="3492501"/>
              <a:ext cx="22225" cy="11113"/>
            </a:xfrm>
            <a:custGeom>
              <a:avLst/>
              <a:gdLst>
                <a:gd name="T0" fmla="*/ 6 w 6"/>
                <a:gd name="T1" fmla="*/ 3 h 3"/>
                <a:gd name="T2" fmla="*/ 0 w 6"/>
                <a:gd name="T3" fmla="*/ 2 h 3"/>
                <a:gd name="T4" fmla="*/ 0 w 6"/>
                <a:gd name="T5" fmla="*/ 0 h 3"/>
                <a:gd name="T6" fmla="*/ 5 w 6"/>
                <a:gd name="T7" fmla="*/ 1 h 3"/>
                <a:gd name="T8" fmla="*/ 6 w 6"/>
                <a:gd name="T9" fmla="*/ 3 h 3"/>
              </a:gdLst>
              <a:ahLst/>
              <a:cxnLst>
                <a:cxn ang="0">
                  <a:pos x="T0" y="T1"/>
                </a:cxn>
                <a:cxn ang="0">
                  <a:pos x="T2" y="T3"/>
                </a:cxn>
                <a:cxn ang="0">
                  <a:pos x="T4" y="T5"/>
                </a:cxn>
                <a:cxn ang="0">
                  <a:pos x="T6" y="T7"/>
                </a:cxn>
                <a:cxn ang="0">
                  <a:pos x="T8" y="T9"/>
                </a:cxn>
              </a:cxnLst>
              <a:rect l="0" t="0" r="r" b="b"/>
              <a:pathLst>
                <a:path w="6" h="3">
                  <a:moveTo>
                    <a:pt x="6" y="3"/>
                  </a:moveTo>
                  <a:cubicBezTo>
                    <a:pt x="3" y="3"/>
                    <a:pt x="2" y="2"/>
                    <a:pt x="0" y="2"/>
                  </a:cubicBezTo>
                  <a:cubicBezTo>
                    <a:pt x="0" y="1"/>
                    <a:pt x="0" y="1"/>
                    <a:pt x="0" y="0"/>
                  </a:cubicBezTo>
                  <a:cubicBezTo>
                    <a:pt x="2" y="1"/>
                    <a:pt x="3" y="1"/>
                    <a:pt x="5" y="1"/>
                  </a:cubicBezTo>
                  <a:cubicBezTo>
                    <a:pt x="5" y="2"/>
                    <a:pt x="6" y="2"/>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4" name="Freeform 30"/>
            <p:cNvSpPr/>
            <p:nvPr/>
          </p:nvSpPr>
          <p:spPr bwMode="auto">
            <a:xfrm>
              <a:off x="6311901" y="3405188"/>
              <a:ext cx="3175" cy="11113"/>
            </a:xfrm>
            <a:custGeom>
              <a:avLst/>
              <a:gdLst>
                <a:gd name="T0" fmla="*/ 0 w 1"/>
                <a:gd name="T1" fmla="*/ 3 h 3"/>
                <a:gd name="T2" fmla="*/ 0 w 1"/>
                <a:gd name="T3" fmla="*/ 1 h 3"/>
                <a:gd name="T4" fmla="*/ 1 w 1"/>
                <a:gd name="T5" fmla="*/ 1 h 3"/>
                <a:gd name="T6" fmla="*/ 0 w 1"/>
                <a:gd name="T7" fmla="*/ 3 h 3"/>
              </a:gdLst>
              <a:ahLst/>
              <a:cxnLst>
                <a:cxn ang="0">
                  <a:pos x="T0" y="T1"/>
                </a:cxn>
                <a:cxn ang="0">
                  <a:pos x="T2" y="T3"/>
                </a:cxn>
                <a:cxn ang="0">
                  <a:pos x="T4" y="T5"/>
                </a:cxn>
                <a:cxn ang="0">
                  <a:pos x="T6" y="T7"/>
                </a:cxn>
              </a:cxnLst>
              <a:rect l="0" t="0" r="r" b="b"/>
              <a:pathLst>
                <a:path w="1" h="3">
                  <a:moveTo>
                    <a:pt x="0" y="3"/>
                  </a:moveTo>
                  <a:cubicBezTo>
                    <a:pt x="0" y="2"/>
                    <a:pt x="0" y="2"/>
                    <a:pt x="0" y="1"/>
                  </a:cubicBezTo>
                  <a:cubicBezTo>
                    <a:pt x="0" y="1"/>
                    <a:pt x="1" y="0"/>
                    <a:pt x="1" y="1"/>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5" name="Freeform 31"/>
            <p:cNvSpPr/>
            <p:nvPr/>
          </p:nvSpPr>
          <p:spPr bwMode="auto">
            <a:xfrm>
              <a:off x="6315076" y="3419476"/>
              <a:ext cx="7938" cy="15875"/>
            </a:xfrm>
            <a:custGeom>
              <a:avLst/>
              <a:gdLst>
                <a:gd name="T0" fmla="*/ 2 w 2"/>
                <a:gd name="T1" fmla="*/ 1 h 4"/>
                <a:gd name="T2" fmla="*/ 1 w 2"/>
                <a:gd name="T3" fmla="*/ 4 h 4"/>
                <a:gd name="T4" fmla="*/ 0 w 2"/>
                <a:gd name="T5" fmla="*/ 2 h 4"/>
                <a:gd name="T6" fmla="*/ 2 w 2"/>
                <a:gd name="T7" fmla="*/ 1 h 4"/>
              </a:gdLst>
              <a:ahLst/>
              <a:cxnLst>
                <a:cxn ang="0">
                  <a:pos x="T0" y="T1"/>
                </a:cxn>
                <a:cxn ang="0">
                  <a:pos x="T2" y="T3"/>
                </a:cxn>
                <a:cxn ang="0">
                  <a:pos x="T4" y="T5"/>
                </a:cxn>
                <a:cxn ang="0">
                  <a:pos x="T6" y="T7"/>
                </a:cxn>
              </a:cxnLst>
              <a:rect l="0" t="0" r="r" b="b"/>
              <a:pathLst>
                <a:path w="2" h="4">
                  <a:moveTo>
                    <a:pt x="2" y="1"/>
                  </a:moveTo>
                  <a:cubicBezTo>
                    <a:pt x="2" y="3"/>
                    <a:pt x="1" y="3"/>
                    <a:pt x="1" y="4"/>
                  </a:cubicBezTo>
                  <a:cubicBezTo>
                    <a:pt x="1" y="3"/>
                    <a:pt x="0" y="3"/>
                    <a:pt x="0"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6" name="Freeform 32"/>
            <p:cNvSpPr/>
            <p:nvPr/>
          </p:nvSpPr>
          <p:spPr bwMode="auto">
            <a:xfrm>
              <a:off x="6334126" y="3473451"/>
              <a:ext cx="11113" cy="7938"/>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3" y="2"/>
                    <a:pt x="1" y="2"/>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7" name="Freeform 33"/>
            <p:cNvSpPr/>
            <p:nvPr/>
          </p:nvSpPr>
          <p:spPr bwMode="auto">
            <a:xfrm>
              <a:off x="6330951" y="3354388"/>
              <a:ext cx="22225" cy="34925"/>
            </a:xfrm>
            <a:custGeom>
              <a:avLst/>
              <a:gdLst>
                <a:gd name="T0" fmla="*/ 3 w 6"/>
                <a:gd name="T1" fmla="*/ 7 h 9"/>
                <a:gd name="T2" fmla="*/ 2 w 6"/>
                <a:gd name="T3" fmla="*/ 7 h 9"/>
                <a:gd name="T4" fmla="*/ 1 w 6"/>
                <a:gd name="T5" fmla="*/ 9 h 9"/>
                <a:gd name="T6" fmla="*/ 0 w 6"/>
                <a:gd name="T7" fmla="*/ 7 h 9"/>
                <a:gd name="T8" fmla="*/ 1 w 6"/>
                <a:gd name="T9" fmla="*/ 7 h 9"/>
                <a:gd name="T10" fmla="*/ 0 w 6"/>
                <a:gd name="T11" fmla="*/ 7 h 9"/>
                <a:gd name="T12" fmla="*/ 2 w 6"/>
                <a:gd name="T13" fmla="*/ 5 h 9"/>
                <a:gd name="T14" fmla="*/ 4 w 6"/>
                <a:gd name="T15" fmla="*/ 3 h 9"/>
                <a:gd name="T16" fmla="*/ 5 w 6"/>
                <a:gd name="T17" fmla="*/ 3 h 9"/>
                <a:gd name="T18" fmla="*/ 4 w 6"/>
                <a:gd name="T19" fmla="*/ 0 h 9"/>
                <a:gd name="T20" fmla="*/ 5 w 6"/>
                <a:gd name="T21" fmla="*/ 0 h 9"/>
                <a:gd name="T22" fmla="*/ 6 w 6"/>
                <a:gd name="T23" fmla="*/ 5 h 9"/>
                <a:gd name="T24" fmla="*/ 3 w 6"/>
                <a:gd name="T25"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9">
                  <a:moveTo>
                    <a:pt x="3" y="7"/>
                  </a:moveTo>
                  <a:cubicBezTo>
                    <a:pt x="3" y="7"/>
                    <a:pt x="2" y="7"/>
                    <a:pt x="2" y="7"/>
                  </a:cubicBezTo>
                  <a:cubicBezTo>
                    <a:pt x="1" y="7"/>
                    <a:pt x="1" y="8"/>
                    <a:pt x="1" y="9"/>
                  </a:cubicBezTo>
                  <a:cubicBezTo>
                    <a:pt x="0" y="8"/>
                    <a:pt x="0" y="8"/>
                    <a:pt x="0" y="7"/>
                  </a:cubicBezTo>
                  <a:cubicBezTo>
                    <a:pt x="0" y="7"/>
                    <a:pt x="1" y="7"/>
                    <a:pt x="1" y="7"/>
                  </a:cubicBezTo>
                  <a:cubicBezTo>
                    <a:pt x="1" y="7"/>
                    <a:pt x="0" y="8"/>
                    <a:pt x="0" y="7"/>
                  </a:cubicBezTo>
                  <a:cubicBezTo>
                    <a:pt x="0" y="5"/>
                    <a:pt x="1" y="6"/>
                    <a:pt x="2" y="5"/>
                  </a:cubicBezTo>
                  <a:cubicBezTo>
                    <a:pt x="3" y="4"/>
                    <a:pt x="4" y="4"/>
                    <a:pt x="4" y="3"/>
                  </a:cubicBezTo>
                  <a:cubicBezTo>
                    <a:pt x="4" y="3"/>
                    <a:pt x="4" y="3"/>
                    <a:pt x="5" y="3"/>
                  </a:cubicBezTo>
                  <a:cubicBezTo>
                    <a:pt x="4" y="2"/>
                    <a:pt x="5" y="1"/>
                    <a:pt x="4" y="0"/>
                  </a:cubicBezTo>
                  <a:cubicBezTo>
                    <a:pt x="5" y="0"/>
                    <a:pt x="5" y="0"/>
                    <a:pt x="5" y="0"/>
                  </a:cubicBezTo>
                  <a:cubicBezTo>
                    <a:pt x="5" y="2"/>
                    <a:pt x="6" y="3"/>
                    <a:pt x="6" y="5"/>
                  </a:cubicBezTo>
                  <a:cubicBezTo>
                    <a:pt x="5" y="6"/>
                    <a:pt x="3"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8" name="Freeform 34"/>
            <p:cNvSpPr/>
            <p:nvPr/>
          </p:nvSpPr>
          <p:spPr bwMode="auto">
            <a:xfrm>
              <a:off x="6345238" y="3328988"/>
              <a:ext cx="4763" cy="11113"/>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0" y="2"/>
                    <a:pt x="1" y="3"/>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9" name="Freeform 35"/>
            <p:cNvSpPr/>
            <p:nvPr/>
          </p:nvSpPr>
          <p:spPr bwMode="auto">
            <a:xfrm>
              <a:off x="6261101" y="3462338"/>
              <a:ext cx="23813" cy="30163"/>
            </a:xfrm>
            <a:custGeom>
              <a:avLst/>
              <a:gdLst>
                <a:gd name="T0" fmla="*/ 0 w 6"/>
                <a:gd name="T1" fmla="*/ 0 h 8"/>
                <a:gd name="T2" fmla="*/ 2 w 6"/>
                <a:gd name="T3" fmla="*/ 0 h 8"/>
                <a:gd name="T4" fmla="*/ 2 w 6"/>
                <a:gd name="T5" fmla="*/ 0 h 8"/>
                <a:gd name="T6" fmla="*/ 3 w 6"/>
                <a:gd name="T7" fmla="*/ 2 h 8"/>
                <a:gd name="T8" fmla="*/ 5 w 6"/>
                <a:gd name="T9" fmla="*/ 4 h 8"/>
                <a:gd name="T10" fmla="*/ 6 w 6"/>
                <a:gd name="T11" fmla="*/ 8 h 8"/>
                <a:gd name="T12" fmla="*/ 3 w 6"/>
                <a:gd name="T13" fmla="*/ 6 h 8"/>
                <a:gd name="T14" fmla="*/ 0 w 6"/>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0" y="0"/>
                  </a:moveTo>
                  <a:cubicBezTo>
                    <a:pt x="1" y="0"/>
                    <a:pt x="2" y="1"/>
                    <a:pt x="2" y="0"/>
                  </a:cubicBezTo>
                  <a:cubicBezTo>
                    <a:pt x="2" y="0"/>
                    <a:pt x="2" y="1"/>
                    <a:pt x="2" y="0"/>
                  </a:cubicBezTo>
                  <a:cubicBezTo>
                    <a:pt x="2" y="1"/>
                    <a:pt x="3" y="2"/>
                    <a:pt x="3" y="2"/>
                  </a:cubicBezTo>
                  <a:cubicBezTo>
                    <a:pt x="4" y="3"/>
                    <a:pt x="5" y="4"/>
                    <a:pt x="5" y="4"/>
                  </a:cubicBezTo>
                  <a:cubicBezTo>
                    <a:pt x="5" y="5"/>
                    <a:pt x="6" y="7"/>
                    <a:pt x="6" y="8"/>
                  </a:cubicBezTo>
                  <a:cubicBezTo>
                    <a:pt x="5" y="8"/>
                    <a:pt x="4" y="7"/>
                    <a:pt x="3" y="6"/>
                  </a:cubicBezTo>
                  <a:cubicBezTo>
                    <a:pt x="4" y="3"/>
                    <a:pt x="0"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0" name="Freeform 36"/>
            <p:cNvSpPr/>
            <p:nvPr/>
          </p:nvSpPr>
          <p:spPr bwMode="auto">
            <a:xfrm>
              <a:off x="6230938" y="3449638"/>
              <a:ext cx="7938" cy="12700"/>
            </a:xfrm>
            <a:custGeom>
              <a:avLst/>
              <a:gdLst>
                <a:gd name="T0" fmla="*/ 0 w 2"/>
                <a:gd name="T1" fmla="*/ 0 h 3"/>
                <a:gd name="T2" fmla="*/ 2 w 2"/>
                <a:gd name="T3" fmla="*/ 2 h 3"/>
                <a:gd name="T4" fmla="*/ 0 w 2"/>
                <a:gd name="T5" fmla="*/ 3 h 3"/>
                <a:gd name="T6" fmla="*/ 0 w 2"/>
                <a:gd name="T7" fmla="*/ 0 h 3"/>
              </a:gdLst>
              <a:ahLst/>
              <a:cxnLst>
                <a:cxn ang="0">
                  <a:pos x="T0" y="T1"/>
                </a:cxn>
                <a:cxn ang="0">
                  <a:pos x="T2" y="T3"/>
                </a:cxn>
                <a:cxn ang="0">
                  <a:pos x="T4" y="T5"/>
                </a:cxn>
                <a:cxn ang="0">
                  <a:pos x="T6" y="T7"/>
                </a:cxn>
              </a:cxnLst>
              <a:rect l="0" t="0" r="r" b="b"/>
              <a:pathLst>
                <a:path w="2" h="3">
                  <a:moveTo>
                    <a:pt x="0" y="0"/>
                  </a:moveTo>
                  <a:cubicBezTo>
                    <a:pt x="1" y="0"/>
                    <a:pt x="1" y="1"/>
                    <a:pt x="2" y="2"/>
                  </a:cubicBezTo>
                  <a:cubicBezTo>
                    <a:pt x="1" y="2"/>
                    <a:pt x="1" y="3"/>
                    <a:pt x="0" y="3"/>
                  </a:cubicBezTo>
                  <a:cubicBezTo>
                    <a:pt x="0"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1" name="Freeform 37"/>
            <p:cNvSpPr/>
            <p:nvPr/>
          </p:nvSpPr>
          <p:spPr bwMode="auto">
            <a:xfrm>
              <a:off x="6151563" y="3511551"/>
              <a:ext cx="19050" cy="41275"/>
            </a:xfrm>
            <a:custGeom>
              <a:avLst/>
              <a:gdLst>
                <a:gd name="T0" fmla="*/ 4 w 5"/>
                <a:gd name="T1" fmla="*/ 6 h 11"/>
                <a:gd name="T2" fmla="*/ 4 w 5"/>
                <a:gd name="T3" fmla="*/ 7 h 11"/>
                <a:gd name="T4" fmla="*/ 4 w 5"/>
                <a:gd name="T5" fmla="*/ 8 h 11"/>
                <a:gd name="T6" fmla="*/ 3 w 5"/>
                <a:gd name="T7" fmla="*/ 11 h 11"/>
                <a:gd name="T8" fmla="*/ 1 w 5"/>
                <a:gd name="T9" fmla="*/ 11 h 11"/>
                <a:gd name="T10" fmla="*/ 0 w 5"/>
                <a:gd name="T11" fmla="*/ 8 h 11"/>
                <a:gd name="T12" fmla="*/ 1 w 5"/>
                <a:gd name="T13" fmla="*/ 6 h 11"/>
                <a:gd name="T14" fmla="*/ 1 w 5"/>
                <a:gd name="T15" fmla="*/ 4 h 11"/>
                <a:gd name="T16" fmla="*/ 3 w 5"/>
                <a:gd name="T17" fmla="*/ 2 h 11"/>
                <a:gd name="T18" fmla="*/ 4 w 5"/>
                <a:gd name="T19" fmla="*/ 0 h 11"/>
                <a:gd name="T20" fmla="*/ 5 w 5"/>
                <a:gd name="T21" fmla="*/ 2 h 11"/>
                <a:gd name="T22" fmla="*/ 4 w 5"/>
                <a:gd name="T2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1">
                  <a:moveTo>
                    <a:pt x="4" y="6"/>
                  </a:moveTo>
                  <a:cubicBezTo>
                    <a:pt x="4" y="6"/>
                    <a:pt x="4" y="6"/>
                    <a:pt x="4" y="7"/>
                  </a:cubicBezTo>
                  <a:cubicBezTo>
                    <a:pt x="4" y="7"/>
                    <a:pt x="4" y="7"/>
                    <a:pt x="4" y="8"/>
                  </a:cubicBezTo>
                  <a:cubicBezTo>
                    <a:pt x="3" y="9"/>
                    <a:pt x="3" y="10"/>
                    <a:pt x="3" y="11"/>
                  </a:cubicBezTo>
                  <a:cubicBezTo>
                    <a:pt x="2" y="11"/>
                    <a:pt x="2" y="11"/>
                    <a:pt x="1" y="11"/>
                  </a:cubicBezTo>
                  <a:cubicBezTo>
                    <a:pt x="0" y="10"/>
                    <a:pt x="1" y="9"/>
                    <a:pt x="0" y="8"/>
                  </a:cubicBezTo>
                  <a:cubicBezTo>
                    <a:pt x="0" y="7"/>
                    <a:pt x="1" y="7"/>
                    <a:pt x="1" y="6"/>
                  </a:cubicBezTo>
                  <a:cubicBezTo>
                    <a:pt x="1" y="5"/>
                    <a:pt x="0" y="5"/>
                    <a:pt x="1" y="4"/>
                  </a:cubicBezTo>
                  <a:cubicBezTo>
                    <a:pt x="1" y="4"/>
                    <a:pt x="2" y="3"/>
                    <a:pt x="3" y="2"/>
                  </a:cubicBezTo>
                  <a:cubicBezTo>
                    <a:pt x="3" y="1"/>
                    <a:pt x="3" y="0"/>
                    <a:pt x="4" y="0"/>
                  </a:cubicBezTo>
                  <a:cubicBezTo>
                    <a:pt x="5" y="0"/>
                    <a:pt x="4" y="2"/>
                    <a:pt x="5" y="2"/>
                  </a:cubicBezTo>
                  <a:cubicBezTo>
                    <a:pt x="5" y="4"/>
                    <a:pt x="4" y="5"/>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2" name="Freeform 38"/>
            <p:cNvSpPr/>
            <p:nvPr/>
          </p:nvSpPr>
          <p:spPr bwMode="auto">
            <a:xfrm>
              <a:off x="5964238" y="3625851"/>
              <a:ext cx="4763" cy="3175"/>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0"/>
                    <a:pt x="1" y="0"/>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3" name="Freeform 39"/>
            <p:cNvSpPr/>
            <p:nvPr/>
          </p:nvSpPr>
          <p:spPr bwMode="auto">
            <a:xfrm>
              <a:off x="5953126" y="3182938"/>
              <a:ext cx="111125" cy="111125"/>
            </a:xfrm>
            <a:custGeom>
              <a:avLst/>
              <a:gdLst>
                <a:gd name="T0" fmla="*/ 12 w 29"/>
                <a:gd name="T1" fmla="*/ 28 h 29"/>
                <a:gd name="T2" fmla="*/ 11 w 29"/>
                <a:gd name="T3" fmla="*/ 29 h 29"/>
                <a:gd name="T4" fmla="*/ 10 w 29"/>
                <a:gd name="T5" fmla="*/ 28 h 29"/>
                <a:gd name="T6" fmla="*/ 8 w 29"/>
                <a:gd name="T7" fmla="*/ 28 h 29"/>
                <a:gd name="T8" fmla="*/ 7 w 29"/>
                <a:gd name="T9" fmla="*/ 22 h 29"/>
                <a:gd name="T10" fmla="*/ 7 w 29"/>
                <a:gd name="T11" fmla="*/ 20 h 29"/>
                <a:gd name="T12" fmla="*/ 9 w 29"/>
                <a:gd name="T13" fmla="*/ 19 h 29"/>
                <a:gd name="T14" fmla="*/ 7 w 29"/>
                <a:gd name="T15" fmla="*/ 17 h 29"/>
                <a:gd name="T16" fmla="*/ 8 w 29"/>
                <a:gd name="T17" fmla="*/ 16 h 29"/>
                <a:gd name="T18" fmla="*/ 7 w 29"/>
                <a:gd name="T19" fmla="*/ 16 h 29"/>
                <a:gd name="T20" fmla="*/ 7 w 29"/>
                <a:gd name="T21" fmla="*/ 15 h 29"/>
                <a:gd name="T22" fmla="*/ 6 w 29"/>
                <a:gd name="T23" fmla="*/ 12 h 29"/>
                <a:gd name="T24" fmla="*/ 4 w 29"/>
                <a:gd name="T25" fmla="*/ 11 h 29"/>
                <a:gd name="T26" fmla="*/ 2 w 29"/>
                <a:gd name="T27" fmla="*/ 12 h 29"/>
                <a:gd name="T28" fmla="*/ 1 w 29"/>
                <a:gd name="T29" fmla="*/ 10 h 29"/>
                <a:gd name="T30" fmla="*/ 4 w 29"/>
                <a:gd name="T31" fmla="*/ 10 h 29"/>
                <a:gd name="T32" fmla="*/ 2 w 29"/>
                <a:gd name="T33" fmla="*/ 10 h 29"/>
                <a:gd name="T34" fmla="*/ 1 w 29"/>
                <a:gd name="T35" fmla="*/ 10 h 29"/>
                <a:gd name="T36" fmla="*/ 0 w 29"/>
                <a:gd name="T37" fmla="*/ 9 h 29"/>
                <a:gd name="T38" fmla="*/ 1 w 29"/>
                <a:gd name="T39" fmla="*/ 8 h 29"/>
                <a:gd name="T40" fmla="*/ 4 w 29"/>
                <a:gd name="T41" fmla="*/ 7 h 29"/>
                <a:gd name="T42" fmla="*/ 3 w 29"/>
                <a:gd name="T43" fmla="*/ 6 h 29"/>
                <a:gd name="T44" fmla="*/ 9 w 29"/>
                <a:gd name="T45" fmla="*/ 3 h 29"/>
                <a:gd name="T46" fmla="*/ 13 w 29"/>
                <a:gd name="T47" fmla="*/ 4 h 29"/>
                <a:gd name="T48" fmla="*/ 13 w 29"/>
                <a:gd name="T49" fmla="*/ 2 h 29"/>
                <a:gd name="T50" fmla="*/ 15 w 29"/>
                <a:gd name="T51" fmla="*/ 1 h 29"/>
                <a:gd name="T52" fmla="*/ 20 w 29"/>
                <a:gd name="T53" fmla="*/ 1 h 29"/>
                <a:gd name="T54" fmla="*/ 21 w 29"/>
                <a:gd name="T55" fmla="*/ 1 h 29"/>
                <a:gd name="T56" fmla="*/ 23 w 29"/>
                <a:gd name="T57" fmla="*/ 1 h 29"/>
                <a:gd name="T58" fmla="*/ 26 w 29"/>
                <a:gd name="T59" fmla="*/ 2 h 29"/>
                <a:gd name="T60" fmla="*/ 23 w 29"/>
                <a:gd name="T61" fmla="*/ 4 h 29"/>
                <a:gd name="T62" fmla="*/ 26 w 29"/>
                <a:gd name="T63" fmla="*/ 3 h 29"/>
                <a:gd name="T64" fmla="*/ 27 w 29"/>
                <a:gd name="T65" fmla="*/ 4 h 29"/>
                <a:gd name="T66" fmla="*/ 28 w 29"/>
                <a:gd name="T67" fmla="*/ 5 h 29"/>
                <a:gd name="T68" fmla="*/ 26 w 29"/>
                <a:gd name="T69" fmla="*/ 5 h 29"/>
                <a:gd name="T70" fmla="*/ 25 w 29"/>
                <a:gd name="T71" fmla="*/ 6 h 29"/>
                <a:gd name="T72" fmla="*/ 25 w 29"/>
                <a:gd name="T73" fmla="*/ 8 h 29"/>
                <a:gd name="T74" fmla="*/ 24 w 29"/>
                <a:gd name="T75" fmla="*/ 8 h 29"/>
                <a:gd name="T76" fmla="*/ 26 w 29"/>
                <a:gd name="T77" fmla="*/ 10 h 29"/>
                <a:gd name="T78" fmla="*/ 24 w 29"/>
                <a:gd name="T79" fmla="*/ 10 h 29"/>
                <a:gd name="T80" fmla="*/ 23 w 29"/>
                <a:gd name="T81" fmla="*/ 15 h 29"/>
                <a:gd name="T82" fmla="*/ 23 w 29"/>
                <a:gd name="T83" fmla="*/ 16 h 29"/>
                <a:gd name="T84" fmla="*/ 22 w 29"/>
                <a:gd name="T85" fmla="*/ 16 h 29"/>
                <a:gd name="T86" fmla="*/ 23 w 29"/>
                <a:gd name="T87" fmla="*/ 18 h 29"/>
                <a:gd name="T88" fmla="*/ 20 w 29"/>
                <a:gd name="T89" fmla="*/ 16 h 29"/>
                <a:gd name="T90" fmla="*/ 19 w 29"/>
                <a:gd name="T91" fmla="*/ 17 h 29"/>
                <a:gd name="T92" fmla="*/ 21 w 29"/>
                <a:gd name="T93" fmla="*/ 18 h 29"/>
                <a:gd name="T94" fmla="*/ 20 w 29"/>
                <a:gd name="T95" fmla="*/ 20 h 29"/>
                <a:gd name="T96" fmla="*/ 17 w 29"/>
                <a:gd name="T97" fmla="*/ 21 h 29"/>
                <a:gd name="T98" fmla="*/ 16 w 29"/>
                <a:gd name="T99" fmla="*/ 22 h 29"/>
                <a:gd name="T100" fmla="*/ 14 w 29"/>
                <a:gd name="T101" fmla="*/ 22 h 29"/>
                <a:gd name="T102" fmla="*/ 13 w 29"/>
                <a:gd name="T103" fmla="*/ 24 h 29"/>
                <a:gd name="T104" fmla="*/ 12 w 29"/>
                <a:gd name="T105"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 h="29">
                  <a:moveTo>
                    <a:pt x="12" y="28"/>
                  </a:moveTo>
                  <a:cubicBezTo>
                    <a:pt x="12" y="28"/>
                    <a:pt x="12" y="28"/>
                    <a:pt x="11" y="29"/>
                  </a:cubicBezTo>
                  <a:cubicBezTo>
                    <a:pt x="10" y="29"/>
                    <a:pt x="11" y="28"/>
                    <a:pt x="10" y="28"/>
                  </a:cubicBezTo>
                  <a:cubicBezTo>
                    <a:pt x="10" y="28"/>
                    <a:pt x="9" y="28"/>
                    <a:pt x="8" y="28"/>
                  </a:cubicBezTo>
                  <a:cubicBezTo>
                    <a:pt x="7" y="26"/>
                    <a:pt x="8" y="23"/>
                    <a:pt x="7" y="22"/>
                  </a:cubicBezTo>
                  <a:cubicBezTo>
                    <a:pt x="7" y="21"/>
                    <a:pt x="8" y="21"/>
                    <a:pt x="7" y="20"/>
                  </a:cubicBezTo>
                  <a:cubicBezTo>
                    <a:pt x="8" y="20"/>
                    <a:pt x="8" y="19"/>
                    <a:pt x="9" y="19"/>
                  </a:cubicBezTo>
                  <a:cubicBezTo>
                    <a:pt x="9" y="18"/>
                    <a:pt x="7" y="18"/>
                    <a:pt x="7" y="17"/>
                  </a:cubicBezTo>
                  <a:cubicBezTo>
                    <a:pt x="8" y="17"/>
                    <a:pt x="8" y="17"/>
                    <a:pt x="8" y="16"/>
                  </a:cubicBezTo>
                  <a:cubicBezTo>
                    <a:pt x="8" y="15"/>
                    <a:pt x="8" y="17"/>
                    <a:pt x="7" y="16"/>
                  </a:cubicBezTo>
                  <a:cubicBezTo>
                    <a:pt x="6" y="16"/>
                    <a:pt x="7" y="15"/>
                    <a:pt x="7" y="15"/>
                  </a:cubicBezTo>
                  <a:cubicBezTo>
                    <a:pt x="7" y="14"/>
                    <a:pt x="6" y="13"/>
                    <a:pt x="6" y="12"/>
                  </a:cubicBezTo>
                  <a:cubicBezTo>
                    <a:pt x="5" y="12"/>
                    <a:pt x="4" y="12"/>
                    <a:pt x="4" y="11"/>
                  </a:cubicBezTo>
                  <a:cubicBezTo>
                    <a:pt x="3" y="11"/>
                    <a:pt x="3" y="12"/>
                    <a:pt x="2" y="12"/>
                  </a:cubicBezTo>
                  <a:cubicBezTo>
                    <a:pt x="2" y="11"/>
                    <a:pt x="1" y="11"/>
                    <a:pt x="1" y="10"/>
                  </a:cubicBezTo>
                  <a:cubicBezTo>
                    <a:pt x="1" y="10"/>
                    <a:pt x="3" y="10"/>
                    <a:pt x="4" y="10"/>
                  </a:cubicBezTo>
                  <a:cubicBezTo>
                    <a:pt x="3" y="8"/>
                    <a:pt x="2" y="9"/>
                    <a:pt x="2" y="10"/>
                  </a:cubicBezTo>
                  <a:cubicBezTo>
                    <a:pt x="2" y="9"/>
                    <a:pt x="1" y="9"/>
                    <a:pt x="1" y="10"/>
                  </a:cubicBezTo>
                  <a:cubicBezTo>
                    <a:pt x="0" y="9"/>
                    <a:pt x="0" y="9"/>
                    <a:pt x="0" y="9"/>
                  </a:cubicBezTo>
                  <a:cubicBezTo>
                    <a:pt x="0" y="8"/>
                    <a:pt x="1" y="8"/>
                    <a:pt x="1" y="8"/>
                  </a:cubicBezTo>
                  <a:cubicBezTo>
                    <a:pt x="2" y="8"/>
                    <a:pt x="3" y="8"/>
                    <a:pt x="4" y="7"/>
                  </a:cubicBezTo>
                  <a:cubicBezTo>
                    <a:pt x="4" y="6"/>
                    <a:pt x="3" y="7"/>
                    <a:pt x="3" y="6"/>
                  </a:cubicBezTo>
                  <a:cubicBezTo>
                    <a:pt x="5" y="5"/>
                    <a:pt x="6" y="4"/>
                    <a:pt x="9" y="3"/>
                  </a:cubicBezTo>
                  <a:cubicBezTo>
                    <a:pt x="10" y="4"/>
                    <a:pt x="11" y="3"/>
                    <a:pt x="13" y="4"/>
                  </a:cubicBezTo>
                  <a:cubicBezTo>
                    <a:pt x="13" y="3"/>
                    <a:pt x="13" y="2"/>
                    <a:pt x="13" y="2"/>
                  </a:cubicBezTo>
                  <a:cubicBezTo>
                    <a:pt x="13" y="1"/>
                    <a:pt x="14" y="1"/>
                    <a:pt x="15" y="1"/>
                  </a:cubicBezTo>
                  <a:cubicBezTo>
                    <a:pt x="16" y="0"/>
                    <a:pt x="19" y="1"/>
                    <a:pt x="20" y="1"/>
                  </a:cubicBezTo>
                  <a:cubicBezTo>
                    <a:pt x="20" y="1"/>
                    <a:pt x="21" y="1"/>
                    <a:pt x="21" y="1"/>
                  </a:cubicBezTo>
                  <a:cubicBezTo>
                    <a:pt x="21" y="0"/>
                    <a:pt x="22" y="1"/>
                    <a:pt x="23" y="1"/>
                  </a:cubicBezTo>
                  <a:cubicBezTo>
                    <a:pt x="24" y="1"/>
                    <a:pt x="25" y="1"/>
                    <a:pt x="26" y="2"/>
                  </a:cubicBezTo>
                  <a:cubicBezTo>
                    <a:pt x="26" y="3"/>
                    <a:pt x="24" y="2"/>
                    <a:pt x="23" y="4"/>
                  </a:cubicBezTo>
                  <a:cubicBezTo>
                    <a:pt x="24" y="4"/>
                    <a:pt x="25" y="3"/>
                    <a:pt x="26" y="3"/>
                  </a:cubicBezTo>
                  <a:cubicBezTo>
                    <a:pt x="27" y="3"/>
                    <a:pt x="27" y="4"/>
                    <a:pt x="27" y="4"/>
                  </a:cubicBezTo>
                  <a:cubicBezTo>
                    <a:pt x="27" y="5"/>
                    <a:pt x="29" y="4"/>
                    <a:pt x="28" y="5"/>
                  </a:cubicBezTo>
                  <a:cubicBezTo>
                    <a:pt x="29" y="6"/>
                    <a:pt x="27" y="5"/>
                    <a:pt x="26" y="5"/>
                  </a:cubicBezTo>
                  <a:cubicBezTo>
                    <a:pt x="26" y="5"/>
                    <a:pt x="26" y="6"/>
                    <a:pt x="25" y="6"/>
                  </a:cubicBezTo>
                  <a:cubicBezTo>
                    <a:pt x="25" y="7"/>
                    <a:pt x="25" y="7"/>
                    <a:pt x="25" y="8"/>
                  </a:cubicBezTo>
                  <a:cubicBezTo>
                    <a:pt x="24" y="8"/>
                    <a:pt x="25" y="9"/>
                    <a:pt x="24" y="8"/>
                  </a:cubicBezTo>
                  <a:cubicBezTo>
                    <a:pt x="25" y="9"/>
                    <a:pt x="26" y="9"/>
                    <a:pt x="26" y="10"/>
                  </a:cubicBezTo>
                  <a:cubicBezTo>
                    <a:pt x="25" y="10"/>
                    <a:pt x="24" y="10"/>
                    <a:pt x="24" y="10"/>
                  </a:cubicBezTo>
                  <a:cubicBezTo>
                    <a:pt x="24" y="12"/>
                    <a:pt x="25" y="15"/>
                    <a:pt x="23" y="15"/>
                  </a:cubicBezTo>
                  <a:cubicBezTo>
                    <a:pt x="23" y="15"/>
                    <a:pt x="23" y="15"/>
                    <a:pt x="23" y="16"/>
                  </a:cubicBezTo>
                  <a:cubicBezTo>
                    <a:pt x="23" y="16"/>
                    <a:pt x="23" y="16"/>
                    <a:pt x="22" y="16"/>
                  </a:cubicBezTo>
                  <a:cubicBezTo>
                    <a:pt x="22" y="16"/>
                    <a:pt x="24" y="17"/>
                    <a:pt x="23" y="18"/>
                  </a:cubicBezTo>
                  <a:cubicBezTo>
                    <a:pt x="22" y="18"/>
                    <a:pt x="21" y="17"/>
                    <a:pt x="20" y="16"/>
                  </a:cubicBezTo>
                  <a:cubicBezTo>
                    <a:pt x="20" y="16"/>
                    <a:pt x="20" y="17"/>
                    <a:pt x="19" y="17"/>
                  </a:cubicBezTo>
                  <a:cubicBezTo>
                    <a:pt x="20" y="17"/>
                    <a:pt x="21" y="18"/>
                    <a:pt x="21" y="18"/>
                  </a:cubicBezTo>
                  <a:cubicBezTo>
                    <a:pt x="22" y="18"/>
                    <a:pt x="20" y="19"/>
                    <a:pt x="20" y="20"/>
                  </a:cubicBezTo>
                  <a:cubicBezTo>
                    <a:pt x="19" y="20"/>
                    <a:pt x="18" y="21"/>
                    <a:pt x="17" y="21"/>
                  </a:cubicBezTo>
                  <a:cubicBezTo>
                    <a:pt x="17" y="22"/>
                    <a:pt x="16" y="22"/>
                    <a:pt x="16" y="22"/>
                  </a:cubicBezTo>
                  <a:cubicBezTo>
                    <a:pt x="15" y="22"/>
                    <a:pt x="15" y="23"/>
                    <a:pt x="14" y="22"/>
                  </a:cubicBezTo>
                  <a:cubicBezTo>
                    <a:pt x="13" y="22"/>
                    <a:pt x="14" y="24"/>
                    <a:pt x="13" y="24"/>
                  </a:cubicBezTo>
                  <a:cubicBezTo>
                    <a:pt x="13" y="26"/>
                    <a:pt x="12" y="26"/>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4" name="Freeform 40"/>
            <p:cNvSpPr/>
            <p:nvPr/>
          </p:nvSpPr>
          <p:spPr bwMode="auto">
            <a:xfrm>
              <a:off x="6078538" y="3198813"/>
              <a:ext cx="30163" cy="30163"/>
            </a:xfrm>
            <a:custGeom>
              <a:avLst/>
              <a:gdLst>
                <a:gd name="T0" fmla="*/ 5 w 8"/>
                <a:gd name="T1" fmla="*/ 3 h 8"/>
                <a:gd name="T2" fmla="*/ 6 w 8"/>
                <a:gd name="T3" fmla="*/ 3 h 8"/>
                <a:gd name="T4" fmla="*/ 8 w 8"/>
                <a:gd name="T5" fmla="*/ 6 h 8"/>
                <a:gd name="T6" fmla="*/ 5 w 8"/>
                <a:gd name="T7" fmla="*/ 5 h 8"/>
                <a:gd name="T8" fmla="*/ 5 w 8"/>
                <a:gd name="T9" fmla="*/ 8 h 8"/>
                <a:gd name="T10" fmla="*/ 3 w 8"/>
                <a:gd name="T11" fmla="*/ 7 h 8"/>
                <a:gd name="T12" fmla="*/ 2 w 8"/>
                <a:gd name="T13" fmla="*/ 6 h 8"/>
                <a:gd name="T14" fmla="*/ 3 w 8"/>
                <a:gd name="T15" fmla="*/ 4 h 8"/>
                <a:gd name="T16" fmla="*/ 1 w 8"/>
                <a:gd name="T17" fmla="*/ 5 h 8"/>
                <a:gd name="T18" fmla="*/ 1 w 8"/>
                <a:gd name="T19" fmla="*/ 4 h 8"/>
                <a:gd name="T20" fmla="*/ 0 w 8"/>
                <a:gd name="T21" fmla="*/ 2 h 8"/>
                <a:gd name="T22" fmla="*/ 3 w 8"/>
                <a:gd name="T23" fmla="*/ 2 h 8"/>
                <a:gd name="T24" fmla="*/ 3 w 8"/>
                <a:gd name="T25" fmla="*/ 1 h 8"/>
                <a:gd name="T26" fmla="*/ 4 w 8"/>
                <a:gd name="T27" fmla="*/ 2 h 8"/>
                <a:gd name="T28" fmla="*/ 5 w 8"/>
                <a:gd name="T2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5" y="3"/>
                  </a:moveTo>
                  <a:cubicBezTo>
                    <a:pt x="5" y="3"/>
                    <a:pt x="6" y="3"/>
                    <a:pt x="6" y="3"/>
                  </a:cubicBezTo>
                  <a:cubicBezTo>
                    <a:pt x="7" y="4"/>
                    <a:pt x="8" y="4"/>
                    <a:pt x="8" y="6"/>
                  </a:cubicBezTo>
                  <a:cubicBezTo>
                    <a:pt x="6" y="7"/>
                    <a:pt x="6" y="5"/>
                    <a:pt x="5" y="5"/>
                  </a:cubicBezTo>
                  <a:cubicBezTo>
                    <a:pt x="5" y="6"/>
                    <a:pt x="5" y="7"/>
                    <a:pt x="5" y="8"/>
                  </a:cubicBezTo>
                  <a:cubicBezTo>
                    <a:pt x="4" y="8"/>
                    <a:pt x="3" y="8"/>
                    <a:pt x="3" y="7"/>
                  </a:cubicBezTo>
                  <a:cubicBezTo>
                    <a:pt x="3" y="7"/>
                    <a:pt x="2" y="7"/>
                    <a:pt x="2" y="6"/>
                  </a:cubicBezTo>
                  <a:cubicBezTo>
                    <a:pt x="2" y="5"/>
                    <a:pt x="3" y="5"/>
                    <a:pt x="3" y="4"/>
                  </a:cubicBezTo>
                  <a:cubicBezTo>
                    <a:pt x="2" y="4"/>
                    <a:pt x="2" y="5"/>
                    <a:pt x="1" y="5"/>
                  </a:cubicBezTo>
                  <a:cubicBezTo>
                    <a:pt x="0" y="5"/>
                    <a:pt x="1" y="4"/>
                    <a:pt x="1" y="4"/>
                  </a:cubicBezTo>
                  <a:cubicBezTo>
                    <a:pt x="1" y="3"/>
                    <a:pt x="0" y="3"/>
                    <a:pt x="0" y="2"/>
                  </a:cubicBezTo>
                  <a:cubicBezTo>
                    <a:pt x="0" y="0"/>
                    <a:pt x="2" y="1"/>
                    <a:pt x="3" y="2"/>
                  </a:cubicBezTo>
                  <a:cubicBezTo>
                    <a:pt x="3" y="2"/>
                    <a:pt x="2" y="1"/>
                    <a:pt x="3" y="1"/>
                  </a:cubicBezTo>
                  <a:cubicBezTo>
                    <a:pt x="4" y="0"/>
                    <a:pt x="4" y="1"/>
                    <a:pt x="4" y="2"/>
                  </a:cubicBezTo>
                  <a:cubicBezTo>
                    <a:pt x="4" y="2"/>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5" name="Freeform 41"/>
            <p:cNvSpPr/>
            <p:nvPr/>
          </p:nvSpPr>
          <p:spPr bwMode="auto">
            <a:xfrm>
              <a:off x="6097588" y="3198813"/>
              <a:ext cx="23813" cy="11113"/>
            </a:xfrm>
            <a:custGeom>
              <a:avLst/>
              <a:gdLst>
                <a:gd name="T0" fmla="*/ 0 w 6"/>
                <a:gd name="T1" fmla="*/ 0 h 3"/>
                <a:gd name="T2" fmla="*/ 6 w 6"/>
                <a:gd name="T3" fmla="*/ 1 h 3"/>
                <a:gd name="T4" fmla="*/ 5 w 6"/>
                <a:gd name="T5" fmla="*/ 2 h 3"/>
                <a:gd name="T6" fmla="*/ 0 w 6"/>
                <a:gd name="T7" fmla="*/ 1 h 3"/>
                <a:gd name="T8" fmla="*/ 0 w 6"/>
                <a:gd name="T9" fmla="*/ 0 h 3"/>
              </a:gdLst>
              <a:ahLst/>
              <a:cxnLst>
                <a:cxn ang="0">
                  <a:pos x="T0" y="T1"/>
                </a:cxn>
                <a:cxn ang="0">
                  <a:pos x="T2" y="T3"/>
                </a:cxn>
                <a:cxn ang="0">
                  <a:pos x="T4" y="T5"/>
                </a:cxn>
                <a:cxn ang="0">
                  <a:pos x="T6" y="T7"/>
                </a:cxn>
                <a:cxn ang="0">
                  <a:pos x="T8" y="T9"/>
                </a:cxn>
              </a:cxnLst>
              <a:rect l="0" t="0" r="r" b="b"/>
              <a:pathLst>
                <a:path w="6" h="3">
                  <a:moveTo>
                    <a:pt x="0" y="0"/>
                  </a:moveTo>
                  <a:cubicBezTo>
                    <a:pt x="2" y="0"/>
                    <a:pt x="4" y="0"/>
                    <a:pt x="6" y="1"/>
                  </a:cubicBezTo>
                  <a:cubicBezTo>
                    <a:pt x="6" y="2"/>
                    <a:pt x="5" y="2"/>
                    <a:pt x="5" y="2"/>
                  </a:cubicBezTo>
                  <a:cubicBezTo>
                    <a:pt x="3" y="3"/>
                    <a:pt x="2" y="2"/>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6" name="Freeform 42"/>
            <p:cNvSpPr/>
            <p:nvPr/>
          </p:nvSpPr>
          <p:spPr bwMode="auto">
            <a:xfrm>
              <a:off x="6040438" y="3309938"/>
              <a:ext cx="11113" cy="11113"/>
            </a:xfrm>
            <a:custGeom>
              <a:avLst/>
              <a:gdLst>
                <a:gd name="T0" fmla="*/ 3 w 3"/>
                <a:gd name="T1" fmla="*/ 2 h 3"/>
                <a:gd name="T2" fmla="*/ 1 w 3"/>
                <a:gd name="T3" fmla="*/ 3 h 3"/>
                <a:gd name="T4" fmla="*/ 1 w 3"/>
                <a:gd name="T5" fmla="*/ 1 h 3"/>
                <a:gd name="T6" fmla="*/ 2 w 3"/>
                <a:gd name="T7" fmla="*/ 0 h 3"/>
                <a:gd name="T8" fmla="*/ 3 w 3"/>
                <a:gd name="T9" fmla="*/ 0 h 3"/>
                <a:gd name="T10" fmla="*/ 3 w 3"/>
                <a:gd name="T11" fmla="*/ 2 h 3"/>
              </a:gdLst>
              <a:ahLst/>
              <a:cxnLst>
                <a:cxn ang="0">
                  <a:pos x="T0" y="T1"/>
                </a:cxn>
                <a:cxn ang="0">
                  <a:pos x="T2" y="T3"/>
                </a:cxn>
                <a:cxn ang="0">
                  <a:pos x="T4" y="T5"/>
                </a:cxn>
                <a:cxn ang="0">
                  <a:pos x="T6" y="T7"/>
                </a:cxn>
                <a:cxn ang="0">
                  <a:pos x="T8" y="T9"/>
                </a:cxn>
                <a:cxn ang="0">
                  <a:pos x="T10" y="T11"/>
                </a:cxn>
              </a:cxnLst>
              <a:rect l="0" t="0" r="r" b="b"/>
              <a:pathLst>
                <a:path w="3" h="3">
                  <a:moveTo>
                    <a:pt x="3" y="2"/>
                  </a:moveTo>
                  <a:cubicBezTo>
                    <a:pt x="2" y="3"/>
                    <a:pt x="1" y="3"/>
                    <a:pt x="1" y="3"/>
                  </a:cubicBezTo>
                  <a:cubicBezTo>
                    <a:pt x="0" y="2"/>
                    <a:pt x="1" y="1"/>
                    <a:pt x="1" y="1"/>
                  </a:cubicBezTo>
                  <a:cubicBezTo>
                    <a:pt x="1" y="0"/>
                    <a:pt x="1" y="1"/>
                    <a:pt x="2" y="0"/>
                  </a:cubicBezTo>
                  <a:cubicBezTo>
                    <a:pt x="2" y="0"/>
                    <a:pt x="2" y="0"/>
                    <a:pt x="3" y="0"/>
                  </a:cubicBezTo>
                  <a:cubicBezTo>
                    <a:pt x="3" y="1"/>
                    <a:pt x="2" y="1"/>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7" name="Freeform 43"/>
            <p:cNvSpPr/>
            <p:nvPr/>
          </p:nvSpPr>
          <p:spPr bwMode="auto">
            <a:xfrm>
              <a:off x="6037263" y="3259138"/>
              <a:ext cx="19050" cy="19050"/>
            </a:xfrm>
            <a:custGeom>
              <a:avLst/>
              <a:gdLst>
                <a:gd name="T0" fmla="*/ 2 w 5"/>
                <a:gd name="T1" fmla="*/ 5 h 5"/>
                <a:gd name="T2" fmla="*/ 0 w 5"/>
                <a:gd name="T3" fmla="*/ 4 h 5"/>
                <a:gd name="T4" fmla="*/ 1 w 5"/>
                <a:gd name="T5" fmla="*/ 2 h 5"/>
                <a:gd name="T6" fmla="*/ 0 w 5"/>
                <a:gd name="T7" fmla="*/ 2 h 5"/>
                <a:gd name="T8" fmla="*/ 1 w 5"/>
                <a:gd name="T9" fmla="*/ 1 h 5"/>
                <a:gd name="T10" fmla="*/ 2 w 5"/>
                <a:gd name="T11" fmla="*/ 2 h 5"/>
                <a:gd name="T12" fmla="*/ 4 w 5"/>
                <a:gd name="T13" fmla="*/ 1 h 5"/>
                <a:gd name="T14" fmla="*/ 5 w 5"/>
                <a:gd name="T15" fmla="*/ 4 h 5"/>
                <a:gd name="T16" fmla="*/ 4 w 5"/>
                <a:gd name="T17" fmla="*/ 5 h 5"/>
                <a:gd name="T18" fmla="*/ 2 w 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5"/>
                  </a:moveTo>
                  <a:cubicBezTo>
                    <a:pt x="1" y="5"/>
                    <a:pt x="1" y="3"/>
                    <a:pt x="0" y="4"/>
                  </a:cubicBezTo>
                  <a:cubicBezTo>
                    <a:pt x="0" y="3"/>
                    <a:pt x="1" y="3"/>
                    <a:pt x="1" y="2"/>
                  </a:cubicBezTo>
                  <a:cubicBezTo>
                    <a:pt x="0" y="2"/>
                    <a:pt x="0" y="3"/>
                    <a:pt x="0" y="2"/>
                  </a:cubicBezTo>
                  <a:cubicBezTo>
                    <a:pt x="0" y="1"/>
                    <a:pt x="1" y="2"/>
                    <a:pt x="1" y="1"/>
                  </a:cubicBezTo>
                  <a:cubicBezTo>
                    <a:pt x="2" y="0"/>
                    <a:pt x="1" y="1"/>
                    <a:pt x="2" y="2"/>
                  </a:cubicBezTo>
                  <a:cubicBezTo>
                    <a:pt x="3" y="1"/>
                    <a:pt x="3" y="2"/>
                    <a:pt x="4" y="1"/>
                  </a:cubicBezTo>
                  <a:cubicBezTo>
                    <a:pt x="4" y="3"/>
                    <a:pt x="5" y="3"/>
                    <a:pt x="5" y="4"/>
                  </a:cubicBezTo>
                  <a:cubicBezTo>
                    <a:pt x="5" y="4"/>
                    <a:pt x="4" y="4"/>
                    <a:pt x="4" y="5"/>
                  </a:cubicBezTo>
                  <a:cubicBezTo>
                    <a:pt x="4" y="5"/>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8" name="Freeform 44"/>
            <p:cNvSpPr/>
            <p:nvPr/>
          </p:nvSpPr>
          <p:spPr bwMode="auto">
            <a:xfrm>
              <a:off x="6159501" y="3221038"/>
              <a:ext cx="25400" cy="30163"/>
            </a:xfrm>
            <a:custGeom>
              <a:avLst/>
              <a:gdLst>
                <a:gd name="T0" fmla="*/ 1 w 7"/>
                <a:gd name="T1" fmla="*/ 2 h 8"/>
                <a:gd name="T2" fmla="*/ 6 w 7"/>
                <a:gd name="T3" fmla="*/ 0 h 8"/>
                <a:gd name="T4" fmla="*/ 6 w 7"/>
                <a:gd name="T5" fmla="*/ 0 h 8"/>
                <a:gd name="T6" fmla="*/ 7 w 7"/>
                <a:gd name="T7" fmla="*/ 0 h 8"/>
                <a:gd name="T8" fmla="*/ 5 w 7"/>
                <a:gd name="T9" fmla="*/ 2 h 8"/>
                <a:gd name="T10" fmla="*/ 1 w 7"/>
                <a:gd name="T11" fmla="*/ 4 h 8"/>
                <a:gd name="T12" fmla="*/ 3 w 7"/>
                <a:gd name="T13" fmla="*/ 8 h 8"/>
                <a:gd name="T14" fmla="*/ 2 w 7"/>
                <a:gd name="T15" fmla="*/ 8 h 8"/>
                <a:gd name="T16" fmla="*/ 0 w 7"/>
                <a:gd name="T17" fmla="*/ 6 h 8"/>
                <a:gd name="T18" fmla="*/ 0 w 7"/>
                <a:gd name="T19" fmla="*/ 5 h 8"/>
                <a:gd name="T20" fmla="*/ 1 w 7"/>
                <a:gd name="T21"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2"/>
                  </a:moveTo>
                  <a:cubicBezTo>
                    <a:pt x="3" y="1"/>
                    <a:pt x="4" y="1"/>
                    <a:pt x="6" y="0"/>
                  </a:cubicBezTo>
                  <a:cubicBezTo>
                    <a:pt x="6" y="0"/>
                    <a:pt x="6" y="0"/>
                    <a:pt x="6" y="0"/>
                  </a:cubicBezTo>
                  <a:cubicBezTo>
                    <a:pt x="6" y="0"/>
                    <a:pt x="7" y="0"/>
                    <a:pt x="7" y="0"/>
                  </a:cubicBezTo>
                  <a:cubicBezTo>
                    <a:pt x="7" y="1"/>
                    <a:pt x="6" y="2"/>
                    <a:pt x="5" y="2"/>
                  </a:cubicBezTo>
                  <a:cubicBezTo>
                    <a:pt x="4" y="2"/>
                    <a:pt x="3" y="4"/>
                    <a:pt x="1" y="4"/>
                  </a:cubicBezTo>
                  <a:cubicBezTo>
                    <a:pt x="1" y="6"/>
                    <a:pt x="2" y="6"/>
                    <a:pt x="3" y="8"/>
                  </a:cubicBezTo>
                  <a:cubicBezTo>
                    <a:pt x="2" y="8"/>
                    <a:pt x="2" y="8"/>
                    <a:pt x="2" y="8"/>
                  </a:cubicBezTo>
                  <a:cubicBezTo>
                    <a:pt x="1" y="8"/>
                    <a:pt x="0" y="7"/>
                    <a:pt x="0" y="6"/>
                  </a:cubicBezTo>
                  <a:cubicBezTo>
                    <a:pt x="0" y="6"/>
                    <a:pt x="0" y="5"/>
                    <a:pt x="0" y="5"/>
                  </a:cubicBezTo>
                  <a:cubicBezTo>
                    <a:pt x="0" y="3"/>
                    <a:pt x="2" y="3"/>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9" name="Freeform 45"/>
            <p:cNvSpPr/>
            <p:nvPr/>
          </p:nvSpPr>
          <p:spPr bwMode="auto">
            <a:xfrm>
              <a:off x="6162676" y="3198813"/>
              <a:ext cx="11113"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1"/>
                    <a:pt x="2" y="0"/>
                    <a:pt x="3" y="2"/>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0" name="Freeform 46"/>
            <p:cNvSpPr/>
            <p:nvPr/>
          </p:nvSpPr>
          <p:spPr bwMode="auto">
            <a:xfrm>
              <a:off x="6219826" y="3201988"/>
              <a:ext cx="19050" cy="11113"/>
            </a:xfrm>
            <a:custGeom>
              <a:avLst/>
              <a:gdLst>
                <a:gd name="T0" fmla="*/ 1 w 5"/>
                <a:gd name="T1" fmla="*/ 1 h 3"/>
                <a:gd name="T2" fmla="*/ 5 w 5"/>
                <a:gd name="T3" fmla="*/ 2 h 3"/>
                <a:gd name="T4" fmla="*/ 1 w 5"/>
                <a:gd name="T5" fmla="*/ 2 h 3"/>
                <a:gd name="T6" fmla="*/ 1 w 5"/>
                <a:gd name="T7" fmla="*/ 1 h 3"/>
              </a:gdLst>
              <a:ahLst/>
              <a:cxnLst>
                <a:cxn ang="0">
                  <a:pos x="T0" y="T1"/>
                </a:cxn>
                <a:cxn ang="0">
                  <a:pos x="T2" y="T3"/>
                </a:cxn>
                <a:cxn ang="0">
                  <a:pos x="T4" y="T5"/>
                </a:cxn>
                <a:cxn ang="0">
                  <a:pos x="T6" y="T7"/>
                </a:cxn>
              </a:cxnLst>
              <a:rect l="0" t="0" r="r" b="b"/>
              <a:pathLst>
                <a:path w="5" h="3">
                  <a:moveTo>
                    <a:pt x="1" y="1"/>
                  </a:moveTo>
                  <a:cubicBezTo>
                    <a:pt x="2" y="0"/>
                    <a:pt x="4" y="1"/>
                    <a:pt x="5" y="2"/>
                  </a:cubicBezTo>
                  <a:cubicBezTo>
                    <a:pt x="4" y="3"/>
                    <a:pt x="2" y="2"/>
                    <a:pt x="1" y="2"/>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1" name="Freeform 47"/>
            <p:cNvSpPr/>
            <p:nvPr/>
          </p:nvSpPr>
          <p:spPr bwMode="auto">
            <a:xfrm>
              <a:off x="5915026" y="3270251"/>
              <a:ext cx="15875" cy="15875"/>
            </a:xfrm>
            <a:custGeom>
              <a:avLst/>
              <a:gdLst>
                <a:gd name="T0" fmla="*/ 4 w 4"/>
                <a:gd name="T1" fmla="*/ 2 h 4"/>
                <a:gd name="T2" fmla="*/ 2 w 4"/>
                <a:gd name="T3" fmla="*/ 3 h 4"/>
                <a:gd name="T4" fmla="*/ 0 w 4"/>
                <a:gd name="T5" fmla="*/ 2 h 4"/>
                <a:gd name="T6" fmla="*/ 1 w 4"/>
                <a:gd name="T7" fmla="*/ 0 h 4"/>
                <a:gd name="T8" fmla="*/ 3 w 4"/>
                <a:gd name="T9" fmla="*/ 1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3" y="4"/>
                    <a:pt x="2" y="1"/>
                    <a:pt x="2" y="3"/>
                  </a:cubicBezTo>
                  <a:cubicBezTo>
                    <a:pt x="1" y="3"/>
                    <a:pt x="0" y="3"/>
                    <a:pt x="0" y="2"/>
                  </a:cubicBezTo>
                  <a:cubicBezTo>
                    <a:pt x="1" y="2"/>
                    <a:pt x="1" y="1"/>
                    <a:pt x="1" y="0"/>
                  </a:cubicBezTo>
                  <a:cubicBezTo>
                    <a:pt x="2" y="0"/>
                    <a:pt x="2" y="1"/>
                    <a:pt x="3" y="1"/>
                  </a:cubicBezTo>
                  <a:cubicBezTo>
                    <a:pt x="3" y="1"/>
                    <a:pt x="3"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2" name="Freeform 48"/>
            <p:cNvSpPr/>
            <p:nvPr/>
          </p:nvSpPr>
          <p:spPr bwMode="auto">
            <a:xfrm>
              <a:off x="5937251" y="3427413"/>
              <a:ext cx="7938" cy="3175"/>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1"/>
                    <a:pt x="0" y="1"/>
                  </a:cubicBezTo>
                  <a:cubicBezTo>
                    <a:pt x="0" y="0"/>
                    <a:pt x="0"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3" name="Freeform 49"/>
            <p:cNvSpPr/>
            <p:nvPr/>
          </p:nvSpPr>
          <p:spPr bwMode="auto">
            <a:xfrm>
              <a:off x="5903913" y="3411538"/>
              <a:ext cx="33338" cy="19050"/>
            </a:xfrm>
            <a:custGeom>
              <a:avLst/>
              <a:gdLst>
                <a:gd name="T0" fmla="*/ 4 w 9"/>
                <a:gd name="T1" fmla="*/ 3 h 5"/>
                <a:gd name="T2" fmla="*/ 2 w 9"/>
                <a:gd name="T3" fmla="*/ 1 h 5"/>
                <a:gd name="T4" fmla="*/ 0 w 9"/>
                <a:gd name="T5" fmla="*/ 2 h 5"/>
                <a:gd name="T6" fmla="*/ 0 w 9"/>
                <a:gd name="T7" fmla="*/ 0 h 5"/>
                <a:gd name="T8" fmla="*/ 4 w 9"/>
                <a:gd name="T9" fmla="*/ 0 h 5"/>
                <a:gd name="T10" fmla="*/ 5 w 9"/>
                <a:gd name="T11" fmla="*/ 1 h 5"/>
                <a:gd name="T12" fmla="*/ 6 w 9"/>
                <a:gd name="T13" fmla="*/ 2 h 5"/>
                <a:gd name="T14" fmla="*/ 9 w 9"/>
                <a:gd name="T15" fmla="*/ 4 h 5"/>
                <a:gd name="T16" fmla="*/ 7 w 9"/>
                <a:gd name="T17" fmla="*/ 5 h 5"/>
                <a:gd name="T18" fmla="*/ 6 w 9"/>
                <a:gd name="T19" fmla="*/ 4 h 5"/>
                <a:gd name="T20" fmla="*/ 6 w 9"/>
                <a:gd name="T21" fmla="*/ 3 h 5"/>
                <a:gd name="T22" fmla="*/ 4 w 9"/>
                <a:gd name="T2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4" y="3"/>
                  </a:moveTo>
                  <a:cubicBezTo>
                    <a:pt x="3" y="3"/>
                    <a:pt x="3" y="1"/>
                    <a:pt x="2" y="1"/>
                  </a:cubicBezTo>
                  <a:cubicBezTo>
                    <a:pt x="1" y="1"/>
                    <a:pt x="1" y="2"/>
                    <a:pt x="0" y="2"/>
                  </a:cubicBezTo>
                  <a:cubicBezTo>
                    <a:pt x="0" y="1"/>
                    <a:pt x="0" y="1"/>
                    <a:pt x="0" y="0"/>
                  </a:cubicBezTo>
                  <a:cubicBezTo>
                    <a:pt x="2" y="0"/>
                    <a:pt x="3" y="0"/>
                    <a:pt x="4" y="0"/>
                  </a:cubicBezTo>
                  <a:cubicBezTo>
                    <a:pt x="4" y="1"/>
                    <a:pt x="5" y="1"/>
                    <a:pt x="5" y="1"/>
                  </a:cubicBezTo>
                  <a:cubicBezTo>
                    <a:pt x="5" y="2"/>
                    <a:pt x="6" y="2"/>
                    <a:pt x="6" y="2"/>
                  </a:cubicBezTo>
                  <a:cubicBezTo>
                    <a:pt x="7" y="2"/>
                    <a:pt x="8" y="2"/>
                    <a:pt x="9" y="4"/>
                  </a:cubicBezTo>
                  <a:cubicBezTo>
                    <a:pt x="8" y="4"/>
                    <a:pt x="7" y="4"/>
                    <a:pt x="7" y="5"/>
                  </a:cubicBezTo>
                  <a:cubicBezTo>
                    <a:pt x="7" y="4"/>
                    <a:pt x="6" y="4"/>
                    <a:pt x="6" y="4"/>
                  </a:cubicBezTo>
                  <a:cubicBezTo>
                    <a:pt x="5" y="3"/>
                    <a:pt x="5" y="3"/>
                    <a:pt x="6" y="3"/>
                  </a:cubicBezTo>
                  <a:cubicBezTo>
                    <a:pt x="6" y="2"/>
                    <a:pt x="5" y="3"/>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4" name="Freeform 50"/>
            <p:cNvSpPr/>
            <p:nvPr/>
          </p:nvSpPr>
          <p:spPr bwMode="auto">
            <a:xfrm>
              <a:off x="5915026" y="3424238"/>
              <a:ext cx="7938" cy="6350"/>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1"/>
                    <a:pt x="0" y="2"/>
                  </a:cubicBezTo>
                  <a:cubicBezTo>
                    <a:pt x="0" y="1"/>
                    <a:pt x="0" y="1"/>
                    <a:pt x="0" y="1"/>
                  </a:cubicBezTo>
                  <a:cubicBezTo>
                    <a:pt x="1" y="1"/>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5" name="Freeform 51"/>
            <p:cNvSpPr/>
            <p:nvPr/>
          </p:nvSpPr>
          <p:spPr bwMode="auto">
            <a:xfrm>
              <a:off x="5915026" y="3408363"/>
              <a:ext cx="3175" cy="3175"/>
            </a:xfrm>
            <a:custGeom>
              <a:avLst/>
              <a:gdLst>
                <a:gd name="T0" fmla="*/ 0 w 1"/>
                <a:gd name="T1" fmla="*/ 1 h 1"/>
                <a:gd name="T2" fmla="*/ 0 w 1"/>
                <a:gd name="T3" fmla="*/ 0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0"/>
                  </a:cubicBezTo>
                  <a:cubicBezTo>
                    <a:pt x="1" y="0"/>
                    <a:pt x="1" y="0"/>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6" name="Freeform 52"/>
            <p:cNvSpPr/>
            <p:nvPr/>
          </p:nvSpPr>
          <p:spPr bwMode="auto">
            <a:xfrm>
              <a:off x="5922963" y="3408363"/>
              <a:ext cx="3175" cy="3175"/>
            </a:xfrm>
            <a:custGeom>
              <a:avLst/>
              <a:gdLst>
                <a:gd name="T0" fmla="*/ 0 w 1"/>
                <a:gd name="T1" fmla="*/ 0 h 1"/>
                <a:gd name="T2" fmla="*/ 1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1" y="0"/>
                  </a:cubicBezTo>
                  <a:cubicBezTo>
                    <a:pt x="1" y="0"/>
                    <a:pt x="1" y="0"/>
                    <a:pt x="1"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7" name="Freeform 53"/>
            <p:cNvSpPr/>
            <p:nvPr/>
          </p:nvSpPr>
          <p:spPr bwMode="auto">
            <a:xfrm>
              <a:off x="5926138" y="3411538"/>
              <a:ext cx="7938" cy="7938"/>
            </a:xfrm>
            <a:custGeom>
              <a:avLst/>
              <a:gdLst>
                <a:gd name="T0" fmla="*/ 0 w 2"/>
                <a:gd name="T1" fmla="*/ 1 h 2"/>
                <a:gd name="T2" fmla="*/ 0 w 2"/>
                <a:gd name="T3" fmla="*/ 0 h 2"/>
                <a:gd name="T4" fmla="*/ 1 w 2"/>
                <a:gd name="T5" fmla="*/ 1 h 2"/>
                <a:gd name="T6" fmla="*/ 2 w 2"/>
                <a:gd name="T7" fmla="*/ 1 h 2"/>
                <a:gd name="T8" fmla="*/ 1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0"/>
                    <a:pt x="0" y="0"/>
                  </a:cubicBezTo>
                  <a:cubicBezTo>
                    <a:pt x="1" y="0"/>
                    <a:pt x="1" y="0"/>
                    <a:pt x="1" y="1"/>
                  </a:cubicBezTo>
                  <a:cubicBezTo>
                    <a:pt x="1" y="1"/>
                    <a:pt x="2" y="1"/>
                    <a:pt x="2" y="1"/>
                  </a:cubicBezTo>
                  <a:cubicBezTo>
                    <a:pt x="2" y="2"/>
                    <a:pt x="0" y="2"/>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8" name="Freeform 54"/>
            <p:cNvSpPr/>
            <p:nvPr/>
          </p:nvSpPr>
          <p:spPr bwMode="auto">
            <a:xfrm>
              <a:off x="6338888" y="3476626"/>
              <a:ext cx="19050" cy="23813"/>
            </a:xfrm>
            <a:custGeom>
              <a:avLst/>
              <a:gdLst>
                <a:gd name="T0" fmla="*/ 4 w 5"/>
                <a:gd name="T1" fmla="*/ 6 h 6"/>
                <a:gd name="T2" fmla="*/ 4 w 5"/>
                <a:gd name="T3" fmla="*/ 5 h 6"/>
                <a:gd name="T4" fmla="*/ 1 w 5"/>
                <a:gd name="T5" fmla="*/ 2 h 6"/>
                <a:gd name="T6" fmla="*/ 0 w 5"/>
                <a:gd name="T7" fmla="*/ 2 h 6"/>
                <a:gd name="T8" fmla="*/ 1 w 5"/>
                <a:gd name="T9" fmla="*/ 1 h 6"/>
                <a:gd name="T10" fmla="*/ 2 w 5"/>
                <a:gd name="T11" fmla="*/ 1 h 6"/>
                <a:gd name="T12" fmla="*/ 3 w 5"/>
                <a:gd name="T13" fmla="*/ 0 h 6"/>
                <a:gd name="T14" fmla="*/ 4 w 5"/>
                <a:gd name="T15" fmla="*/ 0 h 6"/>
                <a:gd name="T16" fmla="*/ 5 w 5"/>
                <a:gd name="T17" fmla="*/ 1 h 6"/>
                <a:gd name="T18" fmla="*/ 4 w 5"/>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6">
                  <a:moveTo>
                    <a:pt x="4" y="6"/>
                  </a:moveTo>
                  <a:cubicBezTo>
                    <a:pt x="4" y="6"/>
                    <a:pt x="4" y="5"/>
                    <a:pt x="4" y="5"/>
                  </a:cubicBezTo>
                  <a:cubicBezTo>
                    <a:pt x="3" y="3"/>
                    <a:pt x="2" y="3"/>
                    <a:pt x="1" y="2"/>
                  </a:cubicBezTo>
                  <a:cubicBezTo>
                    <a:pt x="0" y="1"/>
                    <a:pt x="0" y="2"/>
                    <a:pt x="0" y="2"/>
                  </a:cubicBezTo>
                  <a:cubicBezTo>
                    <a:pt x="0" y="1"/>
                    <a:pt x="1" y="1"/>
                    <a:pt x="1" y="1"/>
                  </a:cubicBezTo>
                  <a:cubicBezTo>
                    <a:pt x="1" y="1"/>
                    <a:pt x="1" y="1"/>
                    <a:pt x="2" y="1"/>
                  </a:cubicBezTo>
                  <a:cubicBezTo>
                    <a:pt x="2" y="1"/>
                    <a:pt x="2" y="1"/>
                    <a:pt x="3" y="0"/>
                  </a:cubicBezTo>
                  <a:cubicBezTo>
                    <a:pt x="3" y="0"/>
                    <a:pt x="4" y="0"/>
                    <a:pt x="4" y="0"/>
                  </a:cubicBezTo>
                  <a:cubicBezTo>
                    <a:pt x="5" y="1"/>
                    <a:pt x="5" y="1"/>
                    <a:pt x="5" y="1"/>
                  </a:cubicBezTo>
                  <a:cubicBezTo>
                    <a:pt x="5" y="3"/>
                    <a:pt x="5" y="5"/>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89" name="Freeform 55"/>
            <p:cNvSpPr/>
            <p:nvPr/>
          </p:nvSpPr>
          <p:spPr bwMode="auto">
            <a:xfrm>
              <a:off x="5934076" y="32289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0" name="Freeform 56"/>
            <p:cNvSpPr/>
            <p:nvPr/>
          </p:nvSpPr>
          <p:spPr bwMode="auto">
            <a:xfrm>
              <a:off x="6303963" y="3362326"/>
              <a:ext cx="7938" cy="7938"/>
            </a:xfrm>
            <a:custGeom>
              <a:avLst/>
              <a:gdLst>
                <a:gd name="T0" fmla="*/ 2 w 2"/>
                <a:gd name="T1" fmla="*/ 1 h 2"/>
                <a:gd name="T2" fmla="*/ 1 w 2"/>
                <a:gd name="T3" fmla="*/ 0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0"/>
                    <a:pt x="1" y="0"/>
                  </a:cubicBezTo>
                  <a:cubicBezTo>
                    <a:pt x="0" y="0"/>
                    <a:pt x="0" y="0"/>
                    <a:pt x="0" y="1"/>
                  </a:cubicBezTo>
                  <a:cubicBezTo>
                    <a:pt x="1" y="1"/>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1" name="Freeform 57"/>
            <p:cNvSpPr/>
            <p:nvPr/>
          </p:nvSpPr>
          <p:spPr bwMode="auto">
            <a:xfrm>
              <a:off x="6257926" y="32369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2" name="Freeform 58"/>
            <p:cNvSpPr/>
            <p:nvPr/>
          </p:nvSpPr>
          <p:spPr bwMode="auto">
            <a:xfrm>
              <a:off x="6261101" y="32369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3" name="Freeform 59"/>
            <p:cNvSpPr/>
            <p:nvPr/>
          </p:nvSpPr>
          <p:spPr bwMode="auto">
            <a:xfrm>
              <a:off x="6197601" y="3251201"/>
              <a:ext cx="6350" cy="4763"/>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0" y="1"/>
                    <a:pt x="1" y="1"/>
                    <a:pt x="1" y="1"/>
                  </a:cubicBezTo>
                  <a:cubicBezTo>
                    <a:pt x="2"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4" name="Freeform 60"/>
            <p:cNvSpPr/>
            <p:nvPr/>
          </p:nvSpPr>
          <p:spPr bwMode="auto">
            <a:xfrm>
              <a:off x="5849938" y="34004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5" name="Freeform 61"/>
            <p:cNvSpPr/>
            <p:nvPr/>
          </p:nvSpPr>
          <p:spPr bwMode="auto">
            <a:xfrm>
              <a:off x="6083301" y="3351213"/>
              <a:ext cx="3175" cy="3175"/>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6" name="Freeform 62"/>
            <p:cNvSpPr/>
            <p:nvPr/>
          </p:nvSpPr>
          <p:spPr bwMode="auto">
            <a:xfrm>
              <a:off x="6083301" y="3267076"/>
              <a:ext cx="25400" cy="46038"/>
            </a:xfrm>
            <a:custGeom>
              <a:avLst/>
              <a:gdLst>
                <a:gd name="T0" fmla="*/ 7 w 7"/>
                <a:gd name="T1" fmla="*/ 0 h 12"/>
                <a:gd name="T2" fmla="*/ 4 w 7"/>
                <a:gd name="T3" fmla="*/ 6 h 12"/>
                <a:gd name="T4" fmla="*/ 5 w 7"/>
                <a:gd name="T5" fmla="*/ 7 h 12"/>
                <a:gd name="T6" fmla="*/ 3 w 7"/>
                <a:gd name="T7" fmla="*/ 11 h 12"/>
                <a:gd name="T8" fmla="*/ 0 w 7"/>
                <a:gd name="T9" fmla="*/ 8 h 12"/>
                <a:gd name="T10" fmla="*/ 1 w 7"/>
                <a:gd name="T11" fmla="*/ 11 h 12"/>
                <a:gd name="T12" fmla="*/ 1 w 7"/>
                <a:gd name="T13" fmla="*/ 12 h 12"/>
                <a:gd name="T14" fmla="*/ 2 w 7"/>
                <a:gd name="T15" fmla="*/ 12 h 12"/>
                <a:gd name="T16" fmla="*/ 3 w 7"/>
                <a:gd name="T17" fmla="*/ 11 h 12"/>
                <a:gd name="T18" fmla="*/ 5 w 7"/>
                <a:gd name="T19" fmla="*/ 11 h 12"/>
                <a:gd name="T20" fmla="*/ 6 w 7"/>
                <a:gd name="T21" fmla="*/ 8 h 12"/>
                <a:gd name="T22" fmla="*/ 7 w 7"/>
                <a:gd name="T23" fmla="*/ 9 h 12"/>
                <a:gd name="T24" fmla="*/ 7 w 7"/>
                <a:gd name="T25" fmla="*/ 6 h 12"/>
                <a:gd name="T26" fmla="*/ 5 w 7"/>
                <a:gd name="T27" fmla="*/ 5 h 12"/>
                <a:gd name="T28" fmla="*/ 7 w 7"/>
                <a:gd name="T29" fmla="*/ 1 h 12"/>
                <a:gd name="T30" fmla="*/ 7 w 7"/>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2">
                  <a:moveTo>
                    <a:pt x="7" y="0"/>
                  </a:moveTo>
                  <a:cubicBezTo>
                    <a:pt x="6" y="2"/>
                    <a:pt x="4" y="3"/>
                    <a:pt x="4" y="6"/>
                  </a:cubicBezTo>
                  <a:cubicBezTo>
                    <a:pt x="4" y="6"/>
                    <a:pt x="4" y="7"/>
                    <a:pt x="5" y="7"/>
                  </a:cubicBezTo>
                  <a:cubicBezTo>
                    <a:pt x="4" y="8"/>
                    <a:pt x="4" y="10"/>
                    <a:pt x="3" y="11"/>
                  </a:cubicBezTo>
                  <a:cubicBezTo>
                    <a:pt x="1" y="12"/>
                    <a:pt x="2" y="8"/>
                    <a:pt x="0" y="8"/>
                  </a:cubicBezTo>
                  <a:cubicBezTo>
                    <a:pt x="0" y="9"/>
                    <a:pt x="1" y="10"/>
                    <a:pt x="1" y="11"/>
                  </a:cubicBezTo>
                  <a:cubicBezTo>
                    <a:pt x="1" y="11"/>
                    <a:pt x="1" y="12"/>
                    <a:pt x="1" y="12"/>
                  </a:cubicBezTo>
                  <a:cubicBezTo>
                    <a:pt x="1" y="11"/>
                    <a:pt x="2" y="12"/>
                    <a:pt x="2" y="12"/>
                  </a:cubicBezTo>
                  <a:cubicBezTo>
                    <a:pt x="3" y="12"/>
                    <a:pt x="3" y="11"/>
                    <a:pt x="3" y="11"/>
                  </a:cubicBezTo>
                  <a:cubicBezTo>
                    <a:pt x="4" y="11"/>
                    <a:pt x="4" y="11"/>
                    <a:pt x="5" y="11"/>
                  </a:cubicBezTo>
                  <a:cubicBezTo>
                    <a:pt x="6" y="10"/>
                    <a:pt x="6" y="9"/>
                    <a:pt x="6" y="8"/>
                  </a:cubicBezTo>
                  <a:cubicBezTo>
                    <a:pt x="7" y="7"/>
                    <a:pt x="7" y="9"/>
                    <a:pt x="7" y="9"/>
                  </a:cubicBezTo>
                  <a:cubicBezTo>
                    <a:pt x="7" y="8"/>
                    <a:pt x="7" y="7"/>
                    <a:pt x="7" y="6"/>
                  </a:cubicBezTo>
                  <a:cubicBezTo>
                    <a:pt x="6" y="6"/>
                    <a:pt x="6" y="5"/>
                    <a:pt x="5" y="5"/>
                  </a:cubicBezTo>
                  <a:cubicBezTo>
                    <a:pt x="5" y="2"/>
                    <a:pt x="7" y="3"/>
                    <a:pt x="7" y="1"/>
                  </a:cubicBezTo>
                  <a:cubicBezTo>
                    <a:pt x="7" y="1"/>
                    <a:pt x="7"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7" name="Freeform 63"/>
            <p:cNvSpPr/>
            <p:nvPr/>
          </p:nvSpPr>
          <p:spPr bwMode="auto">
            <a:xfrm>
              <a:off x="5961063" y="3316288"/>
              <a:ext cx="3175"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8" name="Freeform 64"/>
            <p:cNvSpPr/>
            <p:nvPr/>
          </p:nvSpPr>
          <p:spPr bwMode="auto">
            <a:xfrm>
              <a:off x="6284913" y="3419476"/>
              <a:ext cx="7938" cy="11113"/>
            </a:xfrm>
            <a:custGeom>
              <a:avLst/>
              <a:gdLst>
                <a:gd name="T0" fmla="*/ 0 w 2"/>
                <a:gd name="T1" fmla="*/ 0 h 3"/>
                <a:gd name="T2" fmla="*/ 1 w 2"/>
                <a:gd name="T3" fmla="*/ 2 h 3"/>
                <a:gd name="T4" fmla="*/ 2 w 2"/>
                <a:gd name="T5" fmla="*/ 3 h 3"/>
                <a:gd name="T6" fmla="*/ 2 w 2"/>
                <a:gd name="T7" fmla="*/ 1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1"/>
                    <a:pt x="1" y="1"/>
                    <a:pt x="1" y="2"/>
                  </a:cubicBezTo>
                  <a:cubicBezTo>
                    <a:pt x="1" y="3"/>
                    <a:pt x="2" y="3"/>
                    <a:pt x="2" y="3"/>
                  </a:cubicBezTo>
                  <a:cubicBezTo>
                    <a:pt x="2" y="1"/>
                    <a:pt x="2" y="2"/>
                    <a:pt x="2"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99" name="Freeform 65"/>
            <p:cNvSpPr/>
            <p:nvPr/>
          </p:nvSpPr>
          <p:spPr bwMode="auto">
            <a:xfrm>
              <a:off x="6127751" y="3263901"/>
              <a:ext cx="12700" cy="11113"/>
            </a:xfrm>
            <a:custGeom>
              <a:avLst/>
              <a:gdLst>
                <a:gd name="T0" fmla="*/ 0 w 3"/>
                <a:gd name="T1" fmla="*/ 0 h 3"/>
                <a:gd name="T2" fmla="*/ 1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1" y="3"/>
                  </a:cubicBezTo>
                  <a:cubicBezTo>
                    <a:pt x="2" y="3"/>
                    <a:pt x="1" y="2"/>
                    <a:pt x="2" y="2"/>
                  </a:cubicBezTo>
                  <a:cubicBezTo>
                    <a:pt x="2" y="1"/>
                    <a:pt x="3" y="2"/>
                    <a:pt x="3"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0" name="Freeform 66"/>
            <p:cNvSpPr/>
            <p:nvPr/>
          </p:nvSpPr>
          <p:spPr bwMode="auto">
            <a:xfrm>
              <a:off x="6121401" y="32512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1" name="Freeform 67"/>
            <p:cNvSpPr/>
            <p:nvPr/>
          </p:nvSpPr>
          <p:spPr bwMode="auto">
            <a:xfrm>
              <a:off x="6135688" y="3400426"/>
              <a:ext cx="0" cy="476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2" name="Freeform 68"/>
            <p:cNvSpPr/>
            <p:nvPr/>
          </p:nvSpPr>
          <p:spPr bwMode="auto">
            <a:xfrm>
              <a:off x="6135688" y="3270251"/>
              <a:ext cx="4763" cy="476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3" name="Freeform 69"/>
            <p:cNvSpPr/>
            <p:nvPr/>
          </p:nvSpPr>
          <p:spPr bwMode="auto">
            <a:xfrm>
              <a:off x="6197601" y="3248026"/>
              <a:ext cx="3175" cy="3175"/>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4" name="Freeform 70"/>
            <p:cNvSpPr/>
            <p:nvPr/>
          </p:nvSpPr>
          <p:spPr bwMode="auto">
            <a:xfrm>
              <a:off x="6113463" y="3289301"/>
              <a:ext cx="3175"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5" name="Freeform 71"/>
            <p:cNvSpPr/>
            <p:nvPr/>
          </p:nvSpPr>
          <p:spPr bwMode="auto">
            <a:xfrm>
              <a:off x="6261101" y="3232151"/>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6" name="Freeform 72"/>
            <p:cNvSpPr/>
            <p:nvPr/>
          </p:nvSpPr>
          <p:spPr bwMode="auto">
            <a:xfrm>
              <a:off x="6026151" y="3190876"/>
              <a:ext cx="14288" cy="7938"/>
            </a:xfrm>
            <a:custGeom>
              <a:avLst/>
              <a:gdLst>
                <a:gd name="T0" fmla="*/ 3 w 4"/>
                <a:gd name="T1" fmla="*/ 2 h 2"/>
                <a:gd name="T2" fmla="*/ 4 w 4"/>
                <a:gd name="T3" fmla="*/ 1 h 2"/>
                <a:gd name="T4" fmla="*/ 0 w 4"/>
                <a:gd name="T5" fmla="*/ 2 h 2"/>
                <a:gd name="T6" fmla="*/ 3 w 4"/>
                <a:gd name="T7" fmla="*/ 2 h 2"/>
              </a:gdLst>
              <a:ahLst/>
              <a:cxnLst>
                <a:cxn ang="0">
                  <a:pos x="T0" y="T1"/>
                </a:cxn>
                <a:cxn ang="0">
                  <a:pos x="T2" y="T3"/>
                </a:cxn>
                <a:cxn ang="0">
                  <a:pos x="T4" y="T5"/>
                </a:cxn>
                <a:cxn ang="0">
                  <a:pos x="T6" y="T7"/>
                </a:cxn>
              </a:cxnLst>
              <a:rect l="0" t="0" r="r" b="b"/>
              <a:pathLst>
                <a:path w="4" h="2">
                  <a:moveTo>
                    <a:pt x="3" y="2"/>
                  </a:moveTo>
                  <a:cubicBezTo>
                    <a:pt x="4" y="2"/>
                    <a:pt x="4" y="2"/>
                    <a:pt x="4" y="1"/>
                  </a:cubicBezTo>
                  <a:cubicBezTo>
                    <a:pt x="3" y="1"/>
                    <a:pt x="1" y="0"/>
                    <a:pt x="0" y="2"/>
                  </a:cubicBezTo>
                  <a:cubicBezTo>
                    <a:pt x="1" y="1"/>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7" name="Freeform 73"/>
            <p:cNvSpPr/>
            <p:nvPr/>
          </p:nvSpPr>
          <p:spPr bwMode="auto">
            <a:xfrm>
              <a:off x="6032501" y="3236913"/>
              <a:ext cx="4763" cy="7938"/>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8" name="Freeform 74"/>
            <p:cNvSpPr/>
            <p:nvPr/>
          </p:nvSpPr>
          <p:spPr bwMode="auto">
            <a:xfrm>
              <a:off x="5846763" y="3392488"/>
              <a:ext cx="3175" cy="7938"/>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1" y="0"/>
                    <a:pt x="0" y="0"/>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09" name="Freeform 75"/>
            <p:cNvSpPr/>
            <p:nvPr/>
          </p:nvSpPr>
          <p:spPr bwMode="auto">
            <a:xfrm>
              <a:off x="5846763" y="3389313"/>
              <a:ext cx="0" cy="3175"/>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0" name="Freeform 76"/>
            <p:cNvSpPr/>
            <p:nvPr/>
          </p:nvSpPr>
          <p:spPr bwMode="auto">
            <a:xfrm>
              <a:off x="6051551" y="3068638"/>
              <a:ext cx="119063" cy="95250"/>
            </a:xfrm>
            <a:custGeom>
              <a:avLst/>
              <a:gdLst>
                <a:gd name="T0" fmla="*/ 65 w 75"/>
                <a:gd name="T1" fmla="*/ 0 h 60"/>
                <a:gd name="T2" fmla="*/ 53 w 75"/>
                <a:gd name="T3" fmla="*/ 0 h 60"/>
                <a:gd name="T4" fmla="*/ 22 w 75"/>
                <a:gd name="T5" fmla="*/ 0 h 60"/>
                <a:gd name="T6" fmla="*/ 10 w 75"/>
                <a:gd name="T7" fmla="*/ 0 h 60"/>
                <a:gd name="T8" fmla="*/ 0 w 75"/>
                <a:gd name="T9" fmla="*/ 60 h 60"/>
                <a:gd name="T10" fmla="*/ 22 w 75"/>
                <a:gd name="T11" fmla="*/ 60 h 60"/>
                <a:gd name="T12" fmla="*/ 53 w 75"/>
                <a:gd name="T13" fmla="*/ 60 h 60"/>
                <a:gd name="T14" fmla="*/ 75 w 75"/>
                <a:gd name="T15" fmla="*/ 60 h 60"/>
                <a:gd name="T16" fmla="*/ 65 w 75"/>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0">
                  <a:moveTo>
                    <a:pt x="65" y="0"/>
                  </a:moveTo>
                  <a:lnTo>
                    <a:pt x="53" y="0"/>
                  </a:lnTo>
                  <a:lnTo>
                    <a:pt x="22" y="0"/>
                  </a:lnTo>
                  <a:lnTo>
                    <a:pt x="10" y="0"/>
                  </a:lnTo>
                  <a:lnTo>
                    <a:pt x="0" y="60"/>
                  </a:lnTo>
                  <a:lnTo>
                    <a:pt x="22" y="60"/>
                  </a:lnTo>
                  <a:lnTo>
                    <a:pt x="53" y="60"/>
                  </a:lnTo>
                  <a:lnTo>
                    <a:pt x="75" y="60"/>
                  </a:lnTo>
                  <a:lnTo>
                    <a:pt x="6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1" name="Freeform 77"/>
            <p:cNvSpPr/>
            <p:nvPr/>
          </p:nvSpPr>
          <p:spPr bwMode="auto">
            <a:xfrm>
              <a:off x="5892801" y="3087688"/>
              <a:ext cx="136525" cy="133350"/>
            </a:xfrm>
            <a:custGeom>
              <a:avLst/>
              <a:gdLst>
                <a:gd name="T0" fmla="*/ 48 w 86"/>
                <a:gd name="T1" fmla="*/ 0 h 84"/>
                <a:gd name="T2" fmla="*/ 38 w 86"/>
                <a:gd name="T3" fmla="*/ 7 h 84"/>
                <a:gd name="T4" fmla="*/ 9 w 86"/>
                <a:gd name="T5" fmla="*/ 22 h 84"/>
                <a:gd name="T6" fmla="*/ 0 w 86"/>
                <a:gd name="T7" fmla="*/ 29 h 84"/>
                <a:gd name="T8" fmla="*/ 21 w 86"/>
                <a:gd name="T9" fmla="*/ 84 h 84"/>
                <a:gd name="T10" fmla="*/ 40 w 86"/>
                <a:gd name="T11" fmla="*/ 72 h 84"/>
                <a:gd name="T12" fmla="*/ 67 w 86"/>
                <a:gd name="T13" fmla="*/ 58 h 84"/>
                <a:gd name="T14" fmla="*/ 86 w 86"/>
                <a:gd name="T15" fmla="*/ 48 h 84"/>
                <a:gd name="T16" fmla="*/ 48 w 86"/>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84">
                  <a:moveTo>
                    <a:pt x="48" y="0"/>
                  </a:moveTo>
                  <a:lnTo>
                    <a:pt x="38" y="7"/>
                  </a:lnTo>
                  <a:lnTo>
                    <a:pt x="9" y="22"/>
                  </a:lnTo>
                  <a:lnTo>
                    <a:pt x="0" y="29"/>
                  </a:lnTo>
                  <a:lnTo>
                    <a:pt x="21" y="84"/>
                  </a:lnTo>
                  <a:lnTo>
                    <a:pt x="40" y="72"/>
                  </a:lnTo>
                  <a:lnTo>
                    <a:pt x="67" y="58"/>
                  </a:lnTo>
                  <a:lnTo>
                    <a:pt x="86" y="48"/>
                  </a:ln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2" name="Freeform 78"/>
            <p:cNvSpPr/>
            <p:nvPr/>
          </p:nvSpPr>
          <p:spPr bwMode="auto">
            <a:xfrm>
              <a:off x="5770563" y="3198813"/>
              <a:ext cx="133350" cy="136525"/>
            </a:xfrm>
            <a:custGeom>
              <a:avLst/>
              <a:gdLst>
                <a:gd name="T0" fmla="*/ 28 w 84"/>
                <a:gd name="T1" fmla="*/ 0 h 86"/>
                <a:gd name="T2" fmla="*/ 21 w 84"/>
                <a:gd name="T3" fmla="*/ 9 h 86"/>
                <a:gd name="T4" fmla="*/ 7 w 84"/>
                <a:gd name="T5" fmla="*/ 38 h 86"/>
                <a:gd name="T6" fmla="*/ 0 w 84"/>
                <a:gd name="T7" fmla="*/ 48 h 86"/>
                <a:gd name="T8" fmla="*/ 48 w 84"/>
                <a:gd name="T9" fmla="*/ 86 h 86"/>
                <a:gd name="T10" fmla="*/ 57 w 84"/>
                <a:gd name="T11" fmla="*/ 67 h 86"/>
                <a:gd name="T12" fmla="*/ 74 w 84"/>
                <a:gd name="T13" fmla="*/ 41 h 86"/>
                <a:gd name="T14" fmla="*/ 84 w 84"/>
                <a:gd name="T15" fmla="*/ 21 h 86"/>
                <a:gd name="T16" fmla="*/ 28 w 84"/>
                <a:gd name="T1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86">
                  <a:moveTo>
                    <a:pt x="28" y="0"/>
                  </a:moveTo>
                  <a:lnTo>
                    <a:pt x="21" y="9"/>
                  </a:lnTo>
                  <a:lnTo>
                    <a:pt x="7" y="38"/>
                  </a:lnTo>
                  <a:lnTo>
                    <a:pt x="0" y="48"/>
                  </a:lnTo>
                  <a:lnTo>
                    <a:pt x="48" y="86"/>
                  </a:lnTo>
                  <a:lnTo>
                    <a:pt x="57" y="67"/>
                  </a:lnTo>
                  <a:lnTo>
                    <a:pt x="74" y="41"/>
                  </a:lnTo>
                  <a:lnTo>
                    <a:pt x="84" y="21"/>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3" name="Freeform 79"/>
            <p:cNvSpPr/>
            <p:nvPr/>
          </p:nvSpPr>
          <p:spPr bwMode="auto">
            <a:xfrm>
              <a:off x="5738813" y="3354388"/>
              <a:ext cx="92075" cy="119063"/>
            </a:xfrm>
            <a:custGeom>
              <a:avLst/>
              <a:gdLst>
                <a:gd name="T0" fmla="*/ 0 w 58"/>
                <a:gd name="T1" fmla="*/ 10 h 75"/>
                <a:gd name="T2" fmla="*/ 0 w 58"/>
                <a:gd name="T3" fmla="*/ 22 h 75"/>
                <a:gd name="T4" fmla="*/ 0 w 58"/>
                <a:gd name="T5" fmla="*/ 53 h 75"/>
                <a:gd name="T6" fmla="*/ 0 w 58"/>
                <a:gd name="T7" fmla="*/ 65 h 75"/>
                <a:gd name="T8" fmla="*/ 58 w 58"/>
                <a:gd name="T9" fmla="*/ 75 h 75"/>
                <a:gd name="T10" fmla="*/ 58 w 58"/>
                <a:gd name="T11" fmla="*/ 53 h 75"/>
                <a:gd name="T12" fmla="*/ 58 w 58"/>
                <a:gd name="T13" fmla="*/ 22 h 75"/>
                <a:gd name="T14" fmla="*/ 58 w 58"/>
                <a:gd name="T15" fmla="*/ 0 h 75"/>
                <a:gd name="T16" fmla="*/ 0 w 58"/>
                <a:gd name="T17" fmla="*/ 1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75">
                  <a:moveTo>
                    <a:pt x="0" y="10"/>
                  </a:moveTo>
                  <a:lnTo>
                    <a:pt x="0" y="22"/>
                  </a:lnTo>
                  <a:lnTo>
                    <a:pt x="0" y="53"/>
                  </a:lnTo>
                  <a:lnTo>
                    <a:pt x="0" y="65"/>
                  </a:lnTo>
                  <a:lnTo>
                    <a:pt x="58" y="75"/>
                  </a:lnTo>
                  <a:lnTo>
                    <a:pt x="58" y="53"/>
                  </a:lnTo>
                  <a:lnTo>
                    <a:pt x="58" y="22"/>
                  </a:lnTo>
                  <a:lnTo>
                    <a:pt x="58" y="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4" name="Freeform 80"/>
            <p:cNvSpPr/>
            <p:nvPr/>
          </p:nvSpPr>
          <p:spPr bwMode="auto">
            <a:xfrm>
              <a:off x="5757863" y="3495676"/>
              <a:ext cx="130175" cy="138113"/>
            </a:xfrm>
            <a:custGeom>
              <a:avLst/>
              <a:gdLst>
                <a:gd name="T0" fmla="*/ 0 w 82"/>
                <a:gd name="T1" fmla="*/ 39 h 87"/>
                <a:gd name="T2" fmla="*/ 5 w 82"/>
                <a:gd name="T3" fmla="*/ 51 h 87"/>
                <a:gd name="T4" fmla="*/ 22 w 82"/>
                <a:gd name="T5" fmla="*/ 77 h 87"/>
                <a:gd name="T6" fmla="*/ 27 w 82"/>
                <a:gd name="T7" fmla="*/ 87 h 87"/>
                <a:gd name="T8" fmla="*/ 82 w 82"/>
                <a:gd name="T9" fmla="*/ 65 h 87"/>
                <a:gd name="T10" fmla="*/ 73 w 82"/>
                <a:gd name="T11" fmla="*/ 46 h 87"/>
                <a:gd name="T12" fmla="*/ 56 w 82"/>
                <a:gd name="T13" fmla="*/ 19 h 87"/>
                <a:gd name="T14" fmla="*/ 46 w 82"/>
                <a:gd name="T15" fmla="*/ 0 h 87"/>
                <a:gd name="T16" fmla="*/ 0 w 82"/>
                <a:gd name="T1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87">
                  <a:moveTo>
                    <a:pt x="0" y="39"/>
                  </a:moveTo>
                  <a:lnTo>
                    <a:pt x="5" y="51"/>
                  </a:lnTo>
                  <a:lnTo>
                    <a:pt x="22" y="77"/>
                  </a:lnTo>
                  <a:lnTo>
                    <a:pt x="27" y="87"/>
                  </a:lnTo>
                  <a:lnTo>
                    <a:pt x="82" y="65"/>
                  </a:lnTo>
                  <a:lnTo>
                    <a:pt x="73" y="46"/>
                  </a:lnTo>
                  <a:lnTo>
                    <a:pt x="56" y="19"/>
                  </a:lnTo>
                  <a:lnTo>
                    <a:pt x="46"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5" name="Freeform 81"/>
            <p:cNvSpPr/>
            <p:nvPr/>
          </p:nvSpPr>
          <p:spPr bwMode="auto">
            <a:xfrm>
              <a:off x="5865813" y="3621088"/>
              <a:ext cx="136525" cy="134938"/>
            </a:xfrm>
            <a:custGeom>
              <a:avLst/>
              <a:gdLst>
                <a:gd name="T0" fmla="*/ 0 w 86"/>
                <a:gd name="T1" fmla="*/ 56 h 85"/>
                <a:gd name="T2" fmla="*/ 12 w 86"/>
                <a:gd name="T3" fmla="*/ 63 h 85"/>
                <a:gd name="T4" fmla="*/ 38 w 86"/>
                <a:gd name="T5" fmla="*/ 77 h 85"/>
                <a:gd name="T6" fmla="*/ 48 w 86"/>
                <a:gd name="T7" fmla="*/ 85 h 85"/>
                <a:gd name="T8" fmla="*/ 86 w 86"/>
                <a:gd name="T9" fmla="*/ 36 h 85"/>
                <a:gd name="T10" fmla="*/ 67 w 86"/>
                <a:gd name="T11" fmla="*/ 27 h 85"/>
                <a:gd name="T12" fmla="*/ 41 w 86"/>
                <a:gd name="T13" fmla="*/ 10 h 85"/>
                <a:gd name="T14" fmla="*/ 21 w 86"/>
                <a:gd name="T15" fmla="*/ 0 h 85"/>
                <a:gd name="T16" fmla="*/ 0 w 86"/>
                <a:gd name="T17"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85">
                  <a:moveTo>
                    <a:pt x="0" y="56"/>
                  </a:moveTo>
                  <a:lnTo>
                    <a:pt x="12" y="63"/>
                  </a:lnTo>
                  <a:lnTo>
                    <a:pt x="38" y="77"/>
                  </a:lnTo>
                  <a:lnTo>
                    <a:pt x="48" y="85"/>
                  </a:lnTo>
                  <a:lnTo>
                    <a:pt x="86" y="36"/>
                  </a:lnTo>
                  <a:lnTo>
                    <a:pt x="67" y="27"/>
                  </a:lnTo>
                  <a:lnTo>
                    <a:pt x="41" y="10"/>
                  </a:lnTo>
                  <a:lnTo>
                    <a:pt x="21" y="0"/>
                  </a:ln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6" name="Freeform 82"/>
            <p:cNvSpPr/>
            <p:nvPr/>
          </p:nvSpPr>
          <p:spPr bwMode="auto">
            <a:xfrm>
              <a:off x="6026151" y="3694113"/>
              <a:ext cx="114300" cy="92075"/>
            </a:xfrm>
            <a:custGeom>
              <a:avLst/>
              <a:gdLst>
                <a:gd name="T0" fmla="*/ 7 w 72"/>
                <a:gd name="T1" fmla="*/ 58 h 58"/>
                <a:gd name="T2" fmla="*/ 21 w 72"/>
                <a:gd name="T3" fmla="*/ 58 h 58"/>
                <a:gd name="T4" fmla="*/ 52 w 72"/>
                <a:gd name="T5" fmla="*/ 58 h 58"/>
                <a:gd name="T6" fmla="*/ 64 w 72"/>
                <a:gd name="T7" fmla="*/ 58 h 58"/>
                <a:gd name="T8" fmla="*/ 72 w 72"/>
                <a:gd name="T9" fmla="*/ 0 h 58"/>
                <a:gd name="T10" fmla="*/ 52 w 72"/>
                <a:gd name="T11" fmla="*/ 0 h 58"/>
                <a:gd name="T12" fmla="*/ 21 w 72"/>
                <a:gd name="T13" fmla="*/ 0 h 58"/>
                <a:gd name="T14" fmla="*/ 0 w 72"/>
                <a:gd name="T15" fmla="*/ 0 h 58"/>
                <a:gd name="T16" fmla="*/ 7 w 72"/>
                <a:gd name="T1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58">
                  <a:moveTo>
                    <a:pt x="7" y="58"/>
                  </a:moveTo>
                  <a:lnTo>
                    <a:pt x="21" y="58"/>
                  </a:lnTo>
                  <a:lnTo>
                    <a:pt x="52" y="58"/>
                  </a:lnTo>
                  <a:lnTo>
                    <a:pt x="64" y="58"/>
                  </a:lnTo>
                  <a:lnTo>
                    <a:pt x="72" y="0"/>
                  </a:lnTo>
                  <a:lnTo>
                    <a:pt x="52" y="0"/>
                  </a:lnTo>
                  <a:lnTo>
                    <a:pt x="21" y="0"/>
                  </a:lnTo>
                  <a:lnTo>
                    <a:pt x="0" y="0"/>
                  </a:lnTo>
                  <a:lnTo>
                    <a:pt x="7"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7" name="Freeform 83"/>
            <p:cNvSpPr/>
            <p:nvPr/>
          </p:nvSpPr>
          <p:spPr bwMode="auto">
            <a:xfrm>
              <a:off x="6165851" y="3636963"/>
              <a:ext cx="138113" cy="130175"/>
            </a:xfrm>
            <a:custGeom>
              <a:avLst/>
              <a:gdLst>
                <a:gd name="T0" fmla="*/ 39 w 87"/>
                <a:gd name="T1" fmla="*/ 82 h 82"/>
                <a:gd name="T2" fmla="*/ 48 w 87"/>
                <a:gd name="T3" fmla="*/ 77 h 82"/>
                <a:gd name="T4" fmla="*/ 75 w 87"/>
                <a:gd name="T5" fmla="*/ 60 h 82"/>
                <a:gd name="T6" fmla="*/ 87 w 87"/>
                <a:gd name="T7" fmla="*/ 55 h 82"/>
                <a:gd name="T8" fmla="*/ 65 w 87"/>
                <a:gd name="T9" fmla="*/ 0 h 82"/>
                <a:gd name="T10" fmla="*/ 46 w 87"/>
                <a:gd name="T11" fmla="*/ 10 h 82"/>
                <a:gd name="T12" fmla="*/ 20 w 87"/>
                <a:gd name="T13" fmla="*/ 26 h 82"/>
                <a:gd name="T14" fmla="*/ 0 w 87"/>
                <a:gd name="T15" fmla="*/ 36 h 82"/>
                <a:gd name="T16" fmla="*/ 39 w 87"/>
                <a:gd name="T17"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82">
                  <a:moveTo>
                    <a:pt x="39" y="82"/>
                  </a:moveTo>
                  <a:lnTo>
                    <a:pt x="48" y="77"/>
                  </a:lnTo>
                  <a:lnTo>
                    <a:pt x="75" y="60"/>
                  </a:lnTo>
                  <a:lnTo>
                    <a:pt x="87" y="55"/>
                  </a:lnTo>
                  <a:lnTo>
                    <a:pt x="65" y="0"/>
                  </a:lnTo>
                  <a:lnTo>
                    <a:pt x="46" y="10"/>
                  </a:lnTo>
                  <a:lnTo>
                    <a:pt x="20" y="26"/>
                  </a:lnTo>
                  <a:lnTo>
                    <a:pt x="0" y="36"/>
                  </a:lnTo>
                  <a:lnTo>
                    <a:pt x="39"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8" name="Freeform 84"/>
            <p:cNvSpPr/>
            <p:nvPr/>
          </p:nvSpPr>
          <p:spPr bwMode="auto">
            <a:xfrm>
              <a:off x="6288088" y="3522663"/>
              <a:ext cx="133350" cy="136525"/>
            </a:xfrm>
            <a:custGeom>
              <a:avLst/>
              <a:gdLst>
                <a:gd name="T0" fmla="*/ 58 w 84"/>
                <a:gd name="T1" fmla="*/ 86 h 86"/>
                <a:gd name="T2" fmla="*/ 63 w 84"/>
                <a:gd name="T3" fmla="*/ 74 h 86"/>
                <a:gd name="T4" fmla="*/ 80 w 84"/>
                <a:gd name="T5" fmla="*/ 48 h 86"/>
                <a:gd name="T6" fmla="*/ 84 w 84"/>
                <a:gd name="T7" fmla="*/ 38 h 86"/>
                <a:gd name="T8" fmla="*/ 39 w 84"/>
                <a:gd name="T9" fmla="*/ 0 h 86"/>
                <a:gd name="T10" fmla="*/ 27 w 84"/>
                <a:gd name="T11" fmla="*/ 19 h 86"/>
                <a:gd name="T12" fmla="*/ 12 w 84"/>
                <a:gd name="T13" fmla="*/ 46 h 86"/>
                <a:gd name="T14" fmla="*/ 0 w 84"/>
                <a:gd name="T15" fmla="*/ 65 h 86"/>
                <a:gd name="T16" fmla="*/ 58 w 84"/>
                <a:gd name="T1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86">
                  <a:moveTo>
                    <a:pt x="58" y="86"/>
                  </a:moveTo>
                  <a:lnTo>
                    <a:pt x="63" y="74"/>
                  </a:lnTo>
                  <a:lnTo>
                    <a:pt x="80" y="48"/>
                  </a:lnTo>
                  <a:lnTo>
                    <a:pt x="84" y="38"/>
                  </a:lnTo>
                  <a:lnTo>
                    <a:pt x="39" y="0"/>
                  </a:lnTo>
                  <a:lnTo>
                    <a:pt x="27" y="19"/>
                  </a:lnTo>
                  <a:lnTo>
                    <a:pt x="12" y="46"/>
                  </a:lnTo>
                  <a:lnTo>
                    <a:pt x="0" y="65"/>
                  </a:lnTo>
                  <a:lnTo>
                    <a:pt x="5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9" name="Freeform 85"/>
            <p:cNvSpPr/>
            <p:nvPr/>
          </p:nvSpPr>
          <p:spPr bwMode="auto">
            <a:xfrm>
              <a:off x="6361113" y="3386138"/>
              <a:ext cx="95250" cy="114300"/>
            </a:xfrm>
            <a:custGeom>
              <a:avLst/>
              <a:gdLst>
                <a:gd name="T0" fmla="*/ 60 w 60"/>
                <a:gd name="T1" fmla="*/ 64 h 72"/>
                <a:gd name="T2" fmla="*/ 60 w 60"/>
                <a:gd name="T3" fmla="*/ 50 h 72"/>
                <a:gd name="T4" fmla="*/ 60 w 60"/>
                <a:gd name="T5" fmla="*/ 21 h 72"/>
                <a:gd name="T6" fmla="*/ 60 w 60"/>
                <a:gd name="T7" fmla="*/ 7 h 72"/>
                <a:gd name="T8" fmla="*/ 0 w 60"/>
                <a:gd name="T9" fmla="*/ 0 h 72"/>
                <a:gd name="T10" fmla="*/ 0 w 60"/>
                <a:gd name="T11" fmla="*/ 21 h 72"/>
                <a:gd name="T12" fmla="*/ 0 w 60"/>
                <a:gd name="T13" fmla="*/ 50 h 72"/>
                <a:gd name="T14" fmla="*/ 0 w 60"/>
                <a:gd name="T15" fmla="*/ 72 h 72"/>
                <a:gd name="T16" fmla="*/ 60 w 60"/>
                <a:gd name="T17"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72">
                  <a:moveTo>
                    <a:pt x="60" y="64"/>
                  </a:moveTo>
                  <a:lnTo>
                    <a:pt x="60" y="50"/>
                  </a:lnTo>
                  <a:lnTo>
                    <a:pt x="60" y="21"/>
                  </a:lnTo>
                  <a:lnTo>
                    <a:pt x="60" y="7"/>
                  </a:lnTo>
                  <a:lnTo>
                    <a:pt x="0" y="0"/>
                  </a:lnTo>
                  <a:lnTo>
                    <a:pt x="0" y="21"/>
                  </a:lnTo>
                  <a:lnTo>
                    <a:pt x="0" y="50"/>
                  </a:lnTo>
                  <a:lnTo>
                    <a:pt x="0" y="72"/>
                  </a:lnTo>
                  <a:lnTo>
                    <a:pt x="60"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0" name="Freeform 86"/>
            <p:cNvSpPr/>
            <p:nvPr/>
          </p:nvSpPr>
          <p:spPr bwMode="auto">
            <a:xfrm>
              <a:off x="6303963" y="3221038"/>
              <a:ext cx="133350" cy="138113"/>
            </a:xfrm>
            <a:custGeom>
              <a:avLst/>
              <a:gdLst>
                <a:gd name="T0" fmla="*/ 84 w 84"/>
                <a:gd name="T1" fmla="*/ 48 h 87"/>
                <a:gd name="T2" fmla="*/ 77 w 84"/>
                <a:gd name="T3" fmla="*/ 39 h 87"/>
                <a:gd name="T4" fmla="*/ 62 w 84"/>
                <a:gd name="T5" fmla="*/ 12 h 87"/>
                <a:gd name="T6" fmla="*/ 55 w 84"/>
                <a:gd name="T7" fmla="*/ 0 h 87"/>
                <a:gd name="T8" fmla="*/ 0 w 84"/>
                <a:gd name="T9" fmla="*/ 22 h 87"/>
                <a:gd name="T10" fmla="*/ 12 w 84"/>
                <a:gd name="T11" fmla="*/ 41 h 87"/>
                <a:gd name="T12" fmla="*/ 26 w 84"/>
                <a:gd name="T13" fmla="*/ 68 h 87"/>
                <a:gd name="T14" fmla="*/ 38 w 84"/>
                <a:gd name="T15" fmla="*/ 87 h 87"/>
                <a:gd name="T16" fmla="*/ 84 w 84"/>
                <a:gd name="T17" fmla="*/ 4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87">
                  <a:moveTo>
                    <a:pt x="84" y="48"/>
                  </a:moveTo>
                  <a:lnTo>
                    <a:pt x="77" y="39"/>
                  </a:lnTo>
                  <a:lnTo>
                    <a:pt x="62" y="12"/>
                  </a:lnTo>
                  <a:lnTo>
                    <a:pt x="55" y="0"/>
                  </a:lnTo>
                  <a:lnTo>
                    <a:pt x="0" y="22"/>
                  </a:lnTo>
                  <a:lnTo>
                    <a:pt x="12" y="41"/>
                  </a:lnTo>
                  <a:lnTo>
                    <a:pt x="26" y="68"/>
                  </a:lnTo>
                  <a:lnTo>
                    <a:pt x="38" y="87"/>
                  </a:lnTo>
                  <a:lnTo>
                    <a:pt x="8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1" name="Freeform 87"/>
            <p:cNvSpPr/>
            <p:nvPr/>
          </p:nvSpPr>
          <p:spPr bwMode="auto">
            <a:xfrm>
              <a:off x="6189663" y="3103563"/>
              <a:ext cx="136525" cy="133350"/>
            </a:xfrm>
            <a:custGeom>
              <a:avLst/>
              <a:gdLst>
                <a:gd name="T0" fmla="*/ 86 w 86"/>
                <a:gd name="T1" fmla="*/ 26 h 84"/>
                <a:gd name="T2" fmla="*/ 77 w 86"/>
                <a:gd name="T3" fmla="*/ 21 h 84"/>
                <a:gd name="T4" fmla="*/ 48 w 86"/>
                <a:gd name="T5" fmla="*/ 5 h 84"/>
                <a:gd name="T6" fmla="*/ 38 w 86"/>
                <a:gd name="T7" fmla="*/ 0 h 84"/>
                <a:gd name="T8" fmla="*/ 0 w 86"/>
                <a:gd name="T9" fmla="*/ 45 h 84"/>
                <a:gd name="T10" fmla="*/ 19 w 86"/>
                <a:gd name="T11" fmla="*/ 57 h 84"/>
                <a:gd name="T12" fmla="*/ 45 w 86"/>
                <a:gd name="T13" fmla="*/ 72 h 84"/>
                <a:gd name="T14" fmla="*/ 65 w 86"/>
                <a:gd name="T15" fmla="*/ 84 h 84"/>
                <a:gd name="T16" fmla="*/ 86 w 86"/>
                <a:gd name="T17" fmla="*/ 2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84">
                  <a:moveTo>
                    <a:pt x="86" y="26"/>
                  </a:moveTo>
                  <a:lnTo>
                    <a:pt x="77" y="21"/>
                  </a:lnTo>
                  <a:lnTo>
                    <a:pt x="48" y="5"/>
                  </a:lnTo>
                  <a:lnTo>
                    <a:pt x="38" y="0"/>
                  </a:lnTo>
                  <a:lnTo>
                    <a:pt x="0" y="45"/>
                  </a:lnTo>
                  <a:lnTo>
                    <a:pt x="19" y="57"/>
                  </a:lnTo>
                  <a:lnTo>
                    <a:pt x="45" y="72"/>
                  </a:lnTo>
                  <a:lnTo>
                    <a:pt x="65" y="84"/>
                  </a:lnTo>
                  <a:lnTo>
                    <a:pt x="86"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grpSp>
      <p:grpSp>
        <p:nvGrpSpPr>
          <p:cNvPr id="122" name="组合 121"/>
          <p:cNvGrpSpPr/>
          <p:nvPr/>
        </p:nvGrpSpPr>
        <p:grpSpPr>
          <a:xfrm>
            <a:off x="7825779" y="1240182"/>
            <a:ext cx="3456384" cy="1455234"/>
            <a:chOff x="1849115" y="1628800"/>
            <a:chExt cx="3456384" cy="1455234"/>
          </a:xfrm>
        </p:grpSpPr>
        <p:sp>
          <p:nvSpPr>
            <p:cNvPr id="123"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24"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125" name="组合 124"/>
          <p:cNvGrpSpPr/>
          <p:nvPr/>
        </p:nvGrpSpPr>
        <p:grpSpPr>
          <a:xfrm>
            <a:off x="6927580" y="3114225"/>
            <a:ext cx="3456384" cy="1455234"/>
            <a:chOff x="1849115" y="1628800"/>
            <a:chExt cx="3456384" cy="1455234"/>
          </a:xfrm>
        </p:grpSpPr>
        <p:sp>
          <p:nvSpPr>
            <p:cNvPr id="126"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27"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128" name="组合 127"/>
          <p:cNvGrpSpPr/>
          <p:nvPr/>
        </p:nvGrpSpPr>
        <p:grpSpPr>
          <a:xfrm>
            <a:off x="865684" y="1917861"/>
            <a:ext cx="4023199" cy="4137167"/>
            <a:chOff x="1280960" y="432436"/>
            <a:chExt cx="4023199" cy="4137167"/>
          </a:xfrm>
        </p:grpSpPr>
        <p:sp>
          <p:nvSpPr>
            <p:cNvPr id="129" name="Text Placeholder 2"/>
            <p:cNvSpPr txBox="1"/>
            <p:nvPr/>
          </p:nvSpPr>
          <p:spPr>
            <a:xfrm>
              <a:off x="1937297" y="3535474"/>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30" name="文本框 36"/>
            <p:cNvSpPr txBox="1"/>
            <p:nvPr/>
          </p:nvSpPr>
          <p:spPr>
            <a:xfrm>
              <a:off x="1847775" y="3114369"/>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31" name="Text Placeholder 2"/>
            <p:cNvSpPr txBox="1"/>
            <p:nvPr/>
          </p:nvSpPr>
          <p:spPr>
            <a:xfrm>
              <a:off x="1370482" y="853541"/>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32" name="文本框 36"/>
            <p:cNvSpPr txBox="1"/>
            <p:nvPr/>
          </p:nvSpPr>
          <p:spPr>
            <a:xfrm>
              <a:off x="1280960" y="432436"/>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nodeType="withEffect">
                                  <p:stCondLst>
                                    <p:cond delay="250"/>
                                  </p:stCondLst>
                                  <p:childTnLst>
                                    <p:set>
                                      <p:cBhvr>
                                        <p:cTn id="26" dur="1" fill="hold">
                                          <p:stCondLst>
                                            <p:cond delay="0"/>
                                          </p:stCondLst>
                                        </p:cTn>
                                        <p:tgtEl>
                                          <p:spTgt spid="53"/>
                                        </p:tgtEl>
                                        <p:attrNameLst>
                                          <p:attrName>style.visibility</p:attrName>
                                        </p:attrNameLst>
                                      </p:cBhvr>
                                      <p:to>
                                        <p:strVal val="visible"/>
                                      </p:to>
                                    </p:set>
                                    <p:anim calcmode="lin" valueType="num">
                                      <p:cBhvr>
                                        <p:cTn id="27" dur="500" fill="hold"/>
                                        <p:tgtEl>
                                          <p:spTgt spid="53"/>
                                        </p:tgtEl>
                                        <p:attrNameLst>
                                          <p:attrName>ppt_w</p:attrName>
                                        </p:attrNameLst>
                                      </p:cBhvr>
                                      <p:tavLst>
                                        <p:tav tm="0">
                                          <p:val>
                                            <p:fltVal val="0"/>
                                          </p:val>
                                        </p:tav>
                                        <p:tav tm="100000">
                                          <p:val>
                                            <p:strVal val="#ppt_w"/>
                                          </p:val>
                                        </p:tav>
                                      </p:tavLst>
                                    </p:anim>
                                    <p:anim calcmode="lin" valueType="num">
                                      <p:cBhvr>
                                        <p:cTn id="28" dur="500" fill="hold"/>
                                        <p:tgtEl>
                                          <p:spTgt spid="53"/>
                                        </p:tgtEl>
                                        <p:attrNameLst>
                                          <p:attrName>ppt_h</p:attrName>
                                        </p:attrNameLst>
                                      </p:cBhvr>
                                      <p:tavLst>
                                        <p:tav tm="0">
                                          <p:val>
                                            <p:fltVal val="0"/>
                                          </p:val>
                                        </p:tav>
                                        <p:tav tm="100000">
                                          <p:val>
                                            <p:strVal val="#ppt_h"/>
                                          </p:val>
                                        </p:tav>
                                      </p:tavLst>
                                    </p:anim>
                                    <p:animEffect transition="in" filter="fade">
                                      <p:cBhvr>
                                        <p:cTn id="29" dur="500"/>
                                        <p:tgtEl>
                                          <p:spTgt spid="53"/>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52"/>
                                        </p:tgtEl>
                                        <p:attrNameLst>
                                          <p:attrName>style.visibility</p:attrName>
                                        </p:attrNameLst>
                                      </p:cBhvr>
                                      <p:to>
                                        <p:strVal val="visible"/>
                                      </p:to>
                                    </p:set>
                                    <p:anim calcmode="lin" valueType="num">
                                      <p:cBhvr>
                                        <p:cTn id="32" dur="500" fill="hold"/>
                                        <p:tgtEl>
                                          <p:spTgt spid="52"/>
                                        </p:tgtEl>
                                        <p:attrNameLst>
                                          <p:attrName>ppt_w</p:attrName>
                                        </p:attrNameLst>
                                      </p:cBhvr>
                                      <p:tavLst>
                                        <p:tav tm="0">
                                          <p:val>
                                            <p:fltVal val="0"/>
                                          </p:val>
                                        </p:tav>
                                        <p:tav tm="100000">
                                          <p:val>
                                            <p:strVal val="#ppt_w"/>
                                          </p:val>
                                        </p:tav>
                                      </p:tavLst>
                                    </p:anim>
                                    <p:anim calcmode="lin" valueType="num">
                                      <p:cBhvr>
                                        <p:cTn id="33" dur="500" fill="hold"/>
                                        <p:tgtEl>
                                          <p:spTgt spid="52"/>
                                        </p:tgtEl>
                                        <p:attrNameLst>
                                          <p:attrName>ppt_h</p:attrName>
                                        </p:attrNameLst>
                                      </p:cBhvr>
                                      <p:tavLst>
                                        <p:tav tm="0">
                                          <p:val>
                                            <p:fltVal val="0"/>
                                          </p:val>
                                        </p:tav>
                                        <p:tav tm="100000">
                                          <p:val>
                                            <p:strVal val="#ppt_h"/>
                                          </p:val>
                                        </p:tav>
                                      </p:tavLst>
                                    </p:anim>
                                    <p:animEffect transition="in" filter="fade">
                                      <p:cBhvr>
                                        <p:cTn id="34" dur="500"/>
                                        <p:tgtEl>
                                          <p:spTgt spid="52"/>
                                        </p:tgtEl>
                                      </p:cBhvr>
                                    </p:animEffect>
                                  </p:childTnLst>
                                </p:cTn>
                              </p:par>
                              <p:par>
                                <p:cTn id="35" presetID="53" presetClass="entr" presetSubtype="16" fill="hold" nodeType="withEffect">
                                  <p:stCondLst>
                                    <p:cond delay="25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nodeType="withEffect">
                                  <p:stCondLst>
                                    <p:cond delay="50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nodeType="withEffect">
                                  <p:stCondLst>
                                    <p:cond delay="75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par>
                                <p:cTn id="60" presetID="53" presetClass="entr" presetSubtype="16" fill="hold" grpId="0" nodeType="withEffect">
                                  <p:stCondLst>
                                    <p:cond delay="75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fltVal val="0"/>
                                          </p:val>
                                        </p:tav>
                                        <p:tav tm="100000">
                                          <p:val>
                                            <p:strVal val="#ppt_h"/>
                                          </p:val>
                                        </p:tav>
                                      </p:tavLst>
                                    </p:anim>
                                    <p:animEffect transition="in" filter="fade">
                                      <p:cBhvr>
                                        <p:cTn id="6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animBg="1"/>
      <p:bldP spid="38" grpId="0"/>
      <p:bldP spid="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081363" y="1844824"/>
            <a:ext cx="792088" cy="792088"/>
          </a:xfrm>
          <a:prstGeom prst="ellipse">
            <a:avLst/>
          </a:prstGeom>
          <a:solidFill>
            <a:srgbClr val="C8161D"/>
          </a:solidFill>
          <a:ln>
            <a:noFill/>
          </a:ln>
          <a:effectLst/>
          <a:scene3d>
            <a:camera prst="orthographicFront">
              <a:rot lat="0" lon="0" rev="0"/>
            </a:camera>
            <a:lightRig rig="glow" dir="t">
              <a:rot lat="0" lon="0" rev="48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微软雅黑" panose="020B0503020204020204" pitchFamily="34" charset="-122"/>
                <a:ea typeface="微软雅黑" panose="020B0503020204020204" pitchFamily="34" charset="-122"/>
              </a:rPr>
              <a:t>01</a:t>
            </a:r>
            <a:endParaRPr lang="zh-CN" altLang="en-US" sz="2400" b="1" dirty="0">
              <a:latin typeface="微软雅黑" panose="020B0503020204020204" pitchFamily="34" charset="-122"/>
              <a:ea typeface="微软雅黑" panose="020B0503020204020204" pitchFamily="34" charset="-122"/>
            </a:endParaRPr>
          </a:p>
        </p:txBody>
      </p:sp>
      <p:cxnSp>
        <p:nvCxnSpPr>
          <p:cNvPr id="8" name="直接箭头连接符 7"/>
          <p:cNvCxnSpPr>
            <a:endCxn id="2" idx="3"/>
          </p:cNvCxnSpPr>
          <p:nvPr/>
        </p:nvCxnSpPr>
        <p:spPr>
          <a:xfrm flipV="1">
            <a:off x="3517342" y="2520913"/>
            <a:ext cx="680020" cy="3919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3418227" y="4462555"/>
            <a:ext cx="564020" cy="44827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3766223" y="3658423"/>
            <a:ext cx="807559"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173047" y="2252275"/>
            <a:ext cx="2647146" cy="2647146"/>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标题 11"/>
          <p:cNvSpPr txBox="1"/>
          <p:nvPr/>
        </p:nvSpPr>
        <p:spPr>
          <a:xfrm>
            <a:off x="1749999" y="4167043"/>
            <a:ext cx="1584176" cy="571500"/>
          </a:xfrm>
          <a:prstGeom prst="rect">
            <a:avLst/>
          </a:prstGeom>
        </p:spPr>
        <p:txBody>
          <a:bodyPr>
            <a:normAutofit fontScale="5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a:latin typeface="微软雅黑" panose="020B0503020204020204" pitchFamily="34" charset="-122"/>
                <a:ea typeface="微软雅黑" panose="020B0503020204020204" pitchFamily="34" charset="-122"/>
              </a:rPr>
              <a:t>输入标题</a:t>
            </a:r>
          </a:p>
        </p:txBody>
      </p:sp>
      <p:sp>
        <p:nvSpPr>
          <p:cNvPr id="15" name="Freeform 5"/>
          <p:cNvSpPr/>
          <p:nvPr/>
        </p:nvSpPr>
        <p:spPr bwMode="auto">
          <a:xfrm>
            <a:off x="2349999" y="3801471"/>
            <a:ext cx="385763" cy="225425"/>
          </a:xfrm>
          <a:custGeom>
            <a:avLst/>
            <a:gdLst>
              <a:gd name="T0" fmla="*/ 93 w 102"/>
              <a:gd name="T1" fmla="*/ 10 h 60"/>
              <a:gd name="T2" fmla="*/ 67 w 102"/>
              <a:gd name="T3" fmla="*/ 0 h 60"/>
              <a:gd name="T4" fmla="*/ 67 w 102"/>
              <a:gd name="T5" fmla="*/ 0 h 60"/>
              <a:gd name="T6" fmla="*/ 67 w 102"/>
              <a:gd name="T7" fmla="*/ 0 h 60"/>
              <a:gd name="T8" fmla="*/ 59 w 102"/>
              <a:gd name="T9" fmla="*/ 38 h 60"/>
              <a:gd name="T10" fmla="*/ 54 w 102"/>
              <a:gd name="T11" fmla="*/ 12 h 60"/>
              <a:gd name="T12" fmla="*/ 57 w 102"/>
              <a:gd name="T13" fmla="*/ 6 h 60"/>
              <a:gd name="T14" fmla="*/ 52 w 102"/>
              <a:gd name="T15" fmla="*/ 2 h 60"/>
              <a:gd name="T16" fmla="*/ 51 w 102"/>
              <a:gd name="T17" fmla="*/ 2 h 60"/>
              <a:gd name="T18" fmla="*/ 51 w 102"/>
              <a:gd name="T19" fmla="*/ 2 h 60"/>
              <a:gd name="T20" fmla="*/ 49 w 102"/>
              <a:gd name="T21" fmla="*/ 2 h 60"/>
              <a:gd name="T22" fmla="*/ 45 w 102"/>
              <a:gd name="T23" fmla="*/ 6 h 60"/>
              <a:gd name="T24" fmla="*/ 48 w 102"/>
              <a:gd name="T25" fmla="*/ 12 h 60"/>
              <a:gd name="T26" fmla="*/ 43 w 102"/>
              <a:gd name="T27" fmla="*/ 38 h 60"/>
              <a:gd name="T28" fmla="*/ 35 w 102"/>
              <a:gd name="T29" fmla="*/ 0 h 60"/>
              <a:gd name="T30" fmla="*/ 35 w 102"/>
              <a:gd name="T31" fmla="*/ 0 h 60"/>
              <a:gd name="T32" fmla="*/ 35 w 102"/>
              <a:gd name="T33" fmla="*/ 0 h 60"/>
              <a:gd name="T34" fmla="*/ 9 w 102"/>
              <a:gd name="T35" fmla="*/ 10 h 60"/>
              <a:gd name="T36" fmla="*/ 0 w 102"/>
              <a:gd name="T37" fmla="*/ 33 h 60"/>
              <a:gd name="T38" fmla="*/ 0 w 102"/>
              <a:gd name="T39" fmla="*/ 57 h 60"/>
              <a:gd name="T40" fmla="*/ 18 w 102"/>
              <a:gd name="T41" fmla="*/ 59 h 60"/>
              <a:gd name="T42" fmla="*/ 18 w 102"/>
              <a:gd name="T43" fmla="*/ 38 h 60"/>
              <a:gd name="T44" fmla="*/ 21 w 102"/>
              <a:gd name="T45" fmla="*/ 30 h 60"/>
              <a:gd name="T46" fmla="*/ 21 w 102"/>
              <a:gd name="T47" fmla="*/ 59 h 60"/>
              <a:gd name="T48" fmla="*/ 51 w 102"/>
              <a:gd name="T49" fmla="*/ 60 h 60"/>
              <a:gd name="T50" fmla="*/ 81 w 102"/>
              <a:gd name="T51" fmla="*/ 59 h 60"/>
              <a:gd name="T52" fmla="*/ 81 w 102"/>
              <a:gd name="T53" fmla="*/ 30 h 60"/>
              <a:gd name="T54" fmla="*/ 83 w 102"/>
              <a:gd name="T55" fmla="*/ 38 h 60"/>
              <a:gd name="T56" fmla="*/ 83 w 102"/>
              <a:gd name="T57" fmla="*/ 59 h 60"/>
              <a:gd name="T58" fmla="*/ 102 w 102"/>
              <a:gd name="T59" fmla="*/ 57 h 60"/>
              <a:gd name="T60" fmla="*/ 102 w 102"/>
              <a:gd name="T61" fmla="*/ 33 h 60"/>
              <a:gd name="T62" fmla="*/ 93 w 102"/>
              <a:gd name="T63"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2" h="60">
                <a:moveTo>
                  <a:pt x="93" y="10"/>
                </a:moveTo>
                <a:cubicBezTo>
                  <a:pt x="87" y="6"/>
                  <a:pt x="73" y="2"/>
                  <a:pt x="67" y="0"/>
                </a:cubicBezTo>
                <a:cubicBezTo>
                  <a:pt x="67" y="0"/>
                  <a:pt x="67" y="0"/>
                  <a:pt x="67" y="0"/>
                </a:cubicBezTo>
                <a:cubicBezTo>
                  <a:pt x="67" y="0"/>
                  <a:pt x="67" y="0"/>
                  <a:pt x="67" y="0"/>
                </a:cubicBezTo>
                <a:cubicBezTo>
                  <a:pt x="66" y="5"/>
                  <a:pt x="59" y="38"/>
                  <a:pt x="59" y="38"/>
                </a:cubicBezTo>
                <a:cubicBezTo>
                  <a:pt x="59" y="38"/>
                  <a:pt x="54" y="12"/>
                  <a:pt x="54" y="12"/>
                </a:cubicBezTo>
                <a:cubicBezTo>
                  <a:pt x="54" y="12"/>
                  <a:pt x="57" y="6"/>
                  <a:pt x="57" y="6"/>
                </a:cubicBezTo>
                <a:cubicBezTo>
                  <a:pt x="52" y="2"/>
                  <a:pt x="52" y="2"/>
                  <a:pt x="52" y="2"/>
                </a:cubicBezTo>
                <a:cubicBezTo>
                  <a:pt x="51" y="2"/>
                  <a:pt x="51" y="2"/>
                  <a:pt x="51" y="2"/>
                </a:cubicBezTo>
                <a:cubicBezTo>
                  <a:pt x="51" y="2"/>
                  <a:pt x="51" y="2"/>
                  <a:pt x="51" y="2"/>
                </a:cubicBezTo>
                <a:cubicBezTo>
                  <a:pt x="49" y="2"/>
                  <a:pt x="49" y="2"/>
                  <a:pt x="49" y="2"/>
                </a:cubicBezTo>
                <a:cubicBezTo>
                  <a:pt x="45" y="6"/>
                  <a:pt x="45" y="6"/>
                  <a:pt x="45" y="6"/>
                </a:cubicBezTo>
                <a:cubicBezTo>
                  <a:pt x="48" y="12"/>
                  <a:pt x="48" y="12"/>
                  <a:pt x="48" y="12"/>
                </a:cubicBezTo>
                <a:cubicBezTo>
                  <a:pt x="43" y="38"/>
                  <a:pt x="43" y="38"/>
                  <a:pt x="43" y="38"/>
                </a:cubicBezTo>
                <a:cubicBezTo>
                  <a:pt x="43" y="38"/>
                  <a:pt x="36" y="5"/>
                  <a:pt x="35" y="0"/>
                </a:cubicBezTo>
                <a:cubicBezTo>
                  <a:pt x="35" y="0"/>
                  <a:pt x="35" y="0"/>
                  <a:pt x="35" y="0"/>
                </a:cubicBezTo>
                <a:cubicBezTo>
                  <a:pt x="35" y="0"/>
                  <a:pt x="35" y="0"/>
                  <a:pt x="35" y="0"/>
                </a:cubicBezTo>
                <a:cubicBezTo>
                  <a:pt x="29" y="2"/>
                  <a:pt x="15" y="6"/>
                  <a:pt x="9" y="10"/>
                </a:cubicBezTo>
                <a:cubicBezTo>
                  <a:pt x="6" y="12"/>
                  <a:pt x="1" y="17"/>
                  <a:pt x="0" y="33"/>
                </a:cubicBezTo>
                <a:cubicBezTo>
                  <a:pt x="0" y="34"/>
                  <a:pt x="0" y="47"/>
                  <a:pt x="0" y="57"/>
                </a:cubicBezTo>
                <a:cubicBezTo>
                  <a:pt x="6" y="58"/>
                  <a:pt x="11" y="59"/>
                  <a:pt x="18" y="59"/>
                </a:cubicBezTo>
                <a:cubicBezTo>
                  <a:pt x="18" y="52"/>
                  <a:pt x="18" y="41"/>
                  <a:pt x="18" y="38"/>
                </a:cubicBezTo>
                <a:cubicBezTo>
                  <a:pt x="18" y="35"/>
                  <a:pt x="20" y="32"/>
                  <a:pt x="21" y="30"/>
                </a:cubicBezTo>
                <a:cubicBezTo>
                  <a:pt x="21" y="59"/>
                  <a:pt x="21" y="59"/>
                  <a:pt x="21" y="59"/>
                </a:cubicBezTo>
                <a:cubicBezTo>
                  <a:pt x="30" y="60"/>
                  <a:pt x="41" y="60"/>
                  <a:pt x="51" y="60"/>
                </a:cubicBezTo>
                <a:cubicBezTo>
                  <a:pt x="61" y="60"/>
                  <a:pt x="72" y="60"/>
                  <a:pt x="81" y="59"/>
                </a:cubicBezTo>
                <a:cubicBezTo>
                  <a:pt x="81" y="30"/>
                  <a:pt x="81" y="30"/>
                  <a:pt x="81" y="30"/>
                </a:cubicBezTo>
                <a:cubicBezTo>
                  <a:pt x="82" y="32"/>
                  <a:pt x="83" y="35"/>
                  <a:pt x="83" y="38"/>
                </a:cubicBezTo>
                <a:cubicBezTo>
                  <a:pt x="83" y="41"/>
                  <a:pt x="83" y="52"/>
                  <a:pt x="83" y="59"/>
                </a:cubicBezTo>
                <a:cubicBezTo>
                  <a:pt x="90" y="58"/>
                  <a:pt x="96" y="58"/>
                  <a:pt x="102" y="57"/>
                </a:cubicBezTo>
                <a:cubicBezTo>
                  <a:pt x="102" y="47"/>
                  <a:pt x="102" y="34"/>
                  <a:pt x="102" y="33"/>
                </a:cubicBezTo>
                <a:cubicBezTo>
                  <a:pt x="101" y="17"/>
                  <a:pt x="96" y="12"/>
                  <a:pt x="93" y="10"/>
                </a:cubicBezTo>
                <a:close/>
              </a:path>
            </a:pathLst>
          </a:custGeom>
          <a:solidFill>
            <a:srgbClr val="C8161D"/>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6" name="Freeform 6"/>
          <p:cNvSpPr/>
          <p:nvPr/>
        </p:nvSpPr>
        <p:spPr bwMode="auto">
          <a:xfrm>
            <a:off x="2443662" y="3555409"/>
            <a:ext cx="196850" cy="230188"/>
          </a:xfrm>
          <a:custGeom>
            <a:avLst/>
            <a:gdLst>
              <a:gd name="T0" fmla="*/ 49 w 52"/>
              <a:gd name="T1" fmla="*/ 25 h 61"/>
              <a:gd name="T2" fmla="*/ 26 w 52"/>
              <a:gd name="T3" fmla="*/ 0 h 61"/>
              <a:gd name="T4" fmla="*/ 4 w 52"/>
              <a:gd name="T5" fmla="*/ 25 h 61"/>
              <a:gd name="T6" fmla="*/ 0 w 52"/>
              <a:gd name="T7" fmla="*/ 29 h 61"/>
              <a:gd name="T8" fmla="*/ 6 w 52"/>
              <a:gd name="T9" fmla="*/ 39 h 61"/>
              <a:gd name="T10" fmla="*/ 26 w 52"/>
              <a:gd name="T11" fmla="*/ 61 h 61"/>
              <a:gd name="T12" fmla="*/ 47 w 52"/>
              <a:gd name="T13" fmla="*/ 39 h 61"/>
              <a:gd name="T14" fmla="*/ 52 w 52"/>
              <a:gd name="T15" fmla="*/ 29 h 61"/>
              <a:gd name="T16" fmla="*/ 49 w 52"/>
              <a:gd name="T17"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1">
                <a:moveTo>
                  <a:pt x="49" y="25"/>
                </a:moveTo>
                <a:cubicBezTo>
                  <a:pt x="48" y="11"/>
                  <a:pt x="39" y="0"/>
                  <a:pt x="26" y="0"/>
                </a:cubicBezTo>
                <a:cubicBezTo>
                  <a:pt x="13" y="0"/>
                  <a:pt x="5" y="11"/>
                  <a:pt x="4" y="25"/>
                </a:cubicBezTo>
                <a:cubicBezTo>
                  <a:pt x="2" y="25"/>
                  <a:pt x="1" y="27"/>
                  <a:pt x="0" y="29"/>
                </a:cubicBezTo>
                <a:cubicBezTo>
                  <a:pt x="0" y="33"/>
                  <a:pt x="2" y="39"/>
                  <a:pt x="6" y="39"/>
                </a:cubicBezTo>
                <a:cubicBezTo>
                  <a:pt x="8" y="51"/>
                  <a:pt x="15" y="61"/>
                  <a:pt x="26" y="61"/>
                </a:cubicBezTo>
                <a:cubicBezTo>
                  <a:pt x="37" y="61"/>
                  <a:pt x="44" y="51"/>
                  <a:pt x="47" y="39"/>
                </a:cubicBezTo>
                <a:cubicBezTo>
                  <a:pt x="50" y="38"/>
                  <a:pt x="52" y="33"/>
                  <a:pt x="52" y="29"/>
                </a:cubicBezTo>
                <a:cubicBezTo>
                  <a:pt x="51" y="27"/>
                  <a:pt x="50" y="26"/>
                  <a:pt x="49" y="25"/>
                </a:cubicBezTo>
                <a:close/>
              </a:path>
            </a:pathLst>
          </a:custGeom>
          <a:solidFill>
            <a:srgbClr val="C8161D"/>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 name="Freeform 9"/>
          <p:cNvSpPr/>
          <p:nvPr/>
        </p:nvSpPr>
        <p:spPr bwMode="auto">
          <a:xfrm>
            <a:off x="1835649" y="3801471"/>
            <a:ext cx="385763" cy="225425"/>
          </a:xfrm>
          <a:custGeom>
            <a:avLst/>
            <a:gdLst>
              <a:gd name="T0" fmla="*/ 94 w 102"/>
              <a:gd name="T1" fmla="*/ 10 h 60"/>
              <a:gd name="T2" fmla="*/ 68 w 102"/>
              <a:gd name="T3" fmla="*/ 0 h 60"/>
              <a:gd name="T4" fmla="*/ 67 w 102"/>
              <a:gd name="T5" fmla="*/ 0 h 60"/>
              <a:gd name="T6" fmla="*/ 67 w 102"/>
              <a:gd name="T7" fmla="*/ 0 h 60"/>
              <a:gd name="T8" fmla="*/ 59 w 102"/>
              <a:gd name="T9" fmla="*/ 38 h 60"/>
              <a:gd name="T10" fmla="*/ 54 w 102"/>
              <a:gd name="T11" fmla="*/ 12 h 60"/>
              <a:gd name="T12" fmla="*/ 57 w 102"/>
              <a:gd name="T13" fmla="*/ 6 h 60"/>
              <a:gd name="T14" fmla="*/ 53 w 102"/>
              <a:gd name="T15" fmla="*/ 2 h 60"/>
              <a:gd name="T16" fmla="*/ 51 w 102"/>
              <a:gd name="T17" fmla="*/ 2 h 60"/>
              <a:gd name="T18" fmla="*/ 51 w 102"/>
              <a:gd name="T19" fmla="*/ 2 h 60"/>
              <a:gd name="T20" fmla="*/ 50 w 102"/>
              <a:gd name="T21" fmla="*/ 2 h 60"/>
              <a:gd name="T22" fmla="*/ 45 w 102"/>
              <a:gd name="T23" fmla="*/ 6 h 60"/>
              <a:gd name="T24" fmla="*/ 48 w 102"/>
              <a:gd name="T25" fmla="*/ 12 h 60"/>
              <a:gd name="T26" fmla="*/ 44 w 102"/>
              <a:gd name="T27" fmla="*/ 38 h 60"/>
              <a:gd name="T28" fmla="*/ 35 w 102"/>
              <a:gd name="T29" fmla="*/ 0 h 60"/>
              <a:gd name="T30" fmla="*/ 35 w 102"/>
              <a:gd name="T31" fmla="*/ 0 h 60"/>
              <a:gd name="T32" fmla="*/ 35 w 102"/>
              <a:gd name="T33" fmla="*/ 0 h 60"/>
              <a:gd name="T34" fmla="*/ 9 w 102"/>
              <a:gd name="T35" fmla="*/ 10 h 60"/>
              <a:gd name="T36" fmla="*/ 0 w 102"/>
              <a:gd name="T37" fmla="*/ 33 h 60"/>
              <a:gd name="T38" fmla="*/ 0 w 102"/>
              <a:gd name="T39" fmla="*/ 57 h 60"/>
              <a:gd name="T40" fmla="*/ 18 w 102"/>
              <a:gd name="T41" fmla="*/ 59 h 60"/>
              <a:gd name="T42" fmla="*/ 18 w 102"/>
              <a:gd name="T43" fmla="*/ 38 h 60"/>
              <a:gd name="T44" fmla="*/ 21 w 102"/>
              <a:gd name="T45" fmla="*/ 30 h 60"/>
              <a:gd name="T46" fmla="*/ 21 w 102"/>
              <a:gd name="T47" fmla="*/ 59 h 60"/>
              <a:gd name="T48" fmla="*/ 51 w 102"/>
              <a:gd name="T49" fmla="*/ 60 h 60"/>
              <a:gd name="T50" fmla="*/ 81 w 102"/>
              <a:gd name="T51" fmla="*/ 59 h 60"/>
              <a:gd name="T52" fmla="*/ 81 w 102"/>
              <a:gd name="T53" fmla="*/ 30 h 60"/>
              <a:gd name="T54" fmla="*/ 84 w 102"/>
              <a:gd name="T55" fmla="*/ 38 h 60"/>
              <a:gd name="T56" fmla="*/ 84 w 102"/>
              <a:gd name="T57" fmla="*/ 59 h 60"/>
              <a:gd name="T58" fmla="*/ 102 w 102"/>
              <a:gd name="T59" fmla="*/ 57 h 60"/>
              <a:gd name="T60" fmla="*/ 102 w 102"/>
              <a:gd name="T61" fmla="*/ 33 h 60"/>
              <a:gd name="T62" fmla="*/ 94 w 102"/>
              <a:gd name="T63"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2" h="60">
                <a:moveTo>
                  <a:pt x="94" y="10"/>
                </a:moveTo>
                <a:cubicBezTo>
                  <a:pt x="87" y="6"/>
                  <a:pt x="73" y="2"/>
                  <a:pt x="68" y="0"/>
                </a:cubicBezTo>
                <a:cubicBezTo>
                  <a:pt x="68" y="0"/>
                  <a:pt x="67" y="0"/>
                  <a:pt x="67" y="0"/>
                </a:cubicBezTo>
                <a:cubicBezTo>
                  <a:pt x="67" y="0"/>
                  <a:pt x="67" y="0"/>
                  <a:pt x="67" y="0"/>
                </a:cubicBezTo>
                <a:cubicBezTo>
                  <a:pt x="66" y="5"/>
                  <a:pt x="59" y="38"/>
                  <a:pt x="59" y="38"/>
                </a:cubicBezTo>
                <a:cubicBezTo>
                  <a:pt x="59" y="38"/>
                  <a:pt x="54" y="12"/>
                  <a:pt x="54" y="12"/>
                </a:cubicBezTo>
                <a:cubicBezTo>
                  <a:pt x="54" y="12"/>
                  <a:pt x="57" y="6"/>
                  <a:pt x="57" y="6"/>
                </a:cubicBezTo>
                <a:cubicBezTo>
                  <a:pt x="53" y="2"/>
                  <a:pt x="53" y="2"/>
                  <a:pt x="53" y="2"/>
                </a:cubicBezTo>
                <a:cubicBezTo>
                  <a:pt x="51" y="2"/>
                  <a:pt x="51" y="2"/>
                  <a:pt x="51" y="2"/>
                </a:cubicBezTo>
                <a:cubicBezTo>
                  <a:pt x="51" y="2"/>
                  <a:pt x="51" y="2"/>
                  <a:pt x="51" y="2"/>
                </a:cubicBezTo>
                <a:cubicBezTo>
                  <a:pt x="50" y="2"/>
                  <a:pt x="50" y="2"/>
                  <a:pt x="50" y="2"/>
                </a:cubicBezTo>
                <a:cubicBezTo>
                  <a:pt x="45" y="6"/>
                  <a:pt x="45" y="6"/>
                  <a:pt x="45" y="6"/>
                </a:cubicBezTo>
                <a:cubicBezTo>
                  <a:pt x="48" y="12"/>
                  <a:pt x="48" y="12"/>
                  <a:pt x="48" y="12"/>
                </a:cubicBezTo>
                <a:cubicBezTo>
                  <a:pt x="44" y="38"/>
                  <a:pt x="44" y="38"/>
                  <a:pt x="44" y="38"/>
                </a:cubicBezTo>
                <a:cubicBezTo>
                  <a:pt x="44" y="38"/>
                  <a:pt x="36" y="5"/>
                  <a:pt x="35" y="0"/>
                </a:cubicBezTo>
                <a:cubicBezTo>
                  <a:pt x="35" y="0"/>
                  <a:pt x="35" y="0"/>
                  <a:pt x="35" y="0"/>
                </a:cubicBezTo>
                <a:cubicBezTo>
                  <a:pt x="35" y="0"/>
                  <a:pt x="35" y="0"/>
                  <a:pt x="35" y="0"/>
                </a:cubicBezTo>
                <a:cubicBezTo>
                  <a:pt x="30" y="2"/>
                  <a:pt x="16" y="6"/>
                  <a:pt x="9" y="10"/>
                </a:cubicBezTo>
                <a:cubicBezTo>
                  <a:pt x="6" y="12"/>
                  <a:pt x="2" y="17"/>
                  <a:pt x="0" y="33"/>
                </a:cubicBezTo>
                <a:cubicBezTo>
                  <a:pt x="0" y="34"/>
                  <a:pt x="0" y="47"/>
                  <a:pt x="0" y="57"/>
                </a:cubicBezTo>
                <a:cubicBezTo>
                  <a:pt x="6" y="58"/>
                  <a:pt x="11" y="59"/>
                  <a:pt x="18" y="59"/>
                </a:cubicBezTo>
                <a:cubicBezTo>
                  <a:pt x="18" y="52"/>
                  <a:pt x="18" y="41"/>
                  <a:pt x="18" y="38"/>
                </a:cubicBezTo>
                <a:cubicBezTo>
                  <a:pt x="18" y="35"/>
                  <a:pt x="20" y="32"/>
                  <a:pt x="21" y="30"/>
                </a:cubicBezTo>
                <a:cubicBezTo>
                  <a:pt x="21" y="59"/>
                  <a:pt x="21" y="59"/>
                  <a:pt x="21" y="59"/>
                </a:cubicBezTo>
                <a:cubicBezTo>
                  <a:pt x="30" y="60"/>
                  <a:pt x="41" y="60"/>
                  <a:pt x="51" y="60"/>
                </a:cubicBezTo>
                <a:cubicBezTo>
                  <a:pt x="61" y="60"/>
                  <a:pt x="72" y="60"/>
                  <a:pt x="81" y="59"/>
                </a:cubicBezTo>
                <a:cubicBezTo>
                  <a:pt x="81" y="30"/>
                  <a:pt x="81" y="30"/>
                  <a:pt x="81" y="30"/>
                </a:cubicBezTo>
                <a:cubicBezTo>
                  <a:pt x="83" y="32"/>
                  <a:pt x="84" y="35"/>
                  <a:pt x="84" y="38"/>
                </a:cubicBezTo>
                <a:cubicBezTo>
                  <a:pt x="84" y="41"/>
                  <a:pt x="84" y="52"/>
                  <a:pt x="84" y="59"/>
                </a:cubicBezTo>
                <a:cubicBezTo>
                  <a:pt x="91" y="58"/>
                  <a:pt x="96" y="58"/>
                  <a:pt x="102" y="57"/>
                </a:cubicBezTo>
                <a:cubicBezTo>
                  <a:pt x="102" y="47"/>
                  <a:pt x="102" y="34"/>
                  <a:pt x="102" y="33"/>
                </a:cubicBezTo>
                <a:cubicBezTo>
                  <a:pt x="101" y="17"/>
                  <a:pt x="96" y="12"/>
                  <a:pt x="94" y="10"/>
                </a:cubicBezTo>
                <a:close/>
              </a:path>
            </a:pathLst>
          </a:custGeom>
          <a:solidFill>
            <a:srgbClr val="C8161D"/>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 name="Freeform 10"/>
          <p:cNvSpPr/>
          <p:nvPr/>
        </p:nvSpPr>
        <p:spPr bwMode="auto">
          <a:xfrm>
            <a:off x="1930899" y="3555409"/>
            <a:ext cx="196850" cy="230188"/>
          </a:xfrm>
          <a:custGeom>
            <a:avLst/>
            <a:gdLst>
              <a:gd name="T0" fmla="*/ 6 w 52"/>
              <a:gd name="T1" fmla="*/ 39 h 61"/>
              <a:gd name="T2" fmla="*/ 27 w 52"/>
              <a:gd name="T3" fmla="*/ 61 h 61"/>
              <a:gd name="T4" fmla="*/ 47 w 52"/>
              <a:gd name="T5" fmla="*/ 39 h 61"/>
              <a:gd name="T6" fmla="*/ 52 w 52"/>
              <a:gd name="T7" fmla="*/ 29 h 61"/>
              <a:gd name="T8" fmla="*/ 49 w 52"/>
              <a:gd name="T9" fmla="*/ 25 h 61"/>
              <a:gd name="T10" fmla="*/ 27 w 52"/>
              <a:gd name="T11" fmla="*/ 0 h 61"/>
              <a:gd name="T12" fmla="*/ 4 w 52"/>
              <a:gd name="T13" fmla="*/ 25 h 61"/>
              <a:gd name="T14" fmla="*/ 0 w 52"/>
              <a:gd name="T15" fmla="*/ 29 h 61"/>
              <a:gd name="T16" fmla="*/ 6 w 52"/>
              <a:gd name="T17" fmla="*/ 3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1">
                <a:moveTo>
                  <a:pt x="6" y="39"/>
                </a:moveTo>
                <a:cubicBezTo>
                  <a:pt x="9" y="51"/>
                  <a:pt x="15" y="61"/>
                  <a:pt x="27" y="61"/>
                </a:cubicBezTo>
                <a:cubicBezTo>
                  <a:pt x="38" y="61"/>
                  <a:pt x="44" y="51"/>
                  <a:pt x="47" y="39"/>
                </a:cubicBezTo>
                <a:cubicBezTo>
                  <a:pt x="50" y="38"/>
                  <a:pt x="52" y="33"/>
                  <a:pt x="52" y="29"/>
                </a:cubicBezTo>
                <a:cubicBezTo>
                  <a:pt x="52" y="27"/>
                  <a:pt x="51" y="26"/>
                  <a:pt x="49" y="25"/>
                </a:cubicBezTo>
                <a:cubicBezTo>
                  <a:pt x="48" y="11"/>
                  <a:pt x="39" y="0"/>
                  <a:pt x="27" y="0"/>
                </a:cubicBezTo>
                <a:cubicBezTo>
                  <a:pt x="14" y="0"/>
                  <a:pt x="5" y="11"/>
                  <a:pt x="4" y="25"/>
                </a:cubicBezTo>
                <a:cubicBezTo>
                  <a:pt x="2" y="25"/>
                  <a:pt x="1" y="27"/>
                  <a:pt x="0" y="29"/>
                </a:cubicBezTo>
                <a:cubicBezTo>
                  <a:pt x="0" y="33"/>
                  <a:pt x="2" y="39"/>
                  <a:pt x="6" y="39"/>
                </a:cubicBezTo>
                <a:close/>
              </a:path>
            </a:pathLst>
          </a:custGeom>
          <a:solidFill>
            <a:srgbClr val="C8161D"/>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 name="Freeform 11"/>
          <p:cNvSpPr/>
          <p:nvPr/>
        </p:nvSpPr>
        <p:spPr bwMode="auto">
          <a:xfrm>
            <a:off x="2315074" y="2890246"/>
            <a:ext cx="454025" cy="268288"/>
          </a:xfrm>
          <a:custGeom>
            <a:avLst/>
            <a:gdLst>
              <a:gd name="T0" fmla="*/ 21 w 120"/>
              <a:gd name="T1" fmla="*/ 45 h 71"/>
              <a:gd name="T2" fmla="*/ 24 w 120"/>
              <a:gd name="T3" fmla="*/ 36 h 71"/>
              <a:gd name="T4" fmla="*/ 24 w 120"/>
              <a:gd name="T5" fmla="*/ 70 h 71"/>
              <a:gd name="T6" fmla="*/ 60 w 120"/>
              <a:gd name="T7" fmla="*/ 71 h 71"/>
              <a:gd name="T8" fmla="*/ 95 w 120"/>
              <a:gd name="T9" fmla="*/ 70 h 71"/>
              <a:gd name="T10" fmla="*/ 95 w 120"/>
              <a:gd name="T11" fmla="*/ 36 h 71"/>
              <a:gd name="T12" fmla="*/ 98 w 120"/>
              <a:gd name="T13" fmla="*/ 45 h 71"/>
              <a:gd name="T14" fmla="*/ 98 w 120"/>
              <a:gd name="T15" fmla="*/ 69 h 71"/>
              <a:gd name="T16" fmla="*/ 120 w 120"/>
              <a:gd name="T17" fmla="*/ 67 h 71"/>
              <a:gd name="T18" fmla="*/ 120 w 120"/>
              <a:gd name="T19" fmla="*/ 38 h 71"/>
              <a:gd name="T20" fmla="*/ 110 w 120"/>
              <a:gd name="T21" fmla="*/ 12 h 71"/>
              <a:gd name="T22" fmla="*/ 79 w 120"/>
              <a:gd name="T23" fmla="*/ 0 h 71"/>
              <a:gd name="T24" fmla="*/ 79 w 120"/>
              <a:gd name="T25" fmla="*/ 0 h 71"/>
              <a:gd name="T26" fmla="*/ 78 w 120"/>
              <a:gd name="T27" fmla="*/ 0 h 71"/>
              <a:gd name="T28" fmla="*/ 69 w 120"/>
              <a:gd name="T29" fmla="*/ 45 h 71"/>
              <a:gd name="T30" fmla="*/ 64 w 120"/>
              <a:gd name="T31" fmla="*/ 15 h 71"/>
              <a:gd name="T32" fmla="*/ 67 w 120"/>
              <a:gd name="T33" fmla="*/ 7 h 71"/>
              <a:gd name="T34" fmla="*/ 62 w 120"/>
              <a:gd name="T35" fmla="*/ 3 h 71"/>
              <a:gd name="T36" fmla="*/ 60 w 120"/>
              <a:gd name="T37" fmla="*/ 3 h 71"/>
              <a:gd name="T38" fmla="*/ 60 w 120"/>
              <a:gd name="T39" fmla="*/ 3 h 71"/>
              <a:gd name="T40" fmla="*/ 58 w 120"/>
              <a:gd name="T41" fmla="*/ 3 h 71"/>
              <a:gd name="T42" fmla="*/ 53 w 120"/>
              <a:gd name="T43" fmla="*/ 7 h 71"/>
              <a:gd name="T44" fmla="*/ 56 w 120"/>
              <a:gd name="T45" fmla="*/ 15 h 71"/>
              <a:gd name="T46" fmla="*/ 51 w 120"/>
              <a:gd name="T47" fmla="*/ 45 h 71"/>
              <a:gd name="T48" fmla="*/ 42 w 120"/>
              <a:gd name="T49" fmla="*/ 0 h 71"/>
              <a:gd name="T50" fmla="*/ 41 w 120"/>
              <a:gd name="T51" fmla="*/ 0 h 71"/>
              <a:gd name="T52" fmla="*/ 41 w 120"/>
              <a:gd name="T53" fmla="*/ 0 h 71"/>
              <a:gd name="T54" fmla="*/ 10 w 120"/>
              <a:gd name="T55" fmla="*/ 12 h 71"/>
              <a:gd name="T56" fmla="*/ 0 w 120"/>
              <a:gd name="T57" fmla="*/ 38 h 71"/>
              <a:gd name="T58" fmla="*/ 0 w 120"/>
              <a:gd name="T59" fmla="*/ 67 h 71"/>
              <a:gd name="T60" fmla="*/ 21 w 120"/>
              <a:gd name="T61" fmla="*/ 69 h 71"/>
              <a:gd name="T62" fmla="*/ 21 w 120"/>
              <a:gd name="T63"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71">
                <a:moveTo>
                  <a:pt x="21" y="45"/>
                </a:moveTo>
                <a:cubicBezTo>
                  <a:pt x="21" y="41"/>
                  <a:pt x="23" y="38"/>
                  <a:pt x="24" y="36"/>
                </a:cubicBezTo>
                <a:cubicBezTo>
                  <a:pt x="24" y="70"/>
                  <a:pt x="24" y="70"/>
                  <a:pt x="24" y="70"/>
                </a:cubicBezTo>
                <a:cubicBezTo>
                  <a:pt x="35" y="70"/>
                  <a:pt x="48" y="71"/>
                  <a:pt x="60" y="71"/>
                </a:cubicBezTo>
                <a:cubicBezTo>
                  <a:pt x="72" y="71"/>
                  <a:pt x="85" y="70"/>
                  <a:pt x="95" y="70"/>
                </a:cubicBezTo>
                <a:cubicBezTo>
                  <a:pt x="95" y="36"/>
                  <a:pt x="95" y="36"/>
                  <a:pt x="95" y="36"/>
                </a:cubicBezTo>
                <a:cubicBezTo>
                  <a:pt x="97" y="38"/>
                  <a:pt x="98" y="41"/>
                  <a:pt x="98" y="45"/>
                </a:cubicBezTo>
                <a:cubicBezTo>
                  <a:pt x="98" y="48"/>
                  <a:pt x="98" y="61"/>
                  <a:pt x="98" y="69"/>
                </a:cubicBezTo>
                <a:cubicBezTo>
                  <a:pt x="106" y="69"/>
                  <a:pt x="113" y="68"/>
                  <a:pt x="120" y="67"/>
                </a:cubicBezTo>
                <a:cubicBezTo>
                  <a:pt x="120" y="55"/>
                  <a:pt x="120" y="40"/>
                  <a:pt x="120" y="38"/>
                </a:cubicBezTo>
                <a:cubicBezTo>
                  <a:pt x="118" y="20"/>
                  <a:pt x="113" y="15"/>
                  <a:pt x="110" y="12"/>
                </a:cubicBezTo>
                <a:cubicBezTo>
                  <a:pt x="101" y="7"/>
                  <a:pt x="85" y="2"/>
                  <a:pt x="79" y="0"/>
                </a:cubicBezTo>
                <a:cubicBezTo>
                  <a:pt x="79" y="0"/>
                  <a:pt x="79" y="0"/>
                  <a:pt x="79" y="0"/>
                </a:cubicBezTo>
                <a:cubicBezTo>
                  <a:pt x="79" y="0"/>
                  <a:pt x="78" y="0"/>
                  <a:pt x="78" y="0"/>
                </a:cubicBezTo>
                <a:cubicBezTo>
                  <a:pt x="78" y="6"/>
                  <a:pt x="69" y="45"/>
                  <a:pt x="69" y="45"/>
                </a:cubicBezTo>
                <a:cubicBezTo>
                  <a:pt x="69" y="45"/>
                  <a:pt x="64" y="15"/>
                  <a:pt x="64" y="15"/>
                </a:cubicBezTo>
                <a:cubicBezTo>
                  <a:pt x="64" y="14"/>
                  <a:pt x="67" y="7"/>
                  <a:pt x="67" y="7"/>
                </a:cubicBezTo>
                <a:cubicBezTo>
                  <a:pt x="62" y="3"/>
                  <a:pt x="62" y="3"/>
                  <a:pt x="62" y="3"/>
                </a:cubicBezTo>
                <a:cubicBezTo>
                  <a:pt x="60" y="3"/>
                  <a:pt x="60" y="3"/>
                  <a:pt x="60" y="3"/>
                </a:cubicBezTo>
                <a:cubicBezTo>
                  <a:pt x="60" y="3"/>
                  <a:pt x="60" y="3"/>
                  <a:pt x="60" y="3"/>
                </a:cubicBezTo>
                <a:cubicBezTo>
                  <a:pt x="58" y="3"/>
                  <a:pt x="58" y="3"/>
                  <a:pt x="58" y="3"/>
                </a:cubicBezTo>
                <a:cubicBezTo>
                  <a:pt x="53" y="7"/>
                  <a:pt x="53" y="7"/>
                  <a:pt x="53" y="7"/>
                </a:cubicBezTo>
                <a:cubicBezTo>
                  <a:pt x="56" y="15"/>
                  <a:pt x="56" y="15"/>
                  <a:pt x="56" y="15"/>
                </a:cubicBezTo>
                <a:cubicBezTo>
                  <a:pt x="51" y="45"/>
                  <a:pt x="51" y="45"/>
                  <a:pt x="51" y="45"/>
                </a:cubicBezTo>
                <a:cubicBezTo>
                  <a:pt x="51" y="45"/>
                  <a:pt x="42" y="6"/>
                  <a:pt x="42" y="0"/>
                </a:cubicBezTo>
                <a:cubicBezTo>
                  <a:pt x="42" y="0"/>
                  <a:pt x="41" y="0"/>
                  <a:pt x="41" y="0"/>
                </a:cubicBezTo>
                <a:cubicBezTo>
                  <a:pt x="41" y="0"/>
                  <a:pt x="41" y="0"/>
                  <a:pt x="41" y="0"/>
                </a:cubicBezTo>
                <a:cubicBezTo>
                  <a:pt x="35" y="2"/>
                  <a:pt x="18" y="7"/>
                  <a:pt x="10" y="12"/>
                </a:cubicBezTo>
                <a:cubicBezTo>
                  <a:pt x="7" y="15"/>
                  <a:pt x="2" y="20"/>
                  <a:pt x="0" y="38"/>
                </a:cubicBezTo>
                <a:cubicBezTo>
                  <a:pt x="0" y="40"/>
                  <a:pt x="0" y="55"/>
                  <a:pt x="0" y="67"/>
                </a:cubicBezTo>
                <a:cubicBezTo>
                  <a:pt x="7" y="68"/>
                  <a:pt x="13" y="69"/>
                  <a:pt x="21" y="69"/>
                </a:cubicBezTo>
                <a:cubicBezTo>
                  <a:pt x="21" y="61"/>
                  <a:pt x="21" y="48"/>
                  <a:pt x="21" y="45"/>
                </a:cubicBezTo>
                <a:close/>
              </a:path>
            </a:pathLst>
          </a:custGeom>
          <a:solidFill>
            <a:srgbClr val="C8161D"/>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 name="Freeform 12"/>
          <p:cNvSpPr/>
          <p:nvPr/>
        </p:nvSpPr>
        <p:spPr bwMode="auto">
          <a:xfrm>
            <a:off x="2424612" y="2604496"/>
            <a:ext cx="234950" cy="271463"/>
          </a:xfrm>
          <a:custGeom>
            <a:avLst/>
            <a:gdLst>
              <a:gd name="T0" fmla="*/ 7 w 62"/>
              <a:gd name="T1" fmla="*/ 46 h 72"/>
              <a:gd name="T2" fmla="*/ 31 w 62"/>
              <a:gd name="T3" fmla="*/ 72 h 72"/>
              <a:gd name="T4" fmla="*/ 56 w 62"/>
              <a:gd name="T5" fmla="*/ 46 h 72"/>
              <a:gd name="T6" fmla="*/ 61 w 62"/>
              <a:gd name="T7" fmla="*/ 35 h 72"/>
              <a:gd name="T8" fmla="*/ 57 w 62"/>
              <a:gd name="T9" fmla="*/ 30 h 72"/>
              <a:gd name="T10" fmla="*/ 31 w 62"/>
              <a:gd name="T11" fmla="*/ 0 h 72"/>
              <a:gd name="T12" fmla="*/ 5 w 62"/>
              <a:gd name="T13" fmla="*/ 29 h 72"/>
              <a:gd name="T14" fmla="*/ 1 w 62"/>
              <a:gd name="T15" fmla="*/ 35 h 72"/>
              <a:gd name="T16" fmla="*/ 7 w 62"/>
              <a:gd name="T17" fmla="*/ 4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2">
                <a:moveTo>
                  <a:pt x="7" y="46"/>
                </a:moveTo>
                <a:cubicBezTo>
                  <a:pt x="10" y="60"/>
                  <a:pt x="18" y="72"/>
                  <a:pt x="31" y="72"/>
                </a:cubicBezTo>
                <a:cubicBezTo>
                  <a:pt x="44" y="72"/>
                  <a:pt x="52" y="60"/>
                  <a:pt x="56" y="46"/>
                </a:cubicBezTo>
                <a:cubicBezTo>
                  <a:pt x="59" y="45"/>
                  <a:pt x="62" y="39"/>
                  <a:pt x="61" y="35"/>
                </a:cubicBezTo>
                <a:cubicBezTo>
                  <a:pt x="61" y="32"/>
                  <a:pt x="59" y="30"/>
                  <a:pt x="57" y="30"/>
                </a:cubicBezTo>
                <a:cubicBezTo>
                  <a:pt x="57" y="13"/>
                  <a:pt x="47" y="0"/>
                  <a:pt x="31" y="0"/>
                </a:cubicBezTo>
                <a:cubicBezTo>
                  <a:pt x="16" y="0"/>
                  <a:pt x="6" y="13"/>
                  <a:pt x="5" y="29"/>
                </a:cubicBezTo>
                <a:cubicBezTo>
                  <a:pt x="3" y="30"/>
                  <a:pt x="1" y="32"/>
                  <a:pt x="1" y="35"/>
                </a:cubicBezTo>
                <a:cubicBezTo>
                  <a:pt x="0" y="39"/>
                  <a:pt x="3" y="45"/>
                  <a:pt x="7" y="46"/>
                </a:cubicBezTo>
                <a:close/>
              </a:path>
            </a:pathLst>
          </a:custGeom>
          <a:solidFill>
            <a:srgbClr val="C8161D"/>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 name="Freeform 13"/>
          <p:cNvSpPr/>
          <p:nvPr/>
        </p:nvSpPr>
        <p:spPr bwMode="auto">
          <a:xfrm>
            <a:off x="2002337" y="3196634"/>
            <a:ext cx="1079500" cy="314325"/>
          </a:xfrm>
          <a:custGeom>
            <a:avLst/>
            <a:gdLst>
              <a:gd name="T0" fmla="*/ 5 w 286"/>
              <a:gd name="T1" fmla="*/ 83 h 83"/>
              <a:gd name="T2" fmla="*/ 11 w 286"/>
              <a:gd name="T3" fmla="*/ 77 h 83"/>
              <a:gd name="T4" fmla="*/ 11 w 286"/>
              <a:gd name="T5" fmla="*/ 44 h 83"/>
              <a:gd name="T6" fmla="*/ 16 w 286"/>
              <a:gd name="T7" fmla="*/ 39 h 83"/>
              <a:gd name="T8" fmla="*/ 137 w 286"/>
              <a:gd name="T9" fmla="*/ 39 h 83"/>
              <a:gd name="T10" fmla="*/ 137 w 286"/>
              <a:gd name="T11" fmla="*/ 77 h 83"/>
              <a:gd name="T12" fmla="*/ 143 w 286"/>
              <a:gd name="T13" fmla="*/ 83 h 83"/>
              <a:gd name="T14" fmla="*/ 149 w 286"/>
              <a:gd name="T15" fmla="*/ 77 h 83"/>
              <a:gd name="T16" fmla="*/ 149 w 286"/>
              <a:gd name="T17" fmla="*/ 39 h 83"/>
              <a:gd name="T18" fmla="*/ 270 w 286"/>
              <a:gd name="T19" fmla="*/ 39 h 83"/>
              <a:gd name="T20" fmla="*/ 275 w 286"/>
              <a:gd name="T21" fmla="*/ 44 h 83"/>
              <a:gd name="T22" fmla="*/ 275 w 286"/>
              <a:gd name="T23" fmla="*/ 77 h 83"/>
              <a:gd name="T24" fmla="*/ 281 w 286"/>
              <a:gd name="T25" fmla="*/ 83 h 83"/>
              <a:gd name="T26" fmla="*/ 286 w 286"/>
              <a:gd name="T27" fmla="*/ 77 h 83"/>
              <a:gd name="T28" fmla="*/ 286 w 286"/>
              <a:gd name="T29" fmla="*/ 44 h 83"/>
              <a:gd name="T30" fmla="*/ 270 w 286"/>
              <a:gd name="T31" fmla="*/ 28 h 83"/>
              <a:gd name="T32" fmla="*/ 149 w 286"/>
              <a:gd name="T33" fmla="*/ 28 h 83"/>
              <a:gd name="T34" fmla="*/ 149 w 286"/>
              <a:gd name="T35" fmla="*/ 6 h 83"/>
              <a:gd name="T36" fmla="*/ 143 w 286"/>
              <a:gd name="T37" fmla="*/ 0 h 83"/>
              <a:gd name="T38" fmla="*/ 137 w 286"/>
              <a:gd name="T39" fmla="*/ 6 h 83"/>
              <a:gd name="T40" fmla="*/ 137 w 286"/>
              <a:gd name="T41" fmla="*/ 28 h 83"/>
              <a:gd name="T42" fmla="*/ 16 w 286"/>
              <a:gd name="T43" fmla="*/ 28 h 83"/>
              <a:gd name="T44" fmla="*/ 0 w 286"/>
              <a:gd name="T45" fmla="*/ 44 h 83"/>
              <a:gd name="T46" fmla="*/ 0 w 286"/>
              <a:gd name="T47" fmla="*/ 77 h 83"/>
              <a:gd name="T48" fmla="*/ 5 w 286"/>
              <a:gd name="T49"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6" h="83">
                <a:moveTo>
                  <a:pt x="5" y="83"/>
                </a:moveTo>
                <a:cubicBezTo>
                  <a:pt x="8" y="83"/>
                  <a:pt x="11" y="81"/>
                  <a:pt x="11" y="77"/>
                </a:cubicBezTo>
                <a:cubicBezTo>
                  <a:pt x="11" y="44"/>
                  <a:pt x="11" y="44"/>
                  <a:pt x="11" y="44"/>
                </a:cubicBezTo>
                <a:cubicBezTo>
                  <a:pt x="11" y="41"/>
                  <a:pt x="13" y="39"/>
                  <a:pt x="16" y="39"/>
                </a:cubicBezTo>
                <a:cubicBezTo>
                  <a:pt x="137" y="39"/>
                  <a:pt x="137" y="39"/>
                  <a:pt x="137" y="39"/>
                </a:cubicBezTo>
                <a:cubicBezTo>
                  <a:pt x="137" y="77"/>
                  <a:pt x="137" y="77"/>
                  <a:pt x="137" y="77"/>
                </a:cubicBezTo>
                <a:cubicBezTo>
                  <a:pt x="137" y="81"/>
                  <a:pt x="140" y="83"/>
                  <a:pt x="143" y="83"/>
                </a:cubicBezTo>
                <a:cubicBezTo>
                  <a:pt x="146" y="83"/>
                  <a:pt x="149" y="81"/>
                  <a:pt x="149" y="77"/>
                </a:cubicBezTo>
                <a:cubicBezTo>
                  <a:pt x="149" y="39"/>
                  <a:pt x="149" y="39"/>
                  <a:pt x="149" y="39"/>
                </a:cubicBezTo>
                <a:cubicBezTo>
                  <a:pt x="270" y="39"/>
                  <a:pt x="270" y="39"/>
                  <a:pt x="270" y="39"/>
                </a:cubicBezTo>
                <a:cubicBezTo>
                  <a:pt x="273" y="39"/>
                  <a:pt x="275" y="41"/>
                  <a:pt x="275" y="44"/>
                </a:cubicBezTo>
                <a:cubicBezTo>
                  <a:pt x="275" y="77"/>
                  <a:pt x="275" y="77"/>
                  <a:pt x="275" y="77"/>
                </a:cubicBezTo>
                <a:cubicBezTo>
                  <a:pt x="275" y="81"/>
                  <a:pt x="277" y="83"/>
                  <a:pt x="281" y="83"/>
                </a:cubicBezTo>
                <a:cubicBezTo>
                  <a:pt x="284" y="83"/>
                  <a:pt x="286" y="81"/>
                  <a:pt x="286" y="77"/>
                </a:cubicBezTo>
                <a:cubicBezTo>
                  <a:pt x="286" y="44"/>
                  <a:pt x="286" y="44"/>
                  <a:pt x="286" y="44"/>
                </a:cubicBezTo>
                <a:cubicBezTo>
                  <a:pt x="286" y="35"/>
                  <a:pt x="279" y="28"/>
                  <a:pt x="270" y="28"/>
                </a:cubicBezTo>
                <a:cubicBezTo>
                  <a:pt x="149" y="28"/>
                  <a:pt x="149" y="28"/>
                  <a:pt x="149" y="28"/>
                </a:cubicBezTo>
                <a:cubicBezTo>
                  <a:pt x="149" y="6"/>
                  <a:pt x="149" y="6"/>
                  <a:pt x="149" y="6"/>
                </a:cubicBezTo>
                <a:cubicBezTo>
                  <a:pt x="149" y="2"/>
                  <a:pt x="146" y="0"/>
                  <a:pt x="143" y="0"/>
                </a:cubicBezTo>
                <a:cubicBezTo>
                  <a:pt x="140" y="0"/>
                  <a:pt x="137" y="2"/>
                  <a:pt x="137" y="6"/>
                </a:cubicBezTo>
                <a:cubicBezTo>
                  <a:pt x="137" y="28"/>
                  <a:pt x="137" y="28"/>
                  <a:pt x="137" y="28"/>
                </a:cubicBezTo>
                <a:cubicBezTo>
                  <a:pt x="16" y="28"/>
                  <a:pt x="16" y="28"/>
                  <a:pt x="16" y="28"/>
                </a:cubicBezTo>
                <a:cubicBezTo>
                  <a:pt x="7" y="28"/>
                  <a:pt x="0" y="35"/>
                  <a:pt x="0" y="44"/>
                </a:cubicBezTo>
                <a:cubicBezTo>
                  <a:pt x="0" y="77"/>
                  <a:pt x="0" y="77"/>
                  <a:pt x="0" y="77"/>
                </a:cubicBezTo>
                <a:cubicBezTo>
                  <a:pt x="0" y="81"/>
                  <a:pt x="2" y="83"/>
                  <a:pt x="5" y="83"/>
                </a:cubicBezTo>
                <a:close/>
              </a:path>
            </a:pathLst>
          </a:custGeom>
          <a:solidFill>
            <a:srgbClr val="C8161D"/>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22" name="组合 21"/>
          <p:cNvGrpSpPr/>
          <p:nvPr/>
        </p:nvGrpSpPr>
        <p:grpSpPr>
          <a:xfrm>
            <a:off x="2869260" y="3565727"/>
            <a:ext cx="392907" cy="471488"/>
            <a:chOff x="5502275" y="2714625"/>
            <a:chExt cx="1190625" cy="1428750"/>
          </a:xfrm>
          <a:solidFill>
            <a:srgbClr val="C8161D"/>
          </a:solidFill>
        </p:grpSpPr>
        <p:sp>
          <p:nvSpPr>
            <p:cNvPr id="23" name="Freeform 37"/>
            <p:cNvSpPr/>
            <p:nvPr/>
          </p:nvSpPr>
          <p:spPr bwMode="auto">
            <a:xfrm>
              <a:off x="5802313" y="2714625"/>
              <a:ext cx="590550" cy="692150"/>
            </a:xfrm>
            <a:custGeom>
              <a:avLst/>
              <a:gdLst>
                <a:gd name="T0" fmla="*/ 17 w 156"/>
                <a:gd name="T1" fmla="*/ 118 h 183"/>
                <a:gd name="T2" fmla="*/ 79 w 156"/>
                <a:gd name="T3" fmla="*/ 183 h 183"/>
                <a:gd name="T4" fmla="*/ 141 w 156"/>
                <a:gd name="T5" fmla="*/ 118 h 183"/>
                <a:gd name="T6" fmla="*/ 155 w 156"/>
                <a:gd name="T7" fmla="*/ 88 h 183"/>
                <a:gd name="T8" fmla="*/ 145 w 156"/>
                <a:gd name="T9" fmla="*/ 76 h 183"/>
                <a:gd name="T10" fmla="*/ 79 w 156"/>
                <a:gd name="T11" fmla="*/ 0 h 183"/>
                <a:gd name="T12" fmla="*/ 12 w 156"/>
                <a:gd name="T13" fmla="*/ 75 h 183"/>
                <a:gd name="T14" fmla="*/ 1 w 156"/>
                <a:gd name="T15" fmla="*/ 88 h 183"/>
                <a:gd name="T16" fmla="*/ 17 w 156"/>
                <a:gd name="T17" fmla="*/ 11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83">
                  <a:moveTo>
                    <a:pt x="17" y="118"/>
                  </a:moveTo>
                  <a:cubicBezTo>
                    <a:pt x="26" y="152"/>
                    <a:pt x="46" y="183"/>
                    <a:pt x="79" y="183"/>
                  </a:cubicBezTo>
                  <a:cubicBezTo>
                    <a:pt x="112" y="183"/>
                    <a:pt x="132" y="152"/>
                    <a:pt x="141" y="118"/>
                  </a:cubicBezTo>
                  <a:cubicBezTo>
                    <a:pt x="150" y="114"/>
                    <a:pt x="156" y="99"/>
                    <a:pt x="155" y="88"/>
                  </a:cubicBezTo>
                  <a:cubicBezTo>
                    <a:pt x="154" y="81"/>
                    <a:pt x="150" y="77"/>
                    <a:pt x="145" y="76"/>
                  </a:cubicBezTo>
                  <a:cubicBezTo>
                    <a:pt x="143" y="34"/>
                    <a:pt x="118" y="0"/>
                    <a:pt x="79" y="0"/>
                  </a:cubicBezTo>
                  <a:cubicBezTo>
                    <a:pt x="40" y="0"/>
                    <a:pt x="15" y="33"/>
                    <a:pt x="12" y="75"/>
                  </a:cubicBezTo>
                  <a:cubicBezTo>
                    <a:pt x="6" y="76"/>
                    <a:pt x="2" y="80"/>
                    <a:pt x="1" y="88"/>
                  </a:cubicBezTo>
                  <a:cubicBezTo>
                    <a:pt x="0" y="100"/>
                    <a:pt x="7" y="116"/>
                    <a:pt x="17"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38"/>
            <p:cNvSpPr>
              <a:spLocks noEditPoints="1"/>
            </p:cNvSpPr>
            <p:nvPr/>
          </p:nvSpPr>
          <p:spPr bwMode="auto">
            <a:xfrm>
              <a:off x="5502275" y="3387725"/>
              <a:ext cx="1190625" cy="755650"/>
            </a:xfrm>
            <a:custGeom>
              <a:avLst/>
              <a:gdLst>
                <a:gd name="T0" fmla="*/ 313 w 314"/>
                <a:gd name="T1" fmla="*/ 123 h 200"/>
                <a:gd name="T2" fmla="*/ 313 w 314"/>
                <a:gd name="T3" fmla="*/ 113 h 200"/>
                <a:gd name="T4" fmla="*/ 301 w 314"/>
                <a:gd name="T5" fmla="*/ 64 h 200"/>
                <a:gd name="T6" fmla="*/ 286 w 314"/>
                <a:gd name="T7" fmla="*/ 43 h 200"/>
                <a:gd name="T8" fmla="*/ 218 w 314"/>
                <a:gd name="T9" fmla="*/ 15 h 200"/>
                <a:gd name="T10" fmla="*/ 200 w 314"/>
                <a:gd name="T11" fmla="*/ 1 h 200"/>
                <a:gd name="T12" fmla="*/ 198 w 314"/>
                <a:gd name="T13" fmla="*/ 3 h 200"/>
                <a:gd name="T14" fmla="*/ 161 w 314"/>
                <a:gd name="T15" fmla="*/ 39 h 200"/>
                <a:gd name="T16" fmla="*/ 123 w 314"/>
                <a:gd name="T17" fmla="*/ 16 h 200"/>
                <a:gd name="T18" fmla="*/ 117 w 314"/>
                <a:gd name="T19" fmla="*/ 4 h 200"/>
                <a:gd name="T20" fmla="*/ 116 w 314"/>
                <a:gd name="T21" fmla="*/ 3 h 200"/>
                <a:gd name="T22" fmla="*/ 114 w 314"/>
                <a:gd name="T23" fmla="*/ 1 h 200"/>
                <a:gd name="T24" fmla="*/ 96 w 314"/>
                <a:gd name="T25" fmla="*/ 15 h 200"/>
                <a:gd name="T26" fmla="*/ 28 w 314"/>
                <a:gd name="T27" fmla="*/ 43 h 200"/>
                <a:gd name="T28" fmla="*/ 13 w 314"/>
                <a:gd name="T29" fmla="*/ 64 h 200"/>
                <a:gd name="T30" fmla="*/ 1 w 314"/>
                <a:gd name="T31" fmla="*/ 117 h 200"/>
                <a:gd name="T32" fmla="*/ 3 w 314"/>
                <a:gd name="T33" fmla="*/ 190 h 200"/>
                <a:gd name="T34" fmla="*/ 156 w 314"/>
                <a:gd name="T35" fmla="*/ 200 h 200"/>
                <a:gd name="T36" fmla="*/ 158 w 314"/>
                <a:gd name="T37" fmla="*/ 200 h 200"/>
                <a:gd name="T38" fmla="*/ 311 w 314"/>
                <a:gd name="T39" fmla="*/ 190 h 200"/>
                <a:gd name="T40" fmla="*/ 314 w 314"/>
                <a:gd name="T41" fmla="*/ 141 h 200"/>
                <a:gd name="T42" fmla="*/ 119 w 314"/>
                <a:gd name="T43" fmla="*/ 23 h 200"/>
                <a:gd name="T44" fmla="*/ 125 w 314"/>
                <a:gd name="T45" fmla="*/ 73 h 200"/>
                <a:gd name="T46" fmla="*/ 113 w 314"/>
                <a:gd name="T47" fmla="*/ 13 h 200"/>
                <a:gd name="T48" fmla="*/ 68 w 314"/>
                <a:gd name="T49" fmla="*/ 188 h 200"/>
                <a:gd name="T50" fmla="*/ 66 w 314"/>
                <a:gd name="T51" fmla="*/ 104 h 200"/>
                <a:gd name="T52" fmla="*/ 61 w 314"/>
                <a:gd name="T53" fmla="*/ 187 h 200"/>
                <a:gd name="T54" fmla="*/ 12 w 314"/>
                <a:gd name="T55" fmla="*/ 140 h 200"/>
                <a:gd name="T56" fmla="*/ 12 w 314"/>
                <a:gd name="T57" fmla="*/ 117 h 200"/>
                <a:gd name="T58" fmla="*/ 23 w 314"/>
                <a:gd name="T59" fmla="*/ 68 h 200"/>
                <a:gd name="T60" fmla="*/ 93 w 314"/>
                <a:gd name="T61" fmla="*/ 29 h 200"/>
                <a:gd name="T62" fmla="*/ 124 w 314"/>
                <a:gd name="T63" fmla="*/ 86 h 200"/>
                <a:gd name="T64" fmla="*/ 148 w 314"/>
                <a:gd name="T65" fmla="*/ 74 h 200"/>
                <a:gd name="T66" fmla="*/ 195 w 314"/>
                <a:gd name="T67" fmla="*/ 23 h 200"/>
                <a:gd name="T68" fmla="*/ 212 w 314"/>
                <a:gd name="T69" fmla="*/ 23 h 200"/>
                <a:gd name="T70" fmla="*/ 169 w 314"/>
                <a:gd name="T71" fmla="*/ 44 h 200"/>
                <a:gd name="T72" fmla="*/ 249 w 314"/>
                <a:gd name="T73" fmla="*/ 187 h 200"/>
                <a:gd name="T74" fmla="*/ 244 w 314"/>
                <a:gd name="T75" fmla="*/ 104 h 200"/>
                <a:gd name="T76" fmla="*/ 242 w 314"/>
                <a:gd name="T77" fmla="*/ 188 h 200"/>
                <a:gd name="T78" fmla="*/ 166 w 314"/>
                <a:gd name="T79" fmla="*/ 74 h 200"/>
                <a:gd name="T80" fmla="*/ 189 w 314"/>
                <a:gd name="T81" fmla="*/ 85 h 200"/>
                <a:gd name="T82" fmla="*/ 221 w 314"/>
                <a:gd name="T83" fmla="*/ 26 h 200"/>
                <a:gd name="T84" fmla="*/ 291 w 314"/>
                <a:gd name="T85" fmla="*/ 68 h 200"/>
                <a:gd name="T86" fmla="*/ 302 w 314"/>
                <a:gd name="T87" fmla="*/ 114 h 200"/>
                <a:gd name="T88" fmla="*/ 302 w 314"/>
                <a:gd name="T89" fmla="*/ 18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14" h="200">
                  <a:moveTo>
                    <a:pt x="314" y="141"/>
                  </a:moveTo>
                  <a:cubicBezTo>
                    <a:pt x="313" y="134"/>
                    <a:pt x="313" y="127"/>
                    <a:pt x="313" y="123"/>
                  </a:cubicBezTo>
                  <a:cubicBezTo>
                    <a:pt x="313" y="120"/>
                    <a:pt x="313" y="118"/>
                    <a:pt x="313" y="117"/>
                  </a:cubicBezTo>
                  <a:cubicBezTo>
                    <a:pt x="313" y="115"/>
                    <a:pt x="313" y="114"/>
                    <a:pt x="313" y="113"/>
                  </a:cubicBezTo>
                  <a:cubicBezTo>
                    <a:pt x="313" y="113"/>
                    <a:pt x="313" y="113"/>
                    <a:pt x="313" y="113"/>
                  </a:cubicBezTo>
                  <a:cubicBezTo>
                    <a:pt x="311" y="90"/>
                    <a:pt x="307" y="74"/>
                    <a:pt x="301" y="64"/>
                  </a:cubicBezTo>
                  <a:cubicBezTo>
                    <a:pt x="296" y="53"/>
                    <a:pt x="290" y="47"/>
                    <a:pt x="287" y="44"/>
                  </a:cubicBezTo>
                  <a:cubicBezTo>
                    <a:pt x="286" y="43"/>
                    <a:pt x="286" y="43"/>
                    <a:pt x="286" y="43"/>
                  </a:cubicBezTo>
                  <a:cubicBezTo>
                    <a:pt x="265" y="31"/>
                    <a:pt x="244" y="24"/>
                    <a:pt x="219" y="15"/>
                  </a:cubicBezTo>
                  <a:cubicBezTo>
                    <a:pt x="219" y="15"/>
                    <a:pt x="219" y="15"/>
                    <a:pt x="218" y="15"/>
                  </a:cubicBezTo>
                  <a:cubicBezTo>
                    <a:pt x="204" y="2"/>
                    <a:pt x="204" y="2"/>
                    <a:pt x="204" y="2"/>
                  </a:cubicBezTo>
                  <a:cubicBezTo>
                    <a:pt x="203" y="1"/>
                    <a:pt x="201" y="0"/>
                    <a:pt x="200" y="1"/>
                  </a:cubicBezTo>
                  <a:cubicBezTo>
                    <a:pt x="199" y="1"/>
                    <a:pt x="198" y="2"/>
                    <a:pt x="198" y="3"/>
                  </a:cubicBezTo>
                  <a:cubicBezTo>
                    <a:pt x="198" y="3"/>
                    <a:pt x="198" y="3"/>
                    <a:pt x="198" y="3"/>
                  </a:cubicBezTo>
                  <a:cubicBezTo>
                    <a:pt x="198" y="3"/>
                    <a:pt x="196" y="9"/>
                    <a:pt x="190" y="16"/>
                  </a:cubicBezTo>
                  <a:cubicBezTo>
                    <a:pt x="185" y="24"/>
                    <a:pt x="172" y="35"/>
                    <a:pt x="161" y="39"/>
                  </a:cubicBezTo>
                  <a:cubicBezTo>
                    <a:pt x="153" y="39"/>
                    <a:pt x="153" y="39"/>
                    <a:pt x="153" y="39"/>
                  </a:cubicBezTo>
                  <a:cubicBezTo>
                    <a:pt x="140" y="33"/>
                    <a:pt x="129" y="23"/>
                    <a:pt x="123" y="16"/>
                  </a:cubicBezTo>
                  <a:cubicBezTo>
                    <a:pt x="121" y="12"/>
                    <a:pt x="119" y="9"/>
                    <a:pt x="118" y="7"/>
                  </a:cubicBezTo>
                  <a:cubicBezTo>
                    <a:pt x="117" y="5"/>
                    <a:pt x="117" y="5"/>
                    <a:pt x="117" y="4"/>
                  </a:cubicBezTo>
                  <a:cubicBezTo>
                    <a:pt x="117" y="4"/>
                    <a:pt x="116" y="3"/>
                    <a:pt x="116" y="3"/>
                  </a:cubicBezTo>
                  <a:cubicBezTo>
                    <a:pt x="116" y="3"/>
                    <a:pt x="116" y="3"/>
                    <a:pt x="116" y="3"/>
                  </a:cubicBezTo>
                  <a:cubicBezTo>
                    <a:pt x="116" y="3"/>
                    <a:pt x="116" y="3"/>
                    <a:pt x="116" y="3"/>
                  </a:cubicBezTo>
                  <a:cubicBezTo>
                    <a:pt x="116" y="2"/>
                    <a:pt x="115" y="1"/>
                    <a:pt x="114" y="1"/>
                  </a:cubicBezTo>
                  <a:cubicBezTo>
                    <a:pt x="113" y="0"/>
                    <a:pt x="111" y="1"/>
                    <a:pt x="110" y="2"/>
                  </a:cubicBezTo>
                  <a:cubicBezTo>
                    <a:pt x="96" y="15"/>
                    <a:pt x="96" y="15"/>
                    <a:pt x="96" y="15"/>
                  </a:cubicBezTo>
                  <a:cubicBezTo>
                    <a:pt x="95" y="15"/>
                    <a:pt x="95" y="15"/>
                    <a:pt x="95" y="15"/>
                  </a:cubicBezTo>
                  <a:cubicBezTo>
                    <a:pt x="70" y="24"/>
                    <a:pt x="49" y="31"/>
                    <a:pt x="28" y="43"/>
                  </a:cubicBezTo>
                  <a:cubicBezTo>
                    <a:pt x="27" y="44"/>
                    <a:pt x="27" y="44"/>
                    <a:pt x="27" y="44"/>
                  </a:cubicBezTo>
                  <a:cubicBezTo>
                    <a:pt x="23" y="47"/>
                    <a:pt x="18" y="53"/>
                    <a:pt x="13" y="64"/>
                  </a:cubicBezTo>
                  <a:cubicBezTo>
                    <a:pt x="7" y="74"/>
                    <a:pt x="3" y="90"/>
                    <a:pt x="1" y="113"/>
                  </a:cubicBezTo>
                  <a:cubicBezTo>
                    <a:pt x="1" y="114"/>
                    <a:pt x="1" y="115"/>
                    <a:pt x="1" y="117"/>
                  </a:cubicBezTo>
                  <a:cubicBezTo>
                    <a:pt x="0" y="128"/>
                    <a:pt x="0" y="161"/>
                    <a:pt x="0" y="187"/>
                  </a:cubicBezTo>
                  <a:cubicBezTo>
                    <a:pt x="0" y="189"/>
                    <a:pt x="1" y="190"/>
                    <a:pt x="3" y="190"/>
                  </a:cubicBezTo>
                  <a:cubicBezTo>
                    <a:pt x="21" y="193"/>
                    <a:pt x="61" y="197"/>
                    <a:pt x="62" y="197"/>
                  </a:cubicBezTo>
                  <a:cubicBezTo>
                    <a:pt x="89" y="199"/>
                    <a:pt x="127" y="200"/>
                    <a:pt x="156" y="200"/>
                  </a:cubicBezTo>
                  <a:cubicBezTo>
                    <a:pt x="157" y="200"/>
                    <a:pt x="157" y="200"/>
                    <a:pt x="157" y="200"/>
                  </a:cubicBezTo>
                  <a:cubicBezTo>
                    <a:pt x="157" y="200"/>
                    <a:pt x="157" y="200"/>
                    <a:pt x="158" y="200"/>
                  </a:cubicBezTo>
                  <a:cubicBezTo>
                    <a:pt x="187" y="200"/>
                    <a:pt x="221" y="199"/>
                    <a:pt x="249" y="197"/>
                  </a:cubicBezTo>
                  <a:cubicBezTo>
                    <a:pt x="249" y="197"/>
                    <a:pt x="293" y="193"/>
                    <a:pt x="311" y="190"/>
                  </a:cubicBezTo>
                  <a:cubicBezTo>
                    <a:pt x="313" y="190"/>
                    <a:pt x="314" y="189"/>
                    <a:pt x="314" y="187"/>
                  </a:cubicBezTo>
                  <a:cubicBezTo>
                    <a:pt x="314" y="172"/>
                    <a:pt x="314" y="155"/>
                    <a:pt x="314" y="141"/>
                  </a:cubicBezTo>
                  <a:close/>
                  <a:moveTo>
                    <a:pt x="113" y="13"/>
                  </a:moveTo>
                  <a:cubicBezTo>
                    <a:pt x="115" y="16"/>
                    <a:pt x="116" y="19"/>
                    <a:pt x="119" y="23"/>
                  </a:cubicBezTo>
                  <a:cubicBezTo>
                    <a:pt x="124" y="30"/>
                    <a:pt x="132" y="38"/>
                    <a:pt x="145" y="44"/>
                  </a:cubicBezTo>
                  <a:cubicBezTo>
                    <a:pt x="141" y="47"/>
                    <a:pt x="125" y="72"/>
                    <a:pt x="125" y="73"/>
                  </a:cubicBezTo>
                  <a:cubicBezTo>
                    <a:pt x="108" y="50"/>
                    <a:pt x="102" y="26"/>
                    <a:pt x="102" y="23"/>
                  </a:cubicBezTo>
                  <a:lnTo>
                    <a:pt x="113" y="13"/>
                  </a:lnTo>
                  <a:close/>
                  <a:moveTo>
                    <a:pt x="129" y="190"/>
                  </a:moveTo>
                  <a:cubicBezTo>
                    <a:pt x="109" y="190"/>
                    <a:pt x="86" y="189"/>
                    <a:pt x="68" y="188"/>
                  </a:cubicBezTo>
                  <a:cubicBezTo>
                    <a:pt x="68" y="107"/>
                    <a:pt x="68" y="107"/>
                    <a:pt x="68" y="107"/>
                  </a:cubicBezTo>
                  <a:cubicBezTo>
                    <a:pt x="68" y="105"/>
                    <a:pt x="68" y="104"/>
                    <a:pt x="66" y="104"/>
                  </a:cubicBezTo>
                  <a:cubicBezTo>
                    <a:pt x="65" y="103"/>
                    <a:pt x="64" y="103"/>
                    <a:pt x="63" y="104"/>
                  </a:cubicBezTo>
                  <a:cubicBezTo>
                    <a:pt x="61" y="105"/>
                    <a:pt x="61" y="166"/>
                    <a:pt x="61" y="187"/>
                  </a:cubicBezTo>
                  <a:cubicBezTo>
                    <a:pt x="44" y="185"/>
                    <a:pt x="27" y="184"/>
                    <a:pt x="11" y="181"/>
                  </a:cubicBezTo>
                  <a:cubicBezTo>
                    <a:pt x="12" y="168"/>
                    <a:pt x="12" y="152"/>
                    <a:pt x="12" y="140"/>
                  </a:cubicBezTo>
                  <a:cubicBezTo>
                    <a:pt x="12" y="133"/>
                    <a:pt x="12" y="127"/>
                    <a:pt x="12" y="122"/>
                  </a:cubicBezTo>
                  <a:cubicBezTo>
                    <a:pt x="12" y="120"/>
                    <a:pt x="12" y="118"/>
                    <a:pt x="12" y="117"/>
                  </a:cubicBezTo>
                  <a:cubicBezTo>
                    <a:pt x="12" y="115"/>
                    <a:pt x="12" y="114"/>
                    <a:pt x="12" y="114"/>
                  </a:cubicBezTo>
                  <a:cubicBezTo>
                    <a:pt x="14" y="91"/>
                    <a:pt x="18" y="77"/>
                    <a:pt x="23" y="68"/>
                  </a:cubicBezTo>
                  <a:cubicBezTo>
                    <a:pt x="27" y="59"/>
                    <a:pt x="32" y="54"/>
                    <a:pt x="36" y="50"/>
                  </a:cubicBezTo>
                  <a:cubicBezTo>
                    <a:pt x="54" y="40"/>
                    <a:pt x="70" y="38"/>
                    <a:pt x="93" y="29"/>
                  </a:cubicBezTo>
                  <a:cubicBezTo>
                    <a:pt x="94" y="37"/>
                    <a:pt x="102" y="61"/>
                    <a:pt x="120" y="84"/>
                  </a:cubicBezTo>
                  <a:cubicBezTo>
                    <a:pt x="121" y="85"/>
                    <a:pt x="123" y="86"/>
                    <a:pt x="124" y="86"/>
                  </a:cubicBezTo>
                  <a:cubicBezTo>
                    <a:pt x="125" y="86"/>
                    <a:pt x="137" y="65"/>
                    <a:pt x="139" y="62"/>
                  </a:cubicBezTo>
                  <a:cubicBezTo>
                    <a:pt x="148" y="74"/>
                    <a:pt x="148" y="74"/>
                    <a:pt x="148" y="74"/>
                  </a:cubicBezTo>
                  <a:lnTo>
                    <a:pt x="129" y="190"/>
                  </a:lnTo>
                  <a:close/>
                  <a:moveTo>
                    <a:pt x="195" y="23"/>
                  </a:moveTo>
                  <a:cubicBezTo>
                    <a:pt x="198" y="19"/>
                    <a:pt x="199" y="16"/>
                    <a:pt x="201" y="13"/>
                  </a:cubicBezTo>
                  <a:cubicBezTo>
                    <a:pt x="212" y="23"/>
                    <a:pt x="212" y="23"/>
                    <a:pt x="212" y="23"/>
                  </a:cubicBezTo>
                  <a:cubicBezTo>
                    <a:pt x="212" y="26"/>
                    <a:pt x="206" y="50"/>
                    <a:pt x="189" y="73"/>
                  </a:cubicBezTo>
                  <a:cubicBezTo>
                    <a:pt x="188" y="72"/>
                    <a:pt x="172" y="46"/>
                    <a:pt x="169" y="44"/>
                  </a:cubicBezTo>
                  <a:cubicBezTo>
                    <a:pt x="182" y="38"/>
                    <a:pt x="190" y="30"/>
                    <a:pt x="195" y="23"/>
                  </a:cubicBezTo>
                  <a:close/>
                  <a:moveTo>
                    <a:pt x="249" y="187"/>
                  </a:moveTo>
                  <a:cubicBezTo>
                    <a:pt x="249" y="187"/>
                    <a:pt x="249" y="105"/>
                    <a:pt x="248" y="104"/>
                  </a:cubicBezTo>
                  <a:cubicBezTo>
                    <a:pt x="247" y="103"/>
                    <a:pt x="245" y="103"/>
                    <a:pt x="244" y="104"/>
                  </a:cubicBezTo>
                  <a:cubicBezTo>
                    <a:pt x="243" y="104"/>
                    <a:pt x="242" y="105"/>
                    <a:pt x="242" y="107"/>
                  </a:cubicBezTo>
                  <a:cubicBezTo>
                    <a:pt x="242" y="107"/>
                    <a:pt x="242" y="167"/>
                    <a:pt x="242" y="188"/>
                  </a:cubicBezTo>
                  <a:cubicBezTo>
                    <a:pt x="225" y="189"/>
                    <a:pt x="204" y="190"/>
                    <a:pt x="185" y="190"/>
                  </a:cubicBezTo>
                  <a:cubicBezTo>
                    <a:pt x="181" y="169"/>
                    <a:pt x="166" y="74"/>
                    <a:pt x="166" y="74"/>
                  </a:cubicBezTo>
                  <a:cubicBezTo>
                    <a:pt x="166" y="74"/>
                    <a:pt x="174" y="64"/>
                    <a:pt x="174" y="64"/>
                  </a:cubicBezTo>
                  <a:cubicBezTo>
                    <a:pt x="177" y="67"/>
                    <a:pt x="188" y="85"/>
                    <a:pt x="189" y="85"/>
                  </a:cubicBezTo>
                  <a:cubicBezTo>
                    <a:pt x="190" y="85"/>
                    <a:pt x="191" y="85"/>
                    <a:pt x="192" y="84"/>
                  </a:cubicBezTo>
                  <a:cubicBezTo>
                    <a:pt x="211" y="61"/>
                    <a:pt x="220" y="34"/>
                    <a:pt x="221" y="26"/>
                  </a:cubicBezTo>
                  <a:cubicBezTo>
                    <a:pt x="244" y="35"/>
                    <a:pt x="260" y="40"/>
                    <a:pt x="278" y="50"/>
                  </a:cubicBezTo>
                  <a:cubicBezTo>
                    <a:pt x="282" y="54"/>
                    <a:pt x="287" y="59"/>
                    <a:pt x="291" y="68"/>
                  </a:cubicBezTo>
                  <a:cubicBezTo>
                    <a:pt x="296" y="77"/>
                    <a:pt x="300" y="91"/>
                    <a:pt x="302" y="114"/>
                  </a:cubicBezTo>
                  <a:cubicBezTo>
                    <a:pt x="302" y="114"/>
                    <a:pt x="302" y="114"/>
                    <a:pt x="302" y="114"/>
                  </a:cubicBezTo>
                  <a:cubicBezTo>
                    <a:pt x="302" y="114"/>
                    <a:pt x="302" y="115"/>
                    <a:pt x="302" y="117"/>
                  </a:cubicBezTo>
                  <a:cubicBezTo>
                    <a:pt x="302" y="126"/>
                    <a:pt x="302" y="157"/>
                    <a:pt x="302" y="181"/>
                  </a:cubicBezTo>
                  <a:cubicBezTo>
                    <a:pt x="287" y="184"/>
                    <a:pt x="266" y="185"/>
                    <a:pt x="249" y="1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5" name="矩形 24"/>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经验成绩分析</a:t>
            </a:r>
          </a:p>
        </p:txBody>
      </p:sp>
      <p:sp>
        <p:nvSpPr>
          <p:cNvPr id="28" name="椭圆 27"/>
          <p:cNvSpPr/>
          <p:nvPr/>
        </p:nvSpPr>
        <p:spPr>
          <a:xfrm>
            <a:off x="4374200" y="3198039"/>
            <a:ext cx="792088" cy="792088"/>
          </a:xfrm>
          <a:prstGeom prst="ellipse">
            <a:avLst/>
          </a:prstGeom>
          <a:solidFill>
            <a:srgbClr val="C8161D"/>
          </a:solidFill>
          <a:ln>
            <a:noFill/>
          </a:ln>
          <a:effectLst/>
          <a:scene3d>
            <a:camera prst="orthographicFront">
              <a:rot lat="0" lon="0" rev="0"/>
            </a:camera>
            <a:lightRig rig="glow" dir="t">
              <a:rot lat="0" lon="0" rev="48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微软雅黑" panose="020B0503020204020204" pitchFamily="34" charset="-122"/>
                <a:ea typeface="微软雅黑" panose="020B0503020204020204" pitchFamily="34" charset="-122"/>
              </a:rPr>
              <a:t>02</a:t>
            </a:r>
            <a:endParaRPr lang="zh-CN" altLang="en-US" sz="2400" b="1" dirty="0">
              <a:latin typeface="微软雅黑" panose="020B0503020204020204" pitchFamily="34" charset="-122"/>
              <a:ea typeface="微软雅黑" panose="020B0503020204020204" pitchFamily="34" charset="-122"/>
            </a:endParaRPr>
          </a:p>
        </p:txBody>
      </p:sp>
      <p:sp>
        <p:nvSpPr>
          <p:cNvPr id="29" name="椭圆 28"/>
          <p:cNvSpPr/>
          <p:nvPr/>
        </p:nvSpPr>
        <p:spPr>
          <a:xfrm>
            <a:off x="3948502" y="4590131"/>
            <a:ext cx="792088" cy="792088"/>
          </a:xfrm>
          <a:prstGeom prst="ellipse">
            <a:avLst/>
          </a:prstGeom>
          <a:solidFill>
            <a:srgbClr val="C8161D"/>
          </a:solidFill>
          <a:ln>
            <a:noFill/>
          </a:ln>
          <a:effectLst/>
          <a:scene3d>
            <a:camera prst="orthographicFront">
              <a:rot lat="0" lon="0" rev="0"/>
            </a:camera>
            <a:lightRig rig="glow" dir="t">
              <a:rot lat="0" lon="0" rev="48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微软雅黑" panose="020B0503020204020204" pitchFamily="34" charset="-122"/>
                <a:ea typeface="微软雅黑" panose="020B0503020204020204" pitchFamily="34" charset="-122"/>
              </a:rPr>
              <a:t>03</a:t>
            </a:r>
            <a:endParaRPr lang="zh-CN" altLang="en-US" sz="2400" b="1" dirty="0">
              <a:latin typeface="微软雅黑" panose="020B0503020204020204" pitchFamily="34" charset="-122"/>
              <a:ea typeface="微软雅黑" panose="020B0503020204020204" pitchFamily="34" charset="-122"/>
            </a:endParaRPr>
          </a:p>
        </p:txBody>
      </p:sp>
      <p:sp>
        <p:nvSpPr>
          <p:cNvPr id="30" name="Text Placeholder 2"/>
          <p:cNvSpPr txBox="1"/>
          <p:nvPr/>
        </p:nvSpPr>
        <p:spPr>
          <a:xfrm>
            <a:off x="5085646" y="1749505"/>
            <a:ext cx="6031158"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1" name="文本框 36"/>
          <p:cNvSpPr txBox="1"/>
          <p:nvPr/>
        </p:nvSpPr>
        <p:spPr>
          <a:xfrm>
            <a:off x="4996124" y="13284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2" name="Text Placeholder 2"/>
          <p:cNvSpPr txBox="1"/>
          <p:nvPr/>
        </p:nvSpPr>
        <p:spPr>
          <a:xfrm>
            <a:off x="5467029" y="3379584"/>
            <a:ext cx="6031158"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3" name="文本框 36"/>
          <p:cNvSpPr txBox="1"/>
          <p:nvPr/>
        </p:nvSpPr>
        <p:spPr>
          <a:xfrm>
            <a:off x="5377507" y="2958479"/>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8" name="Text Placeholder 2"/>
          <p:cNvSpPr txBox="1"/>
          <p:nvPr/>
        </p:nvSpPr>
        <p:spPr>
          <a:xfrm>
            <a:off x="4908479" y="5120471"/>
            <a:ext cx="6031158"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9" name="文本框 36"/>
          <p:cNvSpPr txBox="1"/>
          <p:nvPr/>
        </p:nvSpPr>
        <p:spPr>
          <a:xfrm>
            <a:off x="4818957" y="4699366"/>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par>
                                <p:cTn id="50" presetID="53" presetClass="entr" presetSubtype="16" fill="hold" nodeType="withEffect">
                                  <p:stCondLst>
                                    <p:cond delay="50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childTnLst>
                          </p:cTn>
                        </p:par>
                        <p:par>
                          <p:cTn id="55" fill="hold">
                            <p:stCondLst>
                              <p:cond delay="500"/>
                            </p:stCondLst>
                            <p:childTnLst>
                              <p:par>
                                <p:cTn id="56" presetID="22" presetClass="entr" presetSubtype="4"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down)">
                                      <p:cBhvr>
                                        <p:cTn id="58" dur="500"/>
                                        <p:tgtEl>
                                          <p:spTgt spid="8"/>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
                                        </p:tgtEl>
                                        <p:attrNameLst>
                                          <p:attrName>style.visibility</p:attrName>
                                        </p:attrNameLst>
                                      </p:cBhvr>
                                      <p:to>
                                        <p:strVal val="visible"/>
                                      </p:to>
                                    </p:set>
                                    <p:anim calcmode="lin" valueType="num">
                                      <p:cBhvr>
                                        <p:cTn id="61" dur="500" fill="hold"/>
                                        <p:tgtEl>
                                          <p:spTgt spid="2"/>
                                        </p:tgtEl>
                                        <p:attrNameLst>
                                          <p:attrName>ppt_w</p:attrName>
                                        </p:attrNameLst>
                                      </p:cBhvr>
                                      <p:tavLst>
                                        <p:tav tm="0">
                                          <p:val>
                                            <p:fltVal val="0"/>
                                          </p:val>
                                        </p:tav>
                                        <p:tav tm="100000">
                                          <p:val>
                                            <p:strVal val="#ppt_w"/>
                                          </p:val>
                                        </p:tav>
                                      </p:tavLst>
                                    </p:anim>
                                    <p:anim calcmode="lin" valueType="num">
                                      <p:cBhvr>
                                        <p:cTn id="62" dur="500" fill="hold"/>
                                        <p:tgtEl>
                                          <p:spTgt spid="2"/>
                                        </p:tgtEl>
                                        <p:attrNameLst>
                                          <p:attrName>ppt_h</p:attrName>
                                        </p:attrNameLst>
                                      </p:cBhvr>
                                      <p:tavLst>
                                        <p:tav tm="0">
                                          <p:val>
                                            <p:fltVal val="0"/>
                                          </p:val>
                                        </p:tav>
                                        <p:tav tm="100000">
                                          <p:val>
                                            <p:strVal val="#ppt_h"/>
                                          </p:val>
                                        </p:tav>
                                      </p:tavLst>
                                    </p:anim>
                                    <p:animEffect transition="in" filter="fade">
                                      <p:cBhvr>
                                        <p:cTn id="63" dur="500"/>
                                        <p:tgtEl>
                                          <p:spTgt spid="2"/>
                                        </p:tgtEl>
                                      </p:cBhvr>
                                    </p:animEffect>
                                  </p:childTnLst>
                                </p:cTn>
                              </p:par>
                            </p:childTnLst>
                          </p:cTn>
                        </p:par>
                        <p:par>
                          <p:cTn id="64" fill="hold">
                            <p:stCondLst>
                              <p:cond delay="1000"/>
                            </p:stCondLst>
                            <p:childTnLst>
                              <p:par>
                                <p:cTn id="65" presetID="22" presetClass="entr" presetSubtype="8"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500"/>
                                        <p:tgtEl>
                                          <p:spTgt spid="10"/>
                                        </p:tgtEl>
                                      </p:cBhvr>
                                    </p:animEffect>
                                  </p:childTnLst>
                                </p:cTn>
                              </p:par>
                            </p:childTnLst>
                          </p:cTn>
                        </p:par>
                        <p:par>
                          <p:cTn id="68" fill="hold">
                            <p:stCondLst>
                              <p:cond delay="1500"/>
                            </p:stCondLst>
                            <p:childTnLst>
                              <p:par>
                                <p:cTn id="69" presetID="22" presetClass="entr" presetSubtype="8"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wipe(left)">
                                      <p:cBhvr>
                                        <p:cTn id="71" dur="500"/>
                                        <p:tgtEl>
                                          <p:spTgt spid="9"/>
                                        </p:tgtEl>
                                      </p:cBhvr>
                                    </p:animEffect>
                                  </p:childTnLst>
                                </p:cTn>
                              </p:par>
                              <p:par>
                                <p:cTn id="72" presetID="53" presetClass="entr" presetSubtype="16" fill="hold" grpId="0" nodeType="withEffect">
                                  <p:stCondLst>
                                    <p:cond delay="500"/>
                                  </p:stCondLst>
                                  <p:childTnLst>
                                    <p:set>
                                      <p:cBhvr>
                                        <p:cTn id="73" dur="1" fill="hold">
                                          <p:stCondLst>
                                            <p:cond delay="0"/>
                                          </p:stCondLst>
                                        </p:cTn>
                                        <p:tgtEl>
                                          <p:spTgt spid="28"/>
                                        </p:tgtEl>
                                        <p:attrNameLst>
                                          <p:attrName>style.visibility</p:attrName>
                                        </p:attrNameLst>
                                      </p:cBhvr>
                                      <p:to>
                                        <p:strVal val="visible"/>
                                      </p:to>
                                    </p:set>
                                    <p:anim calcmode="lin" valueType="num">
                                      <p:cBhvr>
                                        <p:cTn id="74" dur="500" fill="hold"/>
                                        <p:tgtEl>
                                          <p:spTgt spid="28"/>
                                        </p:tgtEl>
                                        <p:attrNameLst>
                                          <p:attrName>ppt_w</p:attrName>
                                        </p:attrNameLst>
                                      </p:cBhvr>
                                      <p:tavLst>
                                        <p:tav tm="0">
                                          <p:val>
                                            <p:fltVal val="0"/>
                                          </p:val>
                                        </p:tav>
                                        <p:tav tm="100000">
                                          <p:val>
                                            <p:strVal val="#ppt_w"/>
                                          </p:val>
                                        </p:tav>
                                      </p:tavLst>
                                    </p:anim>
                                    <p:anim calcmode="lin" valueType="num">
                                      <p:cBhvr>
                                        <p:cTn id="75" dur="500" fill="hold"/>
                                        <p:tgtEl>
                                          <p:spTgt spid="28"/>
                                        </p:tgtEl>
                                        <p:attrNameLst>
                                          <p:attrName>ppt_h</p:attrName>
                                        </p:attrNameLst>
                                      </p:cBhvr>
                                      <p:tavLst>
                                        <p:tav tm="0">
                                          <p:val>
                                            <p:fltVal val="0"/>
                                          </p:val>
                                        </p:tav>
                                        <p:tav tm="100000">
                                          <p:val>
                                            <p:strVal val="#ppt_h"/>
                                          </p:val>
                                        </p:tav>
                                      </p:tavLst>
                                    </p:anim>
                                    <p:animEffect transition="in" filter="fade">
                                      <p:cBhvr>
                                        <p:cTn id="76" dur="500"/>
                                        <p:tgtEl>
                                          <p:spTgt spid="28"/>
                                        </p:tgtEl>
                                      </p:cBhvr>
                                    </p:animEffect>
                                  </p:childTnLst>
                                </p:cTn>
                              </p:par>
                              <p:par>
                                <p:cTn id="77" presetID="53" presetClass="entr" presetSubtype="16" fill="hold" grpId="0" nodeType="withEffect">
                                  <p:stCondLst>
                                    <p:cond delay="500"/>
                                  </p:stCondLst>
                                  <p:childTnLst>
                                    <p:set>
                                      <p:cBhvr>
                                        <p:cTn id="78" dur="1" fill="hold">
                                          <p:stCondLst>
                                            <p:cond delay="0"/>
                                          </p:stCondLst>
                                        </p:cTn>
                                        <p:tgtEl>
                                          <p:spTgt spid="29"/>
                                        </p:tgtEl>
                                        <p:attrNameLst>
                                          <p:attrName>style.visibility</p:attrName>
                                        </p:attrNameLst>
                                      </p:cBhvr>
                                      <p:to>
                                        <p:strVal val="visible"/>
                                      </p:to>
                                    </p:set>
                                    <p:anim calcmode="lin" valueType="num">
                                      <p:cBhvr>
                                        <p:cTn id="79" dur="500" fill="hold"/>
                                        <p:tgtEl>
                                          <p:spTgt spid="29"/>
                                        </p:tgtEl>
                                        <p:attrNameLst>
                                          <p:attrName>ppt_w</p:attrName>
                                        </p:attrNameLst>
                                      </p:cBhvr>
                                      <p:tavLst>
                                        <p:tav tm="0">
                                          <p:val>
                                            <p:fltVal val="0"/>
                                          </p:val>
                                        </p:tav>
                                        <p:tav tm="100000">
                                          <p:val>
                                            <p:strVal val="#ppt_w"/>
                                          </p:val>
                                        </p:tav>
                                      </p:tavLst>
                                    </p:anim>
                                    <p:anim calcmode="lin" valueType="num">
                                      <p:cBhvr>
                                        <p:cTn id="80" dur="500" fill="hold"/>
                                        <p:tgtEl>
                                          <p:spTgt spid="29"/>
                                        </p:tgtEl>
                                        <p:attrNameLst>
                                          <p:attrName>ppt_h</p:attrName>
                                        </p:attrNameLst>
                                      </p:cBhvr>
                                      <p:tavLst>
                                        <p:tav tm="0">
                                          <p:val>
                                            <p:fltVal val="0"/>
                                          </p:val>
                                        </p:tav>
                                        <p:tav tm="100000">
                                          <p:val>
                                            <p:strVal val="#ppt_h"/>
                                          </p:val>
                                        </p:tav>
                                      </p:tavLst>
                                    </p:anim>
                                    <p:animEffect transition="in" filter="fade">
                                      <p:cBhvr>
                                        <p:cTn id="8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P spid="15" grpId="0" animBg="1"/>
      <p:bldP spid="16" grpId="0" animBg="1"/>
      <p:bldP spid="17" grpId="0" animBg="1"/>
      <p:bldP spid="18" grpId="0" animBg="1"/>
      <p:bldP spid="19" grpId="0" animBg="1"/>
      <p:bldP spid="20" grpId="0" animBg="1"/>
      <p:bldP spid="21" grpId="0" animBg="1"/>
      <p:bldP spid="28" grpId="0" animBg="1"/>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4" name="直接连接符 123"/>
          <p:cNvCxnSpPr/>
          <p:nvPr/>
        </p:nvCxnSpPr>
        <p:spPr>
          <a:xfrm rot="10800000">
            <a:off x="5449515" y="3717032"/>
            <a:ext cx="0" cy="841363"/>
          </a:xfrm>
          <a:prstGeom prst="line">
            <a:avLst/>
          </a:prstGeom>
          <a:ln>
            <a:solidFill>
              <a:srgbClr val="C8161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flipH="1">
            <a:off x="1646980" y="2724779"/>
            <a:ext cx="1" cy="841363"/>
          </a:xfrm>
          <a:prstGeom prst="line">
            <a:avLst/>
          </a:prstGeom>
          <a:ln>
            <a:solidFill>
              <a:srgbClr val="C8161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269465" y="3452801"/>
            <a:ext cx="9505056" cy="288032"/>
            <a:chOff x="2137147" y="3426938"/>
            <a:chExt cx="7848872" cy="288032"/>
          </a:xfrm>
        </p:grpSpPr>
        <p:sp>
          <p:nvSpPr>
            <p:cNvPr id="123" name="燕尾形 122"/>
            <p:cNvSpPr/>
            <p:nvPr/>
          </p:nvSpPr>
          <p:spPr>
            <a:xfrm>
              <a:off x="4081363" y="3426938"/>
              <a:ext cx="2016224" cy="288032"/>
            </a:xfrm>
            <a:prstGeom prst="chevron">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125" name="燕尾形 124"/>
            <p:cNvSpPr/>
            <p:nvPr/>
          </p:nvSpPr>
          <p:spPr>
            <a:xfrm>
              <a:off x="2137147" y="3426938"/>
              <a:ext cx="2016224" cy="288032"/>
            </a:xfrm>
            <a:prstGeom prst="chevron">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127" name="燕尾形 126"/>
            <p:cNvSpPr/>
            <p:nvPr/>
          </p:nvSpPr>
          <p:spPr>
            <a:xfrm>
              <a:off x="6025579" y="3426938"/>
              <a:ext cx="2016224" cy="288032"/>
            </a:xfrm>
            <a:prstGeom prst="chevron">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128" name="燕尾形 127"/>
            <p:cNvSpPr/>
            <p:nvPr/>
          </p:nvSpPr>
          <p:spPr>
            <a:xfrm>
              <a:off x="7969795" y="3426938"/>
              <a:ext cx="2016224" cy="288032"/>
            </a:xfrm>
            <a:prstGeom prst="chevron">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grpSp>
      <p:sp>
        <p:nvSpPr>
          <p:cNvPr id="112" name="同心圆 111"/>
          <p:cNvSpPr/>
          <p:nvPr/>
        </p:nvSpPr>
        <p:spPr>
          <a:xfrm>
            <a:off x="1286980" y="2027798"/>
            <a:ext cx="720000" cy="7200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3" name="椭圆 112"/>
          <p:cNvSpPr/>
          <p:nvPr/>
        </p:nvSpPr>
        <p:spPr>
          <a:xfrm>
            <a:off x="1302694" y="2043512"/>
            <a:ext cx="688571" cy="68857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9" name="组合 128"/>
          <p:cNvGrpSpPr/>
          <p:nvPr/>
        </p:nvGrpSpPr>
        <p:grpSpPr>
          <a:xfrm>
            <a:off x="1491784" y="2238731"/>
            <a:ext cx="369829" cy="295533"/>
            <a:chOff x="5738813" y="3144838"/>
            <a:chExt cx="711200" cy="568325"/>
          </a:xfrm>
          <a:solidFill>
            <a:srgbClr val="C8161D"/>
          </a:solidFill>
        </p:grpSpPr>
        <p:sp>
          <p:nvSpPr>
            <p:cNvPr id="130" name="Freeform 103"/>
            <p:cNvSpPr/>
            <p:nvPr/>
          </p:nvSpPr>
          <p:spPr bwMode="auto">
            <a:xfrm>
              <a:off x="5821363" y="3159126"/>
              <a:ext cx="533400" cy="371475"/>
            </a:xfrm>
            <a:custGeom>
              <a:avLst/>
              <a:gdLst>
                <a:gd name="T0" fmla="*/ 22 w 336"/>
                <a:gd name="T1" fmla="*/ 234 h 234"/>
                <a:gd name="T2" fmla="*/ 0 w 336"/>
                <a:gd name="T3" fmla="*/ 215 h 234"/>
                <a:gd name="T4" fmla="*/ 135 w 336"/>
                <a:gd name="T5" fmla="*/ 56 h 234"/>
                <a:gd name="T6" fmla="*/ 216 w 336"/>
                <a:gd name="T7" fmla="*/ 126 h 234"/>
                <a:gd name="T8" fmla="*/ 312 w 336"/>
                <a:gd name="T9" fmla="*/ 0 h 234"/>
                <a:gd name="T10" fmla="*/ 336 w 336"/>
                <a:gd name="T11" fmla="*/ 17 h 234"/>
                <a:gd name="T12" fmla="*/ 219 w 336"/>
                <a:gd name="T13" fmla="*/ 171 h 234"/>
                <a:gd name="T14" fmla="*/ 137 w 336"/>
                <a:gd name="T15" fmla="*/ 99 h 234"/>
                <a:gd name="T16" fmla="*/ 22 w 336"/>
                <a:gd name="T17" fmla="*/ 234 h 234"/>
                <a:gd name="T18" fmla="*/ 22 w 336"/>
                <a:gd name="T19"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234">
                  <a:moveTo>
                    <a:pt x="22" y="234"/>
                  </a:moveTo>
                  <a:lnTo>
                    <a:pt x="0" y="215"/>
                  </a:lnTo>
                  <a:lnTo>
                    <a:pt x="135" y="56"/>
                  </a:lnTo>
                  <a:lnTo>
                    <a:pt x="216" y="126"/>
                  </a:lnTo>
                  <a:lnTo>
                    <a:pt x="312" y="0"/>
                  </a:lnTo>
                  <a:lnTo>
                    <a:pt x="336" y="17"/>
                  </a:lnTo>
                  <a:lnTo>
                    <a:pt x="219" y="171"/>
                  </a:lnTo>
                  <a:lnTo>
                    <a:pt x="137" y="99"/>
                  </a:lnTo>
                  <a:lnTo>
                    <a:pt x="22" y="234"/>
                  </a:lnTo>
                  <a:lnTo>
                    <a:pt x="22"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04"/>
            <p:cNvSpPr/>
            <p:nvPr/>
          </p:nvSpPr>
          <p:spPr bwMode="auto">
            <a:xfrm>
              <a:off x="6248401" y="3148013"/>
              <a:ext cx="117475" cy="119063"/>
            </a:xfrm>
            <a:custGeom>
              <a:avLst/>
              <a:gdLst>
                <a:gd name="T0" fmla="*/ 0 w 74"/>
                <a:gd name="T1" fmla="*/ 0 h 75"/>
                <a:gd name="T2" fmla="*/ 74 w 74"/>
                <a:gd name="T3" fmla="*/ 0 h 75"/>
                <a:gd name="T4" fmla="*/ 74 w 74"/>
                <a:gd name="T5" fmla="*/ 75 h 75"/>
                <a:gd name="T6" fmla="*/ 0 w 74"/>
                <a:gd name="T7" fmla="*/ 0 h 75"/>
              </a:gdLst>
              <a:ahLst/>
              <a:cxnLst>
                <a:cxn ang="0">
                  <a:pos x="T0" y="T1"/>
                </a:cxn>
                <a:cxn ang="0">
                  <a:pos x="T2" y="T3"/>
                </a:cxn>
                <a:cxn ang="0">
                  <a:pos x="T4" y="T5"/>
                </a:cxn>
                <a:cxn ang="0">
                  <a:pos x="T6" y="T7"/>
                </a:cxn>
              </a:cxnLst>
              <a:rect l="0" t="0" r="r" b="b"/>
              <a:pathLst>
                <a:path w="74" h="75">
                  <a:moveTo>
                    <a:pt x="0" y="0"/>
                  </a:moveTo>
                  <a:lnTo>
                    <a:pt x="74" y="0"/>
                  </a:lnTo>
                  <a:lnTo>
                    <a:pt x="74" y="7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05"/>
            <p:cNvSpPr/>
            <p:nvPr/>
          </p:nvSpPr>
          <p:spPr bwMode="auto">
            <a:xfrm>
              <a:off x="5738813" y="3144838"/>
              <a:ext cx="711200" cy="568325"/>
            </a:xfrm>
            <a:custGeom>
              <a:avLst/>
              <a:gdLst>
                <a:gd name="T0" fmla="*/ 448 w 448"/>
                <a:gd name="T1" fmla="*/ 358 h 358"/>
                <a:gd name="T2" fmla="*/ 0 w 448"/>
                <a:gd name="T3" fmla="*/ 358 h 358"/>
                <a:gd name="T4" fmla="*/ 0 w 448"/>
                <a:gd name="T5" fmla="*/ 0 h 358"/>
                <a:gd name="T6" fmla="*/ 26 w 448"/>
                <a:gd name="T7" fmla="*/ 0 h 358"/>
                <a:gd name="T8" fmla="*/ 26 w 448"/>
                <a:gd name="T9" fmla="*/ 334 h 358"/>
                <a:gd name="T10" fmla="*/ 448 w 448"/>
                <a:gd name="T11" fmla="*/ 334 h 358"/>
                <a:gd name="T12" fmla="*/ 448 w 448"/>
                <a:gd name="T13" fmla="*/ 358 h 358"/>
                <a:gd name="T14" fmla="*/ 448 w 448"/>
                <a:gd name="T15" fmla="*/ 358 h 3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358">
                  <a:moveTo>
                    <a:pt x="448" y="358"/>
                  </a:moveTo>
                  <a:lnTo>
                    <a:pt x="0" y="358"/>
                  </a:lnTo>
                  <a:lnTo>
                    <a:pt x="0" y="0"/>
                  </a:lnTo>
                  <a:lnTo>
                    <a:pt x="26" y="0"/>
                  </a:lnTo>
                  <a:lnTo>
                    <a:pt x="26" y="334"/>
                  </a:lnTo>
                  <a:lnTo>
                    <a:pt x="448" y="334"/>
                  </a:lnTo>
                  <a:lnTo>
                    <a:pt x="448" y="358"/>
                  </a:lnTo>
                  <a:lnTo>
                    <a:pt x="448" y="3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Rectangle 106"/>
            <p:cNvSpPr>
              <a:spLocks noChangeArrowheads="1"/>
            </p:cNvSpPr>
            <p:nvPr/>
          </p:nvSpPr>
          <p:spPr bwMode="auto">
            <a:xfrm>
              <a:off x="5853113" y="3560763"/>
              <a:ext cx="79375" cy="122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4" name="Rectangle 107"/>
            <p:cNvSpPr>
              <a:spLocks noChangeArrowheads="1"/>
            </p:cNvSpPr>
            <p:nvPr/>
          </p:nvSpPr>
          <p:spPr bwMode="auto">
            <a:xfrm>
              <a:off x="5997576" y="3408363"/>
              <a:ext cx="79375" cy="274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5" name="Rectangle 108"/>
            <p:cNvSpPr>
              <a:spLocks noChangeArrowheads="1"/>
            </p:cNvSpPr>
            <p:nvPr/>
          </p:nvSpPr>
          <p:spPr bwMode="auto">
            <a:xfrm>
              <a:off x="6142038" y="3487738"/>
              <a:ext cx="79375" cy="195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6" name="Rectangle 109"/>
            <p:cNvSpPr>
              <a:spLocks noChangeArrowheads="1"/>
            </p:cNvSpPr>
            <p:nvPr/>
          </p:nvSpPr>
          <p:spPr bwMode="auto">
            <a:xfrm>
              <a:off x="6286501" y="3305176"/>
              <a:ext cx="79375" cy="377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37" name="标题 11"/>
          <p:cNvSpPr txBox="1"/>
          <p:nvPr/>
        </p:nvSpPr>
        <p:spPr>
          <a:xfrm>
            <a:off x="1125201" y="3786576"/>
            <a:ext cx="720080" cy="571500"/>
          </a:xfrm>
          <a:prstGeom prst="rect">
            <a:avLst/>
          </a:prstGeom>
        </p:spPr>
        <p:txBody>
          <a:bodyP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b="1" dirty="0">
                <a:solidFill>
                  <a:srgbClr val="C8161D"/>
                </a:solidFill>
                <a:latin typeface="微软雅黑" panose="020B0503020204020204" pitchFamily="34" charset="-122"/>
                <a:ea typeface="微软雅黑" panose="020B0503020204020204" pitchFamily="34" charset="-122"/>
              </a:rPr>
              <a:t>01</a:t>
            </a:r>
            <a:endParaRPr lang="zh-CN" altLang="en-US" sz="4000" b="1" dirty="0">
              <a:solidFill>
                <a:srgbClr val="C8161D"/>
              </a:solidFill>
              <a:latin typeface="微软雅黑" panose="020B0503020204020204" pitchFamily="34" charset="-122"/>
              <a:ea typeface="微软雅黑" panose="020B0503020204020204" pitchFamily="34" charset="-122"/>
            </a:endParaRPr>
          </a:p>
        </p:txBody>
      </p:sp>
      <p:grpSp>
        <p:nvGrpSpPr>
          <p:cNvPr id="117" name="组合 116"/>
          <p:cNvGrpSpPr/>
          <p:nvPr/>
        </p:nvGrpSpPr>
        <p:grpSpPr>
          <a:xfrm>
            <a:off x="5085811" y="4382825"/>
            <a:ext cx="720000" cy="720000"/>
            <a:chOff x="304800" y="673100"/>
            <a:chExt cx="4000500" cy="4000500"/>
          </a:xfrm>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椭圆 1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0" name="Freeform 258"/>
          <p:cNvSpPr/>
          <p:nvPr/>
        </p:nvSpPr>
        <p:spPr bwMode="auto">
          <a:xfrm>
            <a:off x="5298833" y="4563620"/>
            <a:ext cx="315345" cy="310392"/>
          </a:xfrm>
          <a:custGeom>
            <a:avLst/>
            <a:gdLst>
              <a:gd name="T0" fmla="*/ 148 w 159"/>
              <a:gd name="T1" fmla="*/ 107 h 156"/>
              <a:gd name="T2" fmla="*/ 118 w 159"/>
              <a:gd name="T3" fmla="*/ 101 h 156"/>
              <a:gd name="T4" fmla="*/ 93 w 159"/>
              <a:gd name="T5" fmla="*/ 76 h 156"/>
              <a:gd name="T6" fmla="*/ 124 w 159"/>
              <a:gd name="T7" fmla="*/ 44 h 156"/>
              <a:gd name="T8" fmla="*/ 133 w 159"/>
              <a:gd name="T9" fmla="*/ 43 h 156"/>
              <a:gd name="T10" fmla="*/ 148 w 159"/>
              <a:gd name="T11" fmla="*/ 19 h 156"/>
              <a:gd name="T12" fmla="*/ 140 w 159"/>
              <a:gd name="T13" fmla="*/ 11 h 156"/>
              <a:gd name="T14" fmla="*/ 116 w 159"/>
              <a:gd name="T15" fmla="*/ 26 h 156"/>
              <a:gd name="T16" fmla="*/ 115 w 159"/>
              <a:gd name="T17" fmla="*/ 35 h 156"/>
              <a:gd name="T18" fmla="*/ 84 w 159"/>
              <a:gd name="T19" fmla="*/ 66 h 156"/>
              <a:gd name="T20" fmla="*/ 56 w 159"/>
              <a:gd name="T21" fmla="*/ 39 h 156"/>
              <a:gd name="T22" fmla="*/ 50 w 159"/>
              <a:gd name="T23" fmla="*/ 9 h 156"/>
              <a:gd name="T24" fmla="*/ 32 w 159"/>
              <a:gd name="T25" fmla="*/ 0 h 156"/>
              <a:gd name="T26" fmla="*/ 44 w 159"/>
              <a:gd name="T27" fmla="*/ 12 h 156"/>
              <a:gd name="T28" fmla="*/ 39 w 159"/>
              <a:gd name="T29" fmla="*/ 32 h 156"/>
              <a:gd name="T30" fmla="*/ 19 w 159"/>
              <a:gd name="T31" fmla="*/ 37 h 156"/>
              <a:gd name="T32" fmla="*/ 3 w 159"/>
              <a:gd name="T33" fmla="*/ 20 h 156"/>
              <a:gd name="T34" fmla="*/ 10 w 159"/>
              <a:gd name="T35" fmla="*/ 49 h 156"/>
              <a:gd name="T36" fmla="*/ 41 w 159"/>
              <a:gd name="T37" fmla="*/ 55 h 156"/>
              <a:gd name="T38" fmla="*/ 65 w 159"/>
              <a:gd name="T39" fmla="*/ 79 h 156"/>
              <a:gd name="T40" fmla="*/ 13 w 159"/>
              <a:gd name="T41" fmla="*/ 130 h 156"/>
              <a:gd name="T42" fmla="*/ 13 w 159"/>
              <a:gd name="T43" fmla="*/ 145 h 156"/>
              <a:gd name="T44" fmla="*/ 14 w 159"/>
              <a:gd name="T45" fmla="*/ 146 h 156"/>
              <a:gd name="T46" fmla="*/ 29 w 159"/>
              <a:gd name="T47" fmla="*/ 146 h 156"/>
              <a:gd name="T48" fmla="*/ 80 w 159"/>
              <a:gd name="T49" fmla="*/ 95 h 156"/>
              <a:gd name="T50" fmla="*/ 102 w 159"/>
              <a:gd name="T51" fmla="*/ 117 h 156"/>
              <a:gd name="T52" fmla="*/ 108 w 159"/>
              <a:gd name="T53" fmla="*/ 147 h 156"/>
              <a:gd name="T54" fmla="*/ 132 w 159"/>
              <a:gd name="T55" fmla="*/ 155 h 156"/>
              <a:gd name="T56" fmla="*/ 117 w 159"/>
              <a:gd name="T57" fmla="*/ 140 h 156"/>
              <a:gd name="T58" fmla="*/ 121 w 159"/>
              <a:gd name="T59" fmla="*/ 124 h 156"/>
              <a:gd name="T60" fmla="*/ 137 w 159"/>
              <a:gd name="T61" fmla="*/ 120 h 156"/>
              <a:gd name="T62" fmla="*/ 155 w 159"/>
              <a:gd name="T63" fmla="*/ 138 h 156"/>
              <a:gd name="T64" fmla="*/ 148 w 159"/>
              <a:gd name="T65" fmla="*/ 10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rgbClr val="C8161D"/>
          </a:solidFill>
          <a:ln>
            <a:noFill/>
          </a:ln>
        </p:spPr>
        <p:txBody>
          <a:bodyPr vert="horz" wrap="square" lIns="91440" tIns="45720" rIns="91440" bIns="45720" numCol="1" anchor="t" anchorCtr="0" compatLnSpc="1"/>
          <a:lstStyle/>
          <a:p>
            <a:endParaRPr lang="zh-CN" altLang="en-US"/>
          </a:p>
        </p:txBody>
      </p:sp>
      <p:sp>
        <p:nvSpPr>
          <p:cNvPr id="141" name="标题 11"/>
          <p:cNvSpPr txBox="1"/>
          <p:nvPr/>
        </p:nvSpPr>
        <p:spPr>
          <a:xfrm>
            <a:off x="2417706" y="1470757"/>
            <a:ext cx="720080" cy="571500"/>
          </a:xfrm>
          <a:prstGeom prst="rect">
            <a:avLst/>
          </a:prstGeom>
        </p:spPr>
        <p:txBody>
          <a:bodyP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b="1" dirty="0">
                <a:solidFill>
                  <a:srgbClr val="C8161D"/>
                </a:solidFill>
                <a:latin typeface="微软雅黑" panose="020B0503020204020204" pitchFamily="34" charset="-122"/>
                <a:ea typeface="微软雅黑" panose="020B0503020204020204" pitchFamily="34" charset="-122"/>
              </a:rPr>
              <a:t>02</a:t>
            </a:r>
            <a:endParaRPr lang="zh-CN" altLang="en-US" sz="4000" b="1" dirty="0">
              <a:solidFill>
                <a:srgbClr val="C8161D"/>
              </a:solidFill>
              <a:latin typeface="微软雅黑" panose="020B0503020204020204" pitchFamily="34" charset="-122"/>
              <a:ea typeface="微软雅黑" panose="020B0503020204020204" pitchFamily="34" charset="-122"/>
            </a:endParaRPr>
          </a:p>
        </p:txBody>
      </p:sp>
      <p:cxnSp>
        <p:nvCxnSpPr>
          <p:cNvPr id="144" name="直接连接符 143"/>
          <p:cNvCxnSpPr/>
          <p:nvPr/>
        </p:nvCxnSpPr>
        <p:spPr>
          <a:xfrm flipH="1">
            <a:off x="6239382" y="2719001"/>
            <a:ext cx="1" cy="841363"/>
          </a:xfrm>
          <a:prstGeom prst="line">
            <a:avLst/>
          </a:prstGeom>
          <a:ln>
            <a:solidFill>
              <a:srgbClr val="C8161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5" name="标题 11"/>
          <p:cNvSpPr txBox="1"/>
          <p:nvPr/>
        </p:nvSpPr>
        <p:spPr>
          <a:xfrm>
            <a:off x="5861533" y="3801791"/>
            <a:ext cx="720080" cy="571500"/>
          </a:xfrm>
          <a:prstGeom prst="rect">
            <a:avLst/>
          </a:prstGeom>
        </p:spPr>
        <p:txBody>
          <a:bodyP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b="1" dirty="0">
                <a:solidFill>
                  <a:srgbClr val="C8161D"/>
                </a:solidFill>
                <a:latin typeface="微软雅黑" panose="020B0503020204020204" pitchFamily="34" charset="-122"/>
                <a:ea typeface="微软雅黑" panose="020B0503020204020204" pitchFamily="34" charset="-122"/>
              </a:rPr>
              <a:t>03</a:t>
            </a:r>
            <a:endParaRPr lang="zh-CN" altLang="en-US" sz="4000" b="1" dirty="0">
              <a:solidFill>
                <a:srgbClr val="C8161D"/>
              </a:solidFill>
              <a:latin typeface="微软雅黑" panose="020B0503020204020204" pitchFamily="34" charset="-122"/>
              <a:ea typeface="微软雅黑" panose="020B0503020204020204" pitchFamily="34" charset="-122"/>
            </a:endParaRPr>
          </a:p>
        </p:txBody>
      </p:sp>
      <p:cxnSp>
        <p:nvCxnSpPr>
          <p:cNvPr id="148" name="直接连接符 147"/>
          <p:cNvCxnSpPr/>
          <p:nvPr/>
        </p:nvCxnSpPr>
        <p:spPr>
          <a:xfrm rot="10800000">
            <a:off x="10342639" y="3560364"/>
            <a:ext cx="0" cy="841363"/>
          </a:xfrm>
          <a:prstGeom prst="line">
            <a:avLst/>
          </a:prstGeom>
          <a:ln>
            <a:solidFill>
              <a:srgbClr val="C8161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9" name="标题 11"/>
          <p:cNvSpPr txBox="1"/>
          <p:nvPr/>
        </p:nvSpPr>
        <p:spPr>
          <a:xfrm>
            <a:off x="6956449" y="1458832"/>
            <a:ext cx="720080" cy="571500"/>
          </a:xfrm>
          <a:prstGeom prst="rect">
            <a:avLst/>
          </a:prstGeom>
        </p:spPr>
        <p:txBody>
          <a:bodyP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b="1" dirty="0">
                <a:solidFill>
                  <a:srgbClr val="C8161D"/>
                </a:solidFill>
                <a:latin typeface="微软雅黑" panose="020B0503020204020204" pitchFamily="34" charset="-122"/>
                <a:ea typeface="微软雅黑" panose="020B0503020204020204" pitchFamily="34" charset="-122"/>
              </a:rPr>
              <a:t>04</a:t>
            </a:r>
            <a:endParaRPr lang="zh-CN" altLang="en-US" sz="4000" b="1" dirty="0">
              <a:solidFill>
                <a:srgbClr val="C8161D"/>
              </a:solidFill>
              <a:latin typeface="微软雅黑" panose="020B0503020204020204" pitchFamily="34" charset="-122"/>
              <a:ea typeface="微软雅黑" panose="020B0503020204020204" pitchFamily="34" charset="-122"/>
            </a:endParaRPr>
          </a:p>
        </p:txBody>
      </p:sp>
      <p:sp>
        <p:nvSpPr>
          <p:cNvPr id="115" name="同心圆 114"/>
          <p:cNvSpPr/>
          <p:nvPr/>
        </p:nvSpPr>
        <p:spPr>
          <a:xfrm>
            <a:off x="5879382" y="2053637"/>
            <a:ext cx="720000" cy="7200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6" name="椭圆 115"/>
          <p:cNvSpPr/>
          <p:nvPr/>
        </p:nvSpPr>
        <p:spPr>
          <a:xfrm>
            <a:off x="5895096" y="2069351"/>
            <a:ext cx="688571" cy="68857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2" name="组合 151"/>
          <p:cNvGrpSpPr/>
          <p:nvPr/>
        </p:nvGrpSpPr>
        <p:grpSpPr>
          <a:xfrm>
            <a:off x="6139305" y="2242920"/>
            <a:ext cx="338460" cy="402850"/>
            <a:chOff x="5772150" y="3038475"/>
            <a:chExt cx="650876" cy="774701"/>
          </a:xfrm>
          <a:solidFill>
            <a:srgbClr val="C8161D"/>
          </a:solidFill>
        </p:grpSpPr>
        <p:sp>
          <p:nvSpPr>
            <p:cNvPr id="153" name="Freeform 113"/>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14"/>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Oval 115"/>
            <p:cNvSpPr>
              <a:spLocks noChangeArrowheads="1"/>
            </p:cNvSpPr>
            <p:nvPr/>
          </p:nvSpPr>
          <p:spPr bwMode="auto">
            <a:xfrm>
              <a:off x="6189663" y="3167063"/>
              <a:ext cx="100013"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16"/>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17"/>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18"/>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19"/>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0" name="组合 119"/>
          <p:cNvGrpSpPr/>
          <p:nvPr/>
        </p:nvGrpSpPr>
        <p:grpSpPr>
          <a:xfrm>
            <a:off x="9982639" y="4260502"/>
            <a:ext cx="720000" cy="720000"/>
            <a:chOff x="304800" y="673100"/>
            <a:chExt cx="4000500" cy="4000500"/>
          </a:xfrm>
          <a:effectLst/>
        </p:grpSpPr>
        <p:sp>
          <p:nvSpPr>
            <p:cNvPr id="121" name="同心圆 1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椭圆 1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0" name="组合 159"/>
          <p:cNvGrpSpPr/>
          <p:nvPr/>
        </p:nvGrpSpPr>
        <p:grpSpPr>
          <a:xfrm>
            <a:off x="10214007" y="4410281"/>
            <a:ext cx="265815" cy="412755"/>
            <a:chOff x="5840413" y="3032125"/>
            <a:chExt cx="511175" cy="793750"/>
          </a:xfrm>
          <a:solidFill>
            <a:schemeClr val="tx1"/>
          </a:solidFill>
        </p:grpSpPr>
        <p:sp>
          <p:nvSpPr>
            <p:cNvPr id="161" name="Freeform 415"/>
            <p:cNvSpPr>
              <a:spLocks noEditPoints="1"/>
            </p:cNvSpPr>
            <p:nvPr/>
          </p:nvSpPr>
          <p:spPr bwMode="auto">
            <a:xfrm>
              <a:off x="5840413" y="3032125"/>
              <a:ext cx="511175" cy="793750"/>
            </a:xfrm>
            <a:custGeom>
              <a:avLst/>
              <a:gdLst>
                <a:gd name="T0" fmla="*/ 67 w 134"/>
                <a:gd name="T1" fmla="*/ 0 h 209"/>
                <a:gd name="T2" fmla="*/ 0 w 134"/>
                <a:gd name="T3" fmla="*/ 74 h 209"/>
                <a:gd name="T4" fmla="*/ 31 w 134"/>
                <a:gd name="T5" fmla="*/ 163 h 209"/>
                <a:gd name="T6" fmla="*/ 51 w 134"/>
                <a:gd name="T7" fmla="*/ 169 h 209"/>
                <a:gd name="T8" fmla="*/ 31 w 134"/>
                <a:gd name="T9" fmla="*/ 175 h 209"/>
                <a:gd name="T10" fmla="*/ 34 w 134"/>
                <a:gd name="T11" fmla="*/ 180 h 209"/>
                <a:gd name="T12" fmla="*/ 31 w 134"/>
                <a:gd name="T13" fmla="*/ 185 h 209"/>
                <a:gd name="T14" fmla="*/ 34 w 134"/>
                <a:gd name="T15" fmla="*/ 190 h 209"/>
                <a:gd name="T16" fmla="*/ 47 w 134"/>
                <a:gd name="T17" fmla="*/ 203 h 209"/>
                <a:gd name="T18" fmla="*/ 78 w 134"/>
                <a:gd name="T19" fmla="*/ 209 h 209"/>
                <a:gd name="T20" fmla="*/ 102 w 134"/>
                <a:gd name="T21" fmla="*/ 190 h 209"/>
                <a:gd name="T22" fmla="*/ 100 w 134"/>
                <a:gd name="T23" fmla="*/ 185 h 209"/>
                <a:gd name="T24" fmla="*/ 102 w 134"/>
                <a:gd name="T25" fmla="*/ 180 h 209"/>
                <a:gd name="T26" fmla="*/ 100 w 134"/>
                <a:gd name="T27" fmla="*/ 175 h 209"/>
                <a:gd name="T28" fmla="*/ 102 w 134"/>
                <a:gd name="T29" fmla="*/ 169 h 209"/>
                <a:gd name="T30" fmla="*/ 84 w 134"/>
                <a:gd name="T31" fmla="*/ 163 h 209"/>
                <a:gd name="T32" fmla="*/ 107 w 134"/>
                <a:gd name="T33" fmla="*/ 134 h 209"/>
                <a:gd name="T34" fmla="*/ 134 w 134"/>
                <a:gd name="T35" fmla="*/ 68 h 209"/>
                <a:gd name="T36" fmla="*/ 68 w 134"/>
                <a:gd name="T37" fmla="*/ 118 h 209"/>
                <a:gd name="T38" fmla="*/ 66 w 134"/>
                <a:gd name="T39" fmla="*/ 152 h 209"/>
                <a:gd name="T40" fmla="*/ 66 w 134"/>
                <a:gd name="T41" fmla="*/ 169 h 209"/>
                <a:gd name="T42" fmla="*/ 69 w 134"/>
                <a:gd name="T43" fmla="*/ 163 h 209"/>
                <a:gd name="T44" fmla="*/ 66 w 134"/>
                <a:gd name="T45" fmla="*/ 169 h 209"/>
                <a:gd name="T46" fmla="*/ 122 w 134"/>
                <a:gd name="T47" fmla="*/ 78 h 209"/>
                <a:gd name="T48" fmla="*/ 98 w 134"/>
                <a:gd name="T49" fmla="*/ 126 h 209"/>
                <a:gd name="T50" fmla="*/ 85 w 134"/>
                <a:gd name="T51" fmla="*/ 152 h 209"/>
                <a:gd name="T52" fmla="*/ 85 w 134"/>
                <a:gd name="T53" fmla="*/ 118 h 209"/>
                <a:gd name="T54" fmla="*/ 86 w 134"/>
                <a:gd name="T55" fmla="*/ 118 h 209"/>
                <a:gd name="T56" fmla="*/ 89 w 134"/>
                <a:gd name="T57" fmla="*/ 66 h 209"/>
                <a:gd name="T58" fmla="*/ 76 w 134"/>
                <a:gd name="T59" fmla="*/ 59 h 209"/>
                <a:gd name="T60" fmla="*/ 81 w 134"/>
                <a:gd name="T61" fmla="*/ 63 h 209"/>
                <a:gd name="T62" fmla="*/ 78 w 134"/>
                <a:gd name="T63" fmla="*/ 71 h 209"/>
                <a:gd name="T64" fmla="*/ 70 w 134"/>
                <a:gd name="T65" fmla="*/ 65 h 209"/>
                <a:gd name="T66" fmla="*/ 69 w 134"/>
                <a:gd name="T67" fmla="*/ 59 h 209"/>
                <a:gd name="T68" fmla="*/ 63 w 134"/>
                <a:gd name="T69" fmla="*/ 64 h 209"/>
                <a:gd name="T70" fmla="*/ 63 w 134"/>
                <a:gd name="T71" fmla="*/ 87 h 209"/>
                <a:gd name="T72" fmla="*/ 58 w 134"/>
                <a:gd name="T73" fmla="*/ 66 h 209"/>
                <a:gd name="T74" fmla="*/ 57 w 134"/>
                <a:gd name="T75" fmla="*/ 59 h 209"/>
                <a:gd name="T76" fmla="*/ 51 w 134"/>
                <a:gd name="T77" fmla="*/ 60 h 209"/>
                <a:gd name="T78" fmla="*/ 41 w 134"/>
                <a:gd name="T79" fmla="*/ 117 h 209"/>
                <a:gd name="T80" fmla="*/ 48 w 134"/>
                <a:gd name="T81" fmla="*/ 118 h 209"/>
                <a:gd name="T82" fmla="*/ 49 w 134"/>
                <a:gd name="T83" fmla="*/ 118 h 209"/>
                <a:gd name="T84" fmla="*/ 43 w 134"/>
                <a:gd name="T85" fmla="*/ 152 h 209"/>
                <a:gd name="T86" fmla="*/ 12 w 134"/>
                <a:gd name="T87" fmla="*/ 78 h 209"/>
                <a:gd name="T88" fmla="*/ 11 w 134"/>
                <a:gd name="T89" fmla="*/ 70 h 209"/>
                <a:gd name="T90" fmla="*/ 67 w 134"/>
                <a:gd name="T91" fmla="*/ 12 h 209"/>
                <a:gd name="T92" fmla="*/ 122 w 134"/>
                <a:gd name="T93" fmla="*/ 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09">
                  <a:moveTo>
                    <a:pt x="134" y="68"/>
                  </a:moveTo>
                  <a:cubicBezTo>
                    <a:pt x="134" y="30"/>
                    <a:pt x="104" y="0"/>
                    <a:pt x="67" y="0"/>
                  </a:cubicBezTo>
                  <a:cubicBezTo>
                    <a:pt x="30" y="0"/>
                    <a:pt x="0" y="30"/>
                    <a:pt x="0" y="68"/>
                  </a:cubicBezTo>
                  <a:cubicBezTo>
                    <a:pt x="0" y="70"/>
                    <a:pt x="0" y="72"/>
                    <a:pt x="0" y="74"/>
                  </a:cubicBezTo>
                  <a:cubicBezTo>
                    <a:pt x="0" y="75"/>
                    <a:pt x="1" y="101"/>
                    <a:pt x="27" y="134"/>
                  </a:cubicBezTo>
                  <a:cubicBezTo>
                    <a:pt x="34" y="143"/>
                    <a:pt x="31" y="163"/>
                    <a:pt x="31" y="163"/>
                  </a:cubicBezTo>
                  <a:cubicBezTo>
                    <a:pt x="37" y="163"/>
                    <a:pt x="44" y="163"/>
                    <a:pt x="51" y="163"/>
                  </a:cubicBezTo>
                  <a:cubicBezTo>
                    <a:pt x="51" y="169"/>
                    <a:pt x="51" y="169"/>
                    <a:pt x="51" y="169"/>
                  </a:cubicBezTo>
                  <a:cubicBezTo>
                    <a:pt x="31" y="169"/>
                    <a:pt x="31" y="169"/>
                    <a:pt x="31" y="169"/>
                  </a:cubicBezTo>
                  <a:cubicBezTo>
                    <a:pt x="31" y="175"/>
                    <a:pt x="31" y="175"/>
                    <a:pt x="31" y="175"/>
                  </a:cubicBezTo>
                  <a:cubicBezTo>
                    <a:pt x="34" y="175"/>
                    <a:pt x="34" y="175"/>
                    <a:pt x="34" y="175"/>
                  </a:cubicBezTo>
                  <a:cubicBezTo>
                    <a:pt x="34" y="180"/>
                    <a:pt x="34" y="180"/>
                    <a:pt x="34" y="180"/>
                  </a:cubicBezTo>
                  <a:cubicBezTo>
                    <a:pt x="31" y="180"/>
                    <a:pt x="31" y="180"/>
                    <a:pt x="31" y="180"/>
                  </a:cubicBezTo>
                  <a:cubicBezTo>
                    <a:pt x="31" y="185"/>
                    <a:pt x="31" y="185"/>
                    <a:pt x="31" y="185"/>
                  </a:cubicBezTo>
                  <a:cubicBezTo>
                    <a:pt x="34" y="185"/>
                    <a:pt x="34" y="185"/>
                    <a:pt x="34" y="185"/>
                  </a:cubicBezTo>
                  <a:cubicBezTo>
                    <a:pt x="34" y="190"/>
                    <a:pt x="34" y="190"/>
                    <a:pt x="34" y="190"/>
                  </a:cubicBezTo>
                  <a:cubicBezTo>
                    <a:pt x="32" y="190"/>
                    <a:pt x="32" y="190"/>
                    <a:pt x="32" y="190"/>
                  </a:cubicBezTo>
                  <a:cubicBezTo>
                    <a:pt x="32" y="197"/>
                    <a:pt x="38" y="203"/>
                    <a:pt x="47" y="203"/>
                  </a:cubicBezTo>
                  <a:cubicBezTo>
                    <a:pt x="48" y="207"/>
                    <a:pt x="52" y="209"/>
                    <a:pt x="56" y="209"/>
                  </a:cubicBezTo>
                  <a:cubicBezTo>
                    <a:pt x="78" y="209"/>
                    <a:pt x="78" y="209"/>
                    <a:pt x="78" y="209"/>
                  </a:cubicBezTo>
                  <a:cubicBezTo>
                    <a:pt x="82" y="209"/>
                    <a:pt x="86" y="207"/>
                    <a:pt x="87" y="203"/>
                  </a:cubicBezTo>
                  <a:cubicBezTo>
                    <a:pt x="95" y="203"/>
                    <a:pt x="102" y="197"/>
                    <a:pt x="102" y="190"/>
                  </a:cubicBezTo>
                  <a:cubicBezTo>
                    <a:pt x="100" y="190"/>
                    <a:pt x="100" y="190"/>
                    <a:pt x="100" y="190"/>
                  </a:cubicBezTo>
                  <a:cubicBezTo>
                    <a:pt x="100" y="185"/>
                    <a:pt x="100" y="185"/>
                    <a:pt x="100" y="185"/>
                  </a:cubicBezTo>
                  <a:cubicBezTo>
                    <a:pt x="102" y="185"/>
                    <a:pt x="102" y="185"/>
                    <a:pt x="102" y="185"/>
                  </a:cubicBezTo>
                  <a:cubicBezTo>
                    <a:pt x="102" y="180"/>
                    <a:pt x="102" y="180"/>
                    <a:pt x="102" y="180"/>
                  </a:cubicBezTo>
                  <a:cubicBezTo>
                    <a:pt x="100" y="180"/>
                    <a:pt x="100" y="180"/>
                    <a:pt x="100" y="180"/>
                  </a:cubicBezTo>
                  <a:cubicBezTo>
                    <a:pt x="100" y="175"/>
                    <a:pt x="100" y="175"/>
                    <a:pt x="100" y="175"/>
                  </a:cubicBezTo>
                  <a:cubicBezTo>
                    <a:pt x="102" y="175"/>
                    <a:pt x="102" y="175"/>
                    <a:pt x="102" y="175"/>
                  </a:cubicBezTo>
                  <a:cubicBezTo>
                    <a:pt x="102" y="169"/>
                    <a:pt x="102" y="169"/>
                    <a:pt x="102" y="169"/>
                  </a:cubicBezTo>
                  <a:cubicBezTo>
                    <a:pt x="84" y="169"/>
                    <a:pt x="84" y="169"/>
                    <a:pt x="84" y="169"/>
                  </a:cubicBezTo>
                  <a:cubicBezTo>
                    <a:pt x="84" y="167"/>
                    <a:pt x="84" y="165"/>
                    <a:pt x="84" y="163"/>
                  </a:cubicBezTo>
                  <a:cubicBezTo>
                    <a:pt x="91" y="163"/>
                    <a:pt x="97" y="163"/>
                    <a:pt x="103" y="163"/>
                  </a:cubicBezTo>
                  <a:cubicBezTo>
                    <a:pt x="103" y="163"/>
                    <a:pt x="100" y="143"/>
                    <a:pt x="107" y="134"/>
                  </a:cubicBezTo>
                  <a:cubicBezTo>
                    <a:pt x="133" y="101"/>
                    <a:pt x="134" y="75"/>
                    <a:pt x="134" y="74"/>
                  </a:cubicBezTo>
                  <a:cubicBezTo>
                    <a:pt x="134" y="72"/>
                    <a:pt x="134" y="70"/>
                    <a:pt x="134" y="68"/>
                  </a:cubicBezTo>
                  <a:close/>
                  <a:moveTo>
                    <a:pt x="66" y="118"/>
                  </a:moveTo>
                  <a:cubicBezTo>
                    <a:pt x="67" y="118"/>
                    <a:pt x="67" y="118"/>
                    <a:pt x="68" y="118"/>
                  </a:cubicBezTo>
                  <a:cubicBezTo>
                    <a:pt x="69" y="152"/>
                    <a:pt x="69" y="152"/>
                    <a:pt x="69" y="152"/>
                  </a:cubicBezTo>
                  <a:cubicBezTo>
                    <a:pt x="66" y="152"/>
                    <a:pt x="66" y="152"/>
                    <a:pt x="66" y="152"/>
                  </a:cubicBezTo>
                  <a:cubicBezTo>
                    <a:pt x="66" y="139"/>
                    <a:pt x="66" y="125"/>
                    <a:pt x="66" y="118"/>
                  </a:cubicBezTo>
                  <a:close/>
                  <a:moveTo>
                    <a:pt x="66" y="169"/>
                  </a:moveTo>
                  <a:cubicBezTo>
                    <a:pt x="66" y="167"/>
                    <a:pt x="66" y="165"/>
                    <a:pt x="66" y="163"/>
                  </a:cubicBezTo>
                  <a:cubicBezTo>
                    <a:pt x="67" y="163"/>
                    <a:pt x="68" y="163"/>
                    <a:pt x="69" y="163"/>
                  </a:cubicBezTo>
                  <a:cubicBezTo>
                    <a:pt x="69" y="169"/>
                    <a:pt x="69" y="169"/>
                    <a:pt x="69" y="169"/>
                  </a:cubicBezTo>
                  <a:lnTo>
                    <a:pt x="66" y="169"/>
                  </a:lnTo>
                  <a:close/>
                  <a:moveTo>
                    <a:pt x="122" y="70"/>
                  </a:moveTo>
                  <a:cubicBezTo>
                    <a:pt x="122" y="78"/>
                    <a:pt x="122" y="78"/>
                    <a:pt x="122" y="78"/>
                  </a:cubicBezTo>
                  <a:cubicBezTo>
                    <a:pt x="122" y="78"/>
                    <a:pt x="122" y="78"/>
                    <a:pt x="122" y="78"/>
                  </a:cubicBezTo>
                  <a:cubicBezTo>
                    <a:pt x="120" y="86"/>
                    <a:pt x="116" y="104"/>
                    <a:pt x="98" y="126"/>
                  </a:cubicBezTo>
                  <a:cubicBezTo>
                    <a:pt x="93" y="134"/>
                    <a:pt x="91" y="143"/>
                    <a:pt x="91" y="152"/>
                  </a:cubicBezTo>
                  <a:cubicBezTo>
                    <a:pt x="85" y="152"/>
                    <a:pt x="85" y="152"/>
                    <a:pt x="85" y="152"/>
                  </a:cubicBezTo>
                  <a:cubicBezTo>
                    <a:pt x="85" y="139"/>
                    <a:pt x="84" y="125"/>
                    <a:pt x="84" y="118"/>
                  </a:cubicBezTo>
                  <a:cubicBezTo>
                    <a:pt x="85" y="118"/>
                    <a:pt x="85" y="118"/>
                    <a:pt x="85" y="118"/>
                  </a:cubicBezTo>
                  <a:cubicBezTo>
                    <a:pt x="85" y="118"/>
                    <a:pt x="86" y="118"/>
                    <a:pt x="86" y="118"/>
                  </a:cubicBezTo>
                  <a:cubicBezTo>
                    <a:pt x="86" y="118"/>
                    <a:pt x="86" y="118"/>
                    <a:pt x="86" y="118"/>
                  </a:cubicBezTo>
                  <a:cubicBezTo>
                    <a:pt x="88" y="118"/>
                    <a:pt x="91" y="118"/>
                    <a:pt x="93" y="117"/>
                  </a:cubicBezTo>
                  <a:cubicBezTo>
                    <a:pt x="89" y="66"/>
                    <a:pt x="89" y="66"/>
                    <a:pt x="89" y="66"/>
                  </a:cubicBezTo>
                  <a:cubicBezTo>
                    <a:pt x="89" y="62"/>
                    <a:pt x="86" y="60"/>
                    <a:pt x="82" y="60"/>
                  </a:cubicBezTo>
                  <a:cubicBezTo>
                    <a:pt x="82" y="60"/>
                    <a:pt x="78" y="59"/>
                    <a:pt x="76" y="59"/>
                  </a:cubicBezTo>
                  <a:cubicBezTo>
                    <a:pt x="76" y="59"/>
                    <a:pt x="76" y="59"/>
                    <a:pt x="76" y="59"/>
                  </a:cubicBezTo>
                  <a:cubicBezTo>
                    <a:pt x="81" y="63"/>
                    <a:pt x="81" y="63"/>
                    <a:pt x="81" y="63"/>
                  </a:cubicBezTo>
                  <a:cubicBezTo>
                    <a:pt x="75" y="66"/>
                    <a:pt x="75" y="66"/>
                    <a:pt x="75" y="66"/>
                  </a:cubicBezTo>
                  <a:cubicBezTo>
                    <a:pt x="78" y="71"/>
                    <a:pt x="78" y="71"/>
                    <a:pt x="78" y="71"/>
                  </a:cubicBezTo>
                  <a:cubicBezTo>
                    <a:pt x="71" y="86"/>
                    <a:pt x="71" y="86"/>
                    <a:pt x="71" y="86"/>
                  </a:cubicBezTo>
                  <a:cubicBezTo>
                    <a:pt x="70" y="65"/>
                    <a:pt x="70" y="65"/>
                    <a:pt x="70" y="65"/>
                  </a:cubicBezTo>
                  <a:cubicBezTo>
                    <a:pt x="71" y="64"/>
                    <a:pt x="71" y="64"/>
                    <a:pt x="71" y="64"/>
                  </a:cubicBezTo>
                  <a:cubicBezTo>
                    <a:pt x="69" y="59"/>
                    <a:pt x="69" y="59"/>
                    <a:pt x="69" y="59"/>
                  </a:cubicBezTo>
                  <a:cubicBezTo>
                    <a:pt x="65" y="59"/>
                    <a:pt x="65" y="59"/>
                    <a:pt x="65" y="59"/>
                  </a:cubicBezTo>
                  <a:cubicBezTo>
                    <a:pt x="63" y="64"/>
                    <a:pt x="63" y="64"/>
                    <a:pt x="63" y="64"/>
                  </a:cubicBezTo>
                  <a:cubicBezTo>
                    <a:pt x="64" y="65"/>
                    <a:pt x="64" y="65"/>
                    <a:pt x="64" y="65"/>
                  </a:cubicBezTo>
                  <a:cubicBezTo>
                    <a:pt x="63" y="87"/>
                    <a:pt x="63" y="87"/>
                    <a:pt x="63" y="87"/>
                  </a:cubicBezTo>
                  <a:cubicBezTo>
                    <a:pt x="56" y="71"/>
                    <a:pt x="56" y="71"/>
                    <a:pt x="56" y="71"/>
                  </a:cubicBezTo>
                  <a:cubicBezTo>
                    <a:pt x="58" y="66"/>
                    <a:pt x="58" y="66"/>
                    <a:pt x="58" y="66"/>
                  </a:cubicBezTo>
                  <a:cubicBezTo>
                    <a:pt x="53" y="63"/>
                    <a:pt x="53" y="63"/>
                    <a:pt x="53" y="63"/>
                  </a:cubicBezTo>
                  <a:cubicBezTo>
                    <a:pt x="57" y="59"/>
                    <a:pt x="57" y="59"/>
                    <a:pt x="57" y="59"/>
                  </a:cubicBezTo>
                  <a:cubicBezTo>
                    <a:pt x="57" y="59"/>
                    <a:pt x="57" y="59"/>
                    <a:pt x="57" y="59"/>
                  </a:cubicBezTo>
                  <a:cubicBezTo>
                    <a:pt x="56" y="59"/>
                    <a:pt x="51" y="60"/>
                    <a:pt x="51" y="60"/>
                  </a:cubicBezTo>
                  <a:cubicBezTo>
                    <a:pt x="48" y="60"/>
                    <a:pt x="45" y="62"/>
                    <a:pt x="45" y="66"/>
                  </a:cubicBezTo>
                  <a:cubicBezTo>
                    <a:pt x="41" y="117"/>
                    <a:pt x="41" y="117"/>
                    <a:pt x="41" y="117"/>
                  </a:cubicBezTo>
                  <a:cubicBezTo>
                    <a:pt x="43" y="118"/>
                    <a:pt x="45" y="118"/>
                    <a:pt x="48" y="118"/>
                  </a:cubicBezTo>
                  <a:cubicBezTo>
                    <a:pt x="48" y="118"/>
                    <a:pt x="48" y="118"/>
                    <a:pt x="48" y="118"/>
                  </a:cubicBezTo>
                  <a:cubicBezTo>
                    <a:pt x="48" y="118"/>
                    <a:pt x="48" y="118"/>
                    <a:pt x="48" y="118"/>
                  </a:cubicBezTo>
                  <a:cubicBezTo>
                    <a:pt x="49" y="118"/>
                    <a:pt x="49" y="118"/>
                    <a:pt x="49" y="118"/>
                  </a:cubicBezTo>
                  <a:cubicBezTo>
                    <a:pt x="50" y="152"/>
                    <a:pt x="50" y="152"/>
                    <a:pt x="50" y="152"/>
                  </a:cubicBezTo>
                  <a:cubicBezTo>
                    <a:pt x="43" y="152"/>
                    <a:pt x="43" y="152"/>
                    <a:pt x="43" y="152"/>
                  </a:cubicBezTo>
                  <a:cubicBezTo>
                    <a:pt x="43" y="143"/>
                    <a:pt x="41" y="134"/>
                    <a:pt x="36" y="127"/>
                  </a:cubicBezTo>
                  <a:cubicBezTo>
                    <a:pt x="18" y="104"/>
                    <a:pt x="13" y="86"/>
                    <a:pt x="12" y="78"/>
                  </a:cubicBezTo>
                  <a:cubicBezTo>
                    <a:pt x="12" y="78"/>
                    <a:pt x="12" y="78"/>
                    <a:pt x="12" y="78"/>
                  </a:cubicBezTo>
                  <a:cubicBezTo>
                    <a:pt x="11" y="70"/>
                    <a:pt x="11" y="70"/>
                    <a:pt x="11" y="70"/>
                  </a:cubicBezTo>
                  <a:cubicBezTo>
                    <a:pt x="11" y="69"/>
                    <a:pt x="11" y="69"/>
                    <a:pt x="11" y="68"/>
                  </a:cubicBezTo>
                  <a:cubicBezTo>
                    <a:pt x="11" y="37"/>
                    <a:pt x="36" y="12"/>
                    <a:pt x="67" y="12"/>
                  </a:cubicBezTo>
                  <a:cubicBezTo>
                    <a:pt x="98" y="12"/>
                    <a:pt x="123" y="37"/>
                    <a:pt x="123" y="68"/>
                  </a:cubicBezTo>
                  <a:cubicBezTo>
                    <a:pt x="123" y="69"/>
                    <a:pt x="122" y="69"/>
                    <a:pt x="122" y="70"/>
                  </a:cubicBezTo>
                  <a:close/>
                </a:path>
              </a:pathLst>
            </a:custGeom>
            <a:solidFill>
              <a:srgbClr val="C816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Oval 416"/>
            <p:cNvSpPr>
              <a:spLocks noChangeArrowheads="1"/>
            </p:cNvSpPr>
            <p:nvPr/>
          </p:nvSpPr>
          <p:spPr bwMode="auto">
            <a:xfrm>
              <a:off x="6054726" y="3141663"/>
              <a:ext cx="84138" cy="1031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63" name="矩形 162"/>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文本框 163"/>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经验成绩分析</a:t>
            </a:r>
          </a:p>
        </p:txBody>
      </p:sp>
      <p:sp>
        <p:nvSpPr>
          <p:cNvPr id="170" name="Text Placeholder 2"/>
          <p:cNvSpPr txBox="1"/>
          <p:nvPr/>
        </p:nvSpPr>
        <p:spPr>
          <a:xfrm>
            <a:off x="1226855" y="4721913"/>
            <a:ext cx="3597766" cy="886397"/>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71" name="文本框 36"/>
          <p:cNvSpPr txBox="1"/>
          <p:nvPr/>
        </p:nvSpPr>
        <p:spPr>
          <a:xfrm>
            <a:off x="1132976" y="4299491"/>
            <a:ext cx="211467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72" name="Text Placeholder 2"/>
          <p:cNvSpPr txBox="1"/>
          <p:nvPr/>
        </p:nvSpPr>
        <p:spPr>
          <a:xfrm>
            <a:off x="5951053" y="4720596"/>
            <a:ext cx="3700737" cy="886397"/>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73" name="文本框 36"/>
          <p:cNvSpPr txBox="1"/>
          <p:nvPr/>
        </p:nvSpPr>
        <p:spPr>
          <a:xfrm>
            <a:off x="5861533" y="4299491"/>
            <a:ext cx="2114676"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74" name="Text Placeholder 2"/>
          <p:cNvSpPr txBox="1"/>
          <p:nvPr/>
        </p:nvSpPr>
        <p:spPr>
          <a:xfrm>
            <a:off x="7086482" y="2303240"/>
            <a:ext cx="3064561"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75" name="文本框 36"/>
          <p:cNvSpPr txBox="1"/>
          <p:nvPr/>
        </p:nvSpPr>
        <p:spPr>
          <a:xfrm>
            <a:off x="6996960" y="1882135"/>
            <a:ext cx="302161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76" name="Text Placeholder 2"/>
          <p:cNvSpPr txBox="1"/>
          <p:nvPr/>
        </p:nvSpPr>
        <p:spPr>
          <a:xfrm>
            <a:off x="2526421" y="2327328"/>
            <a:ext cx="3064561"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77" name="文本框 36"/>
          <p:cNvSpPr txBox="1"/>
          <p:nvPr/>
        </p:nvSpPr>
        <p:spPr>
          <a:xfrm>
            <a:off x="2436899" y="1906223"/>
            <a:ext cx="302161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500"/>
                                  </p:stCondLst>
                                  <p:childTnLst>
                                    <p:set>
                                      <p:cBhvr>
                                        <p:cTn id="6" dur="1" fill="hold">
                                          <p:stCondLst>
                                            <p:cond delay="0"/>
                                          </p:stCondLst>
                                        </p:cTn>
                                        <p:tgtEl>
                                          <p:spTgt spid="126"/>
                                        </p:tgtEl>
                                        <p:attrNameLst>
                                          <p:attrName>style.visibility</p:attrName>
                                        </p:attrNameLst>
                                      </p:cBhvr>
                                      <p:to>
                                        <p:strVal val="visible"/>
                                      </p:to>
                                    </p:set>
                                    <p:anim calcmode="lin" valueType="num">
                                      <p:cBhvr>
                                        <p:cTn id="7" dur="500" fill="hold"/>
                                        <p:tgtEl>
                                          <p:spTgt spid="126"/>
                                        </p:tgtEl>
                                        <p:attrNameLst>
                                          <p:attrName>ppt_w</p:attrName>
                                        </p:attrNameLst>
                                      </p:cBhvr>
                                      <p:tavLst>
                                        <p:tav tm="0">
                                          <p:val>
                                            <p:fltVal val="0"/>
                                          </p:val>
                                        </p:tav>
                                        <p:tav tm="100000">
                                          <p:val>
                                            <p:strVal val="#ppt_w"/>
                                          </p:val>
                                        </p:tav>
                                      </p:tavLst>
                                    </p:anim>
                                    <p:anim calcmode="lin" valueType="num">
                                      <p:cBhvr>
                                        <p:cTn id="8" dur="500" fill="hold"/>
                                        <p:tgtEl>
                                          <p:spTgt spid="126"/>
                                        </p:tgtEl>
                                        <p:attrNameLst>
                                          <p:attrName>ppt_h</p:attrName>
                                        </p:attrNameLst>
                                      </p:cBhvr>
                                      <p:tavLst>
                                        <p:tav tm="0">
                                          <p:val>
                                            <p:fltVal val="0"/>
                                          </p:val>
                                        </p:tav>
                                        <p:tav tm="100000">
                                          <p:val>
                                            <p:strVal val="#ppt_h"/>
                                          </p:val>
                                        </p:tav>
                                      </p:tavLst>
                                    </p:anim>
                                    <p:animEffect transition="in" filter="fade">
                                      <p:cBhvr>
                                        <p:cTn id="9" dur="500"/>
                                        <p:tgtEl>
                                          <p:spTgt spid="126"/>
                                        </p:tgtEl>
                                      </p:cBhvr>
                                    </p:animEffect>
                                  </p:childTnLst>
                                </p:cTn>
                              </p:par>
                              <p:par>
                                <p:cTn id="10" presetID="53" presetClass="entr" presetSubtype="16" fill="hold" grpId="0" nodeType="withEffect">
                                  <p:stCondLst>
                                    <p:cond delay="1500"/>
                                  </p:stCondLst>
                                  <p:childTnLst>
                                    <p:set>
                                      <p:cBhvr>
                                        <p:cTn id="11" dur="1" fill="hold">
                                          <p:stCondLst>
                                            <p:cond delay="0"/>
                                          </p:stCondLst>
                                        </p:cTn>
                                        <p:tgtEl>
                                          <p:spTgt spid="137"/>
                                        </p:tgtEl>
                                        <p:attrNameLst>
                                          <p:attrName>style.visibility</p:attrName>
                                        </p:attrNameLst>
                                      </p:cBhvr>
                                      <p:to>
                                        <p:strVal val="visible"/>
                                      </p:to>
                                    </p:set>
                                    <p:anim calcmode="lin" valueType="num">
                                      <p:cBhvr>
                                        <p:cTn id="12" dur="500" fill="hold"/>
                                        <p:tgtEl>
                                          <p:spTgt spid="137"/>
                                        </p:tgtEl>
                                        <p:attrNameLst>
                                          <p:attrName>ppt_w</p:attrName>
                                        </p:attrNameLst>
                                      </p:cBhvr>
                                      <p:tavLst>
                                        <p:tav tm="0">
                                          <p:val>
                                            <p:fltVal val="0"/>
                                          </p:val>
                                        </p:tav>
                                        <p:tav tm="100000">
                                          <p:val>
                                            <p:strVal val="#ppt_w"/>
                                          </p:val>
                                        </p:tav>
                                      </p:tavLst>
                                    </p:anim>
                                    <p:anim calcmode="lin" valueType="num">
                                      <p:cBhvr>
                                        <p:cTn id="13" dur="500" fill="hold"/>
                                        <p:tgtEl>
                                          <p:spTgt spid="137"/>
                                        </p:tgtEl>
                                        <p:attrNameLst>
                                          <p:attrName>ppt_h</p:attrName>
                                        </p:attrNameLst>
                                      </p:cBhvr>
                                      <p:tavLst>
                                        <p:tav tm="0">
                                          <p:val>
                                            <p:fltVal val="0"/>
                                          </p:val>
                                        </p:tav>
                                        <p:tav tm="100000">
                                          <p:val>
                                            <p:strVal val="#ppt_h"/>
                                          </p:val>
                                        </p:tav>
                                      </p:tavLst>
                                    </p:anim>
                                    <p:animEffect transition="in" filter="fade">
                                      <p:cBhvr>
                                        <p:cTn id="14" dur="500"/>
                                        <p:tgtEl>
                                          <p:spTgt spid="137"/>
                                        </p:tgtEl>
                                      </p:cBhvr>
                                    </p:animEffect>
                                  </p:childTnLst>
                                </p:cTn>
                              </p:par>
                              <p:par>
                                <p:cTn id="15" presetID="53" presetClass="entr" presetSubtype="16" fill="hold" nodeType="withEffect">
                                  <p:stCondLst>
                                    <p:cond delay="2000"/>
                                  </p:stCondLst>
                                  <p:childTnLst>
                                    <p:set>
                                      <p:cBhvr>
                                        <p:cTn id="16" dur="1" fill="hold">
                                          <p:stCondLst>
                                            <p:cond delay="0"/>
                                          </p:stCondLst>
                                        </p:cTn>
                                        <p:tgtEl>
                                          <p:spTgt spid="124"/>
                                        </p:tgtEl>
                                        <p:attrNameLst>
                                          <p:attrName>style.visibility</p:attrName>
                                        </p:attrNameLst>
                                      </p:cBhvr>
                                      <p:to>
                                        <p:strVal val="visible"/>
                                      </p:to>
                                    </p:set>
                                    <p:anim calcmode="lin" valueType="num">
                                      <p:cBhvr>
                                        <p:cTn id="17" dur="500" fill="hold"/>
                                        <p:tgtEl>
                                          <p:spTgt spid="124"/>
                                        </p:tgtEl>
                                        <p:attrNameLst>
                                          <p:attrName>ppt_w</p:attrName>
                                        </p:attrNameLst>
                                      </p:cBhvr>
                                      <p:tavLst>
                                        <p:tav tm="0">
                                          <p:val>
                                            <p:fltVal val="0"/>
                                          </p:val>
                                        </p:tav>
                                        <p:tav tm="100000">
                                          <p:val>
                                            <p:strVal val="#ppt_w"/>
                                          </p:val>
                                        </p:tav>
                                      </p:tavLst>
                                    </p:anim>
                                    <p:anim calcmode="lin" valueType="num">
                                      <p:cBhvr>
                                        <p:cTn id="18" dur="500" fill="hold"/>
                                        <p:tgtEl>
                                          <p:spTgt spid="124"/>
                                        </p:tgtEl>
                                        <p:attrNameLst>
                                          <p:attrName>ppt_h</p:attrName>
                                        </p:attrNameLst>
                                      </p:cBhvr>
                                      <p:tavLst>
                                        <p:tav tm="0">
                                          <p:val>
                                            <p:fltVal val="0"/>
                                          </p:val>
                                        </p:tav>
                                        <p:tav tm="100000">
                                          <p:val>
                                            <p:strVal val="#ppt_h"/>
                                          </p:val>
                                        </p:tav>
                                      </p:tavLst>
                                    </p:anim>
                                    <p:animEffect transition="in" filter="fade">
                                      <p:cBhvr>
                                        <p:cTn id="19" dur="500"/>
                                        <p:tgtEl>
                                          <p:spTgt spid="124"/>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141"/>
                                        </p:tgtEl>
                                        <p:attrNameLst>
                                          <p:attrName>style.visibility</p:attrName>
                                        </p:attrNameLst>
                                      </p:cBhvr>
                                      <p:to>
                                        <p:strVal val="visible"/>
                                      </p:to>
                                    </p:set>
                                    <p:anim calcmode="lin" valueType="num">
                                      <p:cBhvr>
                                        <p:cTn id="22" dur="500" fill="hold"/>
                                        <p:tgtEl>
                                          <p:spTgt spid="141"/>
                                        </p:tgtEl>
                                        <p:attrNameLst>
                                          <p:attrName>ppt_w</p:attrName>
                                        </p:attrNameLst>
                                      </p:cBhvr>
                                      <p:tavLst>
                                        <p:tav tm="0">
                                          <p:val>
                                            <p:fltVal val="0"/>
                                          </p:val>
                                        </p:tav>
                                        <p:tav tm="100000">
                                          <p:val>
                                            <p:strVal val="#ppt_w"/>
                                          </p:val>
                                        </p:tav>
                                      </p:tavLst>
                                    </p:anim>
                                    <p:anim calcmode="lin" valueType="num">
                                      <p:cBhvr>
                                        <p:cTn id="23" dur="500" fill="hold"/>
                                        <p:tgtEl>
                                          <p:spTgt spid="141"/>
                                        </p:tgtEl>
                                        <p:attrNameLst>
                                          <p:attrName>ppt_h</p:attrName>
                                        </p:attrNameLst>
                                      </p:cBhvr>
                                      <p:tavLst>
                                        <p:tav tm="0">
                                          <p:val>
                                            <p:fltVal val="0"/>
                                          </p:val>
                                        </p:tav>
                                        <p:tav tm="100000">
                                          <p:val>
                                            <p:strVal val="#ppt_h"/>
                                          </p:val>
                                        </p:tav>
                                      </p:tavLst>
                                    </p:anim>
                                    <p:animEffect transition="in" filter="fade">
                                      <p:cBhvr>
                                        <p:cTn id="24" dur="500"/>
                                        <p:tgtEl>
                                          <p:spTgt spid="141"/>
                                        </p:tgtEl>
                                      </p:cBhvr>
                                    </p:animEffect>
                                  </p:childTnLst>
                                </p:cTn>
                              </p:par>
                              <p:par>
                                <p:cTn id="25" presetID="53" presetClass="entr" presetSubtype="16" fill="hold" nodeType="withEffect">
                                  <p:stCondLst>
                                    <p:cond delay="2500"/>
                                  </p:stCondLst>
                                  <p:childTnLst>
                                    <p:set>
                                      <p:cBhvr>
                                        <p:cTn id="26" dur="1" fill="hold">
                                          <p:stCondLst>
                                            <p:cond delay="0"/>
                                          </p:stCondLst>
                                        </p:cTn>
                                        <p:tgtEl>
                                          <p:spTgt spid="144"/>
                                        </p:tgtEl>
                                        <p:attrNameLst>
                                          <p:attrName>style.visibility</p:attrName>
                                        </p:attrNameLst>
                                      </p:cBhvr>
                                      <p:to>
                                        <p:strVal val="visible"/>
                                      </p:to>
                                    </p:set>
                                    <p:anim calcmode="lin" valueType="num">
                                      <p:cBhvr>
                                        <p:cTn id="27" dur="500" fill="hold"/>
                                        <p:tgtEl>
                                          <p:spTgt spid="144"/>
                                        </p:tgtEl>
                                        <p:attrNameLst>
                                          <p:attrName>ppt_w</p:attrName>
                                        </p:attrNameLst>
                                      </p:cBhvr>
                                      <p:tavLst>
                                        <p:tav tm="0">
                                          <p:val>
                                            <p:fltVal val="0"/>
                                          </p:val>
                                        </p:tav>
                                        <p:tav tm="100000">
                                          <p:val>
                                            <p:strVal val="#ppt_w"/>
                                          </p:val>
                                        </p:tav>
                                      </p:tavLst>
                                    </p:anim>
                                    <p:anim calcmode="lin" valueType="num">
                                      <p:cBhvr>
                                        <p:cTn id="28" dur="500" fill="hold"/>
                                        <p:tgtEl>
                                          <p:spTgt spid="144"/>
                                        </p:tgtEl>
                                        <p:attrNameLst>
                                          <p:attrName>ppt_h</p:attrName>
                                        </p:attrNameLst>
                                      </p:cBhvr>
                                      <p:tavLst>
                                        <p:tav tm="0">
                                          <p:val>
                                            <p:fltVal val="0"/>
                                          </p:val>
                                        </p:tav>
                                        <p:tav tm="100000">
                                          <p:val>
                                            <p:strVal val="#ppt_h"/>
                                          </p:val>
                                        </p:tav>
                                      </p:tavLst>
                                    </p:anim>
                                    <p:animEffect transition="in" filter="fade">
                                      <p:cBhvr>
                                        <p:cTn id="29" dur="500"/>
                                        <p:tgtEl>
                                          <p:spTgt spid="144"/>
                                        </p:tgtEl>
                                      </p:cBhvr>
                                    </p:animEffect>
                                  </p:childTnLst>
                                </p:cTn>
                              </p:par>
                              <p:par>
                                <p:cTn id="30" presetID="53" presetClass="entr" presetSubtype="16" fill="hold" grpId="0" nodeType="withEffect">
                                  <p:stCondLst>
                                    <p:cond delay="2500"/>
                                  </p:stCondLst>
                                  <p:childTnLst>
                                    <p:set>
                                      <p:cBhvr>
                                        <p:cTn id="31" dur="1" fill="hold">
                                          <p:stCondLst>
                                            <p:cond delay="0"/>
                                          </p:stCondLst>
                                        </p:cTn>
                                        <p:tgtEl>
                                          <p:spTgt spid="145"/>
                                        </p:tgtEl>
                                        <p:attrNameLst>
                                          <p:attrName>style.visibility</p:attrName>
                                        </p:attrNameLst>
                                      </p:cBhvr>
                                      <p:to>
                                        <p:strVal val="visible"/>
                                      </p:to>
                                    </p:set>
                                    <p:anim calcmode="lin" valueType="num">
                                      <p:cBhvr>
                                        <p:cTn id="32" dur="500" fill="hold"/>
                                        <p:tgtEl>
                                          <p:spTgt spid="145"/>
                                        </p:tgtEl>
                                        <p:attrNameLst>
                                          <p:attrName>ppt_w</p:attrName>
                                        </p:attrNameLst>
                                      </p:cBhvr>
                                      <p:tavLst>
                                        <p:tav tm="0">
                                          <p:val>
                                            <p:fltVal val="0"/>
                                          </p:val>
                                        </p:tav>
                                        <p:tav tm="100000">
                                          <p:val>
                                            <p:strVal val="#ppt_w"/>
                                          </p:val>
                                        </p:tav>
                                      </p:tavLst>
                                    </p:anim>
                                    <p:anim calcmode="lin" valueType="num">
                                      <p:cBhvr>
                                        <p:cTn id="33" dur="500" fill="hold"/>
                                        <p:tgtEl>
                                          <p:spTgt spid="145"/>
                                        </p:tgtEl>
                                        <p:attrNameLst>
                                          <p:attrName>ppt_h</p:attrName>
                                        </p:attrNameLst>
                                      </p:cBhvr>
                                      <p:tavLst>
                                        <p:tav tm="0">
                                          <p:val>
                                            <p:fltVal val="0"/>
                                          </p:val>
                                        </p:tav>
                                        <p:tav tm="100000">
                                          <p:val>
                                            <p:strVal val="#ppt_h"/>
                                          </p:val>
                                        </p:tav>
                                      </p:tavLst>
                                    </p:anim>
                                    <p:animEffect transition="in" filter="fade">
                                      <p:cBhvr>
                                        <p:cTn id="34" dur="500"/>
                                        <p:tgtEl>
                                          <p:spTgt spid="145"/>
                                        </p:tgtEl>
                                      </p:cBhvr>
                                    </p:animEffect>
                                  </p:childTnLst>
                                </p:cTn>
                              </p:par>
                              <p:par>
                                <p:cTn id="35" presetID="53" presetClass="entr" presetSubtype="16" fill="hold" nodeType="withEffect">
                                  <p:stCondLst>
                                    <p:cond delay="3000"/>
                                  </p:stCondLst>
                                  <p:childTnLst>
                                    <p:set>
                                      <p:cBhvr>
                                        <p:cTn id="36" dur="1" fill="hold">
                                          <p:stCondLst>
                                            <p:cond delay="0"/>
                                          </p:stCondLst>
                                        </p:cTn>
                                        <p:tgtEl>
                                          <p:spTgt spid="148"/>
                                        </p:tgtEl>
                                        <p:attrNameLst>
                                          <p:attrName>style.visibility</p:attrName>
                                        </p:attrNameLst>
                                      </p:cBhvr>
                                      <p:to>
                                        <p:strVal val="visible"/>
                                      </p:to>
                                    </p:set>
                                    <p:anim calcmode="lin" valueType="num">
                                      <p:cBhvr>
                                        <p:cTn id="37" dur="500" fill="hold"/>
                                        <p:tgtEl>
                                          <p:spTgt spid="148"/>
                                        </p:tgtEl>
                                        <p:attrNameLst>
                                          <p:attrName>ppt_w</p:attrName>
                                        </p:attrNameLst>
                                      </p:cBhvr>
                                      <p:tavLst>
                                        <p:tav tm="0">
                                          <p:val>
                                            <p:fltVal val="0"/>
                                          </p:val>
                                        </p:tav>
                                        <p:tav tm="100000">
                                          <p:val>
                                            <p:strVal val="#ppt_w"/>
                                          </p:val>
                                        </p:tav>
                                      </p:tavLst>
                                    </p:anim>
                                    <p:anim calcmode="lin" valueType="num">
                                      <p:cBhvr>
                                        <p:cTn id="38" dur="500" fill="hold"/>
                                        <p:tgtEl>
                                          <p:spTgt spid="148"/>
                                        </p:tgtEl>
                                        <p:attrNameLst>
                                          <p:attrName>ppt_h</p:attrName>
                                        </p:attrNameLst>
                                      </p:cBhvr>
                                      <p:tavLst>
                                        <p:tav tm="0">
                                          <p:val>
                                            <p:fltVal val="0"/>
                                          </p:val>
                                        </p:tav>
                                        <p:tav tm="100000">
                                          <p:val>
                                            <p:strVal val="#ppt_h"/>
                                          </p:val>
                                        </p:tav>
                                      </p:tavLst>
                                    </p:anim>
                                    <p:animEffect transition="in" filter="fade">
                                      <p:cBhvr>
                                        <p:cTn id="39" dur="500"/>
                                        <p:tgtEl>
                                          <p:spTgt spid="148"/>
                                        </p:tgtEl>
                                      </p:cBhvr>
                                    </p:animEffect>
                                  </p:childTnLst>
                                </p:cTn>
                              </p:par>
                              <p:par>
                                <p:cTn id="40" presetID="53" presetClass="entr" presetSubtype="16" fill="hold" grpId="0" nodeType="withEffect">
                                  <p:stCondLst>
                                    <p:cond delay="3000"/>
                                  </p:stCondLst>
                                  <p:childTnLst>
                                    <p:set>
                                      <p:cBhvr>
                                        <p:cTn id="41" dur="1" fill="hold">
                                          <p:stCondLst>
                                            <p:cond delay="0"/>
                                          </p:stCondLst>
                                        </p:cTn>
                                        <p:tgtEl>
                                          <p:spTgt spid="149"/>
                                        </p:tgtEl>
                                        <p:attrNameLst>
                                          <p:attrName>style.visibility</p:attrName>
                                        </p:attrNameLst>
                                      </p:cBhvr>
                                      <p:to>
                                        <p:strVal val="visible"/>
                                      </p:to>
                                    </p:set>
                                    <p:anim calcmode="lin" valueType="num">
                                      <p:cBhvr>
                                        <p:cTn id="42" dur="500" fill="hold"/>
                                        <p:tgtEl>
                                          <p:spTgt spid="149"/>
                                        </p:tgtEl>
                                        <p:attrNameLst>
                                          <p:attrName>ppt_w</p:attrName>
                                        </p:attrNameLst>
                                      </p:cBhvr>
                                      <p:tavLst>
                                        <p:tav tm="0">
                                          <p:val>
                                            <p:fltVal val="0"/>
                                          </p:val>
                                        </p:tav>
                                        <p:tav tm="100000">
                                          <p:val>
                                            <p:strVal val="#ppt_w"/>
                                          </p:val>
                                        </p:tav>
                                      </p:tavLst>
                                    </p:anim>
                                    <p:anim calcmode="lin" valueType="num">
                                      <p:cBhvr>
                                        <p:cTn id="43" dur="500" fill="hold"/>
                                        <p:tgtEl>
                                          <p:spTgt spid="149"/>
                                        </p:tgtEl>
                                        <p:attrNameLst>
                                          <p:attrName>ppt_h</p:attrName>
                                        </p:attrNameLst>
                                      </p:cBhvr>
                                      <p:tavLst>
                                        <p:tav tm="0">
                                          <p:val>
                                            <p:fltVal val="0"/>
                                          </p:val>
                                        </p:tav>
                                        <p:tav tm="100000">
                                          <p:val>
                                            <p:strVal val="#ppt_h"/>
                                          </p:val>
                                        </p:tav>
                                      </p:tavLst>
                                    </p:anim>
                                    <p:animEffect transition="in" filter="fade">
                                      <p:cBhvr>
                                        <p:cTn id="44"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41" grpId="0"/>
      <p:bldP spid="145" grpId="0"/>
      <p:bldP spid="1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899781" y="1916832"/>
            <a:ext cx="2117685" cy="2117685"/>
          </a:xfrm>
          <a:prstGeom prst="ellipse">
            <a:avLst/>
          </a:prstGeom>
          <a:solidFill>
            <a:srgbClr val="C816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4"/>
          <p:cNvSpPr txBox="1"/>
          <p:nvPr/>
        </p:nvSpPr>
        <p:spPr>
          <a:xfrm>
            <a:off x="3361283" y="3273930"/>
            <a:ext cx="129614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anose="020B0503020204020204" pitchFamily="34" charset="-122"/>
                <a:ea typeface="微软雅黑" panose="020B0503020204020204" pitchFamily="34" charset="-122"/>
              </a:rPr>
              <a:t>第三章</a:t>
            </a:r>
            <a:endParaRPr lang="zh-CN" altLang="en-US" sz="1100" b="1" dirty="0">
              <a:solidFill>
                <a:schemeClr val="bg1"/>
              </a:solidFill>
              <a:latin typeface="微软雅黑" panose="020B0503020204020204" pitchFamily="34" charset="-122"/>
              <a:ea typeface="微软雅黑" panose="020B0503020204020204" pitchFamily="34" charset="-122"/>
            </a:endParaRPr>
          </a:p>
          <a:p>
            <a:pPr algn="l"/>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8" name="标题 4"/>
          <p:cNvSpPr txBox="1"/>
          <p:nvPr/>
        </p:nvSpPr>
        <p:spPr>
          <a:xfrm>
            <a:off x="4729435" y="2492896"/>
            <a:ext cx="4433657"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600" b="1" dirty="0">
                <a:solidFill>
                  <a:srgbClr val="C00000"/>
                </a:solidFill>
                <a:latin typeface="微软雅黑" panose="020B0503020204020204" pitchFamily="34" charset="-122"/>
                <a:ea typeface="微软雅黑" panose="020B0503020204020204" pitchFamily="34" charset="-122"/>
              </a:rPr>
              <a:t>    工作中不足之处</a:t>
            </a:r>
            <a:endParaRPr lang="en-US" altLang="zh-CN" sz="1800" b="1" dirty="0">
              <a:solidFill>
                <a:srgbClr val="C0000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418676" y="3110396"/>
            <a:ext cx="1436675" cy="215444"/>
            <a:chOff x="4369395" y="3284984"/>
            <a:chExt cx="1436675" cy="215444"/>
          </a:xfrm>
        </p:grpSpPr>
        <p:sp>
          <p:nvSpPr>
            <p:cNvPr id="1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困难难点分析</a:t>
              </a:r>
            </a:p>
          </p:txBody>
        </p:sp>
        <p:grpSp>
          <p:nvGrpSpPr>
            <p:cNvPr id="11" name="组合 10"/>
            <p:cNvGrpSpPr/>
            <p:nvPr/>
          </p:nvGrpSpPr>
          <p:grpSpPr>
            <a:xfrm>
              <a:off x="4369395" y="3316401"/>
              <a:ext cx="168551" cy="168551"/>
              <a:chOff x="5005199" y="3717032"/>
              <a:chExt cx="168551" cy="168551"/>
            </a:xfrm>
          </p:grpSpPr>
          <p:sp>
            <p:nvSpPr>
              <p:cNvPr id="12" name="椭圆 11"/>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13" name="等腰三角形 1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14" name="组合 13"/>
          <p:cNvGrpSpPr/>
          <p:nvPr/>
        </p:nvGrpSpPr>
        <p:grpSpPr>
          <a:xfrm>
            <a:off x="7249715" y="3110396"/>
            <a:ext cx="1436675" cy="215444"/>
            <a:chOff x="4369395" y="3284984"/>
            <a:chExt cx="1436675" cy="215444"/>
          </a:xfrm>
        </p:grpSpPr>
        <p:sp>
          <p:nvSpPr>
            <p:cNvPr id="1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自身情况分析</a:t>
              </a:r>
            </a:p>
          </p:txBody>
        </p:sp>
        <p:grpSp>
          <p:nvGrpSpPr>
            <p:cNvPr id="16" name="组合 15"/>
            <p:cNvGrpSpPr/>
            <p:nvPr/>
          </p:nvGrpSpPr>
          <p:grpSpPr>
            <a:xfrm>
              <a:off x="4369395" y="3316401"/>
              <a:ext cx="168551" cy="168551"/>
              <a:chOff x="5005199" y="3717032"/>
              <a:chExt cx="168551" cy="168551"/>
            </a:xfrm>
          </p:grpSpPr>
          <p:sp>
            <p:nvSpPr>
              <p:cNvPr id="17" name="椭圆 16"/>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18" name="等腰三角形 1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19" name="组合 18"/>
          <p:cNvGrpSpPr/>
          <p:nvPr/>
        </p:nvGrpSpPr>
        <p:grpSpPr>
          <a:xfrm>
            <a:off x="5418676" y="3501588"/>
            <a:ext cx="1436675" cy="215444"/>
            <a:chOff x="4369395" y="3284984"/>
            <a:chExt cx="1436675" cy="215444"/>
          </a:xfrm>
        </p:grpSpPr>
        <p:sp>
          <p:nvSpPr>
            <p:cNvPr id="2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外在难点分析</a:t>
              </a:r>
            </a:p>
          </p:txBody>
        </p:sp>
        <p:grpSp>
          <p:nvGrpSpPr>
            <p:cNvPr id="21" name="组合 20"/>
            <p:cNvGrpSpPr/>
            <p:nvPr/>
          </p:nvGrpSpPr>
          <p:grpSpPr>
            <a:xfrm>
              <a:off x="4369395" y="3316401"/>
              <a:ext cx="168551" cy="168551"/>
              <a:chOff x="5005199" y="3717032"/>
              <a:chExt cx="168551" cy="168551"/>
            </a:xfrm>
          </p:grpSpPr>
          <p:sp>
            <p:nvSpPr>
              <p:cNvPr id="22" name="椭圆 21"/>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23" name="等腰三角形 2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24" name="组合 23"/>
          <p:cNvGrpSpPr/>
          <p:nvPr/>
        </p:nvGrpSpPr>
        <p:grpSpPr>
          <a:xfrm>
            <a:off x="7249715" y="3501008"/>
            <a:ext cx="1436675" cy="215444"/>
            <a:chOff x="4369395" y="3284984"/>
            <a:chExt cx="1436675" cy="215444"/>
          </a:xfrm>
        </p:grpSpPr>
        <p:sp>
          <p:nvSpPr>
            <p:cNvPr id="2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以往数据对比</a:t>
              </a:r>
            </a:p>
          </p:txBody>
        </p:sp>
        <p:grpSp>
          <p:nvGrpSpPr>
            <p:cNvPr id="26" name="组合 25"/>
            <p:cNvGrpSpPr/>
            <p:nvPr/>
          </p:nvGrpSpPr>
          <p:grpSpPr>
            <a:xfrm>
              <a:off x="4369395" y="3316401"/>
              <a:ext cx="168551" cy="168551"/>
              <a:chOff x="5005199" y="3717032"/>
              <a:chExt cx="168551" cy="168551"/>
            </a:xfrm>
          </p:grpSpPr>
          <p:sp>
            <p:nvSpPr>
              <p:cNvPr id="27" name="椭圆 26"/>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28" name="等腰三角形 2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29" name="组合 28"/>
          <p:cNvGrpSpPr/>
          <p:nvPr/>
        </p:nvGrpSpPr>
        <p:grpSpPr>
          <a:xfrm>
            <a:off x="5418676" y="3861048"/>
            <a:ext cx="1436675" cy="215444"/>
            <a:chOff x="4369395" y="3284984"/>
            <a:chExt cx="1436675" cy="215444"/>
          </a:xfrm>
        </p:grpSpPr>
        <p:sp>
          <p:nvSpPr>
            <p:cNvPr id="3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项目总体情况</a:t>
              </a:r>
            </a:p>
          </p:txBody>
        </p:sp>
        <p:grpSp>
          <p:nvGrpSpPr>
            <p:cNvPr id="31" name="组合 30"/>
            <p:cNvGrpSpPr/>
            <p:nvPr/>
          </p:nvGrpSpPr>
          <p:grpSpPr>
            <a:xfrm>
              <a:off x="4369395" y="3316401"/>
              <a:ext cx="168551" cy="168551"/>
              <a:chOff x="5005199" y="3717032"/>
              <a:chExt cx="168551" cy="168551"/>
            </a:xfrm>
          </p:grpSpPr>
          <p:sp>
            <p:nvSpPr>
              <p:cNvPr id="32" name="椭圆 31"/>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33" name="等腰三角形 3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34" name="组合 33"/>
          <p:cNvGrpSpPr/>
          <p:nvPr/>
        </p:nvGrpSpPr>
        <p:grpSpPr>
          <a:xfrm rot="10800000" flipH="1">
            <a:off x="3473220" y="2448570"/>
            <a:ext cx="1072270" cy="825360"/>
            <a:chOff x="7599343" y="3871727"/>
            <a:chExt cx="790674" cy="577975"/>
          </a:xfrm>
          <a:solidFill>
            <a:schemeClr val="bg1"/>
          </a:solidFill>
        </p:grpSpPr>
        <p:sp>
          <p:nvSpPr>
            <p:cNvPr id="35"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E4C874"/>
                </a:solidFill>
              </a:endParaRPr>
            </a:p>
          </p:txBody>
        </p:sp>
        <p:sp>
          <p:nvSpPr>
            <p:cNvPr id="36"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E4C874"/>
                </a:solidFill>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7"/>
                                        </p:tgtEl>
                                        <p:attrNameLst>
                                          <p:attrName>ppt_y</p:attrName>
                                        </p:attrNameLst>
                                      </p:cBhvr>
                                      <p:tavLst>
                                        <p:tav tm="0">
                                          <p:val>
                                            <p:strVal val="#ppt_y"/>
                                          </p:val>
                                        </p:tav>
                                        <p:tav tm="100000">
                                          <p:val>
                                            <p:strVal val="#ppt_y"/>
                                          </p:val>
                                        </p:tav>
                                      </p:tavLst>
                                    </p:anim>
                                    <p:anim calcmode="lin" valueType="num">
                                      <p:cBhvr>
                                        <p:cTn id="2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7"/>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1600"/>
                            </p:stCondLst>
                            <p:childTnLst>
                              <p:par>
                                <p:cTn id="28" presetID="52"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Scale>
                                      <p:cBhvr>
                                        <p:cTn id="3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9"/>
                                        </p:tgtEl>
                                        <p:attrNameLst>
                                          <p:attrName>ppt_x</p:attrName>
                                          <p:attrName>ppt_y</p:attrName>
                                        </p:attrNameLst>
                                      </p:cBhvr>
                                    </p:animMotion>
                                    <p:animEffect transition="in" filter="fade">
                                      <p:cBhvr>
                                        <p:cTn id="32" dur="1000"/>
                                        <p:tgtEl>
                                          <p:spTgt spid="9"/>
                                        </p:tgtEl>
                                      </p:cBhvr>
                                    </p:animEffect>
                                  </p:childTnLst>
                                </p:cTn>
                              </p:par>
                            </p:childTnLst>
                          </p:cTn>
                        </p:par>
                        <p:par>
                          <p:cTn id="33" fill="hold">
                            <p:stCondLst>
                              <p:cond delay="2600"/>
                            </p:stCondLst>
                            <p:childTnLst>
                              <p:par>
                                <p:cTn id="34" presetID="52" presetClass="entr" presetSubtype="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Scale>
                                      <p:cBhvr>
                                        <p:cTn id="36"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4"/>
                                        </p:tgtEl>
                                        <p:attrNameLst>
                                          <p:attrName>ppt_x</p:attrName>
                                          <p:attrName>ppt_y</p:attrName>
                                        </p:attrNameLst>
                                      </p:cBhvr>
                                    </p:animMotion>
                                    <p:animEffect transition="in" filter="fade">
                                      <p:cBhvr>
                                        <p:cTn id="38" dur="1000"/>
                                        <p:tgtEl>
                                          <p:spTgt spid="14"/>
                                        </p:tgtEl>
                                      </p:cBhvr>
                                    </p:animEffect>
                                  </p:childTnLst>
                                </p:cTn>
                              </p:par>
                            </p:childTnLst>
                          </p:cTn>
                        </p:par>
                        <p:par>
                          <p:cTn id="39" fill="hold">
                            <p:stCondLst>
                              <p:cond delay="3600"/>
                            </p:stCondLst>
                            <p:childTnLst>
                              <p:par>
                                <p:cTn id="40" presetID="52" presetClass="entr" presetSubtype="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Scale>
                                      <p:cBhvr>
                                        <p:cTn id="4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9"/>
                                        </p:tgtEl>
                                        <p:attrNameLst>
                                          <p:attrName>ppt_x</p:attrName>
                                          <p:attrName>ppt_y</p:attrName>
                                        </p:attrNameLst>
                                      </p:cBhvr>
                                    </p:animMotion>
                                    <p:animEffect transition="in" filter="fade">
                                      <p:cBhvr>
                                        <p:cTn id="44" dur="1000"/>
                                        <p:tgtEl>
                                          <p:spTgt spid="19"/>
                                        </p:tgtEl>
                                      </p:cBhvr>
                                    </p:animEffect>
                                  </p:childTnLst>
                                </p:cTn>
                              </p:par>
                            </p:childTnLst>
                          </p:cTn>
                        </p:par>
                        <p:par>
                          <p:cTn id="45" fill="hold">
                            <p:stCondLst>
                              <p:cond delay="4600"/>
                            </p:stCondLst>
                            <p:childTnLst>
                              <p:par>
                                <p:cTn id="46" presetID="52"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Scale>
                                      <p:cBhvr>
                                        <p:cTn id="4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4"/>
                                        </p:tgtEl>
                                        <p:attrNameLst>
                                          <p:attrName>ppt_x</p:attrName>
                                          <p:attrName>ppt_y</p:attrName>
                                        </p:attrNameLst>
                                      </p:cBhvr>
                                    </p:animMotion>
                                    <p:animEffect transition="in" filter="fade">
                                      <p:cBhvr>
                                        <p:cTn id="50" dur="1000"/>
                                        <p:tgtEl>
                                          <p:spTgt spid="24"/>
                                        </p:tgtEl>
                                      </p:cBhvr>
                                    </p:animEffect>
                                  </p:childTnLst>
                                </p:cTn>
                              </p:par>
                            </p:childTnLst>
                          </p:cTn>
                        </p:par>
                        <p:par>
                          <p:cTn id="51" fill="hold">
                            <p:stCondLst>
                              <p:cond delay="5600"/>
                            </p:stCondLst>
                            <p:childTnLst>
                              <p:par>
                                <p:cTn id="52" presetID="52" presetClass="entr" presetSubtype="0"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Scale>
                                      <p:cBhvr>
                                        <p:cTn id="54"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9"/>
                                        </p:tgtEl>
                                        <p:attrNameLst>
                                          <p:attrName>ppt_x</p:attrName>
                                          <p:attrName>ppt_y</p:attrName>
                                        </p:attrNameLst>
                                      </p:cBhvr>
                                    </p:animMotion>
                                    <p:animEffect transition="in" filter="fade">
                                      <p:cBhvr>
                                        <p:cTn id="5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椭圆 165"/>
          <p:cNvSpPr/>
          <p:nvPr/>
        </p:nvSpPr>
        <p:spPr>
          <a:xfrm>
            <a:off x="2408622" y="1460463"/>
            <a:ext cx="807559" cy="807559"/>
          </a:xfrm>
          <a:prstGeom prst="ellipse">
            <a:avLst/>
          </a:prstGeom>
          <a:solidFill>
            <a:srgbClr val="C8161D"/>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微软雅黑" panose="020B0503020204020204" pitchFamily="34" charset="-122"/>
                <a:ea typeface="微软雅黑" panose="020B0503020204020204" pitchFamily="34" charset="-122"/>
              </a:rPr>
              <a:t>01</a:t>
            </a:r>
            <a:endParaRPr lang="zh-CN" altLang="en-US" sz="2000" b="1" dirty="0">
              <a:latin typeface="微软雅黑" panose="020B0503020204020204" pitchFamily="34" charset="-122"/>
              <a:ea typeface="微软雅黑" panose="020B0503020204020204" pitchFamily="34" charset="-122"/>
            </a:endParaRPr>
          </a:p>
        </p:txBody>
      </p:sp>
      <p:sp>
        <p:nvSpPr>
          <p:cNvPr id="167" name="标题 11"/>
          <p:cNvSpPr txBox="1"/>
          <p:nvPr/>
        </p:nvSpPr>
        <p:spPr>
          <a:xfrm>
            <a:off x="2408622" y="1635675"/>
            <a:ext cx="807559"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170" name="直接连接符 169"/>
          <p:cNvCxnSpPr/>
          <p:nvPr/>
        </p:nvCxnSpPr>
        <p:spPr>
          <a:xfrm>
            <a:off x="2799604" y="2324559"/>
            <a:ext cx="0" cy="864096"/>
          </a:xfrm>
          <a:prstGeom prst="line">
            <a:avLst/>
          </a:prstGeom>
          <a:ln>
            <a:solidFill>
              <a:srgbClr val="C8161D"/>
            </a:solidFill>
            <a:tailEnd type="oval"/>
          </a:ln>
        </p:spPr>
        <p:style>
          <a:lnRef idx="1">
            <a:schemeClr val="accent1"/>
          </a:lnRef>
          <a:fillRef idx="0">
            <a:schemeClr val="accent1"/>
          </a:fillRef>
          <a:effectRef idx="0">
            <a:schemeClr val="accent1"/>
          </a:effectRef>
          <a:fontRef idx="minor">
            <a:schemeClr val="tx1"/>
          </a:fontRef>
        </p:style>
      </p:cxnSp>
      <p:sp>
        <p:nvSpPr>
          <p:cNvPr id="171" name="椭圆 170"/>
          <p:cNvSpPr/>
          <p:nvPr/>
        </p:nvSpPr>
        <p:spPr>
          <a:xfrm>
            <a:off x="2424093" y="3260663"/>
            <a:ext cx="807559" cy="807559"/>
          </a:xfrm>
          <a:prstGeom prst="ellipse">
            <a:avLst/>
          </a:prstGeom>
          <a:solidFill>
            <a:srgbClr val="C8161D"/>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微软雅黑" panose="020B0503020204020204" pitchFamily="34" charset="-122"/>
                <a:ea typeface="微软雅黑" panose="020B0503020204020204" pitchFamily="34" charset="-122"/>
              </a:rPr>
              <a:t>02</a:t>
            </a:r>
            <a:endParaRPr lang="zh-CN" altLang="en-US" sz="2000" b="1" dirty="0">
              <a:latin typeface="微软雅黑" panose="020B0503020204020204" pitchFamily="34" charset="-122"/>
              <a:ea typeface="微软雅黑" panose="020B0503020204020204" pitchFamily="34" charset="-122"/>
            </a:endParaRPr>
          </a:p>
        </p:txBody>
      </p:sp>
      <p:sp>
        <p:nvSpPr>
          <p:cNvPr id="172" name="标题 11"/>
          <p:cNvSpPr txBox="1"/>
          <p:nvPr/>
        </p:nvSpPr>
        <p:spPr>
          <a:xfrm>
            <a:off x="2424093" y="3435875"/>
            <a:ext cx="807559"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175" name="直接连接符 174"/>
          <p:cNvCxnSpPr/>
          <p:nvPr/>
        </p:nvCxnSpPr>
        <p:spPr>
          <a:xfrm>
            <a:off x="2799604" y="4124759"/>
            <a:ext cx="0" cy="864096"/>
          </a:xfrm>
          <a:prstGeom prst="line">
            <a:avLst/>
          </a:prstGeom>
          <a:ln>
            <a:solidFill>
              <a:srgbClr val="C8161D"/>
            </a:solidFill>
            <a:tailEnd type="oval"/>
          </a:ln>
        </p:spPr>
        <p:style>
          <a:lnRef idx="1">
            <a:schemeClr val="accent1"/>
          </a:lnRef>
          <a:fillRef idx="0">
            <a:schemeClr val="accent1"/>
          </a:fillRef>
          <a:effectRef idx="0">
            <a:schemeClr val="accent1"/>
          </a:effectRef>
          <a:fontRef idx="minor">
            <a:schemeClr val="tx1"/>
          </a:fontRef>
        </p:style>
      </p:cxnSp>
      <p:sp>
        <p:nvSpPr>
          <p:cNvPr id="176" name="椭圆 175"/>
          <p:cNvSpPr/>
          <p:nvPr/>
        </p:nvSpPr>
        <p:spPr>
          <a:xfrm>
            <a:off x="2424093" y="5060863"/>
            <a:ext cx="807559" cy="807559"/>
          </a:xfrm>
          <a:prstGeom prst="ellipse">
            <a:avLst/>
          </a:prstGeom>
          <a:solidFill>
            <a:srgbClr val="C8161D"/>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微软雅黑" panose="020B0503020204020204" pitchFamily="34" charset="-122"/>
                <a:ea typeface="微软雅黑" panose="020B0503020204020204" pitchFamily="34" charset="-122"/>
              </a:rPr>
              <a:t>03</a:t>
            </a:r>
            <a:endParaRPr lang="zh-CN" altLang="en-US" sz="2000" b="1" dirty="0">
              <a:latin typeface="微软雅黑" panose="020B0503020204020204" pitchFamily="34" charset="-122"/>
              <a:ea typeface="微软雅黑" panose="020B0503020204020204" pitchFamily="34" charset="-122"/>
            </a:endParaRPr>
          </a:p>
        </p:txBody>
      </p:sp>
      <p:sp>
        <p:nvSpPr>
          <p:cNvPr id="177" name="标题 11"/>
          <p:cNvSpPr txBox="1"/>
          <p:nvPr/>
        </p:nvSpPr>
        <p:spPr>
          <a:xfrm>
            <a:off x="2424093" y="5236075"/>
            <a:ext cx="807559"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180" name="组合 179"/>
          <p:cNvGrpSpPr/>
          <p:nvPr/>
        </p:nvGrpSpPr>
        <p:grpSpPr>
          <a:xfrm rot="5400000">
            <a:off x="2384866" y="1211658"/>
            <a:ext cx="1093329" cy="1302907"/>
            <a:chOff x="2118676" y="1475656"/>
            <a:chExt cx="1656506" cy="1974038"/>
          </a:xfrm>
        </p:grpSpPr>
        <p:cxnSp>
          <p:nvCxnSpPr>
            <p:cNvPr id="181" name="直接连接符 180"/>
            <p:cNvCxnSpPr/>
            <p:nvPr/>
          </p:nvCxnSpPr>
          <p:spPr>
            <a:xfrm>
              <a:off x="2911233" y="1475656"/>
              <a:ext cx="0" cy="315162"/>
            </a:xfrm>
            <a:prstGeom prst="line">
              <a:avLst/>
            </a:prstGeom>
            <a:ln>
              <a:solidFill>
                <a:srgbClr val="C8161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2" name="弧形 181"/>
            <p:cNvSpPr/>
            <p:nvPr/>
          </p:nvSpPr>
          <p:spPr>
            <a:xfrm rot="19174364">
              <a:off x="2118676" y="1793188"/>
              <a:ext cx="1656506" cy="1656506"/>
            </a:xfrm>
            <a:prstGeom prst="arc">
              <a:avLst>
                <a:gd name="adj1" fmla="val 15307624"/>
                <a:gd name="adj2" fmla="val 343732"/>
              </a:avLst>
            </a:prstGeom>
            <a:ln>
              <a:solidFill>
                <a:srgbClr val="C8161D"/>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sp>
          <p:nvSpPr>
            <p:cNvPr id="183" name="椭圆 182"/>
            <p:cNvSpPr/>
            <p:nvPr/>
          </p:nvSpPr>
          <p:spPr>
            <a:xfrm>
              <a:off x="2857227" y="1736812"/>
              <a:ext cx="108012" cy="108012"/>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grpSp>
      <p:grpSp>
        <p:nvGrpSpPr>
          <p:cNvPr id="184" name="组合 183"/>
          <p:cNvGrpSpPr/>
          <p:nvPr/>
        </p:nvGrpSpPr>
        <p:grpSpPr>
          <a:xfrm rot="5400000">
            <a:off x="2384866" y="3011858"/>
            <a:ext cx="1093329" cy="1302907"/>
            <a:chOff x="2118676" y="1475656"/>
            <a:chExt cx="1656506" cy="1974038"/>
          </a:xfrm>
        </p:grpSpPr>
        <p:cxnSp>
          <p:nvCxnSpPr>
            <p:cNvPr id="185" name="直接连接符 184"/>
            <p:cNvCxnSpPr/>
            <p:nvPr/>
          </p:nvCxnSpPr>
          <p:spPr>
            <a:xfrm>
              <a:off x="2911233" y="1475656"/>
              <a:ext cx="0" cy="315162"/>
            </a:xfrm>
            <a:prstGeom prst="line">
              <a:avLst/>
            </a:prstGeom>
            <a:ln>
              <a:solidFill>
                <a:srgbClr val="C8161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6" name="弧形 185"/>
            <p:cNvSpPr/>
            <p:nvPr/>
          </p:nvSpPr>
          <p:spPr>
            <a:xfrm rot="19174364">
              <a:off x="2118676" y="1793188"/>
              <a:ext cx="1656506" cy="1656506"/>
            </a:xfrm>
            <a:prstGeom prst="arc">
              <a:avLst>
                <a:gd name="adj1" fmla="val 15307624"/>
                <a:gd name="adj2" fmla="val 343732"/>
              </a:avLst>
            </a:prstGeom>
            <a:ln>
              <a:solidFill>
                <a:srgbClr val="C8161D"/>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sp>
          <p:nvSpPr>
            <p:cNvPr id="187" name="椭圆 186"/>
            <p:cNvSpPr/>
            <p:nvPr/>
          </p:nvSpPr>
          <p:spPr>
            <a:xfrm>
              <a:off x="2857227" y="1736812"/>
              <a:ext cx="108012" cy="108012"/>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grpSp>
      <p:grpSp>
        <p:nvGrpSpPr>
          <p:cNvPr id="188" name="组合 187"/>
          <p:cNvGrpSpPr/>
          <p:nvPr/>
        </p:nvGrpSpPr>
        <p:grpSpPr>
          <a:xfrm rot="5400000">
            <a:off x="2384866" y="4812058"/>
            <a:ext cx="1093329" cy="1302907"/>
            <a:chOff x="2118676" y="1475656"/>
            <a:chExt cx="1656506" cy="1974038"/>
          </a:xfrm>
        </p:grpSpPr>
        <p:cxnSp>
          <p:nvCxnSpPr>
            <p:cNvPr id="189" name="直接连接符 188"/>
            <p:cNvCxnSpPr/>
            <p:nvPr/>
          </p:nvCxnSpPr>
          <p:spPr>
            <a:xfrm>
              <a:off x="2911233" y="1475656"/>
              <a:ext cx="0" cy="315162"/>
            </a:xfrm>
            <a:prstGeom prst="line">
              <a:avLst/>
            </a:prstGeom>
            <a:ln>
              <a:solidFill>
                <a:srgbClr val="C8161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0" name="弧形 189"/>
            <p:cNvSpPr/>
            <p:nvPr/>
          </p:nvSpPr>
          <p:spPr>
            <a:xfrm rot="19174364">
              <a:off x="2118676" y="1793188"/>
              <a:ext cx="1656506" cy="1656506"/>
            </a:xfrm>
            <a:prstGeom prst="arc">
              <a:avLst>
                <a:gd name="adj1" fmla="val 15307624"/>
                <a:gd name="adj2" fmla="val 343732"/>
              </a:avLst>
            </a:prstGeom>
            <a:ln>
              <a:solidFill>
                <a:srgbClr val="C8161D"/>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sp>
          <p:nvSpPr>
            <p:cNvPr id="191" name="椭圆 190"/>
            <p:cNvSpPr/>
            <p:nvPr/>
          </p:nvSpPr>
          <p:spPr>
            <a:xfrm>
              <a:off x="2857227" y="1736812"/>
              <a:ext cx="108012" cy="108012"/>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grpSp>
      <p:sp>
        <p:nvSpPr>
          <p:cNvPr id="80" name="矩形 79"/>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困难难点分析</a:t>
            </a:r>
          </a:p>
        </p:txBody>
      </p:sp>
      <p:sp>
        <p:nvSpPr>
          <p:cNvPr id="82" name="Text Placeholder 2"/>
          <p:cNvSpPr txBox="1"/>
          <p:nvPr/>
        </p:nvSpPr>
        <p:spPr>
          <a:xfrm>
            <a:off x="4026869" y="1761873"/>
            <a:ext cx="6031158"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3" name="文本框 36"/>
          <p:cNvSpPr txBox="1"/>
          <p:nvPr/>
        </p:nvSpPr>
        <p:spPr>
          <a:xfrm>
            <a:off x="3937347" y="1340768"/>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84" name="Text Placeholder 2"/>
          <p:cNvSpPr txBox="1"/>
          <p:nvPr/>
        </p:nvSpPr>
        <p:spPr>
          <a:xfrm>
            <a:off x="4026869" y="3433129"/>
            <a:ext cx="6031158"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5" name="文本框 36"/>
          <p:cNvSpPr txBox="1"/>
          <p:nvPr/>
        </p:nvSpPr>
        <p:spPr>
          <a:xfrm>
            <a:off x="3937347" y="3012024"/>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86" name="Text Placeholder 2"/>
          <p:cNvSpPr txBox="1"/>
          <p:nvPr/>
        </p:nvSpPr>
        <p:spPr>
          <a:xfrm>
            <a:off x="4026869" y="5104385"/>
            <a:ext cx="6031158"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7" name="文本框 36"/>
          <p:cNvSpPr txBox="1"/>
          <p:nvPr/>
        </p:nvSpPr>
        <p:spPr>
          <a:xfrm>
            <a:off x="3937347" y="468328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166"/>
                                        </p:tgtEl>
                                        <p:attrNameLst>
                                          <p:attrName>style.visibility</p:attrName>
                                        </p:attrNameLst>
                                      </p:cBhvr>
                                      <p:to>
                                        <p:strVal val="visible"/>
                                      </p:to>
                                    </p:set>
                                    <p:anim calcmode="lin" valueType="num">
                                      <p:cBhvr>
                                        <p:cTn id="7" dur="500" fill="hold"/>
                                        <p:tgtEl>
                                          <p:spTgt spid="166"/>
                                        </p:tgtEl>
                                        <p:attrNameLst>
                                          <p:attrName>ppt_w</p:attrName>
                                        </p:attrNameLst>
                                      </p:cBhvr>
                                      <p:tavLst>
                                        <p:tav tm="0">
                                          <p:val>
                                            <p:fltVal val="0"/>
                                          </p:val>
                                        </p:tav>
                                        <p:tav tm="100000">
                                          <p:val>
                                            <p:strVal val="#ppt_w"/>
                                          </p:val>
                                        </p:tav>
                                      </p:tavLst>
                                    </p:anim>
                                    <p:anim calcmode="lin" valueType="num">
                                      <p:cBhvr>
                                        <p:cTn id="8" dur="500" fill="hold"/>
                                        <p:tgtEl>
                                          <p:spTgt spid="166"/>
                                        </p:tgtEl>
                                        <p:attrNameLst>
                                          <p:attrName>ppt_h</p:attrName>
                                        </p:attrNameLst>
                                      </p:cBhvr>
                                      <p:tavLst>
                                        <p:tav tm="0">
                                          <p:val>
                                            <p:fltVal val="0"/>
                                          </p:val>
                                        </p:tav>
                                        <p:tav tm="100000">
                                          <p:val>
                                            <p:strVal val="#ppt_h"/>
                                          </p:val>
                                        </p:tav>
                                      </p:tavLst>
                                    </p:anim>
                                    <p:animEffect transition="in" filter="fade">
                                      <p:cBhvr>
                                        <p:cTn id="9" dur="500"/>
                                        <p:tgtEl>
                                          <p:spTgt spid="166"/>
                                        </p:tgtEl>
                                      </p:cBhvr>
                                    </p:animEffect>
                                  </p:childTnLst>
                                </p:cTn>
                              </p:par>
                              <p:par>
                                <p:cTn id="10" presetID="53" presetClass="entr" presetSubtype="16" fill="hold" grpId="0" nodeType="withEffect" nodePh="1">
                                  <p:stCondLst>
                                    <p:cond delay="500"/>
                                  </p:stCondLst>
                                  <p:endCondLst>
                                    <p:cond evt="begin" delay="0">
                                      <p:tn val="10"/>
                                    </p:cond>
                                  </p:endCondLst>
                                  <p:childTnLst>
                                    <p:set>
                                      <p:cBhvr>
                                        <p:cTn id="11" dur="1" fill="hold">
                                          <p:stCondLst>
                                            <p:cond delay="0"/>
                                          </p:stCondLst>
                                        </p:cTn>
                                        <p:tgtEl>
                                          <p:spTgt spid="167"/>
                                        </p:tgtEl>
                                        <p:attrNameLst>
                                          <p:attrName>style.visibility</p:attrName>
                                        </p:attrNameLst>
                                      </p:cBhvr>
                                      <p:to>
                                        <p:strVal val="visible"/>
                                      </p:to>
                                    </p:set>
                                    <p:anim calcmode="lin" valueType="num">
                                      <p:cBhvr>
                                        <p:cTn id="12" dur="500" fill="hold"/>
                                        <p:tgtEl>
                                          <p:spTgt spid="167"/>
                                        </p:tgtEl>
                                        <p:attrNameLst>
                                          <p:attrName>ppt_w</p:attrName>
                                        </p:attrNameLst>
                                      </p:cBhvr>
                                      <p:tavLst>
                                        <p:tav tm="0">
                                          <p:val>
                                            <p:fltVal val="0"/>
                                          </p:val>
                                        </p:tav>
                                        <p:tav tm="100000">
                                          <p:val>
                                            <p:strVal val="#ppt_w"/>
                                          </p:val>
                                        </p:tav>
                                      </p:tavLst>
                                    </p:anim>
                                    <p:anim calcmode="lin" valueType="num">
                                      <p:cBhvr>
                                        <p:cTn id="13" dur="500" fill="hold"/>
                                        <p:tgtEl>
                                          <p:spTgt spid="167"/>
                                        </p:tgtEl>
                                        <p:attrNameLst>
                                          <p:attrName>ppt_h</p:attrName>
                                        </p:attrNameLst>
                                      </p:cBhvr>
                                      <p:tavLst>
                                        <p:tav tm="0">
                                          <p:val>
                                            <p:fltVal val="0"/>
                                          </p:val>
                                        </p:tav>
                                        <p:tav tm="100000">
                                          <p:val>
                                            <p:strVal val="#ppt_h"/>
                                          </p:val>
                                        </p:tav>
                                      </p:tavLst>
                                    </p:anim>
                                    <p:animEffect transition="in" filter="fade">
                                      <p:cBhvr>
                                        <p:cTn id="14" dur="500"/>
                                        <p:tgtEl>
                                          <p:spTgt spid="167"/>
                                        </p:tgtEl>
                                      </p:cBhvr>
                                    </p:animEffect>
                                  </p:childTnLst>
                                </p:cTn>
                              </p:par>
                              <p:par>
                                <p:cTn id="15" presetID="53" presetClass="entr" presetSubtype="16" fill="hold" nodeType="withEffect">
                                  <p:stCondLst>
                                    <p:cond delay="500"/>
                                  </p:stCondLst>
                                  <p:childTnLst>
                                    <p:set>
                                      <p:cBhvr>
                                        <p:cTn id="16" dur="1" fill="hold">
                                          <p:stCondLst>
                                            <p:cond delay="0"/>
                                          </p:stCondLst>
                                        </p:cTn>
                                        <p:tgtEl>
                                          <p:spTgt spid="180"/>
                                        </p:tgtEl>
                                        <p:attrNameLst>
                                          <p:attrName>style.visibility</p:attrName>
                                        </p:attrNameLst>
                                      </p:cBhvr>
                                      <p:to>
                                        <p:strVal val="visible"/>
                                      </p:to>
                                    </p:set>
                                    <p:anim calcmode="lin" valueType="num">
                                      <p:cBhvr>
                                        <p:cTn id="17" dur="500" fill="hold"/>
                                        <p:tgtEl>
                                          <p:spTgt spid="180"/>
                                        </p:tgtEl>
                                        <p:attrNameLst>
                                          <p:attrName>ppt_w</p:attrName>
                                        </p:attrNameLst>
                                      </p:cBhvr>
                                      <p:tavLst>
                                        <p:tav tm="0">
                                          <p:val>
                                            <p:fltVal val="0"/>
                                          </p:val>
                                        </p:tav>
                                        <p:tav tm="100000">
                                          <p:val>
                                            <p:strVal val="#ppt_w"/>
                                          </p:val>
                                        </p:tav>
                                      </p:tavLst>
                                    </p:anim>
                                    <p:anim calcmode="lin" valueType="num">
                                      <p:cBhvr>
                                        <p:cTn id="18" dur="500" fill="hold"/>
                                        <p:tgtEl>
                                          <p:spTgt spid="180"/>
                                        </p:tgtEl>
                                        <p:attrNameLst>
                                          <p:attrName>ppt_h</p:attrName>
                                        </p:attrNameLst>
                                      </p:cBhvr>
                                      <p:tavLst>
                                        <p:tav tm="0">
                                          <p:val>
                                            <p:fltVal val="0"/>
                                          </p:val>
                                        </p:tav>
                                        <p:tav tm="100000">
                                          <p:val>
                                            <p:strVal val="#ppt_h"/>
                                          </p:val>
                                        </p:tav>
                                      </p:tavLst>
                                    </p:anim>
                                    <p:animEffect transition="in" filter="fade">
                                      <p:cBhvr>
                                        <p:cTn id="19" dur="500"/>
                                        <p:tgtEl>
                                          <p:spTgt spid="180"/>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170"/>
                                        </p:tgtEl>
                                        <p:attrNameLst>
                                          <p:attrName>style.visibility</p:attrName>
                                        </p:attrNameLst>
                                      </p:cBhvr>
                                      <p:to>
                                        <p:strVal val="visible"/>
                                      </p:to>
                                    </p:set>
                                    <p:animEffect transition="in" filter="wipe(up)">
                                      <p:cBhvr>
                                        <p:cTn id="23" dur="500"/>
                                        <p:tgtEl>
                                          <p:spTgt spid="170"/>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171"/>
                                        </p:tgtEl>
                                        <p:attrNameLst>
                                          <p:attrName>style.visibility</p:attrName>
                                        </p:attrNameLst>
                                      </p:cBhvr>
                                      <p:to>
                                        <p:strVal val="visible"/>
                                      </p:to>
                                    </p:set>
                                    <p:anim calcmode="lin" valueType="num">
                                      <p:cBhvr>
                                        <p:cTn id="26" dur="500" fill="hold"/>
                                        <p:tgtEl>
                                          <p:spTgt spid="171"/>
                                        </p:tgtEl>
                                        <p:attrNameLst>
                                          <p:attrName>ppt_w</p:attrName>
                                        </p:attrNameLst>
                                      </p:cBhvr>
                                      <p:tavLst>
                                        <p:tav tm="0">
                                          <p:val>
                                            <p:fltVal val="0"/>
                                          </p:val>
                                        </p:tav>
                                        <p:tav tm="100000">
                                          <p:val>
                                            <p:strVal val="#ppt_w"/>
                                          </p:val>
                                        </p:tav>
                                      </p:tavLst>
                                    </p:anim>
                                    <p:anim calcmode="lin" valueType="num">
                                      <p:cBhvr>
                                        <p:cTn id="27" dur="500" fill="hold"/>
                                        <p:tgtEl>
                                          <p:spTgt spid="171"/>
                                        </p:tgtEl>
                                        <p:attrNameLst>
                                          <p:attrName>ppt_h</p:attrName>
                                        </p:attrNameLst>
                                      </p:cBhvr>
                                      <p:tavLst>
                                        <p:tav tm="0">
                                          <p:val>
                                            <p:fltVal val="0"/>
                                          </p:val>
                                        </p:tav>
                                        <p:tav tm="100000">
                                          <p:val>
                                            <p:strVal val="#ppt_h"/>
                                          </p:val>
                                        </p:tav>
                                      </p:tavLst>
                                    </p:anim>
                                    <p:animEffect transition="in" filter="fade">
                                      <p:cBhvr>
                                        <p:cTn id="28" dur="500"/>
                                        <p:tgtEl>
                                          <p:spTgt spid="171"/>
                                        </p:tgtEl>
                                      </p:cBhvr>
                                    </p:animEffect>
                                  </p:childTnLst>
                                </p:cTn>
                              </p:par>
                              <p:par>
                                <p:cTn id="29" presetID="53" presetClass="entr" presetSubtype="16" fill="hold" grpId="0" nodeType="withEffect" nodePh="1">
                                  <p:stCondLst>
                                    <p:cond delay="500"/>
                                  </p:stCondLst>
                                  <p:endCondLst>
                                    <p:cond evt="begin" delay="0">
                                      <p:tn val="29"/>
                                    </p:cond>
                                  </p:endCondLst>
                                  <p:childTnLst>
                                    <p:set>
                                      <p:cBhvr>
                                        <p:cTn id="30" dur="1" fill="hold">
                                          <p:stCondLst>
                                            <p:cond delay="0"/>
                                          </p:stCondLst>
                                        </p:cTn>
                                        <p:tgtEl>
                                          <p:spTgt spid="172"/>
                                        </p:tgtEl>
                                        <p:attrNameLst>
                                          <p:attrName>style.visibility</p:attrName>
                                        </p:attrNameLst>
                                      </p:cBhvr>
                                      <p:to>
                                        <p:strVal val="visible"/>
                                      </p:to>
                                    </p:set>
                                    <p:anim calcmode="lin" valueType="num">
                                      <p:cBhvr>
                                        <p:cTn id="31" dur="500" fill="hold"/>
                                        <p:tgtEl>
                                          <p:spTgt spid="172"/>
                                        </p:tgtEl>
                                        <p:attrNameLst>
                                          <p:attrName>ppt_w</p:attrName>
                                        </p:attrNameLst>
                                      </p:cBhvr>
                                      <p:tavLst>
                                        <p:tav tm="0">
                                          <p:val>
                                            <p:fltVal val="0"/>
                                          </p:val>
                                        </p:tav>
                                        <p:tav tm="100000">
                                          <p:val>
                                            <p:strVal val="#ppt_w"/>
                                          </p:val>
                                        </p:tav>
                                      </p:tavLst>
                                    </p:anim>
                                    <p:anim calcmode="lin" valueType="num">
                                      <p:cBhvr>
                                        <p:cTn id="32" dur="500" fill="hold"/>
                                        <p:tgtEl>
                                          <p:spTgt spid="172"/>
                                        </p:tgtEl>
                                        <p:attrNameLst>
                                          <p:attrName>ppt_h</p:attrName>
                                        </p:attrNameLst>
                                      </p:cBhvr>
                                      <p:tavLst>
                                        <p:tav tm="0">
                                          <p:val>
                                            <p:fltVal val="0"/>
                                          </p:val>
                                        </p:tav>
                                        <p:tav tm="100000">
                                          <p:val>
                                            <p:strVal val="#ppt_h"/>
                                          </p:val>
                                        </p:tav>
                                      </p:tavLst>
                                    </p:anim>
                                    <p:animEffect transition="in" filter="fade">
                                      <p:cBhvr>
                                        <p:cTn id="33" dur="500"/>
                                        <p:tgtEl>
                                          <p:spTgt spid="172"/>
                                        </p:tgtEl>
                                      </p:cBhvr>
                                    </p:animEffect>
                                  </p:childTnLst>
                                </p:cTn>
                              </p:par>
                              <p:par>
                                <p:cTn id="34" presetID="53" presetClass="entr" presetSubtype="16" fill="hold" nodeType="withEffect">
                                  <p:stCondLst>
                                    <p:cond delay="500"/>
                                  </p:stCondLst>
                                  <p:childTnLst>
                                    <p:set>
                                      <p:cBhvr>
                                        <p:cTn id="35" dur="1" fill="hold">
                                          <p:stCondLst>
                                            <p:cond delay="0"/>
                                          </p:stCondLst>
                                        </p:cTn>
                                        <p:tgtEl>
                                          <p:spTgt spid="184"/>
                                        </p:tgtEl>
                                        <p:attrNameLst>
                                          <p:attrName>style.visibility</p:attrName>
                                        </p:attrNameLst>
                                      </p:cBhvr>
                                      <p:to>
                                        <p:strVal val="visible"/>
                                      </p:to>
                                    </p:set>
                                    <p:anim calcmode="lin" valueType="num">
                                      <p:cBhvr>
                                        <p:cTn id="36" dur="500" fill="hold"/>
                                        <p:tgtEl>
                                          <p:spTgt spid="184"/>
                                        </p:tgtEl>
                                        <p:attrNameLst>
                                          <p:attrName>ppt_w</p:attrName>
                                        </p:attrNameLst>
                                      </p:cBhvr>
                                      <p:tavLst>
                                        <p:tav tm="0">
                                          <p:val>
                                            <p:fltVal val="0"/>
                                          </p:val>
                                        </p:tav>
                                        <p:tav tm="100000">
                                          <p:val>
                                            <p:strVal val="#ppt_w"/>
                                          </p:val>
                                        </p:tav>
                                      </p:tavLst>
                                    </p:anim>
                                    <p:anim calcmode="lin" valueType="num">
                                      <p:cBhvr>
                                        <p:cTn id="37" dur="500" fill="hold"/>
                                        <p:tgtEl>
                                          <p:spTgt spid="184"/>
                                        </p:tgtEl>
                                        <p:attrNameLst>
                                          <p:attrName>ppt_h</p:attrName>
                                        </p:attrNameLst>
                                      </p:cBhvr>
                                      <p:tavLst>
                                        <p:tav tm="0">
                                          <p:val>
                                            <p:fltVal val="0"/>
                                          </p:val>
                                        </p:tav>
                                        <p:tav tm="100000">
                                          <p:val>
                                            <p:strVal val="#ppt_h"/>
                                          </p:val>
                                        </p:tav>
                                      </p:tavLst>
                                    </p:anim>
                                    <p:animEffect transition="in" filter="fade">
                                      <p:cBhvr>
                                        <p:cTn id="38" dur="500"/>
                                        <p:tgtEl>
                                          <p:spTgt spid="184"/>
                                        </p:tgtEl>
                                      </p:cBhvr>
                                    </p:animEffect>
                                  </p:childTnLst>
                                </p:cTn>
                              </p:par>
                            </p:childTnLst>
                          </p:cTn>
                        </p:par>
                        <p:par>
                          <p:cTn id="39" fill="hold">
                            <p:stCondLst>
                              <p:cond delay="1500"/>
                            </p:stCondLst>
                            <p:childTnLst>
                              <p:par>
                                <p:cTn id="40" presetID="22" presetClass="entr" presetSubtype="1" fill="hold" nodeType="afterEffect">
                                  <p:stCondLst>
                                    <p:cond delay="0"/>
                                  </p:stCondLst>
                                  <p:childTnLst>
                                    <p:set>
                                      <p:cBhvr>
                                        <p:cTn id="41" dur="1" fill="hold">
                                          <p:stCondLst>
                                            <p:cond delay="0"/>
                                          </p:stCondLst>
                                        </p:cTn>
                                        <p:tgtEl>
                                          <p:spTgt spid="175"/>
                                        </p:tgtEl>
                                        <p:attrNameLst>
                                          <p:attrName>style.visibility</p:attrName>
                                        </p:attrNameLst>
                                      </p:cBhvr>
                                      <p:to>
                                        <p:strVal val="visible"/>
                                      </p:to>
                                    </p:set>
                                    <p:animEffect transition="in" filter="wipe(up)">
                                      <p:cBhvr>
                                        <p:cTn id="42" dur="500"/>
                                        <p:tgtEl>
                                          <p:spTgt spid="175"/>
                                        </p:tgtEl>
                                      </p:cBhvr>
                                    </p:animEffect>
                                  </p:childTnLst>
                                </p:cTn>
                              </p:par>
                              <p:par>
                                <p:cTn id="43" presetID="53" presetClass="entr" presetSubtype="16" fill="hold" grpId="0" nodeType="withEffect">
                                  <p:stCondLst>
                                    <p:cond delay="500"/>
                                  </p:stCondLst>
                                  <p:childTnLst>
                                    <p:set>
                                      <p:cBhvr>
                                        <p:cTn id="44" dur="1" fill="hold">
                                          <p:stCondLst>
                                            <p:cond delay="0"/>
                                          </p:stCondLst>
                                        </p:cTn>
                                        <p:tgtEl>
                                          <p:spTgt spid="176"/>
                                        </p:tgtEl>
                                        <p:attrNameLst>
                                          <p:attrName>style.visibility</p:attrName>
                                        </p:attrNameLst>
                                      </p:cBhvr>
                                      <p:to>
                                        <p:strVal val="visible"/>
                                      </p:to>
                                    </p:set>
                                    <p:anim calcmode="lin" valueType="num">
                                      <p:cBhvr>
                                        <p:cTn id="45" dur="500" fill="hold"/>
                                        <p:tgtEl>
                                          <p:spTgt spid="176"/>
                                        </p:tgtEl>
                                        <p:attrNameLst>
                                          <p:attrName>ppt_w</p:attrName>
                                        </p:attrNameLst>
                                      </p:cBhvr>
                                      <p:tavLst>
                                        <p:tav tm="0">
                                          <p:val>
                                            <p:fltVal val="0"/>
                                          </p:val>
                                        </p:tav>
                                        <p:tav tm="100000">
                                          <p:val>
                                            <p:strVal val="#ppt_w"/>
                                          </p:val>
                                        </p:tav>
                                      </p:tavLst>
                                    </p:anim>
                                    <p:anim calcmode="lin" valueType="num">
                                      <p:cBhvr>
                                        <p:cTn id="46" dur="500" fill="hold"/>
                                        <p:tgtEl>
                                          <p:spTgt spid="176"/>
                                        </p:tgtEl>
                                        <p:attrNameLst>
                                          <p:attrName>ppt_h</p:attrName>
                                        </p:attrNameLst>
                                      </p:cBhvr>
                                      <p:tavLst>
                                        <p:tav tm="0">
                                          <p:val>
                                            <p:fltVal val="0"/>
                                          </p:val>
                                        </p:tav>
                                        <p:tav tm="100000">
                                          <p:val>
                                            <p:strVal val="#ppt_h"/>
                                          </p:val>
                                        </p:tav>
                                      </p:tavLst>
                                    </p:anim>
                                    <p:animEffect transition="in" filter="fade">
                                      <p:cBhvr>
                                        <p:cTn id="47" dur="500"/>
                                        <p:tgtEl>
                                          <p:spTgt spid="176"/>
                                        </p:tgtEl>
                                      </p:cBhvr>
                                    </p:animEffect>
                                  </p:childTnLst>
                                </p:cTn>
                              </p:par>
                              <p:par>
                                <p:cTn id="48" presetID="53" presetClass="entr" presetSubtype="16" fill="hold" grpId="0" nodeType="withEffect" nodePh="1">
                                  <p:stCondLst>
                                    <p:cond delay="500"/>
                                  </p:stCondLst>
                                  <p:endCondLst>
                                    <p:cond evt="begin" delay="0">
                                      <p:tn val="48"/>
                                    </p:cond>
                                  </p:endCondLst>
                                  <p:childTnLst>
                                    <p:set>
                                      <p:cBhvr>
                                        <p:cTn id="49" dur="1" fill="hold">
                                          <p:stCondLst>
                                            <p:cond delay="0"/>
                                          </p:stCondLst>
                                        </p:cTn>
                                        <p:tgtEl>
                                          <p:spTgt spid="177"/>
                                        </p:tgtEl>
                                        <p:attrNameLst>
                                          <p:attrName>style.visibility</p:attrName>
                                        </p:attrNameLst>
                                      </p:cBhvr>
                                      <p:to>
                                        <p:strVal val="visible"/>
                                      </p:to>
                                    </p:set>
                                    <p:anim calcmode="lin" valueType="num">
                                      <p:cBhvr>
                                        <p:cTn id="50" dur="500" fill="hold"/>
                                        <p:tgtEl>
                                          <p:spTgt spid="177"/>
                                        </p:tgtEl>
                                        <p:attrNameLst>
                                          <p:attrName>ppt_w</p:attrName>
                                        </p:attrNameLst>
                                      </p:cBhvr>
                                      <p:tavLst>
                                        <p:tav tm="0">
                                          <p:val>
                                            <p:fltVal val="0"/>
                                          </p:val>
                                        </p:tav>
                                        <p:tav tm="100000">
                                          <p:val>
                                            <p:strVal val="#ppt_w"/>
                                          </p:val>
                                        </p:tav>
                                      </p:tavLst>
                                    </p:anim>
                                    <p:anim calcmode="lin" valueType="num">
                                      <p:cBhvr>
                                        <p:cTn id="51" dur="500" fill="hold"/>
                                        <p:tgtEl>
                                          <p:spTgt spid="177"/>
                                        </p:tgtEl>
                                        <p:attrNameLst>
                                          <p:attrName>ppt_h</p:attrName>
                                        </p:attrNameLst>
                                      </p:cBhvr>
                                      <p:tavLst>
                                        <p:tav tm="0">
                                          <p:val>
                                            <p:fltVal val="0"/>
                                          </p:val>
                                        </p:tav>
                                        <p:tav tm="100000">
                                          <p:val>
                                            <p:strVal val="#ppt_h"/>
                                          </p:val>
                                        </p:tav>
                                      </p:tavLst>
                                    </p:anim>
                                    <p:animEffect transition="in" filter="fade">
                                      <p:cBhvr>
                                        <p:cTn id="52" dur="500"/>
                                        <p:tgtEl>
                                          <p:spTgt spid="177"/>
                                        </p:tgtEl>
                                      </p:cBhvr>
                                    </p:animEffect>
                                  </p:childTnLst>
                                </p:cTn>
                              </p:par>
                              <p:par>
                                <p:cTn id="53" presetID="53" presetClass="entr" presetSubtype="16" fill="hold" nodeType="withEffect">
                                  <p:stCondLst>
                                    <p:cond delay="500"/>
                                  </p:stCondLst>
                                  <p:childTnLst>
                                    <p:set>
                                      <p:cBhvr>
                                        <p:cTn id="54" dur="1" fill="hold">
                                          <p:stCondLst>
                                            <p:cond delay="0"/>
                                          </p:stCondLst>
                                        </p:cTn>
                                        <p:tgtEl>
                                          <p:spTgt spid="188"/>
                                        </p:tgtEl>
                                        <p:attrNameLst>
                                          <p:attrName>style.visibility</p:attrName>
                                        </p:attrNameLst>
                                      </p:cBhvr>
                                      <p:to>
                                        <p:strVal val="visible"/>
                                      </p:to>
                                    </p:set>
                                    <p:anim calcmode="lin" valueType="num">
                                      <p:cBhvr>
                                        <p:cTn id="55" dur="500" fill="hold"/>
                                        <p:tgtEl>
                                          <p:spTgt spid="188"/>
                                        </p:tgtEl>
                                        <p:attrNameLst>
                                          <p:attrName>ppt_w</p:attrName>
                                        </p:attrNameLst>
                                      </p:cBhvr>
                                      <p:tavLst>
                                        <p:tav tm="0">
                                          <p:val>
                                            <p:fltVal val="0"/>
                                          </p:val>
                                        </p:tav>
                                        <p:tav tm="100000">
                                          <p:val>
                                            <p:strVal val="#ppt_w"/>
                                          </p:val>
                                        </p:tav>
                                      </p:tavLst>
                                    </p:anim>
                                    <p:anim calcmode="lin" valueType="num">
                                      <p:cBhvr>
                                        <p:cTn id="56" dur="500" fill="hold"/>
                                        <p:tgtEl>
                                          <p:spTgt spid="188"/>
                                        </p:tgtEl>
                                        <p:attrNameLst>
                                          <p:attrName>ppt_h</p:attrName>
                                        </p:attrNameLst>
                                      </p:cBhvr>
                                      <p:tavLst>
                                        <p:tav tm="0">
                                          <p:val>
                                            <p:fltVal val="0"/>
                                          </p:val>
                                        </p:tav>
                                        <p:tav tm="100000">
                                          <p:val>
                                            <p:strVal val="#ppt_h"/>
                                          </p:val>
                                        </p:tav>
                                      </p:tavLst>
                                    </p:anim>
                                    <p:animEffect transition="in" filter="fade">
                                      <p:cBhvr>
                                        <p:cTn id="57" dur="5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animBg="1"/>
      <p:bldP spid="167" grpId="0"/>
      <p:bldP spid="171" grpId="0" animBg="1"/>
      <p:bldP spid="172" grpId="0"/>
      <p:bldP spid="176" grpId="0" animBg="1"/>
      <p:bldP spid="1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7897787" y="2780928"/>
            <a:ext cx="1392704" cy="267339"/>
          </a:xfrm>
          <a:custGeom>
            <a:avLst/>
            <a:gdLst>
              <a:gd name="connsiteX0" fmla="*/ 0 w 2304962"/>
              <a:gd name="connsiteY0" fmla="*/ 0 h 442454"/>
              <a:gd name="connsiteX1" fmla="*/ 459306 w 2304962"/>
              <a:gd name="connsiteY1" fmla="*/ 442451 h 442454"/>
              <a:gd name="connsiteX2" fmla="*/ 905972 w 2304962"/>
              <a:gd name="connsiteY2" fmla="*/ 8427 h 442454"/>
              <a:gd name="connsiteX3" fmla="*/ 1369493 w 2304962"/>
              <a:gd name="connsiteY3" fmla="*/ 434023 h 442454"/>
              <a:gd name="connsiteX4" fmla="*/ 1841441 w 2304962"/>
              <a:gd name="connsiteY4" fmla="*/ 4213 h 442454"/>
              <a:gd name="connsiteX5" fmla="*/ 2304962 w 2304962"/>
              <a:gd name="connsiteY5" fmla="*/ 429810 h 442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4962" h="442454">
                <a:moveTo>
                  <a:pt x="0" y="0"/>
                </a:moveTo>
                <a:cubicBezTo>
                  <a:pt x="154155" y="220523"/>
                  <a:pt x="308311" y="441047"/>
                  <a:pt x="459306" y="442451"/>
                </a:cubicBezTo>
                <a:cubicBezTo>
                  <a:pt x="610301" y="443855"/>
                  <a:pt x="754274" y="9832"/>
                  <a:pt x="905972" y="8427"/>
                </a:cubicBezTo>
                <a:cubicBezTo>
                  <a:pt x="1057670" y="7022"/>
                  <a:pt x="1213582" y="434725"/>
                  <a:pt x="1369493" y="434023"/>
                </a:cubicBezTo>
                <a:cubicBezTo>
                  <a:pt x="1525404" y="433321"/>
                  <a:pt x="1685530" y="4915"/>
                  <a:pt x="1841441" y="4213"/>
                </a:cubicBezTo>
                <a:cubicBezTo>
                  <a:pt x="1997352" y="3511"/>
                  <a:pt x="2223495" y="345534"/>
                  <a:pt x="2304962" y="429810"/>
                </a:cubicBezTo>
              </a:path>
            </a:pathLst>
          </a:custGeom>
          <a:noFill/>
          <a:ln w="19050">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6"/>
          <p:cNvSpPr/>
          <p:nvPr/>
        </p:nvSpPr>
        <p:spPr>
          <a:xfrm>
            <a:off x="5298745" y="2800961"/>
            <a:ext cx="1392704" cy="267339"/>
          </a:xfrm>
          <a:custGeom>
            <a:avLst/>
            <a:gdLst>
              <a:gd name="connsiteX0" fmla="*/ 0 w 2304962"/>
              <a:gd name="connsiteY0" fmla="*/ 0 h 442454"/>
              <a:gd name="connsiteX1" fmla="*/ 459306 w 2304962"/>
              <a:gd name="connsiteY1" fmla="*/ 442451 h 442454"/>
              <a:gd name="connsiteX2" fmla="*/ 905972 w 2304962"/>
              <a:gd name="connsiteY2" fmla="*/ 8427 h 442454"/>
              <a:gd name="connsiteX3" fmla="*/ 1369493 w 2304962"/>
              <a:gd name="connsiteY3" fmla="*/ 434023 h 442454"/>
              <a:gd name="connsiteX4" fmla="*/ 1841441 w 2304962"/>
              <a:gd name="connsiteY4" fmla="*/ 4213 h 442454"/>
              <a:gd name="connsiteX5" fmla="*/ 2304962 w 2304962"/>
              <a:gd name="connsiteY5" fmla="*/ 429810 h 442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4962" h="442454">
                <a:moveTo>
                  <a:pt x="0" y="0"/>
                </a:moveTo>
                <a:cubicBezTo>
                  <a:pt x="154155" y="220523"/>
                  <a:pt x="308311" y="441047"/>
                  <a:pt x="459306" y="442451"/>
                </a:cubicBezTo>
                <a:cubicBezTo>
                  <a:pt x="610301" y="443855"/>
                  <a:pt x="754274" y="9832"/>
                  <a:pt x="905972" y="8427"/>
                </a:cubicBezTo>
                <a:cubicBezTo>
                  <a:pt x="1057670" y="7022"/>
                  <a:pt x="1213582" y="434725"/>
                  <a:pt x="1369493" y="434023"/>
                </a:cubicBezTo>
                <a:cubicBezTo>
                  <a:pt x="1525404" y="433321"/>
                  <a:pt x="1685530" y="4915"/>
                  <a:pt x="1841441" y="4213"/>
                </a:cubicBezTo>
                <a:cubicBezTo>
                  <a:pt x="1997352" y="3511"/>
                  <a:pt x="2223495" y="345534"/>
                  <a:pt x="2304962" y="429810"/>
                </a:cubicBezTo>
              </a:path>
            </a:pathLst>
          </a:custGeom>
          <a:noFill/>
          <a:ln w="19050">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任意多边形 7"/>
          <p:cNvSpPr/>
          <p:nvPr/>
        </p:nvSpPr>
        <p:spPr>
          <a:xfrm>
            <a:off x="2659419" y="2826506"/>
            <a:ext cx="1392704" cy="267339"/>
          </a:xfrm>
          <a:custGeom>
            <a:avLst/>
            <a:gdLst>
              <a:gd name="connsiteX0" fmla="*/ 0 w 2304962"/>
              <a:gd name="connsiteY0" fmla="*/ 0 h 442454"/>
              <a:gd name="connsiteX1" fmla="*/ 459306 w 2304962"/>
              <a:gd name="connsiteY1" fmla="*/ 442451 h 442454"/>
              <a:gd name="connsiteX2" fmla="*/ 905972 w 2304962"/>
              <a:gd name="connsiteY2" fmla="*/ 8427 h 442454"/>
              <a:gd name="connsiteX3" fmla="*/ 1369493 w 2304962"/>
              <a:gd name="connsiteY3" fmla="*/ 434023 h 442454"/>
              <a:gd name="connsiteX4" fmla="*/ 1841441 w 2304962"/>
              <a:gd name="connsiteY4" fmla="*/ 4213 h 442454"/>
              <a:gd name="connsiteX5" fmla="*/ 2304962 w 2304962"/>
              <a:gd name="connsiteY5" fmla="*/ 429810 h 442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4962" h="442454">
                <a:moveTo>
                  <a:pt x="0" y="0"/>
                </a:moveTo>
                <a:cubicBezTo>
                  <a:pt x="154155" y="220523"/>
                  <a:pt x="308311" y="441047"/>
                  <a:pt x="459306" y="442451"/>
                </a:cubicBezTo>
                <a:cubicBezTo>
                  <a:pt x="610301" y="443855"/>
                  <a:pt x="754274" y="9832"/>
                  <a:pt x="905972" y="8427"/>
                </a:cubicBezTo>
                <a:cubicBezTo>
                  <a:pt x="1057670" y="7022"/>
                  <a:pt x="1213582" y="434725"/>
                  <a:pt x="1369493" y="434023"/>
                </a:cubicBezTo>
                <a:cubicBezTo>
                  <a:pt x="1525404" y="433321"/>
                  <a:pt x="1685530" y="4915"/>
                  <a:pt x="1841441" y="4213"/>
                </a:cubicBezTo>
                <a:cubicBezTo>
                  <a:pt x="1997352" y="3511"/>
                  <a:pt x="2223495" y="345534"/>
                  <a:pt x="2304962" y="429810"/>
                </a:cubicBezTo>
              </a:path>
            </a:pathLst>
          </a:custGeom>
          <a:noFill/>
          <a:ln w="19050">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6" name="组合 65"/>
          <p:cNvGrpSpPr/>
          <p:nvPr/>
        </p:nvGrpSpPr>
        <p:grpSpPr>
          <a:xfrm>
            <a:off x="1144006" y="1933175"/>
            <a:ext cx="1730764" cy="1730764"/>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a:off x="3797039" y="1936866"/>
            <a:ext cx="1730764" cy="1730764"/>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2" name="组合 71"/>
          <p:cNvGrpSpPr/>
          <p:nvPr/>
        </p:nvGrpSpPr>
        <p:grpSpPr>
          <a:xfrm>
            <a:off x="6467415" y="1927294"/>
            <a:ext cx="1730764" cy="1730764"/>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5" name="组合 74"/>
          <p:cNvGrpSpPr/>
          <p:nvPr/>
        </p:nvGrpSpPr>
        <p:grpSpPr>
          <a:xfrm>
            <a:off x="9109836" y="1899091"/>
            <a:ext cx="1730764" cy="173076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椭圆 7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a:off x="1754144" y="2543316"/>
            <a:ext cx="518892" cy="525314"/>
            <a:chOff x="5778500" y="3105150"/>
            <a:chExt cx="641350" cy="649288"/>
          </a:xfrm>
          <a:solidFill>
            <a:srgbClr val="C8161D"/>
          </a:solidFill>
        </p:grpSpPr>
        <p:sp>
          <p:nvSpPr>
            <p:cNvPr id="11" name="Freeform 425"/>
            <p:cNvSpPr/>
            <p:nvPr/>
          </p:nvSpPr>
          <p:spPr bwMode="auto">
            <a:xfrm>
              <a:off x="5959475" y="3227388"/>
              <a:ext cx="217488" cy="438150"/>
            </a:xfrm>
            <a:custGeom>
              <a:avLst/>
              <a:gdLst>
                <a:gd name="T0" fmla="*/ 36 w 137"/>
                <a:gd name="T1" fmla="*/ 276 h 276"/>
                <a:gd name="T2" fmla="*/ 101 w 137"/>
                <a:gd name="T3" fmla="*/ 276 h 276"/>
                <a:gd name="T4" fmla="*/ 101 w 137"/>
                <a:gd name="T5" fmla="*/ 69 h 276"/>
                <a:gd name="T6" fmla="*/ 137 w 137"/>
                <a:gd name="T7" fmla="*/ 69 h 276"/>
                <a:gd name="T8" fmla="*/ 67 w 137"/>
                <a:gd name="T9" fmla="*/ 0 h 276"/>
                <a:gd name="T10" fmla="*/ 0 w 137"/>
                <a:gd name="T11" fmla="*/ 69 h 276"/>
                <a:gd name="T12" fmla="*/ 36 w 137"/>
                <a:gd name="T13" fmla="*/ 69 h 276"/>
                <a:gd name="T14" fmla="*/ 36 w 137"/>
                <a:gd name="T15" fmla="*/ 276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276">
                  <a:moveTo>
                    <a:pt x="36" y="276"/>
                  </a:moveTo>
                  <a:lnTo>
                    <a:pt x="101" y="276"/>
                  </a:lnTo>
                  <a:lnTo>
                    <a:pt x="101" y="69"/>
                  </a:lnTo>
                  <a:lnTo>
                    <a:pt x="137" y="69"/>
                  </a:lnTo>
                  <a:lnTo>
                    <a:pt x="67" y="0"/>
                  </a:lnTo>
                  <a:lnTo>
                    <a:pt x="0" y="69"/>
                  </a:lnTo>
                  <a:lnTo>
                    <a:pt x="36" y="69"/>
                  </a:lnTo>
                  <a:lnTo>
                    <a:pt x="36"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426"/>
            <p:cNvSpPr/>
            <p:nvPr/>
          </p:nvSpPr>
          <p:spPr bwMode="auto">
            <a:xfrm>
              <a:off x="5783263" y="3398838"/>
              <a:ext cx="214313" cy="266700"/>
            </a:xfrm>
            <a:custGeom>
              <a:avLst/>
              <a:gdLst>
                <a:gd name="T0" fmla="*/ 36 w 135"/>
                <a:gd name="T1" fmla="*/ 168 h 168"/>
                <a:gd name="T2" fmla="*/ 98 w 135"/>
                <a:gd name="T3" fmla="*/ 168 h 168"/>
                <a:gd name="T4" fmla="*/ 98 w 135"/>
                <a:gd name="T5" fmla="*/ 70 h 168"/>
                <a:gd name="T6" fmla="*/ 135 w 135"/>
                <a:gd name="T7" fmla="*/ 70 h 168"/>
                <a:gd name="T8" fmla="*/ 67 w 135"/>
                <a:gd name="T9" fmla="*/ 0 h 168"/>
                <a:gd name="T10" fmla="*/ 0 w 135"/>
                <a:gd name="T11" fmla="*/ 70 h 168"/>
                <a:gd name="T12" fmla="*/ 36 w 135"/>
                <a:gd name="T13" fmla="*/ 70 h 168"/>
                <a:gd name="T14" fmla="*/ 36 w 135"/>
                <a:gd name="T15" fmla="*/ 168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68">
                  <a:moveTo>
                    <a:pt x="36" y="168"/>
                  </a:moveTo>
                  <a:lnTo>
                    <a:pt x="98" y="168"/>
                  </a:lnTo>
                  <a:lnTo>
                    <a:pt x="98" y="70"/>
                  </a:lnTo>
                  <a:lnTo>
                    <a:pt x="135" y="70"/>
                  </a:lnTo>
                  <a:lnTo>
                    <a:pt x="67" y="0"/>
                  </a:lnTo>
                  <a:lnTo>
                    <a:pt x="0" y="70"/>
                  </a:lnTo>
                  <a:lnTo>
                    <a:pt x="36" y="70"/>
                  </a:lnTo>
                  <a:lnTo>
                    <a:pt x="36"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Rectangle 427"/>
            <p:cNvSpPr>
              <a:spLocks noChangeArrowheads="1"/>
            </p:cNvSpPr>
            <p:nvPr/>
          </p:nvSpPr>
          <p:spPr bwMode="auto">
            <a:xfrm>
              <a:off x="5778500" y="3692525"/>
              <a:ext cx="641350" cy="61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 name="Oval 428"/>
            <p:cNvSpPr>
              <a:spLocks noChangeArrowheads="1"/>
            </p:cNvSpPr>
            <p:nvPr/>
          </p:nvSpPr>
          <p:spPr bwMode="auto">
            <a:xfrm>
              <a:off x="6248400" y="3105150"/>
              <a:ext cx="88900" cy="1095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429"/>
            <p:cNvSpPr/>
            <p:nvPr/>
          </p:nvSpPr>
          <p:spPr bwMode="auto">
            <a:xfrm>
              <a:off x="6188075" y="3222625"/>
              <a:ext cx="206375" cy="442913"/>
            </a:xfrm>
            <a:custGeom>
              <a:avLst/>
              <a:gdLst>
                <a:gd name="T0" fmla="*/ 7 w 54"/>
                <a:gd name="T1" fmla="*/ 61 h 116"/>
                <a:gd name="T2" fmla="*/ 8 w 54"/>
                <a:gd name="T3" fmla="*/ 61 h 116"/>
                <a:gd name="T4" fmla="*/ 9 w 54"/>
                <a:gd name="T5" fmla="*/ 61 h 116"/>
                <a:gd name="T6" fmla="*/ 11 w 54"/>
                <a:gd name="T7" fmla="*/ 116 h 116"/>
                <a:gd name="T8" fmla="*/ 26 w 54"/>
                <a:gd name="T9" fmla="*/ 116 h 116"/>
                <a:gd name="T10" fmla="*/ 26 w 54"/>
                <a:gd name="T11" fmla="*/ 61 h 116"/>
                <a:gd name="T12" fmla="*/ 28 w 54"/>
                <a:gd name="T13" fmla="*/ 61 h 116"/>
                <a:gd name="T14" fmla="*/ 30 w 54"/>
                <a:gd name="T15" fmla="*/ 116 h 116"/>
                <a:gd name="T16" fmla="*/ 45 w 54"/>
                <a:gd name="T17" fmla="*/ 116 h 116"/>
                <a:gd name="T18" fmla="*/ 45 w 54"/>
                <a:gd name="T19" fmla="*/ 61 h 116"/>
                <a:gd name="T20" fmla="*/ 46 w 54"/>
                <a:gd name="T21" fmla="*/ 61 h 116"/>
                <a:gd name="T22" fmla="*/ 47 w 54"/>
                <a:gd name="T23" fmla="*/ 61 h 116"/>
                <a:gd name="T24" fmla="*/ 47 w 54"/>
                <a:gd name="T25" fmla="*/ 61 h 116"/>
                <a:gd name="T26" fmla="*/ 54 w 54"/>
                <a:gd name="T27" fmla="*/ 61 h 116"/>
                <a:gd name="T28" fmla="*/ 50 w 54"/>
                <a:gd name="T29" fmla="*/ 8 h 116"/>
                <a:gd name="T30" fmla="*/ 43 w 54"/>
                <a:gd name="T31" fmla="*/ 1 h 116"/>
                <a:gd name="T32" fmla="*/ 37 w 54"/>
                <a:gd name="T33" fmla="*/ 0 h 116"/>
                <a:gd name="T34" fmla="*/ 37 w 54"/>
                <a:gd name="T35" fmla="*/ 1 h 116"/>
                <a:gd name="T36" fmla="*/ 41 w 54"/>
                <a:gd name="T37" fmla="*/ 5 h 116"/>
                <a:gd name="T38" fmla="*/ 36 w 54"/>
                <a:gd name="T39" fmla="*/ 8 h 116"/>
                <a:gd name="T40" fmla="*/ 38 w 54"/>
                <a:gd name="T41" fmla="*/ 12 h 116"/>
                <a:gd name="T42" fmla="*/ 31 w 54"/>
                <a:gd name="T43" fmla="*/ 28 h 116"/>
                <a:gd name="T44" fmla="*/ 30 w 54"/>
                <a:gd name="T45" fmla="*/ 6 h 116"/>
                <a:gd name="T46" fmla="*/ 31 w 54"/>
                <a:gd name="T47" fmla="*/ 5 h 116"/>
                <a:gd name="T48" fmla="*/ 30 w 54"/>
                <a:gd name="T49" fmla="*/ 0 h 116"/>
                <a:gd name="T50" fmla="*/ 25 w 54"/>
                <a:gd name="T51" fmla="*/ 0 h 116"/>
                <a:gd name="T52" fmla="*/ 23 w 54"/>
                <a:gd name="T53" fmla="*/ 5 h 116"/>
                <a:gd name="T54" fmla="*/ 24 w 54"/>
                <a:gd name="T55" fmla="*/ 6 h 116"/>
                <a:gd name="T56" fmla="*/ 23 w 54"/>
                <a:gd name="T57" fmla="*/ 29 h 116"/>
                <a:gd name="T58" fmla="*/ 16 w 54"/>
                <a:gd name="T59" fmla="*/ 12 h 116"/>
                <a:gd name="T60" fmla="*/ 18 w 54"/>
                <a:gd name="T61" fmla="*/ 8 h 116"/>
                <a:gd name="T62" fmla="*/ 13 w 54"/>
                <a:gd name="T63" fmla="*/ 5 h 116"/>
                <a:gd name="T64" fmla="*/ 17 w 54"/>
                <a:gd name="T65" fmla="*/ 1 h 116"/>
                <a:gd name="T66" fmla="*/ 17 w 54"/>
                <a:gd name="T67" fmla="*/ 0 h 116"/>
                <a:gd name="T68" fmla="*/ 11 w 54"/>
                <a:gd name="T69" fmla="*/ 1 h 116"/>
                <a:gd name="T70" fmla="*/ 4 w 54"/>
                <a:gd name="T71" fmla="*/ 8 h 116"/>
                <a:gd name="T72" fmla="*/ 0 w 54"/>
                <a:gd name="T73" fmla="*/ 61 h 116"/>
                <a:gd name="T74" fmla="*/ 7 w 54"/>
                <a:gd name="T75" fmla="*/ 61 h 116"/>
                <a:gd name="T76" fmla="*/ 7 w 54"/>
                <a:gd name="T77" fmla="*/ 6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116">
                  <a:moveTo>
                    <a:pt x="7" y="61"/>
                  </a:moveTo>
                  <a:cubicBezTo>
                    <a:pt x="8" y="61"/>
                    <a:pt x="8" y="61"/>
                    <a:pt x="8" y="61"/>
                  </a:cubicBezTo>
                  <a:cubicBezTo>
                    <a:pt x="8" y="61"/>
                    <a:pt x="9" y="61"/>
                    <a:pt x="9" y="61"/>
                  </a:cubicBezTo>
                  <a:cubicBezTo>
                    <a:pt x="11" y="116"/>
                    <a:pt x="11" y="116"/>
                    <a:pt x="11" y="116"/>
                  </a:cubicBezTo>
                  <a:cubicBezTo>
                    <a:pt x="26" y="116"/>
                    <a:pt x="26" y="116"/>
                    <a:pt x="26" y="116"/>
                  </a:cubicBezTo>
                  <a:cubicBezTo>
                    <a:pt x="27" y="100"/>
                    <a:pt x="27" y="72"/>
                    <a:pt x="26" y="61"/>
                  </a:cubicBezTo>
                  <a:cubicBezTo>
                    <a:pt x="27" y="61"/>
                    <a:pt x="27" y="61"/>
                    <a:pt x="28" y="61"/>
                  </a:cubicBezTo>
                  <a:cubicBezTo>
                    <a:pt x="30" y="116"/>
                    <a:pt x="30" y="116"/>
                    <a:pt x="30" y="116"/>
                  </a:cubicBezTo>
                  <a:cubicBezTo>
                    <a:pt x="45" y="116"/>
                    <a:pt x="45" y="116"/>
                    <a:pt x="45" y="116"/>
                  </a:cubicBezTo>
                  <a:cubicBezTo>
                    <a:pt x="46" y="100"/>
                    <a:pt x="45" y="72"/>
                    <a:pt x="45" y="61"/>
                  </a:cubicBezTo>
                  <a:cubicBezTo>
                    <a:pt x="46" y="61"/>
                    <a:pt x="46" y="61"/>
                    <a:pt x="46" y="61"/>
                  </a:cubicBezTo>
                  <a:cubicBezTo>
                    <a:pt x="46" y="61"/>
                    <a:pt x="47" y="61"/>
                    <a:pt x="47" y="61"/>
                  </a:cubicBezTo>
                  <a:cubicBezTo>
                    <a:pt x="47" y="61"/>
                    <a:pt x="47" y="61"/>
                    <a:pt x="47" y="61"/>
                  </a:cubicBezTo>
                  <a:cubicBezTo>
                    <a:pt x="49" y="61"/>
                    <a:pt x="52" y="61"/>
                    <a:pt x="54" y="61"/>
                  </a:cubicBezTo>
                  <a:cubicBezTo>
                    <a:pt x="50" y="8"/>
                    <a:pt x="50" y="8"/>
                    <a:pt x="50" y="8"/>
                  </a:cubicBezTo>
                  <a:cubicBezTo>
                    <a:pt x="50" y="4"/>
                    <a:pt x="47" y="1"/>
                    <a:pt x="43" y="1"/>
                  </a:cubicBezTo>
                  <a:cubicBezTo>
                    <a:pt x="43" y="1"/>
                    <a:pt x="38" y="1"/>
                    <a:pt x="37" y="0"/>
                  </a:cubicBezTo>
                  <a:cubicBezTo>
                    <a:pt x="37" y="1"/>
                    <a:pt x="37" y="1"/>
                    <a:pt x="37" y="1"/>
                  </a:cubicBezTo>
                  <a:cubicBezTo>
                    <a:pt x="41" y="5"/>
                    <a:pt x="41" y="5"/>
                    <a:pt x="41" y="5"/>
                  </a:cubicBezTo>
                  <a:cubicBezTo>
                    <a:pt x="36" y="8"/>
                    <a:pt x="36" y="8"/>
                    <a:pt x="36" y="8"/>
                  </a:cubicBezTo>
                  <a:cubicBezTo>
                    <a:pt x="38" y="12"/>
                    <a:pt x="38" y="12"/>
                    <a:pt x="38" y="12"/>
                  </a:cubicBezTo>
                  <a:cubicBezTo>
                    <a:pt x="31" y="28"/>
                    <a:pt x="31" y="28"/>
                    <a:pt x="31" y="28"/>
                  </a:cubicBezTo>
                  <a:cubicBezTo>
                    <a:pt x="30" y="6"/>
                    <a:pt x="30" y="6"/>
                    <a:pt x="30" y="6"/>
                  </a:cubicBezTo>
                  <a:cubicBezTo>
                    <a:pt x="31" y="5"/>
                    <a:pt x="31" y="5"/>
                    <a:pt x="31" y="5"/>
                  </a:cubicBezTo>
                  <a:cubicBezTo>
                    <a:pt x="30" y="0"/>
                    <a:pt x="30" y="0"/>
                    <a:pt x="30" y="0"/>
                  </a:cubicBezTo>
                  <a:cubicBezTo>
                    <a:pt x="25" y="0"/>
                    <a:pt x="25" y="0"/>
                    <a:pt x="25" y="0"/>
                  </a:cubicBezTo>
                  <a:cubicBezTo>
                    <a:pt x="23" y="5"/>
                    <a:pt x="23" y="5"/>
                    <a:pt x="23" y="5"/>
                  </a:cubicBezTo>
                  <a:cubicBezTo>
                    <a:pt x="24" y="6"/>
                    <a:pt x="24" y="6"/>
                    <a:pt x="24" y="6"/>
                  </a:cubicBezTo>
                  <a:cubicBezTo>
                    <a:pt x="23" y="29"/>
                    <a:pt x="23" y="29"/>
                    <a:pt x="23" y="29"/>
                  </a:cubicBezTo>
                  <a:cubicBezTo>
                    <a:pt x="16" y="12"/>
                    <a:pt x="16" y="12"/>
                    <a:pt x="16" y="12"/>
                  </a:cubicBezTo>
                  <a:cubicBezTo>
                    <a:pt x="18" y="8"/>
                    <a:pt x="18" y="8"/>
                    <a:pt x="18" y="8"/>
                  </a:cubicBezTo>
                  <a:cubicBezTo>
                    <a:pt x="13" y="5"/>
                    <a:pt x="13" y="5"/>
                    <a:pt x="13" y="5"/>
                  </a:cubicBezTo>
                  <a:cubicBezTo>
                    <a:pt x="17" y="1"/>
                    <a:pt x="17" y="1"/>
                    <a:pt x="17" y="1"/>
                  </a:cubicBezTo>
                  <a:cubicBezTo>
                    <a:pt x="17" y="0"/>
                    <a:pt x="17" y="0"/>
                    <a:pt x="17" y="0"/>
                  </a:cubicBezTo>
                  <a:cubicBezTo>
                    <a:pt x="16" y="1"/>
                    <a:pt x="11" y="1"/>
                    <a:pt x="11" y="1"/>
                  </a:cubicBezTo>
                  <a:cubicBezTo>
                    <a:pt x="8" y="1"/>
                    <a:pt x="5" y="4"/>
                    <a:pt x="4" y="8"/>
                  </a:cubicBezTo>
                  <a:cubicBezTo>
                    <a:pt x="0" y="61"/>
                    <a:pt x="0" y="61"/>
                    <a:pt x="0" y="61"/>
                  </a:cubicBezTo>
                  <a:cubicBezTo>
                    <a:pt x="3" y="61"/>
                    <a:pt x="5" y="61"/>
                    <a:pt x="7" y="61"/>
                  </a:cubicBezTo>
                  <a:cubicBezTo>
                    <a:pt x="7" y="61"/>
                    <a:pt x="7" y="61"/>
                    <a:pt x="7"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 name="组合 16"/>
          <p:cNvGrpSpPr/>
          <p:nvPr/>
        </p:nvGrpSpPr>
        <p:grpSpPr>
          <a:xfrm>
            <a:off x="4384339" y="2475670"/>
            <a:ext cx="617850" cy="617850"/>
            <a:chOff x="5734050" y="3063875"/>
            <a:chExt cx="727075" cy="727075"/>
          </a:xfrm>
          <a:solidFill>
            <a:srgbClr val="C8161D"/>
          </a:solidFill>
        </p:grpSpPr>
        <p:sp>
          <p:nvSpPr>
            <p:cNvPr id="18" name="Oval 123"/>
            <p:cNvSpPr>
              <a:spLocks noChangeArrowheads="1"/>
            </p:cNvSpPr>
            <p:nvPr/>
          </p:nvSpPr>
          <p:spPr bwMode="auto">
            <a:xfrm>
              <a:off x="6022975" y="3268663"/>
              <a:ext cx="144463" cy="176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4"/>
            <p:cNvSpPr/>
            <p:nvPr/>
          </p:nvSpPr>
          <p:spPr bwMode="auto">
            <a:xfrm>
              <a:off x="5948363" y="3463925"/>
              <a:ext cx="125413" cy="177800"/>
            </a:xfrm>
            <a:custGeom>
              <a:avLst/>
              <a:gdLst>
                <a:gd name="T0" fmla="*/ 21 w 33"/>
                <a:gd name="T1" fmla="*/ 20 h 47"/>
                <a:gd name="T2" fmla="*/ 25 w 33"/>
                <a:gd name="T3" fmla="*/ 12 h 47"/>
                <a:gd name="T4" fmla="*/ 15 w 33"/>
                <a:gd name="T5" fmla="*/ 7 h 47"/>
                <a:gd name="T6" fmla="*/ 23 w 33"/>
                <a:gd name="T7" fmla="*/ 0 h 47"/>
                <a:gd name="T8" fmla="*/ 23 w 33"/>
                <a:gd name="T9" fmla="*/ 0 h 47"/>
                <a:gd name="T10" fmla="*/ 14 w 33"/>
                <a:gd name="T11" fmla="*/ 1 h 47"/>
                <a:gd name="T12" fmla="*/ 13 w 33"/>
                <a:gd name="T13" fmla="*/ 1 h 47"/>
                <a:gd name="T14" fmla="*/ 13 w 33"/>
                <a:gd name="T15" fmla="*/ 1 h 47"/>
                <a:gd name="T16" fmla="*/ 2 w 33"/>
                <a:gd name="T17" fmla="*/ 12 h 47"/>
                <a:gd name="T18" fmla="*/ 0 w 33"/>
                <a:gd name="T19" fmla="*/ 34 h 47"/>
                <a:gd name="T20" fmla="*/ 33 w 33"/>
                <a:gd name="T21" fmla="*/ 47 h 47"/>
                <a:gd name="T22" fmla="*/ 33 w 33"/>
                <a:gd name="T23" fmla="*/ 47 h 47"/>
                <a:gd name="T24" fmla="*/ 21 w 33"/>
                <a:gd name="T25"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47">
                  <a:moveTo>
                    <a:pt x="21" y="20"/>
                  </a:moveTo>
                  <a:cubicBezTo>
                    <a:pt x="25" y="12"/>
                    <a:pt x="25" y="12"/>
                    <a:pt x="25" y="12"/>
                  </a:cubicBezTo>
                  <a:cubicBezTo>
                    <a:pt x="15" y="7"/>
                    <a:pt x="15" y="7"/>
                    <a:pt x="15" y="7"/>
                  </a:cubicBezTo>
                  <a:cubicBezTo>
                    <a:pt x="23" y="0"/>
                    <a:pt x="23" y="0"/>
                    <a:pt x="23" y="0"/>
                  </a:cubicBezTo>
                  <a:cubicBezTo>
                    <a:pt x="23" y="0"/>
                    <a:pt x="23" y="0"/>
                    <a:pt x="23" y="0"/>
                  </a:cubicBezTo>
                  <a:cubicBezTo>
                    <a:pt x="20" y="0"/>
                    <a:pt x="17" y="0"/>
                    <a:pt x="14" y="1"/>
                  </a:cubicBezTo>
                  <a:cubicBezTo>
                    <a:pt x="14" y="1"/>
                    <a:pt x="13" y="1"/>
                    <a:pt x="13" y="1"/>
                  </a:cubicBezTo>
                  <a:cubicBezTo>
                    <a:pt x="13" y="1"/>
                    <a:pt x="13" y="1"/>
                    <a:pt x="13" y="1"/>
                  </a:cubicBezTo>
                  <a:cubicBezTo>
                    <a:pt x="7" y="1"/>
                    <a:pt x="2" y="6"/>
                    <a:pt x="2" y="12"/>
                  </a:cubicBezTo>
                  <a:cubicBezTo>
                    <a:pt x="0" y="34"/>
                    <a:pt x="0" y="34"/>
                    <a:pt x="0" y="34"/>
                  </a:cubicBezTo>
                  <a:cubicBezTo>
                    <a:pt x="9" y="41"/>
                    <a:pt x="20" y="46"/>
                    <a:pt x="33" y="47"/>
                  </a:cubicBezTo>
                  <a:cubicBezTo>
                    <a:pt x="33" y="47"/>
                    <a:pt x="33" y="47"/>
                    <a:pt x="33" y="47"/>
                  </a:cubicBezTo>
                  <a:lnTo>
                    <a:pt x="2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25"/>
            <p:cNvSpPr/>
            <p:nvPr/>
          </p:nvSpPr>
          <p:spPr bwMode="auto">
            <a:xfrm>
              <a:off x="6122988" y="3463925"/>
              <a:ext cx="125413" cy="177800"/>
            </a:xfrm>
            <a:custGeom>
              <a:avLst/>
              <a:gdLst>
                <a:gd name="T0" fmla="*/ 31 w 33"/>
                <a:gd name="T1" fmla="*/ 12 h 47"/>
                <a:gd name="T2" fmla="*/ 20 w 33"/>
                <a:gd name="T3" fmla="*/ 1 h 47"/>
                <a:gd name="T4" fmla="*/ 20 w 33"/>
                <a:gd name="T5" fmla="*/ 1 h 47"/>
                <a:gd name="T6" fmla="*/ 18 w 33"/>
                <a:gd name="T7" fmla="*/ 1 h 47"/>
                <a:gd name="T8" fmla="*/ 9 w 33"/>
                <a:gd name="T9" fmla="*/ 0 h 47"/>
                <a:gd name="T10" fmla="*/ 9 w 33"/>
                <a:gd name="T11" fmla="*/ 0 h 47"/>
                <a:gd name="T12" fmla="*/ 17 w 33"/>
                <a:gd name="T13" fmla="*/ 7 h 47"/>
                <a:gd name="T14" fmla="*/ 7 w 33"/>
                <a:gd name="T15" fmla="*/ 12 h 47"/>
                <a:gd name="T16" fmla="*/ 12 w 33"/>
                <a:gd name="T17" fmla="*/ 20 h 47"/>
                <a:gd name="T18" fmla="*/ 0 w 33"/>
                <a:gd name="T19" fmla="*/ 47 h 47"/>
                <a:gd name="T20" fmla="*/ 0 w 33"/>
                <a:gd name="T21" fmla="*/ 47 h 47"/>
                <a:gd name="T22" fmla="*/ 33 w 33"/>
                <a:gd name="T23" fmla="*/ 34 h 47"/>
                <a:gd name="T24" fmla="*/ 31 w 33"/>
                <a:gd name="T25"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47">
                  <a:moveTo>
                    <a:pt x="31" y="12"/>
                  </a:moveTo>
                  <a:cubicBezTo>
                    <a:pt x="31" y="6"/>
                    <a:pt x="26" y="1"/>
                    <a:pt x="20" y="1"/>
                  </a:cubicBezTo>
                  <a:cubicBezTo>
                    <a:pt x="20" y="1"/>
                    <a:pt x="20" y="1"/>
                    <a:pt x="20" y="1"/>
                  </a:cubicBezTo>
                  <a:cubicBezTo>
                    <a:pt x="19" y="1"/>
                    <a:pt x="19" y="1"/>
                    <a:pt x="18" y="1"/>
                  </a:cubicBezTo>
                  <a:cubicBezTo>
                    <a:pt x="15" y="0"/>
                    <a:pt x="12" y="0"/>
                    <a:pt x="9" y="0"/>
                  </a:cubicBezTo>
                  <a:cubicBezTo>
                    <a:pt x="9" y="0"/>
                    <a:pt x="9" y="0"/>
                    <a:pt x="9" y="0"/>
                  </a:cubicBezTo>
                  <a:cubicBezTo>
                    <a:pt x="17" y="7"/>
                    <a:pt x="17" y="7"/>
                    <a:pt x="17" y="7"/>
                  </a:cubicBezTo>
                  <a:cubicBezTo>
                    <a:pt x="7" y="12"/>
                    <a:pt x="7" y="12"/>
                    <a:pt x="7" y="12"/>
                  </a:cubicBezTo>
                  <a:cubicBezTo>
                    <a:pt x="12" y="20"/>
                    <a:pt x="12" y="20"/>
                    <a:pt x="12" y="20"/>
                  </a:cubicBezTo>
                  <a:cubicBezTo>
                    <a:pt x="0" y="47"/>
                    <a:pt x="0" y="47"/>
                    <a:pt x="0" y="47"/>
                  </a:cubicBezTo>
                  <a:cubicBezTo>
                    <a:pt x="0" y="47"/>
                    <a:pt x="0" y="47"/>
                    <a:pt x="0" y="47"/>
                  </a:cubicBezTo>
                  <a:cubicBezTo>
                    <a:pt x="12" y="46"/>
                    <a:pt x="24" y="41"/>
                    <a:pt x="33" y="34"/>
                  </a:cubicBezTo>
                  <a:lnTo>
                    <a:pt x="3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6"/>
            <p:cNvSpPr/>
            <p:nvPr/>
          </p:nvSpPr>
          <p:spPr bwMode="auto">
            <a:xfrm>
              <a:off x="6073775" y="3455988"/>
              <a:ext cx="49213" cy="190500"/>
            </a:xfrm>
            <a:custGeom>
              <a:avLst/>
              <a:gdLst>
                <a:gd name="T0" fmla="*/ 11 w 13"/>
                <a:gd name="T1" fmla="*/ 10 h 50"/>
                <a:gd name="T2" fmla="*/ 12 w 13"/>
                <a:gd name="T3" fmla="*/ 9 h 50"/>
                <a:gd name="T4" fmla="*/ 10 w 13"/>
                <a:gd name="T5" fmla="*/ 0 h 50"/>
                <a:gd name="T6" fmla="*/ 2 w 13"/>
                <a:gd name="T7" fmla="*/ 0 h 50"/>
                <a:gd name="T8" fmla="*/ 0 w 13"/>
                <a:gd name="T9" fmla="*/ 9 h 50"/>
                <a:gd name="T10" fmla="*/ 2 w 13"/>
                <a:gd name="T11" fmla="*/ 10 h 50"/>
                <a:gd name="T12" fmla="*/ 0 w 13"/>
                <a:gd name="T13" fmla="*/ 49 h 50"/>
                <a:gd name="T14" fmla="*/ 0 w 13"/>
                <a:gd name="T15" fmla="*/ 49 h 50"/>
                <a:gd name="T16" fmla="*/ 6 w 13"/>
                <a:gd name="T17" fmla="*/ 50 h 50"/>
                <a:gd name="T18" fmla="*/ 13 w 13"/>
                <a:gd name="T19" fmla="*/ 49 h 50"/>
                <a:gd name="T20" fmla="*/ 13 w 13"/>
                <a:gd name="T21" fmla="*/ 49 h 50"/>
                <a:gd name="T22" fmla="*/ 11 w 13"/>
                <a:gd name="T23" fmla="*/ 1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50">
                  <a:moveTo>
                    <a:pt x="11" y="10"/>
                  </a:moveTo>
                  <a:cubicBezTo>
                    <a:pt x="12" y="9"/>
                    <a:pt x="12" y="9"/>
                    <a:pt x="12" y="9"/>
                  </a:cubicBezTo>
                  <a:cubicBezTo>
                    <a:pt x="10" y="0"/>
                    <a:pt x="10" y="0"/>
                    <a:pt x="10" y="0"/>
                  </a:cubicBezTo>
                  <a:cubicBezTo>
                    <a:pt x="2" y="0"/>
                    <a:pt x="2" y="0"/>
                    <a:pt x="2" y="0"/>
                  </a:cubicBezTo>
                  <a:cubicBezTo>
                    <a:pt x="0" y="9"/>
                    <a:pt x="0" y="9"/>
                    <a:pt x="0" y="9"/>
                  </a:cubicBezTo>
                  <a:cubicBezTo>
                    <a:pt x="2" y="10"/>
                    <a:pt x="2" y="10"/>
                    <a:pt x="2" y="10"/>
                  </a:cubicBezTo>
                  <a:cubicBezTo>
                    <a:pt x="0" y="49"/>
                    <a:pt x="0" y="49"/>
                    <a:pt x="0" y="49"/>
                  </a:cubicBezTo>
                  <a:cubicBezTo>
                    <a:pt x="0" y="49"/>
                    <a:pt x="0" y="49"/>
                    <a:pt x="0" y="49"/>
                  </a:cubicBezTo>
                  <a:cubicBezTo>
                    <a:pt x="2" y="50"/>
                    <a:pt x="4" y="50"/>
                    <a:pt x="6" y="50"/>
                  </a:cubicBezTo>
                  <a:cubicBezTo>
                    <a:pt x="8" y="50"/>
                    <a:pt x="11" y="50"/>
                    <a:pt x="13" y="49"/>
                  </a:cubicBezTo>
                  <a:cubicBezTo>
                    <a:pt x="13" y="49"/>
                    <a:pt x="13" y="49"/>
                    <a:pt x="13" y="49"/>
                  </a:cubicBez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27"/>
            <p:cNvSpPr>
              <a:spLocks noEditPoints="1"/>
            </p:cNvSpPr>
            <p:nvPr/>
          </p:nvSpPr>
          <p:spPr bwMode="auto">
            <a:xfrm>
              <a:off x="5859463" y="3189288"/>
              <a:ext cx="476250" cy="476250"/>
            </a:xfrm>
            <a:custGeom>
              <a:avLst/>
              <a:gdLst>
                <a:gd name="T0" fmla="*/ 63 w 125"/>
                <a:gd name="T1" fmla="*/ 125 h 125"/>
                <a:gd name="T2" fmla="*/ 0 w 125"/>
                <a:gd name="T3" fmla="*/ 62 h 125"/>
                <a:gd name="T4" fmla="*/ 63 w 125"/>
                <a:gd name="T5" fmla="*/ 0 h 125"/>
                <a:gd name="T6" fmla="*/ 125 w 125"/>
                <a:gd name="T7" fmla="*/ 62 h 125"/>
                <a:gd name="T8" fmla="*/ 63 w 125"/>
                <a:gd name="T9" fmla="*/ 125 h 125"/>
                <a:gd name="T10" fmla="*/ 63 w 125"/>
                <a:gd name="T11" fmla="*/ 9 h 125"/>
                <a:gd name="T12" fmla="*/ 9 w 125"/>
                <a:gd name="T13" fmla="*/ 62 h 125"/>
                <a:gd name="T14" fmla="*/ 63 w 125"/>
                <a:gd name="T15" fmla="*/ 116 h 125"/>
                <a:gd name="T16" fmla="*/ 116 w 125"/>
                <a:gd name="T17" fmla="*/ 62 h 125"/>
                <a:gd name="T18" fmla="*/ 63 w 125"/>
                <a:gd name="T19" fmla="*/ 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63" y="125"/>
                  </a:moveTo>
                  <a:cubicBezTo>
                    <a:pt x="28" y="125"/>
                    <a:pt x="0" y="97"/>
                    <a:pt x="0" y="62"/>
                  </a:cubicBezTo>
                  <a:cubicBezTo>
                    <a:pt x="0" y="28"/>
                    <a:pt x="28" y="0"/>
                    <a:pt x="63" y="0"/>
                  </a:cubicBezTo>
                  <a:cubicBezTo>
                    <a:pt x="97" y="0"/>
                    <a:pt x="125" y="28"/>
                    <a:pt x="125" y="62"/>
                  </a:cubicBezTo>
                  <a:cubicBezTo>
                    <a:pt x="125" y="97"/>
                    <a:pt x="97" y="125"/>
                    <a:pt x="63" y="125"/>
                  </a:cubicBezTo>
                  <a:close/>
                  <a:moveTo>
                    <a:pt x="63" y="9"/>
                  </a:moveTo>
                  <a:cubicBezTo>
                    <a:pt x="33" y="9"/>
                    <a:pt x="9" y="33"/>
                    <a:pt x="9" y="62"/>
                  </a:cubicBezTo>
                  <a:cubicBezTo>
                    <a:pt x="9" y="92"/>
                    <a:pt x="33" y="116"/>
                    <a:pt x="63" y="116"/>
                  </a:cubicBezTo>
                  <a:cubicBezTo>
                    <a:pt x="92" y="116"/>
                    <a:pt x="116" y="92"/>
                    <a:pt x="116" y="62"/>
                  </a:cubicBezTo>
                  <a:cubicBezTo>
                    <a:pt x="116" y="33"/>
                    <a:pt x="92" y="9"/>
                    <a:pt x="6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128"/>
            <p:cNvSpPr>
              <a:spLocks noChangeArrowheads="1"/>
            </p:cNvSpPr>
            <p:nvPr/>
          </p:nvSpPr>
          <p:spPr bwMode="auto">
            <a:xfrm>
              <a:off x="6049963" y="3063875"/>
              <a:ext cx="95250"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29"/>
            <p:cNvSpPr/>
            <p:nvPr/>
          </p:nvSpPr>
          <p:spPr bwMode="auto">
            <a:xfrm>
              <a:off x="6080125" y="3109913"/>
              <a:ext cx="34925" cy="95250"/>
            </a:xfrm>
            <a:custGeom>
              <a:avLst/>
              <a:gdLst>
                <a:gd name="T0" fmla="*/ 22 w 22"/>
                <a:gd name="T1" fmla="*/ 60 h 60"/>
                <a:gd name="T2" fmla="*/ 0 w 22"/>
                <a:gd name="T3" fmla="*/ 60 h 60"/>
                <a:gd name="T4" fmla="*/ 0 w 22"/>
                <a:gd name="T5" fmla="*/ 0 h 60"/>
                <a:gd name="T6" fmla="*/ 22 w 22"/>
                <a:gd name="T7" fmla="*/ 0 h 60"/>
                <a:gd name="T8" fmla="*/ 22 w 22"/>
                <a:gd name="T9" fmla="*/ 60 h 60"/>
                <a:gd name="T10" fmla="*/ 22 w 22"/>
                <a:gd name="T11" fmla="*/ 60 h 60"/>
              </a:gdLst>
              <a:ahLst/>
              <a:cxnLst>
                <a:cxn ang="0">
                  <a:pos x="T0" y="T1"/>
                </a:cxn>
                <a:cxn ang="0">
                  <a:pos x="T2" y="T3"/>
                </a:cxn>
                <a:cxn ang="0">
                  <a:pos x="T4" y="T5"/>
                </a:cxn>
                <a:cxn ang="0">
                  <a:pos x="T6" y="T7"/>
                </a:cxn>
                <a:cxn ang="0">
                  <a:pos x="T8" y="T9"/>
                </a:cxn>
                <a:cxn ang="0">
                  <a:pos x="T10" y="T11"/>
                </a:cxn>
              </a:cxnLst>
              <a:rect l="0" t="0" r="r" b="b"/>
              <a:pathLst>
                <a:path w="22" h="60">
                  <a:moveTo>
                    <a:pt x="22" y="60"/>
                  </a:moveTo>
                  <a:lnTo>
                    <a:pt x="0" y="60"/>
                  </a:lnTo>
                  <a:lnTo>
                    <a:pt x="0" y="0"/>
                  </a:lnTo>
                  <a:lnTo>
                    <a:pt x="22" y="0"/>
                  </a:lnTo>
                  <a:lnTo>
                    <a:pt x="22" y="60"/>
                  </a:lnTo>
                  <a:lnTo>
                    <a:pt x="22"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Oval 130"/>
            <p:cNvSpPr>
              <a:spLocks noChangeArrowheads="1"/>
            </p:cNvSpPr>
            <p:nvPr/>
          </p:nvSpPr>
          <p:spPr bwMode="auto">
            <a:xfrm>
              <a:off x="6049963" y="3695700"/>
              <a:ext cx="95250"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31"/>
            <p:cNvSpPr/>
            <p:nvPr/>
          </p:nvSpPr>
          <p:spPr bwMode="auto">
            <a:xfrm>
              <a:off x="6080125" y="3646488"/>
              <a:ext cx="34925" cy="98425"/>
            </a:xfrm>
            <a:custGeom>
              <a:avLst/>
              <a:gdLst>
                <a:gd name="T0" fmla="*/ 22 w 22"/>
                <a:gd name="T1" fmla="*/ 62 h 62"/>
                <a:gd name="T2" fmla="*/ 0 w 22"/>
                <a:gd name="T3" fmla="*/ 62 h 62"/>
                <a:gd name="T4" fmla="*/ 0 w 22"/>
                <a:gd name="T5" fmla="*/ 0 h 62"/>
                <a:gd name="T6" fmla="*/ 22 w 22"/>
                <a:gd name="T7" fmla="*/ 0 h 62"/>
                <a:gd name="T8" fmla="*/ 22 w 22"/>
                <a:gd name="T9" fmla="*/ 62 h 62"/>
                <a:gd name="T10" fmla="*/ 22 w 22"/>
                <a:gd name="T11" fmla="*/ 62 h 62"/>
              </a:gdLst>
              <a:ahLst/>
              <a:cxnLst>
                <a:cxn ang="0">
                  <a:pos x="T0" y="T1"/>
                </a:cxn>
                <a:cxn ang="0">
                  <a:pos x="T2" y="T3"/>
                </a:cxn>
                <a:cxn ang="0">
                  <a:pos x="T4" y="T5"/>
                </a:cxn>
                <a:cxn ang="0">
                  <a:pos x="T6" y="T7"/>
                </a:cxn>
                <a:cxn ang="0">
                  <a:pos x="T8" y="T9"/>
                </a:cxn>
                <a:cxn ang="0">
                  <a:pos x="T10" y="T11"/>
                </a:cxn>
              </a:cxnLst>
              <a:rect l="0" t="0" r="r" b="b"/>
              <a:pathLst>
                <a:path w="22" h="62">
                  <a:moveTo>
                    <a:pt x="22" y="62"/>
                  </a:moveTo>
                  <a:lnTo>
                    <a:pt x="0" y="62"/>
                  </a:lnTo>
                  <a:lnTo>
                    <a:pt x="0" y="0"/>
                  </a:lnTo>
                  <a:lnTo>
                    <a:pt x="22" y="0"/>
                  </a:lnTo>
                  <a:lnTo>
                    <a:pt x="22" y="62"/>
                  </a:lnTo>
                  <a:lnTo>
                    <a:pt x="22"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Oval 132"/>
            <p:cNvSpPr>
              <a:spLocks noChangeArrowheads="1"/>
            </p:cNvSpPr>
            <p:nvPr/>
          </p:nvSpPr>
          <p:spPr bwMode="auto">
            <a:xfrm>
              <a:off x="6365875" y="3379788"/>
              <a:ext cx="95250"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33"/>
            <p:cNvSpPr/>
            <p:nvPr/>
          </p:nvSpPr>
          <p:spPr bwMode="auto">
            <a:xfrm>
              <a:off x="6319838" y="3409950"/>
              <a:ext cx="95250" cy="34925"/>
            </a:xfrm>
            <a:custGeom>
              <a:avLst/>
              <a:gdLst>
                <a:gd name="T0" fmla="*/ 60 w 60"/>
                <a:gd name="T1" fmla="*/ 22 h 22"/>
                <a:gd name="T2" fmla="*/ 0 w 60"/>
                <a:gd name="T3" fmla="*/ 22 h 22"/>
                <a:gd name="T4" fmla="*/ 0 w 60"/>
                <a:gd name="T5" fmla="*/ 0 h 22"/>
                <a:gd name="T6" fmla="*/ 60 w 60"/>
                <a:gd name="T7" fmla="*/ 0 h 22"/>
                <a:gd name="T8" fmla="*/ 60 w 60"/>
                <a:gd name="T9" fmla="*/ 22 h 22"/>
                <a:gd name="T10" fmla="*/ 60 w 60"/>
                <a:gd name="T11" fmla="*/ 22 h 22"/>
              </a:gdLst>
              <a:ahLst/>
              <a:cxnLst>
                <a:cxn ang="0">
                  <a:pos x="T0" y="T1"/>
                </a:cxn>
                <a:cxn ang="0">
                  <a:pos x="T2" y="T3"/>
                </a:cxn>
                <a:cxn ang="0">
                  <a:pos x="T4" y="T5"/>
                </a:cxn>
                <a:cxn ang="0">
                  <a:pos x="T6" y="T7"/>
                </a:cxn>
                <a:cxn ang="0">
                  <a:pos x="T8" y="T9"/>
                </a:cxn>
                <a:cxn ang="0">
                  <a:pos x="T10" y="T11"/>
                </a:cxn>
              </a:cxnLst>
              <a:rect l="0" t="0" r="r" b="b"/>
              <a:pathLst>
                <a:path w="60" h="22">
                  <a:moveTo>
                    <a:pt x="60" y="22"/>
                  </a:moveTo>
                  <a:lnTo>
                    <a:pt x="0" y="22"/>
                  </a:lnTo>
                  <a:lnTo>
                    <a:pt x="0" y="0"/>
                  </a:lnTo>
                  <a:lnTo>
                    <a:pt x="60" y="0"/>
                  </a:lnTo>
                  <a:lnTo>
                    <a:pt x="60" y="22"/>
                  </a:lnTo>
                  <a:lnTo>
                    <a:pt x="6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Oval 134"/>
            <p:cNvSpPr>
              <a:spLocks noChangeArrowheads="1"/>
            </p:cNvSpPr>
            <p:nvPr/>
          </p:nvSpPr>
          <p:spPr bwMode="auto">
            <a:xfrm>
              <a:off x="5734050" y="3379788"/>
              <a:ext cx="95250"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35"/>
            <p:cNvSpPr/>
            <p:nvPr/>
          </p:nvSpPr>
          <p:spPr bwMode="auto">
            <a:xfrm>
              <a:off x="5780088" y="3409950"/>
              <a:ext cx="98425" cy="34925"/>
            </a:xfrm>
            <a:custGeom>
              <a:avLst/>
              <a:gdLst>
                <a:gd name="T0" fmla="*/ 62 w 62"/>
                <a:gd name="T1" fmla="*/ 22 h 22"/>
                <a:gd name="T2" fmla="*/ 0 w 62"/>
                <a:gd name="T3" fmla="*/ 22 h 22"/>
                <a:gd name="T4" fmla="*/ 0 w 62"/>
                <a:gd name="T5" fmla="*/ 0 h 22"/>
                <a:gd name="T6" fmla="*/ 62 w 62"/>
                <a:gd name="T7" fmla="*/ 0 h 22"/>
                <a:gd name="T8" fmla="*/ 62 w 62"/>
                <a:gd name="T9" fmla="*/ 22 h 22"/>
                <a:gd name="T10" fmla="*/ 62 w 62"/>
                <a:gd name="T11" fmla="*/ 22 h 22"/>
              </a:gdLst>
              <a:ahLst/>
              <a:cxnLst>
                <a:cxn ang="0">
                  <a:pos x="T0" y="T1"/>
                </a:cxn>
                <a:cxn ang="0">
                  <a:pos x="T2" y="T3"/>
                </a:cxn>
                <a:cxn ang="0">
                  <a:pos x="T4" y="T5"/>
                </a:cxn>
                <a:cxn ang="0">
                  <a:pos x="T6" y="T7"/>
                </a:cxn>
                <a:cxn ang="0">
                  <a:pos x="T8" y="T9"/>
                </a:cxn>
                <a:cxn ang="0">
                  <a:pos x="T10" y="T11"/>
                </a:cxn>
              </a:cxnLst>
              <a:rect l="0" t="0" r="r" b="b"/>
              <a:pathLst>
                <a:path w="62" h="22">
                  <a:moveTo>
                    <a:pt x="62" y="22"/>
                  </a:moveTo>
                  <a:lnTo>
                    <a:pt x="0" y="22"/>
                  </a:lnTo>
                  <a:lnTo>
                    <a:pt x="0" y="0"/>
                  </a:lnTo>
                  <a:lnTo>
                    <a:pt x="62" y="0"/>
                  </a:lnTo>
                  <a:lnTo>
                    <a:pt x="62" y="22"/>
                  </a:lnTo>
                  <a:lnTo>
                    <a:pt x="62"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36"/>
            <p:cNvSpPr/>
            <p:nvPr/>
          </p:nvSpPr>
          <p:spPr bwMode="auto">
            <a:xfrm>
              <a:off x="6270625" y="3151188"/>
              <a:ext cx="103188" cy="103188"/>
            </a:xfrm>
            <a:custGeom>
              <a:avLst/>
              <a:gdLst>
                <a:gd name="T0" fmla="*/ 22 w 27"/>
                <a:gd name="T1" fmla="*/ 22 h 27"/>
                <a:gd name="T2" fmla="*/ 5 w 27"/>
                <a:gd name="T3" fmla="*/ 22 h 27"/>
                <a:gd name="T4" fmla="*/ 5 w 27"/>
                <a:gd name="T5" fmla="*/ 5 h 27"/>
                <a:gd name="T6" fmla="*/ 22 w 27"/>
                <a:gd name="T7" fmla="*/ 5 h 27"/>
                <a:gd name="T8" fmla="*/ 22 w 27"/>
                <a:gd name="T9" fmla="*/ 22 h 27"/>
              </a:gdLst>
              <a:ahLst/>
              <a:cxnLst>
                <a:cxn ang="0">
                  <a:pos x="T0" y="T1"/>
                </a:cxn>
                <a:cxn ang="0">
                  <a:pos x="T2" y="T3"/>
                </a:cxn>
                <a:cxn ang="0">
                  <a:pos x="T4" y="T5"/>
                </a:cxn>
                <a:cxn ang="0">
                  <a:pos x="T6" y="T7"/>
                </a:cxn>
                <a:cxn ang="0">
                  <a:pos x="T8" y="T9"/>
                </a:cxn>
              </a:cxnLst>
              <a:rect l="0" t="0" r="r" b="b"/>
              <a:pathLst>
                <a:path w="27" h="27">
                  <a:moveTo>
                    <a:pt x="22" y="22"/>
                  </a:moveTo>
                  <a:cubicBezTo>
                    <a:pt x="17" y="27"/>
                    <a:pt x="9" y="27"/>
                    <a:pt x="5" y="22"/>
                  </a:cubicBezTo>
                  <a:cubicBezTo>
                    <a:pt x="0" y="18"/>
                    <a:pt x="0" y="10"/>
                    <a:pt x="5" y="5"/>
                  </a:cubicBezTo>
                  <a:cubicBezTo>
                    <a:pt x="9" y="0"/>
                    <a:pt x="17" y="0"/>
                    <a:pt x="22" y="5"/>
                  </a:cubicBezTo>
                  <a:cubicBezTo>
                    <a:pt x="27" y="10"/>
                    <a:pt x="27" y="18"/>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37"/>
            <p:cNvSpPr/>
            <p:nvPr/>
          </p:nvSpPr>
          <p:spPr bwMode="auto">
            <a:xfrm>
              <a:off x="6243638" y="3194050"/>
              <a:ext cx="87313" cy="90488"/>
            </a:xfrm>
            <a:custGeom>
              <a:avLst/>
              <a:gdLst>
                <a:gd name="T0" fmla="*/ 15 w 55"/>
                <a:gd name="T1" fmla="*/ 57 h 57"/>
                <a:gd name="T2" fmla="*/ 0 w 55"/>
                <a:gd name="T3" fmla="*/ 40 h 57"/>
                <a:gd name="T4" fmla="*/ 41 w 55"/>
                <a:gd name="T5" fmla="*/ 0 h 57"/>
                <a:gd name="T6" fmla="*/ 55 w 55"/>
                <a:gd name="T7" fmla="*/ 14 h 57"/>
                <a:gd name="T8" fmla="*/ 15 w 55"/>
                <a:gd name="T9" fmla="*/ 57 h 57"/>
                <a:gd name="T10" fmla="*/ 15 w 55"/>
                <a:gd name="T11" fmla="*/ 57 h 57"/>
              </a:gdLst>
              <a:ahLst/>
              <a:cxnLst>
                <a:cxn ang="0">
                  <a:pos x="T0" y="T1"/>
                </a:cxn>
                <a:cxn ang="0">
                  <a:pos x="T2" y="T3"/>
                </a:cxn>
                <a:cxn ang="0">
                  <a:pos x="T4" y="T5"/>
                </a:cxn>
                <a:cxn ang="0">
                  <a:pos x="T6" y="T7"/>
                </a:cxn>
                <a:cxn ang="0">
                  <a:pos x="T8" y="T9"/>
                </a:cxn>
                <a:cxn ang="0">
                  <a:pos x="T10" y="T11"/>
                </a:cxn>
              </a:cxnLst>
              <a:rect l="0" t="0" r="r" b="b"/>
              <a:pathLst>
                <a:path w="55" h="57">
                  <a:moveTo>
                    <a:pt x="15" y="57"/>
                  </a:moveTo>
                  <a:lnTo>
                    <a:pt x="0" y="40"/>
                  </a:lnTo>
                  <a:lnTo>
                    <a:pt x="41" y="0"/>
                  </a:lnTo>
                  <a:lnTo>
                    <a:pt x="55" y="14"/>
                  </a:lnTo>
                  <a:lnTo>
                    <a:pt x="15" y="57"/>
                  </a:lnTo>
                  <a:lnTo>
                    <a:pt x="15"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38"/>
            <p:cNvSpPr/>
            <p:nvPr/>
          </p:nvSpPr>
          <p:spPr bwMode="auto">
            <a:xfrm>
              <a:off x="5821363" y="3600450"/>
              <a:ext cx="103188" cy="103188"/>
            </a:xfrm>
            <a:custGeom>
              <a:avLst/>
              <a:gdLst>
                <a:gd name="T0" fmla="*/ 5 w 27"/>
                <a:gd name="T1" fmla="*/ 5 h 27"/>
                <a:gd name="T2" fmla="*/ 22 w 27"/>
                <a:gd name="T3" fmla="*/ 5 h 27"/>
                <a:gd name="T4" fmla="*/ 22 w 27"/>
                <a:gd name="T5" fmla="*/ 22 h 27"/>
                <a:gd name="T6" fmla="*/ 5 w 27"/>
                <a:gd name="T7" fmla="*/ 22 h 27"/>
                <a:gd name="T8" fmla="*/ 5 w 27"/>
                <a:gd name="T9" fmla="*/ 5 h 27"/>
              </a:gdLst>
              <a:ahLst/>
              <a:cxnLst>
                <a:cxn ang="0">
                  <a:pos x="T0" y="T1"/>
                </a:cxn>
                <a:cxn ang="0">
                  <a:pos x="T2" y="T3"/>
                </a:cxn>
                <a:cxn ang="0">
                  <a:pos x="T4" y="T5"/>
                </a:cxn>
                <a:cxn ang="0">
                  <a:pos x="T6" y="T7"/>
                </a:cxn>
                <a:cxn ang="0">
                  <a:pos x="T8" y="T9"/>
                </a:cxn>
              </a:cxnLst>
              <a:rect l="0" t="0" r="r" b="b"/>
              <a:pathLst>
                <a:path w="27" h="27">
                  <a:moveTo>
                    <a:pt x="5" y="5"/>
                  </a:moveTo>
                  <a:cubicBezTo>
                    <a:pt x="10" y="0"/>
                    <a:pt x="18" y="0"/>
                    <a:pt x="22" y="5"/>
                  </a:cubicBezTo>
                  <a:cubicBezTo>
                    <a:pt x="27" y="9"/>
                    <a:pt x="27" y="17"/>
                    <a:pt x="22" y="22"/>
                  </a:cubicBezTo>
                  <a:cubicBezTo>
                    <a:pt x="18" y="27"/>
                    <a:pt x="10" y="27"/>
                    <a:pt x="5" y="22"/>
                  </a:cubicBezTo>
                  <a:cubicBezTo>
                    <a:pt x="0" y="17"/>
                    <a:pt x="0" y="9"/>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39"/>
            <p:cNvSpPr/>
            <p:nvPr/>
          </p:nvSpPr>
          <p:spPr bwMode="auto">
            <a:xfrm>
              <a:off x="5864225" y="3570288"/>
              <a:ext cx="90488" cy="90488"/>
            </a:xfrm>
            <a:custGeom>
              <a:avLst/>
              <a:gdLst>
                <a:gd name="T0" fmla="*/ 14 w 57"/>
                <a:gd name="T1" fmla="*/ 57 h 57"/>
                <a:gd name="T2" fmla="*/ 0 w 57"/>
                <a:gd name="T3" fmla="*/ 43 h 57"/>
                <a:gd name="T4" fmla="*/ 41 w 57"/>
                <a:gd name="T5" fmla="*/ 0 h 57"/>
                <a:gd name="T6" fmla="*/ 57 w 57"/>
                <a:gd name="T7" fmla="*/ 17 h 57"/>
                <a:gd name="T8" fmla="*/ 14 w 57"/>
                <a:gd name="T9" fmla="*/ 57 h 57"/>
                <a:gd name="T10" fmla="*/ 14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14" y="57"/>
                  </a:moveTo>
                  <a:lnTo>
                    <a:pt x="0" y="43"/>
                  </a:lnTo>
                  <a:lnTo>
                    <a:pt x="41" y="0"/>
                  </a:lnTo>
                  <a:lnTo>
                    <a:pt x="57" y="17"/>
                  </a:lnTo>
                  <a:lnTo>
                    <a:pt x="14" y="57"/>
                  </a:lnTo>
                  <a:lnTo>
                    <a:pt x="14"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40"/>
            <p:cNvSpPr/>
            <p:nvPr/>
          </p:nvSpPr>
          <p:spPr bwMode="auto">
            <a:xfrm>
              <a:off x="6270625" y="3600450"/>
              <a:ext cx="103188" cy="103188"/>
            </a:xfrm>
            <a:custGeom>
              <a:avLst/>
              <a:gdLst>
                <a:gd name="T0" fmla="*/ 5 w 27"/>
                <a:gd name="T1" fmla="*/ 22 h 27"/>
                <a:gd name="T2" fmla="*/ 5 w 27"/>
                <a:gd name="T3" fmla="*/ 5 h 27"/>
                <a:gd name="T4" fmla="*/ 22 w 27"/>
                <a:gd name="T5" fmla="*/ 5 h 27"/>
                <a:gd name="T6" fmla="*/ 22 w 27"/>
                <a:gd name="T7" fmla="*/ 22 h 27"/>
                <a:gd name="T8" fmla="*/ 5 w 27"/>
                <a:gd name="T9" fmla="*/ 22 h 27"/>
              </a:gdLst>
              <a:ahLst/>
              <a:cxnLst>
                <a:cxn ang="0">
                  <a:pos x="T0" y="T1"/>
                </a:cxn>
                <a:cxn ang="0">
                  <a:pos x="T2" y="T3"/>
                </a:cxn>
                <a:cxn ang="0">
                  <a:pos x="T4" y="T5"/>
                </a:cxn>
                <a:cxn ang="0">
                  <a:pos x="T6" y="T7"/>
                </a:cxn>
                <a:cxn ang="0">
                  <a:pos x="T8" y="T9"/>
                </a:cxn>
              </a:cxnLst>
              <a:rect l="0" t="0" r="r" b="b"/>
              <a:pathLst>
                <a:path w="27" h="27">
                  <a:moveTo>
                    <a:pt x="5" y="22"/>
                  </a:moveTo>
                  <a:cubicBezTo>
                    <a:pt x="0" y="17"/>
                    <a:pt x="0" y="9"/>
                    <a:pt x="5" y="5"/>
                  </a:cubicBezTo>
                  <a:cubicBezTo>
                    <a:pt x="9" y="0"/>
                    <a:pt x="17" y="0"/>
                    <a:pt x="22" y="5"/>
                  </a:cubicBezTo>
                  <a:cubicBezTo>
                    <a:pt x="27" y="9"/>
                    <a:pt x="27" y="17"/>
                    <a:pt x="22" y="22"/>
                  </a:cubicBezTo>
                  <a:cubicBezTo>
                    <a:pt x="17" y="27"/>
                    <a:pt x="9" y="27"/>
                    <a:pt x="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41"/>
            <p:cNvSpPr/>
            <p:nvPr/>
          </p:nvSpPr>
          <p:spPr bwMode="auto">
            <a:xfrm>
              <a:off x="6243638" y="3570288"/>
              <a:ext cx="87313" cy="90488"/>
            </a:xfrm>
            <a:custGeom>
              <a:avLst/>
              <a:gdLst>
                <a:gd name="T0" fmla="*/ 41 w 55"/>
                <a:gd name="T1" fmla="*/ 57 h 57"/>
                <a:gd name="T2" fmla="*/ 0 w 55"/>
                <a:gd name="T3" fmla="*/ 17 h 57"/>
                <a:gd name="T4" fmla="*/ 15 w 55"/>
                <a:gd name="T5" fmla="*/ 0 h 57"/>
                <a:gd name="T6" fmla="*/ 55 w 55"/>
                <a:gd name="T7" fmla="*/ 43 h 57"/>
                <a:gd name="T8" fmla="*/ 41 w 55"/>
                <a:gd name="T9" fmla="*/ 57 h 57"/>
                <a:gd name="T10" fmla="*/ 41 w 55"/>
                <a:gd name="T11" fmla="*/ 57 h 57"/>
              </a:gdLst>
              <a:ahLst/>
              <a:cxnLst>
                <a:cxn ang="0">
                  <a:pos x="T0" y="T1"/>
                </a:cxn>
                <a:cxn ang="0">
                  <a:pos x="T2" y="T3"/>
                </a:cxn>
                <a:cxn ang="0">
                  <a:pos x="T4" y="T5"/>
                </a:cxn>
                <a:cxn ang="0">
                  <a:pos x="T6" y="T7"/>
                </a:cxn>
                <a:cxn ang="0">
                  <a:pos x="T8" y="T9"/>
                </a:cxn>
                <a:cxn ang="0">
                  <a:pos x="T10" y="T11"/>
                </a:cxn>
              </a:cxnLst>
              <a:rect l="0" t="0" r="r" b="b"/>
              <a:pathLst>
                <a:path w="55" h="57">
                  <a:moveTo>
                    <a:pt x="41" y="57"/>
                  </a:moveTo>
                  <a:lnTo>
                    <a:pt x="0" y="17"/>
                  </a:lnTo>
                  <a:lnTo>
                    <a:pt x="15" y="0"/>
                  </a:lnTo>
                  <a:lnTo>
                    <a:pt x="55" y="43"/>
                  </a:lnTo>
                  <a:lnTo>
                    <a:pt x="41" y="57"/>
                  </a:lnTo>
                  <a:lnTo>
                    <a:pt x="4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42"/>
            <p:cNvSpPr/>
            <p:nvPr/>
          </p:nvSpPr>
          <p:spPr bwMode="auto">
            <a:xfrm>
              <a:off x="5821363" y="3151188"/>
              <a:ext cx="103188" cy="103188"/>
            </a:xfrm>
            <a:custGeom>
              <a:avLst/>
              <a:gdLst>
                <a:gd name="T0" fmla="*/ 22 w 27"/>
                <a:gd name="T1" fmla="*/ 5 h 27"/>
                <a:gd name="T2" fmla="*/ 22 w 27"/>
                <a:gd name="T3" fmla="*/ 22 h 27"/>
                <a:gd name="T4" fmla="*/ 5 w 27"/>
                <a:gd name="T5" fmla="*/ 22 h 27"/>
                <a:gd name="T6" fmla="*/ 5 w 27"/>
                <a:gd name="T7" fmla="*/ 5 h 27"/>
                <a:gd name="T8" fmla="*/ 22 w 27"/>
                <a:gd name="T9" fmla="*/ 5 h 27"/>
              </a:gdLst>
              <a:ahLst/>
              <a:cxnLst>
                <a:cxn ang="0">
                  <a:pos x="T0" y="T1"/>
                </a:cxn>
                <a:cxn ang="0">
                  <a:pos x="T2" y="T3"/>
                </a:cxn>
                <a:cxn ang="0">
                  <a:pos x="T4" y="T5"/>
                </a:cxn>
                <a:cxn ang="0">
                  <a:pos x="T6" y="T7"/>
                </a:cxn>
                <a:cxn ang="0">
                  <a:pos x="T8" y="T9"/>
                </a:cxn>
              </a:cxnLst>
              <a:rect l="0" t="0" r="r" b="b"/>
              <a:pathLst>
                <a:path w="27" h="27">
                  <a:moveTo>
                    <a:pt x="22" y="5"/>
                  </a:moveTo>
                  <a:cubicBezTo>
                    <a:pt x="27" y="10"/>
                    <a:pt x="27" y="18"/>
                    <a:pt x="22" y="22"/>
                  </a:cubicBezTo>
                  <a:cubicBezTo>
                    <a:pt x="18" y="27"/>
                    <a:pt x="10" y="27"/>
                    <a:pt x="5" y="22"/>
                  </a:cubicBezTo>
                  <a:cubicBezTo>
                    <a:pt x="0" y="18"/>
                    <a:pt x="0" y="10"/>
                    <a:pt x="5" y="5"/>
                  </a:cubicBezTo>
                  <a:cubicBezTo>
                    <a:pt x="10" y="0"/>
                    <a:pt x="18" y="0"/>
                    <a:pt x="2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43"/>
            <p:cNvSpPr/>
            <p:nvPr/>
          </p:nvSpPr>
          <p:spPr bwMode="auto">
            <a:xfrm>
              <a:off x="5864225" y="3194050"/>
              <a:ext cx="90488" cy="90488"/>
            </a:xfrm>
            <a:custGeom>
              <a:avLst/>
              <a:gdLst>
                <a:gd name="T0" fmla="*/ 41 w 57"/>
                <a:gd name="T1" fmla="*/ 57 h 57"/>
                <a:gd name="T2" fmla="*/ 0 w 57"/>
                <a:gd name="T3" fmla="*/ 14 h 57"/>
                <a:gd name="T4" fmla="*/ 14 w 57"/>
                <a:gd name="T5" fmla="*/ 0 h 57"/>
                <a:gd name="T6" fmla="*/ 57 w 57"/>
                <a:gd name="T7" fmla="*/ 40 h 57"/>
                <a:gd name="T8" fmla="*/ 41 w 57"/>
                <a:gd name="T9" fmla="*/ 57 h 57"/>
                <a:gd name="T10" fmla="*/ 4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41" y="57"/>
                  </a:moveTo>
                  <a:lnTo>
                    <a:pt x="0" y="14"/>
                  </a:lnTo>
                  <a:lnTo>
                    <a:pt x="14" y="0"/>
                  </a:lnTo>
                  <a:lnTo>
                    <a:pt x="57" y="40"/>
                  </a:lnTo>
                  <a:lnTo>
                    <a:pt x="41" y="57"/>
                  </a:lnTo>
                  <a:lnTo>
                    <a:pt x="4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7047882" y="2474779"/>
            <a:ext cx="527242" cy="617086"/>
            <a:chOff x="5741988" y="3016250"/>
            <a:chExt cx="708026" cy="828676"/>
          </a:xfrm>
          <a:solidFill>
            <a:srgbClr val="C8161D"/>
          </a:solidFill>
        </p:grpSpPr>
        <p:sp>
          <p:nvSpPr>
            <p:cNvPr id="41" name="Oval 286"/>
            <p:cNvSpPr>
              <a:spLocks noChangeArrowheads="1"/>
            </p:cNvSpPr>
            <p:nvPr/>
          </p:nvSpPr>
          <p:spPr bwMode="auto">
            <a:xfrm>
              <a:off x="5908676" y="3016250"/>
              <a:ext cx="130175" cy="1603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87"/>
            <p:cNvSpPr>
              <a:spLocks noEditPoints="1"/>
            </p:cNvSpPr>
            <p:nvPr/>
          </p:nvSpPr>
          <p:spPr bwMode="auto">
            <a:xfrm>
              <a:off x="5741988" y="3192463"/>
              <a:ext cx="460375" cy="649288"/>
            </a:xfrm>
            <a:custGeom>
              <a:avLst/>
              <a:gdLst>
                <a:gd name="T0" fmla="*/ 120 w 121"/>
                <a:gd name="T1" fmla="*/ 26 h 171"/>
                <a:gd name="T2" fmla="*/ 120 w 121"/>
                <a:gd name="T3" fmla="*/ 26 h 171"/>
                <a:gd name="T4" fmla="*/ 114 w 121"/>
                <a:gd name="T5" fmla="*/ 21 h 171"/>
                <a:gd name="T6" fmla="*/ 90 w 121"/>
                <a:gd name="T7" fmla="*/ 3 h 171"/>
                <a:gd name="T8" fmla="*/ 84 w 121"/>
                <a:gd name="T9" fmla="*/ 1 h 171"/>
                <a:gd name="T10" fmla="*/ 75 w 121"/>
                <a:gd name="T11" fmla="*/ 1 h 171"/>
                <a:gd name="T12" fmla="*/ 74 w 121"/>
                <a:gd name="T13" fmla="*/ 11 h 171"/>
                <a:gd name="T14" fmla="*/ 67 w 121"/>
                <a:gd name="T15" fmla="*/ 42 h 171"/>
                <a:gd name="T16" fmla="*/ 67 w 121"/>
                <a:gd name="T17" fmla="*/ 7 h 171"/>
                <a:gd name="T18" fmla="*/ 58 w 121"/>
                <a:gd name="T19" fmla="*/ 0 h 171"/>
                <a:gd name="T20" fmla="*/ 57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2 w 121"/>
                <a:gd name="T33" fmla="*/ 35 h 171"/>
                <a:gd name="T34" fmla="*/ 1 w 121"/>
                <a:gd name="T35" fmla="*/ 48 h 171"/>
                <a:gd name="T36" fmla="*/ 1 w 121"/>
                <a:gd name="T37" fmla="*/ 48 h 171"/>
                <a:gd name="T38" fmla="*/ 2 w 121"/>
                <a:gd name="T39" fmla="*/ 50 h 171"/>
                <a:gd name="T40" fmla="*/ 6 w 121"/>
                <a:gd name="T41" fmla="*/ 57 h 171"/>
                <a:gd name="T42" fmla="*/ 20 w 121"/>
                <a:gd name="T43" fmla="*/ 84 h 171"/>
                <a:gd name="T44" fmla="*/ 32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3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0" y="26"/>
                  </a:cubicBezTo>
                  <a:cubicBezTo>
                    <a:pt x="120" y="26"/>
                    <a:pt x="120" y="26"/>
                    <a:pt x="120"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0"/>
                    <a:pt x="75" y="0"/>
                  </a:cubicBezTo>
                  <a:cubicBezTo>
                    <a:pt x="75" y="1"/>
                    <a:pt x="75" y="1"/>
                    <a:pt x="75"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7" y="9"/>
                    <a:pt x="57" y="9"/>
                    <a:pt x="57" y="9"/>
                  </a:cubicBezTo>
                  <a:cubicBezTo>
                    <a:pt x="56" y="42"/>
                    <a:pt x="56" y="42"/>
                    <a:pt x="56" y="42"/>
                  </a:cubicBezTo>
                  <a:cubicBezTo>
                    <a:pt x="45" y="18"/>
                    <a:pt x="45" y="18"/>
                    <a:pt x="45" y="18"/>
                  </a:cubicBezTo>
                  <a:cubicBezTo>
                    <a:pt x="49" y="11"/>
                    <a:pt x="49" y="11"/>
                    <a:pt x="49" y="11"/>
                  </a:cubicBezTo>
                  <a:cubicBezTo>
                    <a:pt x="40" y="7"/>
                    <a:pt x="40" y="7"/>
                    <a:pt x="40" y="7"/>
                  </a:cubicBezTo>
                  <a:cubicBezTo>
                    <a:pt x="47" y="0"/>
                    <a:pt x="47" y="0"/>
                    <a:pt x="47" y="0"/>
                  </a:cubicBezTo>
                  <a:cubicBezTo>
                    <a:pt x="47" y="0"/>
                    <a:pt x="47" y="0"/>
                    <a:pt x="47" y="0"/>
                  </a:cubicBezTo>
                  <a:cubicBezTo>
                    <a:pt x="44" y="0"/>
                    <a:pt x="42" y="1"/>
                    <a:pt x="39" y="1"/>
                  </a:cubicBezTo>
                  <a:cubicBezTo>
                    <a:pt x="39" y="1"/>
                    <a:pt x="38" y="1"/>
                    <a:pt x="38" y="1"/>
                  </a:cubicBezTo>
                  <a:cubicBezTo>
                    <a:pt x="36" y="1"/>
                    <a:pt x="33" y="3"/>
                    <a:pt x="31" y="5"/>
                  </a:cubicBezTo>
                  <a:cubicBezTo>
                    <a:pt x="3" y="35"/>
                    <a:pt x="3" y="35"/>
                    <a:pt x="3" y="35"/>
                  </a:cubicBezTo>
                  <a:cubicBezTo>
                    <a:pt x="2" y="35"/>
                    <a:pt x="2" y="35"/>
                    <a:pt x="2" y="35"/>
                  </a:cubicBezTo>
                  <a:cubicBezTo>
                    <a:pt x="2" y="35"/>
                    <a:pt x="2" y="35"/>
                    <a:pt x="2" y="35"/>
                  </a:cubicBezTo>
                  <a:cubicBezTo>
                    <a:pt x="0" y="60"/>
                    <a:pt x="2" y="42"/>
                    <a:pt x="1" y="48"/>
                  </a:cubicBezTo>
                  <a:cubicBezTo>
                    <a:pt x="1" y="48"/>
                    <a:pt x="1" y="48"/>
                    <a:pt x="1" y="48"/>
                  </a:cubicBezTo>
                  <a:cubicBezTo>
                    <a:pt x="1" y="48"/>
                    <a:pt x="1" y="48"/>
                    <a:pt x="1" y="48"/>
                  </a:cubicBezTo>
                  <a:cubicBezTo>
                    <a:pt x="1" y="48"/>
                    <a:pt x="1" y="48"/>
                    <a:pt x="1" y="48"/>
                  </a:cubicBezTo>
                  <a:cubicBezTo>
                    <a:pt x="2" y="49"/>
                    <a:pt x="2" y="49"/>
                    <a:pt x="2" y="49"/>
                  </a:cubicBezTo>
                  <a:cubicBezTo>
                    <a:pt x="2" y="50"/>
                    <a:pt x="2" y="50"/>
                    <a:pt x="2" y="50"/>
                  </a:cubicBezTo>
                  <a:cubicBezTo>
                    <a:pt x="3" y="52"/>
                    <a:pt x="3" y="52"/>
                    <a:pt x="3" y="52"/>
                  </a:cubicBezTo>
                  <a:cubicBezTo>
                    <a:pt x="6" y="57"/>
                    <a:pt x="6" y="57"/>
                    <a:pt x="6" y="57"/>
                  </a:cubicBezTo>
                  <a:cubicBezTo>
                    <a:pt x="10" y="66"/>
                    <a:pt x="10" y="66"/>
                    <a:pt x="10" y="66"/>
                  </a:cubicBezTo>
                  <a:cubicBezTo>
                    <a:pt x="20" y="84"/>
                    <a:pt x="20" y="84"/>
                    <a:pt x="20" y="84"/>
                  </a:cubicBezTo>
                  <a:cubicBezTo>
                    <a:pt x="24" y="82"/>
                    <a:pt x="28" y="80"/>
                    <a:pt x="33" y="78"/>
                  </a:cubicBezTo>
                  <a:cubicBezTo>
                    <a:pt x="32" y="82"/>
                    <a:pt x="32" y="86"/>
                    <a:pt x="32" y="90"/>
                  </a:cubicBezTo>
                  <a:cubicBezTo>
                    <a:pt x="32" y="90"/>
                    <a:pt x="32" y="90"/>
                    <a:pt x="32" y="90"/>
                  </a:cubicBezTo>
                  <a:cubicBezTo>
                    <a:pt x="33" y="90"/>
                    <a:pt x="34" y="90"/>
                    <a:pt x="35" y="90"/>
                  </a:cubicBezTo>
                  <a:cubicBezTo>
                    <a:pt x="37" y="171"/>
                    <a:pt x="37" y="171"/>
                    <a:pt x="37" y="171"/>
                  </a:cubicBezTo>
                  <a:cubicBezTo>
                    <a:pt x="60" y="171"/>
                    <a:pt x="60" y="171"/>
                    <a:pt x="60" y="171"/>
                  </a:cubicBezTo>
                  <a:cubicBezTo>
                    <a:pt x="60" y="161"/>
                    <a:pt x="60" y="147"/>
                    <a:pt x="60" y="134"/>
                  </a:cubicBezTo>
                  <a:cubicBezTo>
                    <a:pt x="57" y="127"/>
                    <a:pt x="56" y="118"/>
                    <a:pt x="56" y="110"/>
                  </a:cubicBezTo>
                  <a:cubicBezTo>
                    <a:pt x="56" y="73"/>
                    <a:pt x="84" y="44"/>
                    <a:pt x="120" y="42"/>
                  </a:cubicBezTo>
                  <a:close/>
                  <a:moveTo>
                    <a:pt x="89" y="33"/>
                  </a:moveTo>
                  <a:cubicBezTo>
                    <a:pt x="89" y="31"/>
                    <a:pt x="89" y="29"/>
                    <a:pt x="89" y="27"/>
                  </a:cubicBezTo>
                  <a:cubicBezTo>
                    <a:pt x="93" y="31"/>
                    <a:pt x="93" y="31"/>
                    <a:pt x="93" y="31"/>
                  </a:cubicBezTo>
                  <a:cubicBezTo>
                    <a:pt x="95" y="33"/>
                    <a:pt x="95" y="33"/>
                    <a:pt x="95" y="33"/>
                  </a:cubicBezTo>
                  <a:cubicBezTo>
                    <a:pt x="75" y="45"/>
                    <a:pt x="75" y="45"/>
                    <a:pt x="75" y="45"/>
                  </a:cubicBezTo>
                  <a:cubicBezTo>
                    <a:pt x="73" y="42"/>
                    <a:pt x="73" y="42"/>
                    <a:pt x="73" y="42"/>
                  </a:cubicBezTo>
                  <a:lnTo>
                    <a:pt x="89" y="33"/>
                  </a:lnTo>
                  <a:close/>
                  <a:moveTo>
                    <a:pt x="33" y="60"/>
                  </a:moveTo>
                  <a:cubicBezTo>
                    <a:pt x="30" y="55"/>
                    <a:pt x="30" y="55"/>
                    <a:pt x="30" y="55"/>
                  </a:cubicBezTo>
                  <a:cubicBezTo>
                    <a:pt x="25" y="46"/>
                    <a:pt x="25" y="46"/>
                    <a:pt x="25" y="46"/>
                  </a:cubicBezTo>
                  <a:cubicBezTo>
                    <a:pt x="23" y="44"/>
                    <a:pt x="23" y="44"/>
                    <a:pt x="23" y="44"/>
                  </a:cubicBezTo>
                  <a:cubicBezTo>
                    <a:pt x="34" y="31"/>
                    <a:pt x="34" y="31"/>
                    <a:pt x="34" y="31"/>
                  </a:cubicBezTo>
                  <a:cubicBezTo>
                    <a:pt x="33"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88"/>
            <p:cNvSpPr/>
            <p:nvPr/>
          </p:nvSpPr>
          <p:spPr bwMode="auto">
            <a:xfrm>
              <a:off x="5984876" y="3730625"/>
              <a:ext cx="92075" cy="111125"/>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89"/>
            <p:cNvSpPr>
              <a:spLocks noEditPoints="1"/>
            </p:cNvSpPr>
            <p:nvPr/>
          </p:nvSpPr>
          <p:spPr bwMode="auto">
            <a:xfrm>
              <a:off x="5978526" y="3373438"/>
              <a:ext cx="471488" cy="471488"/>
            </a:xfrm>
            <a:custGeom>
              <a:avLst/>
              <a:gdLst>
                <a:gd name="T0" fmla="*/ 62 w 124"/>
                <a:gd name="T1" fmla="*/ 0 h 124"/>
                <a:gd name="T2" fmla="*/ 0 w 124"/>
                <a:gd name="T3" fmla="*/ 62 h 124"/>
                <a:gd name="T4" fmla="*/ 62 w 124"/>
                <a:gd name="T5" fmla="*/ 124 h 124"/>
                <a:gd name="T6" fmla="*/ 124 w 124"/>
                <a:gd name="T7" fmla="*/ 62 h 124"/>
                <a:gd name="T8" fmla="*/ 62 w 124"/>
                <a:gd name="T9" fmla="*/ 0 h 124"/>
                <a:gd name="T10" fmla="*/ 68 w 124"/>
                <a:gd name="T11" fmla="*/ 112 h 124"/>
                <a:gd name="T12" fmla="*/ 68 w 124"/>
                <a:gd name="T13" fmla="*/ 100 h 124"/>
                <a:gd name="T14" fmla="*/ 62 w 124"/>
                <a:gd name="T15" fmla="*/ 101 h 124"/>
                <a:gd name="T16" fmla="*/ 56 w 124"/>
                <a:gd name="T17" fmla="*/ 100 h 124"/>
                <a:gd name="T18" fmla="*/ 56 w 124"/>
                <a:gd name="T19" fmla="*/ 112 h 124"/>
                <a:gd name="T20" fmla="*/ 12 w 124"/>
                <a:gd name="T21" fmla="*/ 67 h 124"/>
                <a:gd name="T22" fmla="*/ 24 w 124"/>
                <a:gd name="T23" fmla="*/ 67 h 124"/>
                <a:gd name="T24" fmla="*/ 23 w 124"/>
                <a:gd name="T25" fmla="*/ 62 h 124"/>
                <a:gd name="T26" fmla="*/ 24 w 124"/>
                <a:gd name="T27" fmla="*/ 56 h 124"/>
                <a:gd name="T28" fmla="*/ 12 w 124"/>
                <a:gd name="T29" fmla="*/ 56 h 124"/>
                <a:gd name="T30" fmla="*/ 56 w 124"/>
                <a:gd name="T31" fmla="*/ 11 h 124"/>
                <a:gd name="T32" fmla="*/ 56 w 124"/>
                <a:gd name="T33" fmla="*/ 23 h 124"/>
                <a:gd name="T34" fmla="*/ 62 w 124"/>
                <a:gd name="T35" fmla="*/ 23 h 124"/>
                <a:gd name="T36" fmla="*/ 68 w 124"/>
                <a:gd name="T37" fmla="*/ 23 h 124"/>
                <a:gd name="T38" fmla="*/ 68 w 124"/>
                <a:gd name="T39" fmla="*/ 11 h 124"/>
                <a:gd name="T40" fmla="*/ 112 w 124"/>
                <a:gd name="T41" fmla="*/ 56 h 124"/>
                <a:gd name="T42" fmla="*/ 101 w 124"/>
                <a:gd name="T43" fmla="*/ 56 h 124"/>
                <a:gd name="T44" fmla="*/ 101 w 124"/>
                <a:gd name="T45" fmla="*/ 62 h 124"/>
                <a:gd name="T46" fmla="*/ 101 w 124"/>
                <a:gd name="T47" fmla="*/ 67 h 124"/>
                <a:gd name="T48" fmla="*/ 112 w 124"/>
                <a:gd name="T49" fmla="*/ 67 h 124"/>
                <a:gd name="T50" fmla="*/ 68 w 124"/>
                <a:gd name="T51" fmla="*/ 1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close/>
                  <a:moveTo>
                    <a:pt x="68" y="112"/>
                  </a:moveTo>
                  <a:cubicBezTo>
                    <a:pt x="68" y="100"/>
                    <a:pt x="68" y="100"/>
                    <a:pt x="68" y="100"/>
                  </a:cubicBezTo>
                  <a:cubicBezTo>
                    <a:pt x="66" y="100"/>
                    <a:pt x="64" y="101"/>
                    <a:pt x="62" y="101"/>
                  </a:cubicBezTo>
                  <a:cubicBezTo>
                    <a:pt x="60" y="101"/>
                    <a:pt x="58" y="100"/>
                    <a:pt x="56" y="100"/>
                  </a:cubicBezTo>
                  <a:cubicBezTo>
                    <a:pt x="56" y="112"/>
                    <a:pt x="56" y="112"/>
                    <a:pt x="56" y="112"/>
                  </a:cubicBezTo>
                  <a:cubicBezTo>
                    <a:pt x="33" y="109"/>
                    <a:pt x="15" y="91"/>
                    <a:pt x="12" y="67"/>
                  </a:cubicBezTo>
                  <a:cubicBezTo>
                    <a:pt x="24" y="67"/>
                    <a:pt x="24" y="67"/>
                    <a:pt x="24" y="67"/>
                  </a:cubicBezTo>
                  <a:cubicBezTo>
                    <a:pt x="23" y="66"/>
                    <a:pt x="23" y="64"/>
                    <a:pt x="23" y="62"/>
                  </a:cubicBezTo>
                  <a:cubicBezTo>
                    <a:pt x="23" y="60"/>
                    <a:pt x="23" y="58"/>
                    <a:pt x="24" y="56"/>
                  </a:cubicBezTo>
                  <a:cubicBezTo>
                    <a:pt x="12" y="56"/>
                    <a:pt x="12" y="56"/>
                    <a:pt x="12" y="56"/>
                  </a:cubicBezTo>
                  <a:cubicBezTo>
                    <a:pt x="15" y="33"/>
                    <a:pt x="33" y="14"/>
                    <a:pt x="56" y="11"/>
                  </a:cubicBezTo>
                  <a:cubicBezTo>
                    <a:pt x="56" y="23"/>
                    <a:pt x="56" y="23"/>
                    <a:pt x="56" y="23"/>
                  </a:cubicBezTo>
                  <a:cubicBezTo>
                    <a:pt x="58" y="23"/>
                    <a:pt x="60" y="23"/>
                    <a:pt x="62" y="23"/>
                  </a:cubicBezTo>
                  <a:cubicBezTo>
                    <a:pt x="64" y="23"/>
                    <a:pt x="66" y="23"/>
                    <a:pt x="68" y="23"/>
                  </a:cubicBezTo>
                  <a:cubicBezTo>
                    <a:pt x="68" y="11"/>
                    <a:pt x="68" y="11"/>
                    <a:pt x="68" y="11"/>
                  </a:cubicBezTo>
                  <a:cubicBezTo>
                    <a:pt x="91" y="14"/>
                    <a:pt x="109" y="33"/>
                    <a:pt x="112" y="56"/>
                  </a:cubicBezTo>
                  <a:cubicBezTo>
                    <a:pt x="101" y="56"/>
                    <a:pt x="101" y="56"/>
                    <a:pt x="101" y="56"/>
                  </a:cubicBezTo>
                  <a:cubicBezTo>
                    <a:pt x="101" y="58"/>
                    <a:pt x="101" y="60"/>
                    <a:pt x="101" y="62"/>
                  </a:cubicBezTo>
                  <a:cubicBezTo>
                    <a:pt x="101" y="64"/>
                    <a:pt x="101" y="66"/>
                    <a:pt x="101" y="67"/>
                  </a:cubicBezTo>
                  <a:cubicBezTo>
                    <a:pt x="112" y="67"/>
                    <a:pt x="112" y="67"/>
                    <a:pt x="112" y="67"/>
                  </a:cubicBezTo>
                  <a:cubicBezTo>
                    <a:pt x="109" y="91"/>
                    <a:pt x="91" y="109"/>
                    <a:pt x="68"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90"/>
            <p:cNvSpPr/>
            <p:nvPr/>
          </p:nvSpPr>
          <p:spPr bwMode="auto">
            <a:xfrm>
              <a:off x="6118226" y="3446463"/>
              <a:ext cx="34925" cy="38100"/>
            </a:xfrm>
            <a:custGeom>
              <a:avLst/>
              <a:gdLst>
                <a:gd name="T0" fmla="*/ 3 w 9"/>
                <a:gd name="T1" fmla="*/ 10 h 10"/>
                <a:gd name="T2" fmla="*/ 9 w 9"/>
                <a:gd name="T3" fmla="*/ 7 h 10"/>
                <a:gd name="T4" fmla="*/ 6 w 9"/>
                <a:gd name="T5" fmla="*/ 2 h 10"/>
                <a:gd name="T6" fmla="*/ 3 w 9"/>
                <a:gd name="T7" fmla="*/ 0 h 10"/>
                <a:gd name="T8" fmla="*/ 2 w 9"/>
                <a:gd name="T9" fmla="*/ 1 h 10"/>
                <a:gd name="T10" fmla="*/ 0 w 9"/>
                <a:gd name="T11" fmla="*/ 3 h 10"/>
                <a:gd name="T12" fmla="*/ 1 w 9"/>
                <a:gd name="T13" fmla="*/ 5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5" y="9"/>
                    <a:pt x="7" y="8"/>
                    <a:pt x="9" y="7"/>
                  </a:cubicBezTo>
                  <a:cubicBezTo>
                    <a:pt x="6" y="2"/>
                    <a:pt x="6" y="2"/>
                    <a:pt x="6" y="2"/>
                  </a:cubicBezTo>
                  <a:cubicBezTo>
                    <a:pt x="5" y="1"/>
                    <a:pt x="4" y="0"/>
                    <a:pt x="3" y="0"/>
                  </a:cubicBezTo>
                  <a:cubicBezTo>
                    <a:pt x="3" y="0"/>
                    <a:pt x="2" y="1"/>
                    <a:pt x="2" y="1"/>
                  </a:cubicBezTo>
                  <a:cubicBezTo>
                    <a:pt x="1" y="1"/>
                    <a:pt x="0" y="2"/>
                    <a:pt x="0" y="3"/>
                  </a:cubicBezTo>
                  <a:cubicBezTo>
                    <a:pt x="0" y="3"/>
                    <a:pt x="0" y="4"/>
                    <a:pt x="1" y="5"/>
                  </a:cubicBezTo>
                  <a:lnTo>
                    <a:pt x="3"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91"/>
            <p:cNvSpPr/>
            <p:nvPr/>
          </p:nvSpPr>
          <p:spPr bwMode="auto">
            <a:xfrm>
              <a:off x="6275388" y="3446463"/>
              <a:ext cx="33338" cy="38100"/>
            </a:xfrm>
            <a:custGeom>
              <a:avLst/>
              <a:gdLst>
                <a:gd name="T0" fmla="*/ 7 w 9"/>
                <a:gd name="T1" fmla="*/ 1 h 10"/>
                <a:gd name="T2" fmla="*/ 6 w 9"/>
                <a:gd name="T3" fmla="*/ 0 h 10"/>
                <a:gd name="T4" fmla="*/ 3 w 9"/>
                <a:gd name="T5" fmla="*/ 2 h 10"/>
                <a:gd name="T6" fmla="*/ 0 w 9"/>
                <a:gd name="T7" fmla="*/ 7 h 10"/>
                <a:gd name="T8" fmla="*/ 6 w 9"/>
                <a:gd name="T9" fmla="*/ 10 h 10"/>
                <a:gd name="T10" fmla="*/ 9 w 9"/>
                <a:gd name="T11" fmla="*/ 5 h 10"/>
                <a:gd name="T12" fmla="*/ 7 w 9"/>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7" y="1"/>
                  </a:moveTo>
                  <a:cubicBezTo>
                    <a:pt x="7" y="1"/>
                    <a:pt x="7" y="0"/>
                    <a:pt x="6" y="0"/>
                  </a:cubicBezTo>
                  <a:cubicBezTo>
                    <a:pt x="5" y="0"/>
                    <a:pt x="4" y="1"/>
                    <a:pt x="3" y="2"/>
                  </a:cubicBezTo>
                  <a:cubicBezTo>
                    <a:pt x="0" y="7"/>
                    <a:pt x="0" y="7"/>
                    <a:pt x="0" y="7"/>
                  </a:cubicBezTo>
                  <a:cubicBezTo>
                    <a:pt x="2" y="8"/>
                    <a:pt x="4" y="9"/>
                    <a:pt x="6" y="10"/>
                  </a:cubicBezTo>
                  <a:cubicBezTo>
                    <a:pt x="9" y="5"/>
                    <a:pt x="9" y="5"/>
                    <a:pt x="9" y="5"/>
                  </a:cubicBezTo>
                  <a:cubicBezTo>
                    <a:pt x="9" y="3"/>
                    <a:pt x="9"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92"/>
            <p:cNvSpPr/>
            <p:nvPr/>
          </p:nvSpPr>
          <p:spPr bwMode="auto">
            <a:xfrm>
              <a:off x="6335713" y="3511550"/>
              <a:ext cx="34925" cy="30163"/>
            </a:xfrm>
            <a:custGeom>
              <a:avLst/>
              <a:gdLst>
                <a:gd name="T0" fmla="*/ 8 w 9"/>
                <a:gd name="T1" fmla="*/ 6 h 8"/>
                <a:gd name="T2" fmla="*/ 9 w 9"/>
                <a:gd name="T3" fmla="*/ 4 h 8"/>
                <a:gd name="T4" fmla="*/ 9 w 9"/>
                <a:gd name="T5" fmla="*/ 1 h 8"/>
                <a:gd name="T6" fmla="*/ 6 w 9"/>
                <a:gd name="T7" fmla="*/ 0 h 8"/>
                <a:gd name="T8" fmla="*/ 5 w 9"/>
                <a:gd name="T9" fmla="*/ 0 h 8"/>
                <a:gd name="T10" fmla="*/ 0 w 9"/>
                <a:gd name="T11" fmla="*/ 3 h 8"/>
                <a:gd name="T12" fmla="*/ 3 w 9"/>
                <a:gd name="T13" fmla="*/ 8 h 8"/>
                <a:gd name="T14" fmla="*/ 8 w 9"/>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8" y="6"/>
                  </a:moveTo>
                  <a:cubicBezTo>
                    <a:pt x="8" y="5"/>
                    <a:pt x="9" y="5"/>
                    <a:pt x="9" y="4"/>
                  </a:cubicBezTo>
                  <a:cubicBezTo>
                    <a:pt x="9" y="3"/>
                    <a:pt x="9" y="2"/>
                    <a:pt x="9" y="1"/>
                  </a:cubicBezTo>
                  <a:cubicBezTo>
                    <a:pt x="8" y="1"/>
                    <a:pt x="7" y="0"/>
                    <a:pt x="6" y="0"/>
                  </a:cubicBezTo>
                  <a:cubicBezTo>
                    <a:pt x="6" y="0"/>
                    <a:pt x="5" y="0"/>
                    <a:pt x="5" y="0"/>
                  </a:cubicBezTo>
                  <a:cubicBezTo>
                    <a:pt x="0" y="3"/>
                    <a:pt x="0" y="3"/>
                    <a:pt x="0" y="3"/>
                  </a:cubicBezTo>
                  <a:cubicBezTo>
                    <a:pt x="1" y="5"/>
                    <a:pt x="2" y="7"/>
                    <a:pt x="3" y="8"/>
                  </a:cubicBezTo>
                  <a:lnTo>
                    <a:pt x="8"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93"/>
            <p:cNvSpPr/>
            <p:nvPr/>
          </p:nvSpPr>
          <p:spPr bwMode="auto">
            <a:xfrm>
              <a:off x="6057901" y="3511550"/>
              <a:ext cx="34925" cy="30163"/>
            </a:xfrm>
            <a:custGeom>
              <a:avLst/>
              <a:gdLst>
                <a:gd name="T0" fmla="*/ 3 w 9"/>
                <a:gd name="T1" fmla="*/ 0 h 8"/>
                <a:gd name="T2" fmla="*/ 0 w 9"/>
                <a:gd name="T3" fmla="*/ 1 h 8"/>
                <a:gd name="T4" fmla="*/ 0 w 9"/>
                <a:gd name="T5" fmla="*/ 4 h 8"/>
                <a:gd name="T6" fmla="*/ 1 w 9"/>
                <a:gd name="T7" fmla="*/ 6 h 8"/>
                <a:gd name="T8" fmla="*/ 6 w 9"/>
                <a:gd name="T9" fmla="*/ 8 h 8"/>
                <a:gd name="T10" fmla="*/ 9 w 9"/>
                <a:gd name="T11" fmla="*/ 3 h 8"/>
                <a:gd name="T12" fmla="*/ 4 w 9"/>
                <a:gd name="T13" fmla="*/ 0 h 8"/>
                <a:gd name="T14" fmla="*/ 3 w 9"/>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3" y="0"/>
                  </a:moveTo>
                  <a:cubicBezTo>
                    <a:pt x="2" y="0"/>
                    <a:pt x="1" y="1"/>
                    <a:pt x="0" y="1"/>
                  </a:cubicBezTo>
                  <a:cubicBezTo>
                    <a:pt x="0" y="2"/>
                    <a:pt x="0" y="3"/>
                    <a:pt x="0" y="4"/>
                  </a:cubicBezTo>
                  <a:cubicBezTo>
                    <a:pt x="0" y="5"/>
                    <a:pt x="1" y="5"/>
                    <a:pt x="1" y="6"/>
                  </a:cubicBezTo>
                  <a:cubicBezTo>
                    <a:pt x="6" y="8"/>
                    <a:pt x="6" y="8"/>
                    <a:pt x="6" y="8"/>
                  </a:cubicBezTo>
                  <a:cubicBezTo>
                    <a:pt x="7" y="7"/>
                    <a:pt x="8" y="5"/>
                    <a:pt x="9" y="3"/>
                  </a:cubicBezTo>
                  <a:cubicBezTo>
                    <a:pt x="4" y="0"/>
                    <a:pt x="4" y="0"/>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94"/>
            <p:cNvSpPr/>
            <p:nvPr/>
          </p:nvSpPr>
          <p:spPr bwMode="auto">
            <a:xfrm>
              <a:off x="6335713" y="3673475"/>
              <a:ext cx="34925" cy="31750"/>
            </a:xfrm>
            <a:custGeom>
              <a:avLst/>
              <a:gdLst>
                <a:gd name="T0" fmla="*/ 0 w 9"/>
                <a:gd name="T1" fmla="*/ 5 h 8"/>
                <a:gd name="T2" fmla="*/ 5 w 9"/>
                <a:gd name="T3" fmla="*/ 8 h 8"/>
                <a:gd name="T4" fmla="*/ 6 w 9"/>
                <a:gd name="T5" fmla="*/ 8 h 8"/>
                <a:gd name="T6" fmla="*/ 9 w 9"/>
                <a:gd name="T7" fmla="*/ 7 h 8"/>
                <a:gd name="T8" fmla="*/ 9 w 9"/>
                <a:gd name="T9" fmla="*/ 5 h 8"/>
                <a:gd name="T10" fmla="*/ 8 w 9"/>
                <a:gd name="T11" fmla="*/ 3 h 8"/>
                <a:gd name="T12" fmla="*/ 3 w 9"/>
                <a:gd name="T13" fmla="*/ 0 h 8"/>
                <a:gd name="T14" fmla="*/ 0 w 9"/>
                <a:gd name="T15" fmla="*/ 5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5"/>
                  </a:moveTo>
                  <a:cubicBezTo>
                    <a:pt x="5" y="8"/>
                    <a:pt x="5" y="8"/>
                    <a:pt x="5" y="8"/>
                  </a:cubicBezTo>
                  <a:cubicBezTo>
                    <a:pt x="5" y="8"/>
                    <a:pt x="6" y="8"/>
                    <a:pt x="6" y="8"/>
                  </a:cubicBezTo>
                  <a:cubicBezTo>
                    <a:pt x="7" y="8"/>
                    <a:pt x="8" y="8"/>
                    <a:pt x="9" y="7"/>
                  </a:cubicBezTo>
                  <a:cubicBezTo>
                    <a:pt x="9" y="6"/>
                    <a:pt x="9" y="5"/>
                    <a:pt x="9" y="5"/>
                  </a:cubicBezTo>
                  <a:cubicBezTo>
                    <a:pt x="9" y="4"/>
                    <a:pt x="8" y="3"/>
                    <a:pt x="8" y="3"/>
                  </a:cubicBezTo>
                  <a:cubicBezTo>
                    <a:pt x="3" y="0"/>
                    <a:pt x="3" y="0"/>
                    <a:pt x="3" y="0"/>
                  </a:cubicBezTo>
                  <a:cubicBezTo>
                    <a:pt x="2" y="2"/>
                    <a:pt x="1"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95"/>
            <p:cNvSpPr/>
            <p:nvPr/>
          </p:nvSpPr>
          <p:spPr bwMode="auto">
            <a:xfrm>
              <a:off x="6057901" y="3673475"/>
              <a:ext cx="34925" cy="31750"/>
            </a:xfrm>
            <a:custGeom>
              <a:avLst/>
              <a:gdLst>
                <a:gd name="T0" fmla="*/ 1 w 9"/>
                <a:gd name="T1" fmla="*/ 3 h 8"/>
                <a:gd name="T2" fmla="*/ 0 w 9"/>
                <a:gd name="T3" fmla="*/ 5 h 8"/>
                <a:gd name="T4" fmla="*/ 0 w 9"/>
                <a:gd name="T5" fmla="*/ 7 h 8"/>
                <a:gd name="T6" fmla="*/ 3 w 9"/>
                <a:gd name="T7" fmla="*/ 8 h 8"/>
                <a:gd name="T8" fmla="*/ 4 w 9"/>
                <a:gd name="T9" fmla="*/ 8 h 8"/>
                <a:gd name="T10" fmla="*/ 9 w 9"/>
                <a:gd name="T11" fmla="*/ 5 h 8"/>
                <a:gd name="T12" fmla="*/ 6 w 9"/>
                <a:gd name="T13" fmla="*/ 0 h 8"/>
                <a:gd name="T14" fmla="*/ 1 w 9"/>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1" y="3"/>
                  </a:moveTo>
                  <a:cubicBezTo>
                    <a:pt x="1" y="3"/>
                    <a:pt x="0" y="4"/>
                    <a:pt x="0" y="5"/>
                  </a:cubicBezTo>
                  <a:cubicBezTo>
                    <a:pt x="0" y="5"/>
                    <a:pt x="0" y="6"/>
                    <a:pt x="0" y="7"/>
                  </a:cubicBezTo>
                  <a:cubicBezTo>
                    <a:pt x="1" y="8"/>
                    <a:pt x="2" y="8"/>
                    <a:pt x="3" y="8"/>
                  </a:cubicBezTo>
                  <a:cubicBezTo>
                    <a:pt x="3" y="8"/>
                    <a:pt x="4" y="8"/>
                    <a:pt x="4" y="8"/>
                  </a:cubicBezTo>
                  <a:cubicBezTo>
                    <a:pt x="9" y="5"/>
                    <a:pt x="9" y="5"/>
                    <a:pt x="9" y="5"/>
                  </a:cubicBezTo>
                  <a:cubicBezTo>
                    <a:pt x="8" y="3"/>
                    <a:pt x="7" y="2"/>
                    <a:pt x="6" y="0"/>
                  </a:cubicBezTo>
                  <a:lnTo>
                    <a:pt x="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96"/>
            <p:cNvSpPr/>
            <p:nvPr/>
          </p:nvSpPr>
          <p:spPr bwMode="auto">
            <a:xfrm>
              <a:off x="6275388" y="3730625"/>
              <a:ext cx="33338" cy="38100"/>
            </a:xfrm>
            <a:custGeom>
              <a:avLst/>
              <a:gdLst>
                <a:gd name="T0" fmla="*/ 6 w 9"/>
                <a:gd name="T1" fmla="*/ 0 h 10"/>
                <a:gd name="T2" fmla="*/ 0 w 9"/>
                <a:gd name="T3" fmla="*/ 3 h 10"/>
                <a:gd name="T4" fmla="*/ 3 w 9"/>
                <a:gd name="T5" fmla="*/ 8 h 10"/>
                <a:gd name="T6" fmla="*/ 6 w 9"/>
                <a:gd name="T7" fmla="*/ 10 h 10"/>
                <a:gd name="T8" fmla="*/ 7 w 9"/>
                <a:gd name="T9" fmla="*/ 9 h 10"/>
                <a:gd name="T10" fmla="*/ 9 w 9"/>
                <a:gd name="T11" fmla="*/ 5 h 10"/>
                <a:gd name="T12" fmla="*/ 6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0"/>
                  </a:moveTo>
                  <a:cubicBezTo>
                    <a:pt x="4" y="1"/>
                    <a:pt x="2" y="2"/>
                    <a:pt x="0" y="3"/>
                  </a:cubicBezTo>
                  <a:cubicBezTo>
                    <a:pt x="3" y="8"/>
                    <a:pt x="3" y="8"/>
                    <a:pt x="3" y="8"/>
                  </a:cubicBezTo>
                  <a:cubicBezTo>
                    <a:pt x="4" y="9"/>
                    <a:pt x="5" y="10"/>
                    <a:pt x="6" y="10"/>
                  </a:cubicBezTo>
                  <a:cubicBezTo>
                    <a:pt x="7" y="10"/>
                    <a:pt x="7" y="10"/>
                    <a:pt x="7" y="9"/>
                  </a:cubicBezTo>
                  <a:cubicBezTo>
                    <a:pt x="9" y="9"/>
                    <a:pt x="9" y="7"/>
                    <a:pt x="9" y="5"/>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97"/>
            <p:cNvSpPr/>
            <p:nvPr/>
          </p:nvSpPr>
          <p:spPr bwMode="auto">
            <a:xfrm>
              <a:off x="6118226" y="3730625"/>
              <a:ext cx="34925" cy="38100"/>
            </a:xfrm>
            <a:custGeom>
              <a:avLst/>
              <a:gdLst>
                <a:gd name="T0" fmla="*/ 1 w 9"/>
                <a:gd name="T1" fmla="*/ 5 h 10"/>
                <a:gd name="T2" fmla="*/ 0 w 9"/>
                <a:gd name="T3" fmla="*/ 8 h 10"/>
                <a:gd name="T4" fmla="*/ 2 w 9"/>
                <a:gd name="T5" fmla="*/ 9 h 10"/>
                <a:gd name="T6" fmla="*/ 3 w 9"/>
                <a:gd name="T7" fmla="*/ 10 h 10"/>
                <a:gd name="T8" fmla="*/ 6 w 9"/>
                <a:gd name="T9" fmla="*/ 8 h 10"/>
                <a:gd name="T10" fmla="*/ 9 w 9"/>
                <a:gd name="T11" fmla="*/ 3 h 10"/>
                <a:gd name="T12" fmla="*/ 3 w 9"/>
                <a:gd name="T13" fmla="*/ 0 h 10"/>
                <a:gd name="T14" fmla="*/ 1 w 9"/>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1" y="5"/>
                  </a:moveTo>
                  <a:cubicBezTo>
                    <a:pt x="0" y="6"/>
                    <a:pt x="0" y="7"/>
                    <a:pt x="0" y="8"/>
                  </a:cubicBezTo>
                  <a:cubicBezTo>
                    <a:pt x="0" y="8"/>
                    <a:pt x="1" y="9"/>
                    <a:pt x="2" y="9"/>
                  </a:cubicBezTo>
                  <a:cubicBezTo>
                    <a:pt x="2" y="10"/>
                    <a:pt x="3" y="10"/>
                    <a:pt x="3" y="10"/>
                  </a:cubicBezTo>
                  <a:cubicBezTo>
                    <a:pt x="4" y="10"/>
                    <a:pt x="5" y="9"/>
                    <a:pt x="6" y="8"/>
                  </a:cubicBezTo>
                  <a:cubicBezTo>
                    <a:pt x="9" y="3"/>
                    <a:pt x="9" y="3"/>
                    <a:pt x="9" y="3"/>
                  </a:cubicBezTo>
                  <a:cubicBezTo>
                    <a:pt x="7" y="2"/>
                    <a:pt x="5" y="1"/>
                    <a:pt x="3" y="0"/>
                  </a:cubicBezTo>
                  <a:lnTo>
                    <a:pt x="1"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Oval 298"/>
            <p:cNvSpPr>
              <a:spLocks noChangeArrowheads="1"/>
            </p:cNvSpPr>
            <p:nvPr/>
          </p:nvSpPr>
          <p:spPr bwMode="auto">
            <a:xfrm>
              <a:off x="6194426" y="3590925"/>
              <a:ext cx="34925"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99"/>
            <p:cNvSpPr/>
            <p:nvPr/>
          </p:nvSpPr>
          <p:spPr bwMode="auto">
            <a:xfrm>
              <a:off x="6145213" y="3492500"/>
              <a:ext cx="84138" cy="98425"/>
            </a:xfrm>
            <a:custGeom>
              <a:avLst/>
              <a:gdLst>
                <a:gd name="T0" fmla="*/ 22 w 22"/>
                <a:gd name="T1" fmla="*/ 25 h 26"/>
                <a:gd name="T2" fmla="*/ 21 w 22"/>
                <a:gd name="T3" fmla="*/ 7 h 26"/>
                <a:gd name="T4" fmla="*/ 18 w 22"/>
                <a:gd name="T5" fmla="*/ 3 h 26"/>
                <a:gd name="T6" fmla="*/ 14 w 22"/>
                <a:gd name="T7" fmla="*/ 7 h 26"/>
                <a:gd name="T8" fmla="*/ 14 w 22"/>
                <a:gd name="T9" fmla="*/ 17 h 26"/>
                <a:gd name="T10" fmla="*/ 5 w 22"/>
                <a:gd name="T11" fmla="*/ 1 h 26"/>
                <a:gd name="T12" fmla="*/ 2 w 22"/>
                <a:gd name="T13" fmla="*/ 1 h 26"/>
                <a:gd name="T14" fmla="*/ 1 w 22"/>
                <a:gd name="T15" fmla="*/ 4 h 26"/>
                <a:gd name="T16" fmla="*/ 13 w 22"/>
                <a:gd name="T17" fmla="*/ 26 h 26"/>
                <a:gd name="T18" fmla="*/ 18 w 22"/>
                <a:gd name="T19" fmla="*/ 24 h 26"/>
                <a:gd name="T20" fmla="*/ 22 w 22"/>
                <a:gd name="T2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6">
                  <a:moveTo>
                    <a:pt x="22" y="25"/>
                  </a:moveTo>
                  <a:cubicBezTo>
                    <a:pt x="21" y="7"/>
                    <a:pt x="21" y="7"/>
                    <a:pt x="21" y="7"/>
                  </a:cubicBezTo>
                  <a:cubicBezTo>
                    <a:pt x="21" y="5"/>
                    <a:pt x="20" y="3"/>
                    <a:pt x="18" y="3"/>
                  </a:cubicBezTo>
                  <a:cubicBezTo>
                    <a:pt x="15" y="3"/>
                    <a:pt x="14" y="5"/>
                    <a:pt x="14" y="7"/>
                  </a:cubicBezTo>
                  <a:cubicBezTo>
                    <a:pt x="14" y="17"/>
                    <a:pt x="14" y="17"/>
                    <a:pt x="14" y="17"/>
                  </a:cubicBezTo>
                  <a:cubicBezTo>
                    <a:pt x="5" y="1"/>
                    <a:pt x="5" y="1"/>
                    <a:pt x="5" y="1"/>
                  </a:cubicBezTo>
                  <a:cubicBezTo>
                    <a:pt x="4" y="0"/>
                    <a:pt x="3" y="0"/>
                    <a:pt x="2" y="1"/>
                  </a:cubicBezTo>
                  <a:cubicBezTo>
                    <a:pt x="1" y="1"/>
                    <a:pt x="0" y="3"/>
                    <a:pt x="1" y="4"/>
                  </a:cubicBezTo>
                  <a:cubicBezTo>
                    <a:pt x="13" y="26"/>
                    <a:pt x="13" y="26"/>
                    <a:pt x="13" y="26"/>
                  </a:cubicBezTo>
                  <a:cubicBezTo>
                    <a:pt x="14" y="24"/>
                    <a:pt x="16" y="24"/>
                    <a:pt x="18" y="24"/>
                  </a:cubicBezTo>
                  <a:cubicBezTo>
                    <a:pt x="19" y="24"/>
                    <a:pt x="21" y="24"/>
                    <a:pt x="2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0" name="组合 59"/>
          <p:cNvGrpSpPr/>
          <p:nvPr/>
        </p:nvGrpSpPr>
        <p:grpSpPr>
          <a:xfrm>
            <a:off x="9740724" y="2491579"/>
            <a:ext cx="530632" cy="649902"/>
            <a:chOff x="5749925" y="3003550"/>
            <a:chExt cx="692151" cy="847725"/>
          </a:xfrm>
          <a:solidFill>
            <a:srgbClr val="C8161D"/>
          </a:solidFill>
        </p:grpSpPr>
        <p:sp>
          <p:nvSpPr>
            <p:cNvPr id="61" name="Freeform 433"/>
            <p:cNvSpPr/>
            <p:nvPr/>
          </p:nvSpPr>
          <p:spPr bwMode="auto">
            <a:xfrm>
              <a:off x="5964238" y="3208338"/>
              <a:ext cx="114300" cy="130175"/>
            </a:xfrm>
            <a:custGeom>
              <a:avLst/>
              <a:gdLst>
                <a:gd name="T0" fmla="*/ 21 w 30"/>
                <a:gd name="T1" fmla="*/ 31 h 34"/>
                <a:gd name="T2" fmla="*/ 27 w 30"/>
                <a:gd name="T3" fmla="*/ 12 h 34"/>
                <a:gd name="T4" fmla="*/ 9 w 30"/>
                <a:gd name="T5" fmla="*/ 3 h 34"/>
                <a:gd name="T6" fmla="*/ 3 w 30"/>
                <a:gd name="T7" fmla="*/ 22 h 34"/>
                <a:gd name="T8" fmla="*/ 21 w 30"/>
                <a:gd name="T9" fmla="*/ 31 h 34"/>
              </a:gdLst>
              <a:ahLst/>
              <a:cxnLst>
                <a:cxn ang="0">
                  <a:pos x="T0" y="T1"/>
                </a:cxn>
                <a:cxn ang="0">
                  <a:pos x="T2" y="T3"/>
                </a:cxn>
                <a:cxn ang="0">
                  <a:pos x="T4" y="T5"/>
                </a:cxn>
                <a:cxn ang="0">
                  <a:pos x="T6" y="T7"/>
                </a:cxn>
                <a:cxn ang="0">
                  <a:pos x="T8" y="T9"/>
                </a:cxn>
              </a:cxnLst>
              <a:rect l="0" t="0" r="r" b="b"/>
              <a:pathLst>
                <a:path w="30" h="34">
                  <a:moveTo>
                    <a:pt x="21" y="31"/>
                  </a:moveTo>
                  <a:cubicBezTo>
                    <a:pt x="27" y="29"/>
                    <a:pt x="30" y="20"/>
                    <a:pt x="27" y="12"/>
                  </a:cubicBezTo>
                  <a:cubicBezTo>
                    <a:pt x="23" y="4"/>
                    <a:pt x="15" y="0"/>
                    <a:pt x="9" y="3"/>
                  </a:cubicBezTo>
                  <a:cubicBezTo>
                    <a:pt x="2" y="5"/>
                    <a:pt x="0" y="14"/>
                    <a:pt x="3" y="22"/>
                  </a:cubicBezTo>
                  <a:cubicBezTo>
                    <a:pt x="7" y="30"/>
                    <a:pt x="14" y="34"/>
                    <a:pt x="2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34"/>
            <p:cNvSpPr/>
            <p:nvPr/>
          </p:nvSpPr>
          <p:spPr bwMode="auto">
            <a:xfrm>
              <a:off x="6364288" y="3224213"/>
              <a:ext cx="77788" cy="38100"/>
            </a:xfrm>
            <a:custGeom>
              <a:avLst/>
              <a:gdLst>
                <a:gd name="T0" fmla="*/ 17 w 20"/>
                <a:gd name="T1" fmla="*/ 2 h 10"/>
                <a:gd name="T2" fmla="*/ 4 w 20"/>
                <a:gd name="T3" fmla="*/ 0 h 10"/>
                <a:gd name="T4" fmla="*/ 0 w 20"/>
                <a:gd name="T5" fmla="*/ 4 h 10"/>
                <a:gd name="T6" fmla="*/ 3 w 20"/>
                <a:gd name="T7" fmla="*/ 8 h 10"/>
                <a:gd name="T8" fmla="*/ 16 w 20"/>
                <a:gd name="T9" fmla="*/ 10 h 10"/>
                <a:gd name="T10" fmla="*/ 16 w 20"/>
                <a:gd name="T11" fmla="*/ 10 h 10"/>
                <a:gd name="T12" fmla="*/ 20 w 20"/>
                <a:gd name="T13" fmla="*/ 7 h 10"/>
                <a:gd name="T14" fmla="*/ 17 w 2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7" y="2"/>
                  </a:moveTo>
                  <a:cubicBezTo>
                    <a:pt x="4" y="0"/>
                    <a:pt x="4" y="0"/>
                    <a:pt x="4" y="0"/>
                  </a:cubicBezTo>
                  <a:cubicBezTo>
                    <a:pt x="2" y="0"/>
                    <a:pt x="0" y="2"/>
                    <a:pt x="0" y="4"/>
                  </a:cubicBezTo>
                  <a:cubicBezTo>
                    <a:pt x="0" y="6"/>
                    <a:pt x="1" y="8"/>
                    <a:pt x="3" y="8"/>
                  </a:cubicBezTo>
                  <a:cubicBezTo>
                    <a:pt x="16" y="10"/>
                    <a:pt x="16" y="10"/>
                    <a:pt x="16" y="10"/>
                  </a:cubicBezTo>
                  <a:cubicBezTo>
                    <a:pt x="16" y="10"/>
                    <a:pt x="16" y="10"/>
                    <a:pt x="16" y="10"/>
                  </a:cubicBezTo>
                  <a:cubicBezTo>
                    <a:pt x="18" y="10"/>
                    <a:pt x="20" y="9"/>
                    <a:pt x="20" y="7"/>
                  </a:cubicBezTo>
                  <a:cubicBezTo>
                    <a:pt x="20" y="5"/>
                    <a:pt x="19" y="3"/>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35"/>
            <p:cNvSpPr/>
            <p:nvPr/>
          </p:nvSpPr>
          <p:spPr bwMode="auto">
            <a:xfrm>
              <a:off x="6353175" y="3105150"/>
              <a:ext cx="80963" cy="50800"/>
            </a:xfrm>
            <a:custGeom>
              <a:avLst/>
              <a:gdLst>
                <a:gd name="T0" fmla="*/ 6 w 21"/>
                <a:gd name="T1" fmla="*/ 12 h 13"/>
                <a:gd name="T2" fmla="*/ 18 w 21"/>
                <a:gd name="T3" fmla="*/ 8 h 13"/>
                <a:gd name="T4" fmla="*/ 20 w 21"/>
                <a:gd name="T5" fmla="*/ 3 h 13"/>
                <a:gd name="T6" fmla="*/ 15 w 21"/>
                <a:gd name="T7" fmla="*/ 1 h 13"/>
                <a:gd name="T8" fmla="*/ 3 w 21"/>
                <a:gd name="T9" fmla="*/ 5 h 13"/>
                <a:gd name="T10" fmla="*/ 1 w 21"/>
                <a:gd name="T11" fmla="*/ 10 h 13"/>
                <a:gd name="T12" fmla="*/ 5 w 21"/>
                <a:gd name="T13" fmla="*/ 13 h 13"/>
                <a:gd name="T14" fmla="*/ 6 w 21"/>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3">
                  <a:moveTo>
                    <a:pt x="6" y="12"/>
                  </a:moveTo>
                  <a:cubicBezTo>
                    <a:pt x="18" y="8"/>
                    <a:pt x="18" y="8"/>
                    <a:pt x="18" y="8"/>
                  </a:cubicBezTo>
                  <a:cubicBezTo>
                    <a:pt x="20" y="7"/>
                    <a:pt x="21" y="5"/>
                    <a:pt x="20" y="3"/>
                  </a:cubicBezTo>
                  <a:cubicBezTo>
                    <a:pt x="19" y="1"/>
                    <a:pt x="17" y="0"/>
                    <a:pt x="15" y="1"/>
                  </a:cubicBezTo>
                  <a:cubicBezTo>
                    <a:pt x="3" y="5"/>
                    <a:pt x="3" y="5"/>
                    <a:pt x="3" y="5"/>
                  </a:cubicBezTo>
                  <a:cubicBezTo>
                    <a:pt x="1" y="6"/>
                    <a:pt x="0" y="8"/>
                    <a:pt x="1" y="10"/>
                  </a:cubicBezTo>
                  <a:cubicBezTo>
                    <a:pt x="2" y="12"/>
                    <a:pt x="3" y="13"/>
                    <a:pt x="5" y="13"/>
                  </a:cubicBezTo>
                  <a:cubicBezTo>
                    <a:pt x="5" y="13"/>
                    <a:pt x="6" y="13"/>
                    <a:pt x="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36"/>
            <p:cNvSpPr/>
            <p:nvPr/>
          </p:nvSpPr>
          <p:spPr bwMode="auto">
            <a:xfrm>
              <a:off x="6300788" y="3003550"/>
              <a:ext cx="60325" cy="68263"/>
            </a:xfrm>
            <a:custGeom>
              <a:avLst/>
              <a:gdLst>
                <a:gd name="T0" fmla="*/ 4 w 16"/>
                <a:gd name="T1" fmla="*/ 18 h 18"/>
                <a:gd name="T2" fmla="*/ 7 w 16"/>
                <a:gd name="T3" fmla="*/ 16 h 18"/>
                <a:gd name="T4" fmla="*/ 15 w 16"/>
                <a:gd name="T5" fmla="*/ 6 h 18"/>
                <a:gd name="T6" fmla="*/ 14 w 16"/>
                <a:gd name="T7" fmla="*/ 1 h 18"/>
                <a:gd name="T8" fmla="*/ 9 w 16"/>
                <a:gd name="T9" fmla="*/ 1 h 18"/>
                <a:gd name="T10" fmla="*/ 1 w 16"/>
                <a:gd name="T11" fmla="*/ 11 h 18"/>
                <a:gd name="T12" fmla="*/ 1 w 16"/>
                <a:gd name="T13" fmla="*/ 17 h 18"/>
                <a:gd name="T14" fmla="*/ 4 w 1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8">
                  <a:moveTo>
                    <a:pt x="4" y="18"/>
                  </a:moveTo>
                  <a:cubicBezTo>
                    <a:pt x="5" y="18"/>
                    <a:pt x="6" y="17"/>
                    <a:pt x="7" y="16"/>
                  </a:cubicBezTo>
                  <a:cubicBezTo>
                    <a:pt x="15" y="6"/>
                    <a:pt x="15" y="6"/>
                    <a:pt x="15" y="6"/>
                  </a:cubicBezTo>
                  <a:cubicBezTo>
                    <a:pt x="16" y="5"/>
                    <a:pt x="16" y="2"/>
                    <a:pt x="14" y="1"/>
                  </a:cubicBezTo>
                  <a:cubicBezTo>
                    <a:pt x="12" y="0"/>
                    <a:pt x="10" y="0"/>
                    <a:pt x="9" y="1"/>
                  </a:cubicBezTo>
                  <a:cubicBezTo>
                    <a:pt x="1" y="11"/>
                    <a:pt x="1" y="11"/>
                    <a:pt x="1" y="11"/>
                  </a:cubicBezTo>
                  <a:cubicBezTo>
                    <a:pt x="0" y="13"/>
                    <a:pt x="0" y="15"/>
                    <a:pt x="1" y="17"/>
                  </a:cubicBezTo>
                  <a:cubicBezTo>
                    <a:pt x="2" y="17"/>
                    <a:pt x="3" y="18"/>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37"/>
            <p:cNvSpPr>
              <a:spLocks noEditPoints="1"/>
            </p:cNvSpPr>
            <p:nvPr/>
          </p:nvSpPr>
          <p:spPr bwMode="auto">
            <a:xfrm>
              <a:off x="5749925" y="3025775"/>
              <a:ext cx="611188" cy="825500"/>
            </a:xfrm>
            <a:custGeom>
              <a:avLst/>
              <a:gdLst>
                <a:gd name="T0" fmla="*/ 87 w 160"/>
                <a:gd name="T1" fmla="*/ 55 h 217"/>
                <a:gd name="T2" fmla="*/ 92 w 160"/>
                <a:gd name="T3" fmla="*/ 67 h 217"/>
                <a:gd name="T4" fmla="*/ 105 w 160"/>
                <a:gd name="T5" fmla="*/ 88 h 217"/>
                <a:gd name="T6" fmla="*/ 89 w 160"/>
                <a:gd name="T7" fmla="*/ 84 h 217"/>
                <a:gd name="T8" fmla="*/ 82 w 160"/>
                <a:gd name="T9" fmla="*/ 84 h 217"/>
                <a:gd name="T10" fmla="*/ 82 w 160"/>
                <a:gd name="T11" fmla="*/ 92 h 217"/>
                <a:gd name="T12" fmla="*/ 79 w 160"/>
                <a:gd name="T13" fmla="*/ 116 h 217"/>
                <a:gd name="T14" fmla="*/ 76 w 160"/>
                <a:gd name="T15" fmla="*/ 89 h 217"/>
                <a:gd name="T16" fmla="*/ 69 w 160"/>
                <a:gd name="T17" fmla="*/ 84 h 217"/>
                <a:gd name="T18" fmla="*/ 69 w 160"/>
                <a:gd name="T19" fmla="*/ 91 h 217"/>
                <a:gd name="T20" fmla="*/ 61 w 160"/>
                <a:gd name="T21" fmla="*/ 99 h 217"/>
                <a:gd name="T22" fmla="*/ 56 w 160"/>
                <a:gd name="T23" fmla="*/ 91 h 217"/>
                <a:gd name="T24" fmla="*/ 61 w 160"/>
                <a:gd name="T25" fmla="*/ 86 h 217"/>
                <a:gd name="T26" fmla="*/ 42 w 160"/>
                <a:gd name="T27" fmla="*/ 85 h 217"/>
                <a:gd name="T28" fmla="*/ 34 w 160"/>
                <a:gd name="T29" fmla="*/ 83 h 217"/>
                <a:gd name="T30" fmla="*/ 0 w 160"/>
                <a:gd name="T31" fmla="*/ 67 h 217"/>
                <a:gd name="T32" fmla="*/ 23 w 160"/>
                <a:gd name="T33" fmla="*/ 96 h 217"/>
                <a:gd name="T34" fmla="*/ 24 w 160"/>
                <a:gd name="T35" fmla="*/ 97 h 217"/>
                <a:gd name="T36" fmla="*/ 31 w 160"/>
                <a:gd name="T37" fmla="*/ 100 h 217"/>
                <a:gd name="T38" fmla="*/ 31 w 160"/>
                <a:gd name="T39" fmla="*/ 100 h 217"/>
                <a:gd name="T40" fmla="*/ 31 w 160"/>
                <a:gd name="T41" fmla="*/ 100 h 217"/>
                <a:gd name="T42" fmla="*/ 41 w 160"/>
                <a:gd name="T43" fmla="*/ 100 h 217"/>
                <a:gd name="T44" fmla="*/ 56 w 160"/>
                <a:gd name="T45" fmla="*/ 150 h 217"/>
                <a:gd name="T46" fmla="*/ 60 w 160"/>
                <a:gd name="T47" fmla="*/ 217 h 217"/>
                <a:gd name="T48" fmla="*/ 79 w 160"/>
                <a:gd name="T49" fmla="*/ 152 h 217"/>
                <a:gd name="T50" fmla="*/ 93 w 160"/>
                <a:gd name="T51" fmla="*/ 207 h 217"/>
                <a:gd name="T52" fmla="*/ 105 w 160"/>
                <a:gd name="T53" fmla="*/ 164 h 217"/>
                <a:gd name="T54" fmla="*/ 99 w 160"/>
                <a:gd name="T55" fmla="*/ 150 h 217"/>
                <a:gd name="T56" fmla="*/ 101 w 160"/>
                <a:gd name="T57" fmla="*/ 103 h 217"/>
                <a:gd name="T58" fmla="*/ 111 w 160"/>
                <a:gd name="T59" fmla="*/ 106 h 217"/>
                <a:gd name="T60" fmla="*/ 111 w 160"/>
                <a:gd name="T61" fmla="*/ 106 h 217"/>
                <a:gd name="T62" fmla="*/ 121 w 160"/>
                <a:gd name="T63" fmla="*/ 98 h 217"/>
                <a:gd name="T64" fmla="*/ 121 w 160"/>
                <a:gd name="T65" fmla="*/ 98 h 217"/>
                <a:gd name="T66" fmla="*/ 121 w 160"/>
                <a:gd name="T67" fmla="*/ 97 h 217"/>
                <a:gd name="T68" fmla="*/ 121 w 160"/>
                <a:gd name="T69" fmla="*/ 72 h 217"/>
                <a:gd name="T70" fmla="*/ 151 w 160"/>
                <a:gd name="T71" fmla="*/ 35 h 217"/>
                <a:gd name="T72" fmla="*/ 134 w 160"/>
                <a:gd name="T73" fmla="*/ 43 h 217"/>
                <a:gd name="T74" fmla="*/ 145 w 160"/>
                <a:gd name="T75" fmla="*/ 38 h 217"/>
                <a:gd name="T76" fmla="*/ 134 w 160"/>
                <a:gd name="T77" fmla="*/ 4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217">
                  <a:moveTo>
                    <a:pt x="125" y="0"/>
                  </a:moveTo>
                  <a:cubicBezTo>
                    <a:pt x="119" y="9"/>
                    <a:pt x="93" y="48"/>
                    <a:pt x="87" y="55"/>
                  </a:cubicBezTo>
                  <a:cubicBezTo>
                    <a:pt x="88" y="58"/>
                    <a:pt x="89" y="59"/>
                    <a:pt x="90" y="61"/>
                  </a:cubicBezTo>
                  <a:cubicBezTo>
                    <a:pt x="91" y="64"/>
                    <a:pt x="91" y="65"/>
                    <a:pt x="92" y="67"/>
                  </a:cubicBezTo>
                  <a:cubicBezTo>
                    <a:pt x="94" y="67"/>
                    <a:pt x="98" y="68"/>
                    <a:pt x="104" y="69"/>
                  </a:cubicBezTo>
                  <a:cubicBezTo>
                    <a:pt x="105" y="88"/>
                    <a:pt x="105" y="88"/>
                    <a:pt x="105" y="88"/>
                  </a:cubicBezTo>
                  <a:cubicBezTo>
                    <a:pt x="91" y="85"/>
                    <a:pt x="91" y="85"/>
                    <a:pt x="91" y="85"/>
                  </a:cubicBezTo>
                  <a:cubicBezTo>
                    <a:pt x="91" y="85"/>
                    <a:pt x="89" y="84"/>
                    <a:pt x="89" y="84"/>
                  </a:cubicBezTo>
                  <a:cubicBezTo>
                    <a:pt x="87" y="84"/>
                    <a:pt x="85" y="84"/>
                    <a:pt x="82" y="84"/>
                  </a:cubicBezTo>
                  <a:cubicBezTo>
                    <a:pt x="82" y="84"/>
                    <a:pt x="82" y="84"/>
                    <a:pt x="82" y="84"/>
                  </a:cubicBezTo>
                  <a:cubicBezTo>
                    <a:pt x="88" y="88"/>
                    <a:pt x="88" y="88"/>
                    <a:pt x="88" y="88"/>
                  </a:cubicBezTo>
                  <a:cubicBezTo>
                    <a:pt x="82" y="92"/>
                    <a:pt x="82" y="92"/>
                    <a:pt x="82" y="92"/>
                  </a:cubicBezTo>
                  <a:cubicBezTo>
                    <a:pt x="85" y="97"/>
                    <a:pt x="85" y="97"/>
                    <a:pt x="85" y="97"/>
                  </a:cubicBezTo>
                  <a:cubicBezTo>
                    <a:pt x="79" y="116"/>
                    <a:pt x="79" y="116"/>
                    <a:pt x="79" y="116"/>
                  </a:cubicBezTo>
                  <a:cubicBezTo>
                    <a:pt x="75" y="90"/>
                    <a:pt x="75" y="90"/>
                    <a:pt x="75" y="90"/>
                  </a:cubicBezTo>
                  <a:cubicBezTo>
                    <a:pt x="76" y="89"/>
                    <a:pt x="76" y="89"/>
                    <a:pt x="76" y="89"/>
                  </a:cubicBezTo>
                  <a:cubicBezTo>
                    <a:pt x="74" y="83"/>
                    <a:pt x="74" y="83"/>
                    <a:pt x="74" y="83"/>
                  </a:cubicBezTo>
                  <a:cubicBezTo>
                    <a:pt x="69" y="84"/>
                    <a:pt x="69" y="84"/>
                    <a:pt x="69" y="84"/>
                  </a:cubicBezTo>
                  <a:cubicBezTo>
                    <a:pt x="68" y="90"/>
                    <a:pt x="68" y="90"/>
                    <a:pt x="68" y="90"/>
                  </a:cubicBezTo>
                  <a:cubicBezTo>
                    <a:pt x="69" y="91"/>
                    <a:pt x="69" y="91"/>
                    <a:pt x="69" y="91"/>
                  </a:cubicBezTo>
                  <a:cubicBezTo>
                    <a:pt x="70" y="117"/>
                    <a:pt x="70" y="117"/>
                    <a:pt x="70" y="117"/>
                  </a:cubicBezTo>
                  <a:cubicBezTo>
                    <a:pt x="61" y="99"/>
                    <a:pt x="61" y="99"/>
                    <a:pt x="61" y="99"/>
                  </a:cubicBezTo>
                  <a:cubicBezTo>
                    <a:pt x="63" y="94"/>
                    <a:pt x="63" y="94"/>
                    <a:pt x="63" y="94"/>
                  </a:cubicBezTo>
                  <a:cubicBezTo>
                    <a:pt x="56" y="91"/>
                    <a:pt x="56" y="91"/>
                    <a:pt x="56" y="91"/>
                  </a:cubicBezTo>
                  <a:cubicBezTo>
                    <a:pt x="61" y="86"/>
                    <a:pt x="61" y="86"/>
                    <a:pt x="61" y="86"/>
                  </a:cubicBezTo>
                  <a:cubicBezTo>
                    <a:pt x="61" y="86"/>
                    <a:pt x="61" y="86"/>
                    <a:pt x="61" y="86"/>
                  </a:cubicBezTo>
                  <a:cubicBezTo>
                    <a:pt x="61" y="86"/>
                    <a:pt x="59" y="86"/>
                    <a:pt x="58" y="86"/>
                  </a:cubicBezTo>
                  <a:cubicBezTo>
                    <a:pt x="42" y="85"/>
                    <a:pt x="42" y="85"/>
                    <a:pt x="42" y="85"/>
                  </a:cubicBezTo>
                  <a:cubicBezTo>
                    <a:pt x="35" y="85"/>
                    <a:pt x="35" y="85"/>
                    <a:pt x="35" y="85"/>
                  </a:cubicBezTo>
                  <a:cubicBezTo>
                    <a:pt x="34" y="83"/>
                    <a:pt x="34" y="83"/>
                    <a:pt x="34" y="83"/>
                  </a:cubicBezTo>
                  <a:cubicBezTo>
                    <a:pt x="15" y="56"/>
                    <a:pt x="15" y="56"/>
                    <a:pt x="15" y="56"/>
                  </a:cubicBezTo>
                  <a:cubicBezTo>
                    <a:pt x="10" y="60"/>
                    <a:pt x="5" y="63"/>
                    <a:pt x="0" y="67"/>
                  </a:cubicBezTo>
                  <a:cubicBezTo>
                    <a:pt x="21" y="93"/>
                    <a:pt x="21" y="93"/>
                    <a:pt x="21" y="93"/>
                  </a:cubicBezTo>
                  <a:cubicBezTo>
                    <a:pt x="23" y="96"/>
                    <a:pt x="23" y="96"/>
                    <a:pt x="23" y="96"/>
                  </a:cubicBezTo>
                  <a:cubicBezTo>
                    <a:pt x="24" y="97"/>
                    <a:pt x="24" y="97"/>
                    <a:pt x="24" y="97"/>
                  </a:cubicBezTo>
                  <a:cubicBezTo>
                    <a:pt x="24" y="97"/>
                    <a:pt x="24" y="97"/>
                    <a:pt x="24" y="97"/>
                  </a:cubicBezTo>
                  <a:cubicBezTo>
                    <a:pt x="24" y="97"/>
                    <a:pt x="24" y="97"/>
                    <a:pt x="24" y="97"/>
                  </a:cubicBezTo>
                  <a:cubicBezTo>
                    <a:pt x="27" y="98"/>
                    <a:pt x="18" y="94"/>
                    <a:pt x="31" y="100"/>
                  </a:cubicBezTo>
                  <a:cubicBezTo>
                    <a:pt x="31" y="100"/>
                    <a:pt x="31" y="100"/>
                    <a:pt x="31" y="100"/>
                  </a:cubicBezTo>
                  <a:cubicBezTo>
                    <a:pt x="31" y="100"/>
                    <a:pt x="31" y="100"/>
                    <a:pt x="31" y="100"/>
                  </a:cubicBezTo>
                  <a:cubicBezTo>
                    <a:pt x="31" y="100"/>
                    <a:pt x="31" y="100"/>
                    <a:pt x="31" y="100"/>
                  </a:cubicBezTo>
                  <a:cubicBezTo>
                    <a:pt x="31" y="100"/>
                    <a:pt x="31" y="100"/>
                    <a:pt x="31" y="100"/>
                  </a:cubicBezTo>
                  <a:cubicBezTo>
                    <a:pt x="33" y="100"/>
                    <a:pt x="33" y="100"/>
                    <a:pt x="33" y="100"/>
                  </a:cubicBezTo>
                  <a:cubicBezTo>
                    <a:pt x="41" y="100"/>
                    <a:pt x="41" y="100"/>
                    <a:pt x="41" y="100"/>
                  </a:cubicBezTo>
                  <a:cubicBezTo>
                    <a:pt x="53" y="100"/>
                    <a:pt x="53" y="100"/>
                    <a:pt x="53" y="100"/>
                  </a:cubicBezTo>
                  <a:cubicBezTo>
                    <a:pt x="54" y="117"/>
                    <a:pt x="55" y="134"/>
                    <a:pt x="56" y="150"/>
                  </a:cubicBezTo>
                  <a:cubicBezTo>
                    <a:pt x="43" y="212"/>
                    <a:pt x="43" y="212"/>
                    <a:pt x="43" y="212"/>
                  </a:cubicBezTo>
                  <a:cubicBezTo>
                    <a:pt x="60" y="217"/>
                    <a:pt x="60" y="217"/>
                    <a:pt x="60" y="217"/>
                  </a:cubicBezTo>
                  <a:cubicBezTo>
                    <a:pt x="66" y="196"/>
                    <a:pt x="74" y="159"/>
                    <a:pt x="76" y="152"/>
                  </a:cubicBezTo>
                  <a:cubicBezTo>
                    <a:pt x="77" y="152"/>
                    <a:pt x="78" y="152"/>
                    <a:pt x="79" y="152"/>
                  </a:cubicBezTo>
                  <a:cubicBezTo>
                    <a:pt x="89" y="178"/>
                    <a:pt x="89" y="178"/>
                    <a:pt x="89" y="178"/>
                  </a:cubicBezTo>
                  <a:cubicBezTo>
                    <a:pt x="90" y="184"/>
                    <a:pt x="92" y="198"/>
                    <a:pt x="93" y="207"/>
                  </a:cubicBezTo>
                  <a:cubicBezTo>
                    <a:pt x="110" y="206"/>
                    <a:pt x="110" y="206"/>
                    <a:pt x="110" y="206"/>
                  </a:cubicBezTo>
                  <a:cubicBezTo>
                    <a:pt x="109" y="194"/>
                    <a:pt x="111" y="181"/>
                    <a:pt x="105" y="164"/>
                  </a:cubicBezTo>
                  <a:cubicBezTo>
                    <a:pt x="103" y="159"/>
                    <a:pt x="101" y="154"/>
                    <a:pt x="99" y="150"/>
                  </a:cubicBezTo>
                  <a:cubicBezTo>
                    <a:pt x="99" y="150"/>
                    <a:pt x="99" y="150"/>
                    <a:pt x="99" y="150"/>
                  </a:cubicBezTo>
                  <a:cubicBezTo>
                    <a:pt x="98" y="133"/>
                    <a:pt x="96" y="117"/>
                    <a:pt x="94" y="101"/>
                  </a:cubicBezTo>
                  <a:cubicBezTo>
                    <a:pt x="101" y="103"/>
                    <a:pt x="101" y="103"/>
                    <a:pt x="101" y="103"/>
                  </a:cubicBezTo>
                  <a:cubicBezTo>
                    <a:pt x="108" y="105"/>
                    <a:pt x="108" y="105"/>
                    <a:pt x="108" y="105"/>
                  </a:cubicBezTo>
                  <a:cubicBezTo>
                    <a:pt x="111" y="106"/>
                    <a:pt x="111" y="106"/>
                    <a:pt x="111" y="106"/>
                  </a:cubicBezTo>
                  <a:cubicBezTo>
                    <a:pt x="111" y="106"/>
                    <a:pt x="111" y="106"/>
                    <a:pt x="111" y="106"/>
                  </a:cubicBezTo>
                  <a:cubicBezTo>
                    <a:pt x="111" y="106"/>
                    <a:pt x="111" y="106"/>
                    <a:pt x="111" y="106"/>
                  </a:cubicBezTo>
                  <a:cubicBezTo>
                    <a:pt x="111" y="106"/>
                    <a:pt x="111" y="106"/>
                    <a:pt x="111" y="106"/>
                  </a:cubicBezTo>
                  <a:cubicBezTo>
                    <a:pt x="111" y="106"/>
                    <a:pt x="124" y="97"/>
                    <a:pt x="121" y="98"/>
                  </a:cubicBezTo>
                  <a:cubicBezTo>
                    <a:pt x="121" y="98"/>
                    <a:pt x="121" y="98"/>
                    <a:pt x="121" y="98"/>
                  </a:cubicBezTo>
                  <a:cubicBezTo>
                    <a:pt x="121" y="98"/>
                    <a:pt x="121" y="98"/>
                    <a:pt x="121" y="98"/>
                  </a:cubicBezTo>
                  <a:cubicBezTo>
                    <a:pt x="121" y="98"/>
                    <a:pt x="121" y="98"/>
                    <a:pt x="121" y="98"/>
                  </a:cubicBezTo>
                  <a:cubicBezTo>
                    <a:pt x="121" y="97"/>
                    <a:pt x="121" y="97"/>
                    <a:pt x="121" y="97"/>
                  </a:cubicBezTo>
                  <a:cubicBezTo>
                    <a:pt x="121" y="95"/>
                    <a:pt x="121" y="95"/>
                    <a:pt x="121" y="95"/>
                  </a:cubicBezTo>
                  <a:cubicBezTo>
                    <a:pt x="121" y="72"/>
                    <a:pt x="121" y="72"/>
                    <a:pt x="121" y="72"/>
                  </a:cubicBezTo>
                  <a:cubicBezTo>
                    <a:pt x="136" y="75"/>
                    <a:pt x="153" y="78"/>
                    <a:pt x="159" y="79"/>
                  </a:cubicBezTo>
                  <a:cubicBezTo>
                    <a:pt x="160" y="64"/>
                    <a:pt x="157" y="49"/>
                    <a:pt x="151" y="35"/>
                  </a:cubicBezTo>
                  <a:cubicBezTo>
                    <a:pt x="146" y="22"/>
                    <a:pt x="137" y="9"/>
                    <a:pt x="125" y="0"/>
                  </a:cubicBezTo>
                  <a:close/>
                  <a:moveTo>
                    <a:pt x="134" y="43"/>
                  </a:moveTo>
                  <a:cubicBezTo>
                    <a:pt x="130" y="32"/>
                    <a:pt x="127" y="20"/>
                    <a:pt x="126" y="8"/>
                  </a:cubicBezTo>
                  <a:cubicBezTo>
                    <a:pt x="134" y="17"/>
                    <a:pt x="141" y="27"/>
                    <a:pt x="145" y="38"/>
                  </a:cubicBezTo>
                  <a:cubicBezTo>
                    <a:pt x="150" y="49"/>
                    <a:pt x="153" y="61"/>
                    <a:pt x="153" y="72"/>
                  </a:cubicBezTo>
                  <a:cubicBezTo>
                    <a:pt x="145" y="64"/>
                    <a:pt x="139" y="54"/>
                    <a:pt x="134"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8" name="矩形 77"/>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困难难点分析</a:t>
            </a:r>
          </a:p>
        </p:txBody>
      </p:sp>
      <p:sp>
        <p:nvSpPr>
          <p:cNvPr id="80" name="Text Placeholder 2"/>
          <p:cNvSpPr txBox="1"/>
          <p:nvPr/>
        </p:nvSpPr>
        <p:spPr>
          <a:xfrm>
            <a:off x="3805290" y="4370506"/>
            <a:ext cx="2576297"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1" name="文本框 36"/>
          <p:cNvSpPr txBox="1"/>
          <p:nvPr/>
        </p:nvSpPr>
        <p:spPr>
          <a:xfrm>
            <a:off x="3715768" y="3949401"/>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82" name="Text Placeholder 2"/>
          <p:cNvSpPr txBox="1"/>
          <p:nvPr/>
        </p:nvSpPr>
        <p:spPr>
          <a:xfrm>
            <a:off x="1093233" y="4370506"/>
            <a:ext cx="2576297"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3" name="文本框 36"/>
          <p:cNvSpPr txBox="1"/>
          <p:nvPr/>
        </p:nvSpPr>
        <p:spPr>
          <a:xfrm>
            <a:off x="1003711" y="3949401"/>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84" name="Text Placeholder 2"/>
          <p:cNvSpPr txBox="1"/>
          <p:nvPr/>
        </p:nvSpPr>
        <p:spPr>
          <a:xfrm>
            <a:off x="6502324" y="4370506"/>
            <a:ext cx="2576297"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5" name="文本框 36"/>
          <p:cNvSpPr txBox="1"/>
          <p:nvPr/>
        </p:nvSpPr>
        <p:spPr>
          <a:xfrm>
            <a:off x="6412802" y="3949401"/>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86" name="Text Placeholder 2"/>
          <p:cNvSpPr txBox="1"/>
          <p:nvPr/>
        </p:nvSpPr>
        <p:spPr>
          <a:xfrm>
            <a:off x="9199358" y="4370506"/>
            <a:ext cx="2576297"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7" name="文本框 36"/>
          <p:cNvSpPr txBox="1"/>
          <p:nvPr/>
        </p:nvSpPr>
        <p:spPr>
          <a:xfrm>
            <a:off x="9109836" y="3949401"/>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par>
                                <p:cTn id="10" presetID="53" presetClass="entr" presetSubtype="16" fill="hold" nodeType="withEffect">
                                  <p:stCondLst>
                                    <p:cond delay="50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16" presetClass="entr" presetSubtype="2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par>
                                <p:cTn id="19" presetID="53" presetClass="entr" presetSubtype="16" fill="hold" nodeType="withEffect">
                                  <p:stCondLst>
                                    <p:cond delay="0"/>
                                  </p:stCondLst>
                                  <p:childTnLst>
                                    <p:set>
                                      <p:cBhvr>
                                        <p:cTn id="20" dur="1" fill="hold">
                                          <p:stCondLst>
                                            <p:cond delay="0"/>
                                          </p:stCondLst>
                                        </p:cTn>
                                        <p:tgtEl>
                                          <p:spTgt spid="69"/>
                                        </p:tgtEl>
                                        <p:attrNameLst>
                                          <p:attrName>style.visibility</p:attrName>
                                        </p:attrNameLst>
                                      </p:cBhvr>
                                      <p:to>
                                        <p:strVal val="visible"/>
                                      </p:to>
                                    </p:set>
                                    <p:anim calcmode="lin" valueType="num">
                                      <p:cBhvr>
                                        <p:cTn id="21" dur="500" fill="hold"/>
                                        <p:tgtEl>
                                          <p:spTgt spid="69"/>
                                        </p:tgtEl>
                                        <p:attrNameLst>
                                          <p:attrName>ppt_w</p:attrName>
                                        </p:attrNameLst>
                                      </p:cBhvr>
                                      <p:tavLst>
                                        <p:tav tm="0">
                                          <p:val>
                                            <p:fltVal val="0"/>
                                          </p:val>
                                        </p:tav>
                                        <p:tav tm="100000">
                                          <p:val>
                                            <p:strVal val="#ppt_w"/>
                                          </p:val>
                                        </p:tav>
                                      </p:tavLst>
                                    </p:anim>
                                    <p:anim calcmode="lin" valueType="num">
                                      <p:cBhvr>
                                        <p:cTn id="22" dur="500" fill="hold"/>
                                        <p:tgtEl>
                                          <p:spTgt spid="69"/>
                                        </p:tgtEl>
                                        <p:attrNameLst>
                                          <p:attrName>ppt_h</p:attrName>
                                        </p:attrNameLst>
                                      </p:cBhvr>
                                      <p:tavLst>
                                        <p:tav tm="0">
                                          <p:val>
                                            <p:fltVal val="0"/>
                                          </p:val>
                                        </p:tav>
                                        <p:tav tm="100000">
                                          <p:val>
                                            <p:strVal val="#ppt_h"/>
                                          </p:val>
                                        </p:tav>
                                      </p:tavLst>
                                    </p:anim>
                                    <p:animEffect transition="in" filter="fade">
                                      <p:cBhvr>
                                        <p:cTn id="23" dur="500"/>
                                        <p:tgtEl>
                                          <p:spTgt spid="69"/>
                                        </p:tgtEl>
                                      </p:cBhvr>
                                    </p:animEffect>
                                  </p:childTnLst>
                                </p:cTn>
                              </p:par>
                              <p:par>
                                <p:cTn id="24" presetID="53" presetClass="entr" presetSubtype="16" fill="hold" nodeType="withEffect">
                                  <p:stCondLst>
                                    <p:cond delay="5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1000"/>
                            </p:stCondLst>
                            <p:childTnLst>
                              <p:par>
                                <p:cTn id="30" presetID="16" presetClass="entr" presetSubtype="2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par>
                                <p:cTn id="33" presetID="53" presetClass="entr" presetSubtype="16"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 calcmode="lin" valueType="num">
                                      <p:cBhvr>
                                        <p:cTn id="35" dur="500" fill="hold"/>
                                        <p:tgtEl>
                                          <p:spTgt spid="72"/>
                                        </p:tgtEl>
                                        <p:attrNameLst>
                                          <p:attrName>ppt_w</p:attrName>
                                        </p:attrNameLst>
                                      </p:cBhvr>
                                      <p:tavLst>
                                        <p:tav tm="0">
                                          <p:val>
                                            <p:fltVal val="0"/>
                                          </p:val>
                                        </p:tav>
                                        <p:tav tm="100000">
                                          <p:val>
                                            <p:strVal val="#ppt_w"/>
                                          </p:val>
                                        </p:tav>
                                      </p:tavLst>
                                    </p:anim>
                                    <p:anim calcmode="lin" valueType="num">
                                      <p:cBhvr>
                                        <p:cTn id="36" dur="500" fill="hold"/>
                                        <p:tgtEl>
                                          <p:spTgt spid="72"/>
                                        </p:tgtEl>
                                        <p:attrNameLst>
                                          <p:attrName>ppt_h</p:attrName>
                                        </p:attrNameLst>
                                      </p:cBhvr>
                                      <p:tavLst>
                                        <p:tav tm="0">
                                          <p:val>
                                            <p:fltVal val="0"/>
                                          </p:val>
                                        </p:tav>
                                        <p:tav tm="100000">
                                          <p:val>
                                            <p:strVal val="#ppt_h"/>
                                          </p:val>
                                        </p:tav>
                                      </p:tavLst>
                                    </p:anim>
                                    <p:animEffect transition="in" filter="fade">
                                      <p:cBhvr>
                                        <p:cTn id="37" dur="500"/>
                                        <p:tgtEl>
                                          <p:spTgt spid="72"/>
                                        </p:tgtEl>
                                      </p:cBhvr>
                                    </p:animEffect>
                                  </p:childTnLst>
                                </p:cTn>
                              </p:par>
                              <p:par>
                                <p:cTn id="38" presetID="53" presetClass="entr" presetSubtype="16" fill="hold" nodeType="withEffect">
                                  <p:stCondLst>
                                    <p:cond delay="50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childTnLst>
                          </p:cTn>
                        </p:par>
                        <p:par>
                          <p:cTn id="43" fill="hold">
                            <p:stCondLst>
                              <p:cond delay="1500"/>
                            </p:stCondLst>
                            <p:childTnLst>
                              <p:par>
                                <p:cTn id="44" presetID="16" presetClass="entr" presetSubtype="21"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barn(inVertical)">
                                      <p:cBhvr>
                                        <p:cTn id="46" dur="500"/>
                                        <p:tgtEl>
                                          <p:spTgt spid="6"/>
                                        </p:tgtEl>
                                      </p:cBhvr>
                                    </p:animEffect>
                                  </p:childTnLst>
                                </p:cTn>
                              </p:par>
                              <p:par>
                                <p:cTn id="47" presetID="53" presetClass="entr" presetSubtype="16" fill="hold" nodeType="withEffect">
                                  <p:stCondLst>
                                    <p:cond delay="0"/>
                                  </p:stCondLst>
                                  <p:childTnLst>
                                    <p:set>
                                      <p:cBhvr>
                                        <p:cTn id="48" dur="1" fill="hold">
                                          <p:stCondLst>
                                            <p:cond delay="0"/>
                                          </p:stCondLst>
                                        </p:cTn>
                                        <p:tgtEl>
                                          <p:spTgt spid="75"/>
                                        </p:tgtEl>
                                        <p:attrNameLst>
                                          <p:attrName>style.visibility</p:attrName>
                                        </p:attrNameLst>
                                      </p:cBhvr>
                                      <p:to>
                                        <p:strVal val="visible"/>
                                      </p:to>
                                    </p:set>
                                    <p:anim calcmode="lin" valueType="num">
                                      <p:cBhvr>
                                        <p:cTn id="49" dur="500" fill="hold"/>
                                        <p:tgtEl>
                                          <p:spTgt spid="75"/>
                                        </p:tgtEl>
                                        <p:attrNameLst>
                                          <p:attrName>ppt_w</p:attrName>
                                        </p:attrNameLst>
                                      </p:cBhvr>
                                      <p:tavLst>
                                        <p:tav tm="0">
                                          <p:val>
                                            <p:fltVal val="0"/>
                                          </p:val>
                                        </p:tav>
                                        <p:tav tm="100000">
                                          <p:val>
                                            <p:strVal val="#ppt_w"/>
                                          </p:val>
                                        </p:tav>
                                      </p:tavLst>
                                    </p:anim>
                                    <p:anim calcmode="lin" valueType="num">
                                      <p:cBhvr>
                                        <p:cTn id="50" dur="500" fill="hold"/>
                                        <p:tgtEl>
                                          <p:spTgt spid="75"/>
                                        </p:tgtEl>
                                        <p:attrNameLst>
                                          <p:attrName>ppt_h</p:attrName>
                                        </p:attrNameLst>
                                      </p:cBhvr>
                                      <p:tavLst>
                                        <p:tav tm="0">
                                          <p:val>
                                            <p:fltVal val="0"/>
                                          </p:val>
                                        </p:tav>
                                        <p:tav tm="100000">
                                          <p:val>
                                            <p:strVal val="#ppt_h"/>
                                          </p:val>
                                        </p:tav>
                                      </p:tavLst>
                                    </p:anim>
                                    <p:animEffect transition="in" filter="fade">
                                      <p:cBhvr>
                                        <p:cTn id="51" dur="500"/>
                                        <p:tgtEl>
                                          <p:spTgt spid="75"/>
                                        </p:tgtEl>
                                      </p:cBhvr>
                                    </p:animEffect>
                                  </p:childTnLst>
                                </p:cTn>
                              </p:par>
                              <p:par>
                                <p:cTn id="52" presetID="53" presetClass="entr" presetSubtype="16" fill="hold" nodeType="withEffect">
                                  <p:stCondLst>
                                    <p:cond delay="500"/>
                                  </p:stCondLst>
                                  <p:childTnLst>
                                    <p:set>
                                      <p:cBhvr>
                                        <p:cTn id="53" dur="1" fill="hold">
                                          <p:stCondLst>
                                            <p:cond delay="0"/>
                                          </p:stCondLst>
                                        </p:cTn>
                                        <p:tgtEl>
                                          <p:spTgt spid="60"/>
                                        </p:tgtEl>
                                        <p:attrNameLst>
                                          <p:attrName>style.visibility</p:attrName>
                                        </p:attrNameLst>
                                      </p:cBhvr>
                                      <p:to>
                                        <p:strVal val="visible"/>
                                      </p:to>
                                    </p:set>
                                    <p:anim calcmode="lin" valueType="num">
                                      <p:cBhvr>
                                        <p:cTn id="54" dur="500" fill="hold"/>
                                        <p:tgtEl>
                                          <p:spTgt spid="60"/>
                                        </p:tgtEl>
                                        <p:attrNameLst>
                                          <p:attrName>ppt_w</p:attrName>
                                        </p:attrNameLst>
                                      </p:cBhvr>
                                      <p:tavLst>
                                        <p:tav tm="0">
                                          <p:val>
                                            <p:fltVal val="0"/>
                                          </p:val>
                                        </p:tav>
                                        <p:tav tm="100000">
                                          <p:val>
                                            <p:strVal val="#ppt_w"/>
                                          </p:val>
                                        </p:tav>
                                      </p:tavLst>
                                    </p:anim>
                                    <p:anim calcmode="lin" valueType="num">
                                      <p:cBhvr>
                                        <p:cTn id="55" dur="500" fill="hold"/>
                                        <p:tgtEl>
                                          <p:spTgt spid="60"/>
                                        </p:tgtEl>
                                        <p:attrNameLst>
                                          <p:attrName>ppt_h</p:attrName>
                                        </p:attrNameLst>
                                      </p:cBhvr>
                                      <p:tavLst>
                                        <p:tav tm="0">
                                          <p:val>
                                            <p:fltVal val="0"/>
                                          </p:val>
                                        </p:tav>
                                        <p:tav tm="100000">
                                          <p:val>
                                            <p:strVal val="#ppt_h"/>
                                          </p:val>
                                        </p:tav>
                                      </p:tavLst>
                                    </p:anim>
                                    <p:animEffect transition="in" filter="fade">
                                      <p:cBhvr>
                                        <p:cTn id="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7"/>
          <p:cNvSpPr>
            <a:spLocks noChangeArrowheads="1"/>
          </p:cNvSpPr>
          <p:nvPr/>
        </p:nvSpPr>
        <p:spPr bwMode="auto">
          <a:xfrm>
            <a:off x="504483" y="3140968"/>
            <a:ext cx="10549826" cy="1090787"/>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p:spPr>
        <p:txBody>
          <a:bodyPr wrap="none" anchor="ctr"/>
          <a:lstStyle/>
          <a:p>
            <a:pPr marL="357505" indent="-357505" algn="l" eaLnBrk="1" fontAlgn="auto" hangingPunct="1">
              <a:lnSpc>
                <a:spcPct val="120000"/>
              </a:lnSpc>
              <a:spcBef>
                <a:spcPts val="0"/>
              </a:spcBef>
              <a:spcAft>
                <a:spcPts val="0"/>
              </a:spcAft>
              <a:buClrTx/>
              <a:buSzTx/>
              <a:defRPr/>
            </a:pPr>
            <a:endParaRPr lang="zh-CN" altLang="en-US" sz="1600" kern="0" dirty="0">
              <a:solidFill>
                <a:srgbClr val="646464"/>
              </a:solidFill>
              <a:latin typeface="微软雅黑" panose="020B0503020204020204" pitchFamily="34" charset="-122"/>
              <a:ea typeface="微软雅黑" panose="020B0503020204020204" pitchFamily="34" charset="-122"/>
            </a:endParaRPr>
          </a:p>
        </p:txBody>
      </p:sp>
      <p:sp>
        <p:nvSpPr>
          <p:cNvPr id="7" name="AutoShape 8"/>
          <p:cNvSpPr>
            <a:spLocks noChangeArrowheads="1"/>
          </p:cNvSpPr>
          <p:nvPr/>
        </p:nvSpPr>
        <p:spPr bwMode="auto">
          <a:xfrm>
            <a:off x="5795384" y="3107001"/>
            <a:ext cx="897315" cy="1124754"/>
          </a:xfrm>
          <a:prstGeom prst="chevron">
            <a:avLst>
              <a:gd name="adj" fmla="val 55472"/>
            </a:avLst>
          </a:prstGeom>
          <a:solidFill>
            <a:srgbClr val="C8161D"/>
          </a:solidFill>
          <a:ln w="9525">
            <a:noFill/>
            <a:miter lim="800000"/>
          </a:ln>
          <a:effectLst/>
        </p:spPr>
        <p:txBody>
          <a:bodyPr wrap="none" anchor="ctr"/>
          <a:lstStyle/>
          <a:p>
            <a:pPr algn="l" eaLnBrk="1" fontAlgn="auto" hangingPunct="1">
              <a:spcBef>
                <a:spcPts val="0"/>
              </a:spcBef>
              <a:spcAft>
                <a:spcPts val="0"/>
              </a:spcAft>
              <a:buClrTx/>
              <a:buSzTx/>
              <a:defRPr/>
            </a:pPr>
            <a:endParaRPr lang="zh-CN" altLang="en-US" sz="2400" kern="0" dirty="0">
              <a:latin typeface="微软雅黑" panose="020B0503020204020204" pitchFamily="34" charset="-122"/>
              <a:ea typeface="微软雅黑" panose="020B0503020204020204" pitchFamily="34" charset="-122"/>
            </a:endParaRPr>
          </a:p>
        </p:txBody>
      </p:sp>
      <p:sp>
        <p:nvSpPr>
          <p:cNvPr id="8" name="AutoShape 8"/>
          <p:cNvSpPr>
            <a:spLocks noChangeArrowheads="1"/>
          </p:cNvSpPr>
          <p:nvPr/>
        </p:nvSpPr>
        <p:spPr bwMode="auto">
          <a:xfrm>
            <a:off x="3855780" y="3107001"/>
            <a:ext cx="894485" cy="1124754"/>
          </a:xfrm>
          <a:prstGeom prst="chevron">
            <a:avLst>
              <a:gd name="adj" fmla="val 55472"/>
            </a:avLst>
          </a:prstGeom>
          <a:solidFill>
            <a:srgbClr val="C8161D"/>
          </a:solidFill>
          <a:ln w="9525">
            <a:noFill/>
            <a:miter lim="800000"/>
          </a:ln>
          <a:effectLst/>
        </p:spPr>
        <p:txBody>
          <a:bodyPr wrap="none" anchor="ctr"/>
          <a:lstStyle/>
          <a:p>
            <a:pPr algn="l" eaLnBrk="1" fontAlgn="auto" hangingPunct="1">
              <a:spcBef>
                <a:spcPts val="0"/>
              </a:spcBef>
              <a:spcAft>
                <a:spcPts val="0"/>
              </a:spcAft>
              <a:buClrTx/>
              <a:buSzTx/>
              <a:defRPr/>
            </a:pPr>
            <a:endParaRPr lang="zh-CN" altLang="en-US" sz="2400" kern="0" dirty="0">
              <a:latin typeface="微软雅黑" panose="020B0503020204020204" pitchFamily="34" charset="-122"/>
              <a:ea typeface="微软雅黑" panose="020B0503020204020204" pitchFamily="34" charset="-122"/>
            </a:endParaRPr>
          </a:p>
        </p:txBody>
      </p:sp>
      <p:sp>
        <p:nvSpPr>
          <p:cNvPr id="9" name="AutoShape 8"/>
          <p:cNvSpPr>
            <a:spLocks noChangeArrowheads="1"/>
          </p:cNvSpPr>
          <p:nvPr/>
        </p:nvSpPr>
        <p:spPr bwMode="auto">
          <a:xfrm>
            <a:off x="1872635" y="3107002"/>
            <a:ext cx="897316" cy="1124753"/>
          </a:xfrm>
          <a:prstGeom prst="chevron">
            <a:avLst>
              <a:gd name="adj" fmla="val 55472"/>
            </a:avLst>
          </a:prstGeom>
          <a:solidFill>
            <a:srgbClr val="C8161D"/>
          </a:solidFill>
          <a:ln w="9525">
            <a:noFill/>
            <a:miter lim="800000"/>
          </a:ln>
          <a:effectLst/>
        </p:spPr>
        <p:txBody>
          <a:bodyPr wrap="none" anchor="ctr"/>
          <a:lstStyle/>
          <a:p>
            <a:pPr algn="l" eaLnBrk="1" fontAlgn="auto" hangingPunct="1">
              <a:spcBef>
                <a:spcPts val="0"/>
              </a:spcBef>
              <a:spcAft>
                <a:spcPts val="0"/>
              </a:spcAft>
              <a:buClrTx/>
              <a:buSzTx/>
              <a:defRPr/>
            </a:pPr>
            <a:endParaRPr lang="zh-CN" altLang="en-US" sz="2400" kern="0" dirty="0">
              <a:latin typeface="微软雅黑" panose="020B0503020204020204" pitchFamily="34" charset="-122"/>
              <a:ea typeface="微软雅黑" panose="020B0503020204020204" pitchFamily="34" charset="-122"/>
            </a:endParaRPr>
          </a:p>
        </p:txBody>
      </p:sp>
      <p:sp>
        <p:nvSpPr>
          <p:cNvPr id="10" name="AutoShape 8"/>
          <p:cNvSpPr>
            <a:spLocks noChangeArrowheads="1"/>
          </p:cNvSpPr>
          <p:nvPr/>
        </p:nvSpPr>
        <p:spPr bwMode="auto">
          <a:xfrm>
            <a:off x="7746902" y="3107001"/>
            <a:ext cx="894485" cy="1124754"/>
          </a:xfrm>
          <a:prstGeom prst="chevron">
            <a:avLst>
              <a:gd name="adj" fmla="val 55472"/>
            </a:avLst>
          </a:prstGeom>
          <a:solidFill>
            <a:srgbClr val="C8161D"/>
          </a:solidFill>
          <a:ln w="9525">
            <a:noFill/>
            <a:miter lim="800000"/>
          </a:ln>
          <a:effectLst/>
        </p:spPr>
        <p:txBody>
          <a:bodyPr wrap="none" anchor="ctr"/>
          <a:lstStyle/>
          <a:p>
            <a:pPr algn="l" eaLnBrk="1" fontAlgn="auto" hangingPunct="1">
              <a:spcBef>
                <a:spcPts val="0"/>
              </a:spcBef>
              <a:spcAft>
                <a:spcPts val="0"/>
              </a:spcAft>
              <a:buClrTx/>
              <a:buSzTx/>
              <a:defRPr/>
            </a:pPr>
            <a:endParaRPr lang="zh-CN" altLang="en-US" sz="2400" kern="0" dirty="0">
              <a:latin typeface="微软雅黑" panose="020B0503020204020204" pitchFamily="34" charset="-122"/>
              <a:ea typeface="微软雅黑" panose="020B0503020204020204" pitchFamily="34" charset="-122"/>
            </a:endParaRPr>
          </a:p>
        </p:txBody>
      </p:sp>
      <p:sp>
        <p:nvSpPr>
          <p:cNvPr id="11" name="TextBox 10"/>
          <p:cNvSpPr txBox="1"/>
          <p:nvPr/>
        </p:nvSpPr>
        <p:spPr>
          <a:xfrm>
            <a:off x="630997" y="3201208"/>
            <a:ext cx="1123767" cy="461665"/>
          </a:xfrm>
          <a:prstGeom prst="rect">
            <a:avLst/>
          </a:prstGeom>
          <a:noFill/>
        </p:spPr>
        <p:txBody>
          <a:bodyPr wrap="squar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2400" b="1" dirty="0" smtClean="0">
                <a:solidFill>
                  <a:srgbClr val="C8161D"/>
                </a:solidFill>
                <a:latin typeface="微软雅黑" panose="020B0503020204020204" pitchFamily="34" charset="-122"/>
                <a:ea typeface="微软雅黑" panose="020B0503020204020204" pitchFamily="34" charset="-122"/>
              </a:rPr>
              <a:t>01</a:t>
            </a:r>
            <a:endParaRPr lang="zh-CN" altLang="en-US" sz="2400" b="1" dirty="0">
              <a:solidFill>
                <a:srgbClr val="C8161D"/>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576742" y="3821034"/>
            <a:ext cx="1109614" cy="461665"/>
          </a:xfrm>
          <a:prstGeom prst="rect">
            <a:avLst/>
          </a:prstGeom>
          <a:noFill/>
        </p:spPr>
        <p:txBody>
          <a:bodyPr wrap="squar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2400" b="1" dirty="0" smtClean="0">
                <a:solidFill>
                  <a:srgbClr val="C8161D"/>
                </a:solidFill>
                <a:latin typeface="微软雅黑" panose="020B0503020204020204" pitchFamily="34" charset="-122"/>
                <a:ea typeface="微软雅黑" panose="020B0503020204020204" pitchFamily="34" charset="-122"/>
              </a:rPr>
              <a:t>02</a:t>
            </a:r>
            <a:endParaRPr lang="zh-CN" altLang="en-US" sz="2400" b="1" dirty="0">
              <a:solidFill>
                <a:srgbClr val="C8161D"/>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4780286" y="3201207"/>
            <a:ext cx="1120937" cy="461665"/>
          </a:xfrm>
          <a:prstGeom prst="rect">
            <a:avLst/>
          </a:prstGeom>
          <a:noFill/>
        </p:spPr>
        <p:txBody>
          <a:bodyPr wrap="squar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2400" b="1" dirty="0" smtClean="0">
                <a:solidFill>
                  <a:srgbClr val="C8161D"/>
                </a:solidFill>
                <a:latin typeface="微软雅黑" panose="020B0503020204020204" pitchFamily="34" charset="-122"/>
                <a:ea typeface="微软雅黑" panose="020B0503020204020204" pitchFamily="34" charset="-122"/>
              </a:rPr>
              <a:t>03</a:t>
            </a:r>
            <a:endParaRPr lang="zh-CN" altLang="en-US" sz="2400" b="1" dirty="0">
              <a:solidFill>
                <a:srgbClr val="C8161D"/>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6727766" y="3799759"/>
            <a:ext cx="1109614" cy="461665"/>
          </a:xfrm>
          <a:prstGeom prst="rect">
            <a:avLst/>
          </a:prstGeom>
          <a:noFill/>
        </p:spPr>
        <p:txBody>
          <a:bodyPr wrap="squar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en-US" altLang="zh-CN" sz="2400" b="1" dirty="0" smtClean="0">
                <a:solidFill>
                  <a:srgbClr val="C8161D"/>
                </a:solidFill>
                <a:latin typeface="微软雅黑" panose="020B0503020204020204" pitchFamily="34" charset="-122"/>
                <a:ea typeface="微软雅黑" panose="020B0503020204020204" pitchFamily="34" charset="-122"/>
              </a:rPr>
              <a:t>04</a:t>
            </a:r>
            <a:endParaRPr lang="zh-CN" altLang="en-US" sz="2400" b="1" dirty="0">
              <a:solidFill>
                <a:srgbClr val="C8161D"/>
              </a:solidFill>
              <a:latin typeface="微软雅黑" panose="020B0503020204020204" pitchFamily="34" charset="-122"/>
              <a:ea typeface="微软雅黑" panose="020B0503020204020204" pitchFamily="34" charset="-122"/>
            </a:endParaRPr>
          </a:p>
        </p:txBody>
      </p:sp>
      <p:cxnSp>
        <p:nvCxnSpPr>
          <p:cNvPr id="25" name="直接连接符 17"/>
          <p:cNvCxnSpPr>
            <a:cxnSpLocks noChangeShapeType="1"/>
          </p:cNvCxnSpPr>
          <p:nvPr/>
        </p:nvCxnSpPr>
        <p:spPr bwMode="auto">
          <a:xfrm>
            <a:off x="630997" y="1783482"/>
            <a:ext cx="0" cy="1728451"/>
          </a:xfrm>
          <a:prstGeom prst="line">
            <a:avLst/>
          </a:prstGeom>
          <a:noFill/>
          <a:ln w="9525" algn="ctr">
            <a:solidFill>
              <a:srgbClr val="C8161D"/>
            </a:solidFill>
            <a:round/>
            <a:headEnd type="oval" w="med" len="med"/>
            <a:tailEnd type="oval" w="med" len="med"/>
          </a:ln>
          <a:extLst>
            <a:ext uri="{909E8E84-426E-40DD-AFC4-6F175D3DCCD1}">
              <a14:hiddenFill xmlns:a14="http://schemas.microsoft.com/office/drawing/2010/main">
                <a:noFill/>
              </a14:hiddenFill>
            </a:ext>
          </a:extLst>
        </p:spPr>
      </p:cxnSp>
      <p:grpSp>
        <p:nvGrpSpPr>
          <p:cNvPr id="31" name="组合 30"/>
          <p:cNvGrpSpPr/>
          <p:nvPr/>
        </p:nvGrpSpPr>
        <p:grpSpPr>
          <a:xfrm>
            <a:off x="9538985" y="2381604"/>
            <a:ext cx="2368247" cy="2368247"/>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0" name="Rectangle 162"/>
          <p:cNvSpPr>
            <a:spLocks noChangeArrowheads="1"/>
          </p:cNvSpPr>
          <p:nvPr/>
        </p:nvSpPr>
        <p:spPr bwMode="auto">
          <a:xfrm>
            <a:off x="10040384" y="3202749"/>
            <a:ext cx="1409663" cy="581057"/>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square">
            <a:spAutoFit/>
            <a:flatTx/>
          </a:bodyPr>
          <a:lstStyle/>
          <a:p>
            <a:pPr eaLnBrk="1" fontAlgn="base" hangingPunct="1">
              <a:lnSpc>
                <a:spcPct val="150000"/>
              </a:lnSpc>
              <a:buClrTx/>
              <a:buSzTx/>
            </a:pPr>
            <a:r>
              <a:rPr lang="zh-CN" altLang="en-US" sz="2400" b="1" dirty="0">
                <a:latin typeface="微软雅黑" panose="020B0503020204020204" pitchFamily="34" charset="-122"/>
                <a:ea typeface="微软雅黑" panose="020B0503020204020204" pitchFamily="34" charset="-122"/>
              </a:rPr>
              <a:t>添加标题</a:t>
            </a:r>
            <a:endParaRPr lang="en-US" altLang="zh-CN" sz="2400" b="1" dirty="0">
              <a:latin typeface="微软雅黑" panose="020B0503020204020204" pitchFamily="34" charset="-122"/>
              <a:ea typeface="微软雅黑" panose="020B0503020204020204" pitchFamily="34" charset="-122"/>
            </a:endParaRPr>
          </a:p>
        </p:txBody>
      </p:sp>
      <p:sp>
        <p:nvSpPr>
          <p:cNvPr id="34" name="矩形 33"/>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困难难点分析</a:t>
            </a:r>
          </a:p>
        </p:txBody>
      </p:sp>
      <p:sp>
        <p:nvSpPr>
          <p:cNvPr id="36" name="Text Placeholder 2"/>
          <p:cNvSpPr txBox="1"/>
          <p:nvPr/>
        </p:nvSpPr>
        <p:spPr>
          <a:xfrm>
            <a:off x="867539" y="2054563"/>
            <a:ext cx="2576297"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文本框 36"/>
          <p:cNvSpPr txBox="1"/>
          <p:nvPr/>
        </p:nvSpPr>
        <p:spPr>
          <a:xfrm>
            <a:off x="778017" y="1633458"/>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8" name="Text Placeholder 2"/>
          <p:cNvSpPr txBox="1"/>
          <p:nvPr/>
        </p:nvSpPr>
        <p:spPr>
          <a:xfrm>
            <a:off x="2754245" y="4740961"/>
            <a:ext cx="2576297"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9" name="文本框 38"/>
          <p:cNvSpPr txBox="1"/>
          <p:nvPr/>
        </p:nvSpPr>
        <p:spPr>
          <a:xfrm>
            <a:off x="2664723" y="4319856"/>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cxnSp>
        <p:nvCxnSpPr>
          <p:cNvPr id="40" name="直接连接符 17"/>
          <p:cNvCxnSpPr>
            <a:cxnSpLocks noChangeShapeType="1"/>
          </p:cNvCxnSpPr>
          <p:nvPr/>
        </p:nvCxnSpPr>
        <p:spPr bwMode="auto">
          <a:xfrm>
            <a:off x="2526123" y="4021036"/>
            <a:ext cx="0" cy="1728451"/>
          </a:xfrm>
          <a:prstGeom prst="line">
            <a:avLst/>
          </a:prstGeom>
          <a:noFill/>
          <a:ln w="9525" algn="ctr">
            <a:solidFill>
              <a:srgbClr val="C8161D"/>
            </a:solidFill>
            <a:round/>
            <a:headEnd type="oval" w="med" len="med"/>
            <a:tailEnd type="oval" w="med" len="med"/>
          </a:ln>
          <a:extLst>
            <a:ext uri="{909E8E84-426E-40DD-AFC4-6F175D3DCCD1}">
              <a14:hiddenFill xmlns:a14="http://schemas.microsoft.com/office/drawing/2010/main">
                <a:noFill/>
              </a14:hiddenFill>
            </a:ext>
          </a:extLst>
        </p:spPr>
      </p:cxnSp>
      <p:cxnSp>
        <p:nvCxnSpPr>
          <p:cNvPr id="43" name="直接连接符 17"/>
          <p:cNvCxnSpPr>
            <a:cxnSpLocks noChangeShapeType="1"/>
          </p:cNvCxnSpPr>
          <p:nvPr/>
        </p:nvCxnSpPr>
        <p:spPr bwMode="auto">
          <a:xfrm>
            <a:off x="4734479" y="1783482"/>
            <a:ext cx="0" cy="1728451"/>
          </a:xfrm>
          <a:prstGeom prst="line">
            <a:avLst/>
          </a:prstGeom>
          <a:noFill/>
          <a:ln w="9525" algn="ctr">
            <a:solidFill>
              <a:srgbClr val="C8161D"/>
            </a:solidFill>
            <a:round/>
            <a:headEnd type="oval" w="med" len="med"/>
            <a:tailEnd type="oval" w="med" len="med"/>
          </a:ln>
          <a:extLst>
            <a:ext uri="{909E8E84-426E-40DD-AFC4-6F175D3DCCD1}">
              <a14:hiddenFill xmlns:a14="http://schemas.microsoft.com/office/drawing/2010/main">
                <a:noFill/>
              </a14:hiddenFill>
            </a:ext>
          </a:extLst>
        </p:spPr>
      </p:cxnSp>
      <p:sp>
        <p:nvSpPr>
          <p:cNvPr id="44" name="Text Placeholder 2"/>
          <p:cNvSpPr txBox="1"/>
          <p:nvPr/>
        </p:nvSpPr>
        <p:spPr>
          <a:xfrm>
            <a:off x="4942461" y="2091323"/>
            <a:ext cx="2576297"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5" name="文本框 44"/>
          <p:cNvSpPr txBox="1"/>
          <p:nvPr/>
        </p:nvSpPr>
        <p:spPr>
          <a:xfrm>
            <a:off x="4852939" y="1670218"/>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cxnSp>
        <p:nvCxnSpPr>
          <p:cNvPr id="46" name="直接连接符 17"/>
          <p:cNvCxnSpPr>
            <a:cxnSpLocks noChangeShapeType="1"/>
          </p:cNvCxnSpPr>
          <p:nvPr/>
        </p:nvCxnSpPr>
        <p:spPr bwMode="auto">
          <a:xfrm>
            <a:off x="6676077" y="4021036"/>
            <a:ext cx="0" cy="1728451"/>
          </a:xfrm>
          <a:prstGeom prst="line">
            <a:avLst/>
          </a:prstGeom>
          <a:noFill/>
          <a:ln w="9525" algn="ctr">
            <a:solidFill>
              <a:srgbClr val="C8161D"/>
            </a:solidFill>
            <a:round/>
            <a:headEnd type="oval" w="med" len="med"/>
            <a:tailEnd type="oval" w="med" len="med"/>
          </a:ln>
          <a:extLst>
            <a:ext uri="{909E8E84-426E-40DD-AFC4-6F175D3DCCD1}">
              <a14:hiddenFill xmlns:a14="http://schemas.microsoft.com/office/drawing/2010/main">
                <a:noFill/>
              </a14:hiddenFill>
            </a:ext>
          </a:extLst>
        </p:spPr>
      </p:cxnSp>
      <p:sp>
        <p:nvSpPr>
          <p:cNvPr id="47" name="Text Placeholder 2"/>
          <p:cNvSpPr txBox="1"/>
          <p:nvPr/>
        </p:nvSpPr>
        <p:spPr>
          <a:xfrm>
            <a:off x="6874899" y="4731854"/>
            <a:ext cx="2576297"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8" name="文本框 47"/>
          <p:cNvSpPr txBox="1"/>
          <p:nvPr/>
        </p:nvSpPr>
        <p:spPr>
          <a:xfrm>
            <a:off x="6785377" y="4310749"/>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transition="in" filter="fade">
                                      <p:cBhvr>
                                        <p:cTn id="50" dur="500"/>
                                        <p:tgtEl>
                                          <p:spTgt spid="14"/>
                                        </p:tgtEl>
                                      </p:cBhvr>
                                    </p:animEffect>
                                  </p:childTnLst>
                                </p:cTn>
                              </p:par>
                              <p:par>
                                <p:cTn id="51" presetID="53" presetClass="entr" presetSubtype="16"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childTnLst>
                          </p:cTn>
                        </p:par>
                        <p:par>
                          <p:cTn id="56" fill="hold">
                            <p:stCondLst>
                              <p:cond delay="1500"/>
                            </p:stCondLst>
                            <p:childTnLst>
                              <p:par>
                                <p:cTn id="57" presetID="23" presetClass="entr" presetSubtype="16"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fill="hold"/>
                                        <p:tgtEl>
                                          <p:spTgt spid="30"/>
                                        </p:tgtEl>
                                        <p:attrNameLst>
                                          <p:attrName>ppt_w</p:attrName>
                                        </p:attrNameLst>
                                      </p:cBhvr>
                                      <p:tavLst>
                                        <p:tav tm="0">
                                          <p:val>
                                            <p:fltVal val="0"/>
                                          </p:val>
                                        </p:tav>
                                        <p:tav tm="100000">
                                          <p:val>
                                            <p:strVal val="#ppt_w"/>
                                          </p:val>
                                        </p:tav>
                                      </p:tavLst>
                                    </p:anim>
                                    <p:anim calcmode="lin" valueType="num">
                                      <p:cBhvr>
                                        <p:cTn id="60" dur="500" fill="hold"/>
                                        <p:tgtEl>
                                          <p:spTgt spid="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841003" y="2204864"/>
            <a:ext cx="1285256" cy="1285256"/>
            <a:chOff x="304800" y="673100"/>
            <a:chExt cx="4000500" cy="4000500"/>
          </a:xfrm>
          <a:effectLst/>
        </p:grpSpPr>
        <p:sp>
          <p:nvSpPr>
            <p:cNvPr id="91" name="同心圆 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2" name="椭圆 9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3" name="组合 92"/>
          <p:cNvGrpSpPr/>
          <p:nvPr/>
        </p:nvGrpSpPr>
        <p:grpSpPr>
          <a:xfrm>
            <a:off x="3045168" y="2204864"/>
            <a:ext cx="1285256" cy="1285256"/>
            <a:chOff x="304800" y="673100"/>
            <a:chExt cx="4000500" cy="4000500"/>
          </a:xfrm>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椭圆 9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6" name="组合 95"/>
          <p:cNvGrpSpPr/>
          <p:nvPr/>
        </p:nvGrpSpPr>
        <p:grpSpPr>
          <a:xfrm>
            <a:off x="5269807" y="2227023"/>
            <a:ext cx="1285256" cy="1285256"/>
            <a:chOff x="304800" y="673100"/>
            <a:chExt cx="4000500" cy="4000500"/>
          </a:xfrm>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9" name="组合 98"/>
          <p:cNvGrpSpPr/>
          <p:nvPr/>
        </p:nvGrpSpPr>
        <p:grpSpPr>
          <a:xfrm>
            <a:off x="7509664" y="2204864"/>
            <a:ext cx="1285256" cy="1285256"/>
            <a:chOff x="304800" y="673100"/>
            <a:chExt cx="4000500" cy="4000500"/>
          </a:xfrm>
          <a:effectLst/>
        </p:grpSpPr>
        <p:sp>
          <p:nvSpPr>
            <p:cNvPr id="100" name="同心圆 9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1" name="椭圆 10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2" name="组合 101"/>
          <p:cNvGrpSpPr/>
          <p:nvPr/>
        </p:nvGrpSpPr>
        <p:grpSpPr>
          <a:xfrm>
            <a:off x="9731450" y="2204864"/>
            <a:ext cx="1285256" cy="1285256"/>
            <a:chOff x="304800" y="673100"/>
            <a:chExt cx="4000500" cy="4000500"/>
          </a:xfrm>
          <a:effectLst/>
        </p:grpSpPr>
        <p:sp>
          <p:nvSpPr>
            <p:cNvPr id="103" name="同心圆 1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 name="椭圆 10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1247045" y="2626891"/>
            <a:ext cx="463092" cy="370060"/>
            <a:chOff x="5738813" y="3144838"/>
            <a:chExt cx="711200" cy="568325"/>
          </a:xfrm>
          <a:solidFill>
            <a:srgbClr val="C8161D"/>
          </a:solidFill>
        </p:grpSpPr>
        <p:sp>
          <p:nvSpPr>
            <p:cNvPr id="8" name="Freeform 103"/>
            <p:cNvSpPr/>
            <p:nvPr/>
          </p:nvSpPr>
          <p:spPr bwMode="auto">
            <a:xfrm>
              <a:off x="5821363" y="3159126"/>
              <a:ext cx="533400" cy="371475"/>
            </a:xfrm>
            <a:custGeom>
              <a:avLst/>
              <a:gdLst>
                <a:gd name="T0" fmla="*/ 22 w 336"/>
                <a:gd name="T1" fmla="*/ 234 h 234"/>
                <a:gd name="T2" fmla="*/ 0 w 336"/>
                <a:gd name="T3" fmla="*/ 215 h 234"/>
                <a:gd name="T4" fmla="*/ 135 w 336"/>
                <a:gd name="T5" fmla="*/ 56 h 234"/>
                <a:gd name="T6" fmla="*/ 216 w 336"/>
                <a:gd name="T7" fmla="*/ 126 h 234"/>
                <a:gd name="T8" fmla="*/ 312 w 336"/>
                <a:gd name="T9" fmla="*/ 0 h 234"/>
                <a:gd name="T10" fmla="*/ 336 w 336"/>
                <a:gd name="T11" fmla="*/ 17 h 234"/>
                <a:gd name="T12" fmla="*/ 219 w 336"/>
                <a:gd name="T13" fmla="*/ 171 h 234"/>
                <a:gd name="T14" fmla="*/ 137 w 336"/>
                <a:gd name="T15" fmla="*/ 99 h 234"/>
                <a:gd name="T16" fmla="*/ 22 w 336"/>
                <a:gd name="T17" fmla="*/ 234 h 234"/>
                <a:gd name="T18" fmla="*/ 22 w 336"/>
                <a:gd name="T19"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234">
                  <a:moveTo>
                    <a:pt x="22" y="234"/>
                  </a:moveTo>
                  <a:lnTo>
                    <a:pt x="0" y="215"/>
                  </a:lnTo>
                  <a:lnTo>
                    <a:pt x="135" y="56"/>
                  </a:lnTo>
                  <a:lnTo>
                    <a:pt x="216" y="126"/>
                  </a:lnTo>
                  <a:lnTo>
                    <a:pt x="312" y="0"/>
                  </a:lnTo>
                  <a:lnTo>
                    <a:pt x="336" y="17"/>
                  </a:lnTo>
                  <a:lnTo>
                    <a:pt x="219" y="171"/>
                  </a:lnTo>
                  <a:lnTo>
                    <a:pt x="137" y="99"/>
                  </a:lnTo>
                  <a:lnTo>
                    <a:pt x="22" y="234"/>
                  </a:lnTo>
                  <a:lnTo>
                    <a:pt x="22"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04"/>
            <p:cNvSpPr/>
            <p:nvPr/>
          </p:nvSpPr>
          <p:spPr bwMode="auto">
            <a:xfrm>
              <a:off x="6248401" y="3148013"/>
              <a:ext cx="117475" cy="119063"/>
            </a:xfrm>
            <a:custGeom>
              <a:avLst/>
              <a:gdLst>
                <a:gd name="T0" fmla="*/ 0 w 74"/>
                <a:gd name="T1" fmla="*/ 0 h 75"/>
                <a:gd name="T2" fmla="*/ 74 w 74"/>
                <a:gd name="T3" fmla="*/ 0 h 75"/>
                <a:gd name="T4" fmla="*/ 74 w 74"/>
                <a:gd name="T5" fmla="*/ 75 h 75"/>
                <a:gd name="T6" fmla="*/ 0 w 74"/>
                <a:gd name="T7" fmla="*/ 0 h 75"/>
              </a:gdLst>
              <a:ahLst/>
              <a:cxnLst>
                <a:cxn ang="0">
                  <a:pos x="T0" y="T1"/>
                </a:cxn>
                <a:cxn ang="0">
                  <a:pos x="T2" y="T3"/>
                </a:cxn>
                <a:cxn ang="0">
                  <a:pos x="T4" y="T5"/>
                </a:cxn>
                <a:cxn ang="0">
                  <a:pos x="T6" y="T7"/>
                </a:cxn>
              </a:cxnLst>
              <a:rect l="0" t="0" r="r" b="b"/>
              <a:pathLst>
                <a:path w="74" h="75">
                  <a:moveTo>
                    <a:pt x="0" y="0"/>
                  </a:moveTo>
                  <a:lnTo>
                    <a:pt x="74" y="0"/>
                  </a:lnTo>
                  <a:lnTo>
                    <a:pt x="74" y="7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5"/>
            <p:cNvSpPr/>
            <p:nvPr/>
          </p:nvSpPr>
          <p:spPr bwMode="auto">
            <a:xfrm>
              <a:off x="5738813" y="3144838"/>
              <a:ext cx="711200" cy="568325"/>
            </a:xfrm>
            <a:custGeom>
              <a:avLst/>
              <a:gdLst>
                <a:gd name="T0" fmla="*/ 448 w 448"/>
                <a:gd name="T1" fmla="*/ 358 h 358"/>
                <a:gd name="T2" fmla="*/ 0 w 448"/>
                <a:gd name="T3" fmla="*/ 358 h 358"/>
                <a:gd name="T4" fmla="*/ 0 w 448"/>
                <a:gd name="T5" fmla="*/ 0 h 358"/>
                <a:gd name="T6" fmla="*/ 26 w 448"/>
                <a:gd name="T7" fmla="*/ 0 h 358"/>
                <a:gd name="T8" fmla="*/ 26 w 448"/>
                <a:gd name="T9" fmla="*/ 334 h 358"/>
                <a:gd name="T10" fmla="*/ 448 w 448"/>
                <a:gd name="T11" fmla="*/ 334 h 358"/>
                <a:gd name="T12" fmla="*/ 448 w 448"/>
                <a:gd name="T13" fmla="*/ 358 h 358"/>
                <a:gd name="T14" fmla="*/ 448 w 448"/>
                <a:gd name="T15" fmla="*/ 358 h 3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358">
                  <a:moveTo>
                    <a:pt x="448" y="358"/>
                  </a:moveTo>
                  <a:lnTo>
                    <a:pt x="0" y="358"/>
                  </a:lnTo>
                  <a:lnTo>
                    <a:pt x="0" y="0"/>
                  </a:lnTo>
                  <a:lnTo>
                    <a:pt x="26" y="0"/>
                  </a:lnTo>
                  <a:lnTo>
                    <a:pt x="26" y="334"/>
                  </a:lnTo>
                  <a:lnTo>
                    <a:pt x="448" y="334"/>
                  </a:lnTo>
                  <a:lnTo>
                    <a:pt x="448" y="358"/>
                  </a:lnTo>
                  <a:lnTo>
                    <a:pt x="448" y="3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Rectangle 106"/>
            <p:cNvSpPr>
              <a:spLocks noChangeArrowheads="1"/>
            </p:cNvSpPr>
            <p:nvPr/>
          </p:nvSpPr>
          <p:spPr bwMode="auto">
            <a:xfrm>
              <a:off x="5853113" y="3560763"/>
              <a:ext cx="79375" cy="122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 name="Rectangle 107"/>
            <p:cNvSpPr>
              <a:spLocks noChangeArrowheads="1"/>
            </p:cNvSpPr>
            <p:nvPr/>
          </p:nvSpPr>
          <p:spPr bwMode="auto">
            <a:xfrm>
              <a:off x="5997576" y="3408363"/>
              <a:ext cx="79375" cy="274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 name="Rectangle 108"/>
            <p:cNvSpPr>
              <a:spLocks noChangeArrowheads="1"/>
            </p:cNvSpPr>
            <p:nvPr/>
          </p:nvSpPr>
          <p:spPr bwMode="auto">
            <a:xfrm>
              <a:off x="6142038" y="3487738"/>
              <a:ext cx="79375" cy="195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 name="Rectangle 109"/>
            <p:cNvSpPr>
              <a:spLocks noChangeArrowheads="1"/>
            </p:cNvSpPr>
            <p:nvPr/>
          </p:nvSpPr>
          <p:spPr bwMode="auto">
            <a:xfrm>
              <a:off x="6286501" y="3305176"/>
              <a:ext cx="79375" cy="377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7" name="组合 16"/>
          <p:cNvGrpSpPr/>
          <p:nvPr/>
        </p:nvGrpSpPr>
        <p:grpSpPr>
          <a:xfrm>
            <a:off x="1636794" y="1942353"/>
            <a:ext cx="517516" cy="400743"/>
            <a:chOff x="5902457" y="4797152"/>
            <a:chExt cx="627178" cy="485661"/>
          </a:xfrm>
        </p:grpSpPr>
        <p:sp>
          <p:nvSpPr>
            <p:cNvPr id="18" name="椭圆 17"/>
            <p:cNvSpPr/>
            <p:nvPr/>
          </p:nvSpPr>
          <p:spPr>
            <a:xfrm>
              <a:off x="5902457" y="5066789"/>
              <a:ext cx="216024" cy="216024"/>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19" name="直接连接符 18"/>
            <p:cNvCxnSpPr>
              <a:stCxn id="18" idx="7"/>
            </p:cNvCxnSpPr>
            <p:nvPr/>
          </p:nvCxnSpPr>
          <p:spPr>
            <a:xfrm flipV="1">
              <a:off x="6086845" y="4797152"/>
              <a:ext cx="442790" cy="301273"/>
            </a:xfrm>
            <a:prstGeom prst="line">
              <a:avLst/>
            </a:prstGeom>
            <a:ln>
              <a:solidFill>
                <a:srgbClr val="C8161D"/>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1866278" y="1715899"/>
            <a:ext cx="456001" cy="456001"/>
          </a:xfrm>
          <a:prstGeom prst="ellipse">
            <a:avLst/>
          </a:prstGeom>
          <a:solidFill>
            <a:srgbClr val="C8161D"/>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标题 11"/>
          <p:cNvSpPr txBox="1"/>
          <p:nvPr/>
        </p:nvSpPr>
        <p:spPr>
          <a:xfrm>
            <a:off x="1866278" y="1836479"/>
            <a:ext cx="456001" cy="322706"/>
          </a:xfrm>
          <a:prstGeom prst="rect">
            <a:avLst/>
          </a:prstGeom>
        </p:spPr>
        <p:txBody>
          <a:bodyPr>
            <a:normAutofit fontScale="4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dirty="0">
                <a:solidFill>
                  <a:schemeClr val="bg1"/>
                </a:solidFill>
                <a:latin typeface="Impact MT Std" pitchFamily="34" charset="0"/>
                <a:ea typeface="微软雅黑" panose="020B0503020204020204" pitchFamily="34" charset="-122"/>
              </a:rPr>
              <a:t>01</a:t>
            </a:r>
            <a:endParaRPr lang="zh-CN" altLang="en-US" dirty="0">
              <a:solidFill>
                <a:schemeClr val="bg1"/>
              </a:solidFill>
              <a:latin typeface="Impact MT Std" pitchFamily="34" charset="0"/>
              <a:ea typeface="微软雅黑" panose="020B0503020204020204" pitchFamily="34" charset="-122"/>
            </a:endParaRPr>
          </a:p>
        </p:txBody>
      </p:sp>
      <p:grpSp>
        <p:nvGrpSpPr>
          <p:cNvPr id="29" name="组合 28"/>
          <p:cNvGrpSpPr/>
          <p:nvPr/>
        </p:nvGrpSpPr>
        <p:grpSpPr>
          <a:xfrm>
            <a:off x="3827926" y="1942353"/>
            <a:ext cx="517516" cy="400743"/>
            <a:chOff x="5902457" y="4797152"/>
            <a:chExt cx="627178" cy="485661"/>
          </a:xfrm>
        </p:grpSpPr>
        <p:sp>
          <p:nvSpPr>
            <p:cNvPr id="30" name="椭圆 29"/>
            <p:cNvSpPr/>
            <p:nvPr/>
          </p:nvSpPr>
          <p:spPr>
            <a:xfrm>
              <a:off x="5902457" y="5066789"/>
              <a:ext cx="216024" cy="216024"/>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31" name="直接连接符 30"/>
            <p:cNvCxnSpPr>
              <a:stCxn id="30" idx="7"/>
            </p:cNvCxnSpPr>
            <p:nvPr/>
          </p:nvCxnSpPr>
          <p:spPr>
            <a:xfrm flipV="1">
              <a:off x="6086845" y="4797152"/>
              <a:ext cx="442790" cy="301273"/>
            </a:xfrm>
            <a:prstGeom prst="line">
              <a:avLst/>
            </a:prstGeom>
            <a:ln>
              <a:solidFill>
                <a:srgbClr val="C8161D"/>
              </a:solidFill>
            </a:ln>
          </p:spPr>
          <p:style>
            <a:lnRef idx="1">
              <a:schemeClr val="accent1"/>
            </a:lnRef>
            <a:fillRef idx="0">
              <a:schemeClr val="accent1"/>
            </a:fillRef>
            <a:effectRef idx="0">
              <a:schemeClr val="accent1"/>
            </a:effectRef>
            <a:fontRef idx="minor">
              <a:schemeClr val="tx1"/>
            </a:fontRef>
          </p:style>
        </p:cxnSp>
      </p:grpSp>
      <p:sp>
        <p:nvSpPr>
          <p:cNvPr id="32" name="椭圆 31"/>
          <p:cNvSpPr/>
          <p:nvPr/>
        </p:nvSpPr>
        <p:spPr>
          <a:xfrm>
            <a:off x="4057410" y="1715899"/>
            <a:ext cx="456001" cy="456001"/>
          </a:xfrm>
          <a:prstGeom prst="ellipse">
            <a:avLst/>
          </a:prstGeom>
          <a:solidFill>
            <a:srgbClr val="C8161D"/>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标题 11"/>
          <p:cNvSpPr txBox="1"/>
          <p:nvPr/>
        </p:nvSpPr>
        <p:spPr>
          <a:xfrm>
            <a:off x="4057410" y="1836479"/>
            <a:ext cx="456001" cy="322706"/>
          </a:xfrm>
          <a:prstGeom prst="rect">
            <a:avLst/>
          </a:prstGeom>
        </p:spPr>
        <p:txBody>
          <a:bodyPr>
            <a:normAutofit fontScale="4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dirty="0">
                <a:solidFill>
                  <a:schemeClr val="bg1"/>
                </a:solidFill>
                <a:latin typeface="Impact MT Std" pitchFamily="34" charset="0"/>
                <a:ea typeface="微软雅黑" panose="020B0503020204020204" pitchFamily="34" charset="-122"/>
              </a:rPr>
              <a:t>02</a:t>
            </a:r>
            <a:endParaRPr lang="zh-CN" altLang="en-US" dirty="0">
              <a:solidFill>
                <a:schemeClr val="bg1"/>
              </a:solidFill>
              <a:latin typeface="Impact MT Std" pitchFamily="34" charset="0"/>
              <a:ea typeface="微软雅黑" panose="020B0503020204020204" pitchFamily="34" charset="-122"/>
            </a:endParaRPr>
          </a:p>
        </p:txBody>
      </p:sp>
      <p:grpSp>
        <p:nvGrpSpPr>
          <p:cNvPr id="41" name="组合 40"/>
          <p:cNvGrpSpPr/>
          <p:nvPr/>
        </p:nvGrpSpPr>
        <p:grpSpPr>
          <a:xfrm>
            <a:off x="6060174" y="1942353"/>
            <a:ext cx="517516" cy="400743"/>
            <a:chOff x="5902457" y="4797152"/>
            <a:chExt cx="627178" cy="485661"/>
          </a:xfrm>
        </p:grpSpPr>
        <p:sp>
          <p:nvSpPr>
            <p:cNvPr id="42" name="椭圆 41"/>
            <p:cNvSpPr/>
            <p:nvPr/>
          </p:nvSpPr>
          <p:spPr>
            <a:xfrm>
              <a:off x="5902457" y="5066789"/>
              <a:ext cx="216024" cy="216024"/>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43" name="直接连接符 42"/>
            <p:cNvCxnSpPr>
              <a:stCxn id="42" idx="7"/>
            </p:cNvCxnSpPr>
            <p:nvPr/>
          </p:nvCxnSpPr>
          <p:spPr>
            <a:xfrm flipV="1">
              <a:off x="6086845" y="4797152"/>
              <a:ext cx="442790" cy="301273"/>
            </a:xfrm>
            <a:prstGeom prst="line">
              <a:avLst/>
            </a:prstGeom>
            <a:ln>
              <a:solidFill>
                <a:srgbClr val="C8161D"/>
              </a:solidFill>
            </a:ln>
          </p:spPr>
          <p:style>
            <a:lnRef idx="1">
              <a:schemeClr val="accent1"/>
            </a:lnRef>
            <a:fillRef idx="0">
              <a:schemeClr val="accent1"/>
            </a:fillRef>
            <a:effectRef idx="0">
              <a:schemeClr val="accent1"/>
            </a:effectRef>
            <a:fontRef idx="minor">
              <a:schemeClr val="tx1"/>
            </a:fontRef>
          </p:style>
        </p:cxnSp>
      </p:grpSp>
      <p:sp>
        <p:nvSpPr>
          <p:cNvPr id="44" name="椭圆 43"/>
          <p:cNvSpPr/>
          <p:nvPr/>
        </p:nvSpPr>
        <p:spPr>
          <a:xfrm>
            <a:off x="6289658" y="1715899"/>
            <a:ext cx="456001" cy="456001"/>
          </a:xfrm>
          <a:prstGeom prst="ellipse">
            <a:avLst/>
          </a:prstGeom>
          <a:solidFill>
            <a:srgbClr val="C8161D"/>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标题 11"/>
          <p:cNvSpPr txBox="1"/>
          <p:nvPr/>
        </p:nvSpPr>
        <p:spPr>
          <a:xfrm>
            <a:off x="6289658" y="1836479"/>
            <a:ext cx="456001" cy="322706"/>
          </a:xfrm>
          <a:prstGeom prst="rect">
            <a:avLst/>
          </a:prstGeom>
        </p:spPr>
        <p:txBody>
          <a:bodyPr>
            <a:normAutofit fontScale="4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dirty="0">
                <a:solidFill>
                  <a:schemeClr val="bg1"/>
                </a:solidFill>
                <a:latin typeface="Impact MT Std" pitchFamily="34" charset="0"/>
                <a:ea typeface="微软雅黑" panose="020B0503020204020204" pitchFamily="34" charset="-122"/>
              </a:rPr>
              <a:t>03</a:t>
            </a:r>
            <a:endParaRPr lang="zh-CN" altLang="en-US" dirty="0">
              <a:solidFill>
                <a:schemeClr val="bg1"/>
              </a:solidFill>
              <a:latin typeface="Impact MT Std" pitchFamily="34" charset="0"/>
              <a:ea typeface="微软雅黑" panose="020B0503020204020204" pitchFamily="34" charset="-122"/>
            </a:endParaRPr>
          </a:p>
        </p:txBody>
      </p:sp>
      <p:grpSp>
        <p:nvGrpSpPr>
          <p:cNvPr id="53" name="组合 52"/>
          <p:cNvGrpSpPr/>
          <p:nvPr/>
        </p:nvGrpSpPr>
        <p:grpSpPr>
          <a:xfrm>
            <a:off x="8220414" y="1942353"/>
            <a:ext cx="517516" cy="400743"/>
            <a:chOff x="5902457" y="4797152"/>
            <a:chExt cx="627178" cy="485661"/>
          </a:xfrm>
        </p:grpSpPr>
        <p:sp>
          <p:nvSpPr>
            <p:cNvPr id="54" name="椭圆 53"/>
            <p:cNvSpPr/>
            <p:nvPr/>
          </p:nvSpPr>
          <p:spPr>
            <a:xfrm>
              <a:off x="5902457" y="5066789"/>
              <a:ext cx="216024" cy="216024"/>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55" name="直接连接符 54"/>
            <p:cNvCxnSpPr>
              <a:stCxn id="54" idx="7"/>
            </p:cNvCxnSpPr>
            <p:nvPr/>
          </p:nvCxnSpPr>
          <p:spPr>
            <a:xfrm flipV="1">
              <a:off x="6086845" y="4797152"/>
              <a:ext cx="442790" cy="301273"/>
            </a:xfrm>
            <a:prstGeom prst="line">
              <a:avLst/>
            </a:prstGeom>
            <a:ln>
              <a:solidFill>
                <a:srgbClr val="C8161D"/>
              </a:solidFill>
            </a:ln>
          </p:spPr>
          <p:style>
            <a:lnRef idx="1">
              <a:schemeClr val="accent1"/>
            </a:lnRef>
            <a:fillRef idx="0">
              <a:schemeClr val="accent1"/>
            </a:fillRef>
            <a:effectRef idx="0">
              <a:schemeClr val="accent1"/>
            </a:effectRef>
            <a:fontRef idx="minor">
              <a:schemeClr val="tx1"/>
            </a:fontRef>
          </p:style>
        </p:cxnSp>
      </p:grpSp>
      <p:sp>
        <p:nvSpPr>
          <p:cNvPr id="56" name="椭圆 55"/>
          <p:cNvSpPr/>
          <p:nvPr/>
        </p:nvSpPr>
        <p:spPr>
          <a:xfrm>
            <a:off x="8449898" y="1715899"/>
            <a:ext cx="456001" cy="456001"/>
          </a:xfrm>
          <a:prstGeom prst="ellipse">
            <a:avLst/>
          </a:prstGeom>
          <a:solidFill>
            <a:srgbClr val="C8161D"/>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7" name="标题 11"/>
          <p:cNvSpPr txBox="1"/>
          <p:nvPr/>
        </p:nvSpPr>
        <p:spPr>
          <a:xfrm>
            <a:off x="8449898" y="1836479"/>
            <a:ext cx="456001" cy="322706"/>
          </a:xfrm>
          <a:prstGeom prst="rect">
            <a:avLst/>
          </a:prstGeom>
        </p:spPr>
        <p:txBody>
          <a:bodyPr>
            <a:normAutofit fontScale="4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dirty="0">
                <a:solidFill>
                  <a:schemeClr val="bg1"/>
                </a:solidFill>
                <a:latin typeface="Impact MT Std" pitchFamily="34" charset="0"/>
                <a:ea typeface="微软雅黑" panose="020B0503020204020204" pitchFamily="34" charset="-122"/>
              </a:rPr>
              <a:t>04</a:t>
            </a:r>
            <a:endParaRPr lang="zh-CN" altLang="en-US" dirty="0">
              <a:solidFill>
                <a:schemeClr val="bg1"/>
              </a:solidFill>
              <a:latin typeface="Impact MT Std" pitchFamily="34" charset="0"/>
              <a:ea typeface="微软雅黑" panose="020B0503020204020204" pitchFamily="34" charset="-122"/>
            </a:endParaRPr>
          </a:p>
        </p:txBody>
      </p:sp>
      <p:sp>
        <p:nvSpPr>
          <p:cNvPr id="61" name="Freeform 258"/>
          <p:cNvSpPr/>
          <p:nvPr/>
        </p:nvSpPr>
        <p:spPr bwMode="auto">
          <a:xfrm>
            <a:off x="3511932" y="2628066"/>
            <a:ext cx="418565" cy="411991"/>
          </a:xfrm>
          <a:custGeom>
            <a:avLst/>
            <a:gdLst>
              <a:gd name="T0" fmla="*/ 148 w 159"/>
              <a:gd name="T1" fmla="*/ 107 h 156"/>
              <a:gd name="T2" fmla="*/ 118 w 159"/>
              <a:gd name="T3" fmla="*/ 101 h 156"/>
              <a:gd name="T4" fmla="*/ 93 w 159"/>
              <a:gd name="T5" fmla="*/ 76 h 156"/>
              <a:gd name="T6" fmla="*/ 124 w 159"/>
              <a:gd name="T7" fmla="*/ 44 h 156"/>
              <a:gd name="T8" fmla="*/ 133 w 159"/>
              <a:gd name="T9" fmla="*/ 43 h 156"/>
              <a:gd name="T10" fmla="*/ 148 w 159"/>
              <a:gd name="T11" fmla="*/ 19 h 156"/>
              <a:gd name="T12" fmla="*/ 140 w 159"/>
              <a:gd name="T13" fmla="*/ 11 h 156"/>
              <a:gd name="T14" fmla="*/ 116 w 159"/>
              <a:gd name="T15" fmla="*/ 26 h 156"/>
              <a:gd name="T16" fmla="*/ 115 w 159"/>
              <a:gd name="T17" fmla="*/ 35 h 156"/>
              <a:gd name="T18" fmla="*/ 84 w 159"/>
              <a:gd name="T19" fmla="*/ 66 h 156"/>
              <a:gd name="T20" fmla="*/ 56 w 159"/>
              <a:gd name="T21" fmla="*/ 39 h 156"/>
              <a:gd name="T22" fmla="*/ 50 w 159"/>
              <a:gd name="T23" fmla="*/ 9 h 156"/>
              <a:gd name="T24" fmla="*/ 32 w 159"/>
              <a:gd name="T25" fmla="*/ 0 h 156"/>
              <a:gd name="T26" fmla="*/ 44 w 159"/>
              <a:gd name="T27" fmla="*/ 12 h 156"/>
              <a:gd name="T28" fmla="*/ 39 w 159"/>
              <a:gd name="T29" fmla="*/ 32 h 156"/>
              <a:gd name="T30" fmla="*/ 19 w 159"/>
              <a:gd name="T31" fmla="*/ 37 h 156"/>
              <a:gd name="T32" fmla="*/ 3 w 159"/>
              <a:gd name="T33" fmla="*/ 20 h 156"/>
              <a:gd name="T34" fmla="*/ 10 w 159"/>
              <a:gd name="T35" fmla="*/ 49 h 156"/>
              <a:gd name="T36" fmla="*/ 41 w 159"/>
              <a:gd name="T37" fmla="*/ 55 h 156"/>
              <a:gd name="T38" fmla="*/ 65 w 159"/>
              <a:gd name="T39" fmla="*/ 79 h 156"/>
              <a:gd name="T40" fmla="*/ 13 w 159"/>
              <a:gd name="T41" fmla="*/ 130 h 156"/>
              <a:gd name="T42" fmla="*/ 13 w 159"/>
              <a:gd name="T43" fmla="*/ 145 h 156"/>
              <a:gd name="T44" fmla="*/ 14 w 159"/>
              <a:gd name="T45" fmla="*/ 146 h 156"/>
              <a:gd name="T46" fmla="*/ 29 w 159"/>
              <a:gd name="T47" fmla="*/ 146 h 156"/>
              <a:gd name="T48" fmla="*/ 80 w 159"/>
              <a:gd name="T49" fmla="*/ 95 h 156"/>
              <a:gd name="T50" fmla="*/ 102 w 159"/>
              <a:gd name="T51" fmla="*/ 117 h 156"/>
              <a:gd name="T52" fmla="*/ 108 w 159"/>
              <a:gd name="T53" fmla="*/ 147 h 156"/>
              <a:gd name="T54" fmla="*/ 132 w 159"/>
              <a:gd name="T55" fmla="*/ 155 h 156"/>
              <a:gd name="T56" fmla="*/ 117 w 159"/>
              <a:gd name="T57" fmla="*/ 140 h 156"/>
              <a:gd name="T58" fmla="*/ 121 w 159"/>
              <a:gd name="T59" fmla="*/ 124 h 156"/>
              <a:gd name="T60" fmla="*/ 137 w 159"/>
              <a:gd name="T61" fmla="*/ 120 h 156"/>
              <a:gd name="T62" fmla="*/ 155 w 159"/>
              <a:gd name="T63" fmla="*/ 138 h 156"/>
              <a:gd name="T64" fmla="*/ 148 w 159"/>
              <a:gd name="T65" fmla="*/ 10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rgbClr val="C8161D"/>
          </a:solidFill>
          <a:ln>
            <a:noFill/>
          </a:ln>
        </p:spPr>
        <p:txBody>
          <a:bodyPr vert="horz" wrap="square" lIns="91440" tIns="45720" rIns="91440" bIns="45720" numCol="1" anchor="t" anchorCtr="0" compatLnSpc="1"/>
          <a:lstStyle/>
          <a:p>
            <a:endParaRPr lang="zh-CN" altLang="en-US"/>
          </a:p>
        </p:txBody>
      </p:sp>
      <p:grpSp>
        <p:nvGrpSpPr>
          <p:cNvPr id="62" name="组合 61"/>
          <p:cNvGrpSpPr/>
          <p:nvPr/>
        </p:nvGrpSpPr>
        <p:grpSpPr>
          <a:xfrm>
            <a:off x="5797086" y="2564903"/>
            <a:ext cx="320162" cy="497146"/>
            <a:chOff x="5840413" y="3032125"/>
            <a:chExt cx="511175" cy="793750"/>
          </a:xfrm>
          <a:solidFill>
            <a:srgbClr val="C8161D"/>
          </a:solidFill>
        </p:grpSpPr>
        <p:sp>
          <p:nvSpPr>
            <p:cNvPr id="63" name="Freeform 415"/>
            <p:cNvSpPr>
              <a:spLocks noEditPoints="1"/>
            </p:cNvSpPr>
            <p:nvPr/>
          </p:nvSpPr>
          <p:spPr bwMode="auto">
            <a:xfrm>
              <a:off x="5840413" y="3032125"/>
              <a:ext cx="511175" cy="793750"/>
            </a:xfrm>
            <a:custGeom>
              <a:avLst/>
              <a:gdLst>
                <a:gd name="T0" fmla="*/ 67 w 134"/>
                <a:gd name="T1" fmla="*/ 0 h 209"/>
                <a:gd name="T2" fmla="*/ 0 w 134"/>
                <a:gd name="T3" fmla="*/ 74 h 209"/>
                <a:gd name="T4" fmla="*/ 31 w 134"/>
                <a:gd name="T5" fmla="*/ 163 h 209"/>
                <a:gd name="T6" fmla="*/ 51 w 134"/>
                <a:gd name="T7" fmla="*/ 169 h 209"/>
                <a:gd name="T8" fmla="*/ 31 w 134"/>
                <a:gd name="T9" fmla="*/ 175 h 209"/>
                <a:gd name="T10" fmla="*/ 34 w 134"/>
                <a:gd name="T11" fmla="*/ 180 h 209"/>
                <a:gd name="T12" fmla="*/ 31 w 134"/>
                <a:gd name="T13" fmla="*/ 185 h 209"/>
                <a:gd name="T14" fmla="*/ 34 w 134"/>
                <a:gd name="T15" fmla="*/ 190 h 209"/>
                <a:gd name="T16" fmla="*/ 47 w 134"/>
                <a:gd name="T17" fmla="*/ 203 h 209"/>
                <a:gd name="T18" fmla="*/ 78 w 134"/>
                <a:gd name="T19" fmla="*/ 209 h 209"/>
                <a:gd name="T20" fmla="*/ 102 w 134"/>
                <a:gd name="T21" fmla="*/ 190 h 209"/>
                <a:gd name="T22" fmla="*/ 100 w 134"/>
                <a:gd name="T23" fmla="*/ 185 h 209"/>
                <a:gd name="T24" fmla="*/ 102 w 134"/>
                <a:gd name="T25" fmla="*/ 180 h 209"/>
                <a:gd name="T26" fmla="*/ 100 w 134"/>
                <a:gd name="T27" fmla="*/ 175 h 209"/>
                <a:gd name="T28" fmla="*/ 102 w 134"/>
                <a:gd name="T29" fmla="*/ 169 h 209"/>
                <a:gd name="T30" fmla="*/ 84 w 134"/>
                <a:gd name="T31" fmla="*/ 163 h 209"/>
                <a:gd name="T32" fmla="*/ 107 w 134"/>
                <a:gd name="T33" fmla="*/ 134 h 209"/>
                <a:gd name="T34" fmla="*/ 134 w 134"/>
                <a:gd name="T35" fmla="*/ 68 h 209"/>
                <a:gd name="T36" fmla="*/ 68 w 134"/>
                <a:gd name="T37" fmla="*/ 118 h 209"/>
                <a:gd name="T38" fmla="*/ 66 w 134"/>
                <a:gd name="T39" fmla="*/ 152 h 209"/>
                <a:gd name="T40" fmla="*/ 66 w 134"/>
                <a:gd name="T41" fmla="*/ 169 h 209"/>
                <a:gd name="T42" fmla="*/ 69 w 134"/>
                <a:gd name="T43" fmla="*/ 163 h 209"/>
                <a:gd name="T44" fmla="*/ 66 w 134"/>
                <a:gd name="T45" fmla="*/ 169 h 209"/>
                <a:gd name="T46" fmla="*/ 122 w 134"/>
                <a:gd name="T47" fmla="*/ 78 h 209"/>
                <a:gd name="T48" fmla="*/ 98 w 134"/>
                <a:gd name="T49" fmla="*/ 126 h 209"/>
                <a:gd name="T50" fmla="*/ 85 w 134"/>
                <a:gd name="T51" fmla="*/ 152 h 209"/>
                <a:gd name="T52" fmla="*/ 85 w 134"/>
                <a:gd name="T53" fmla="*/ 118 h 209"/>
                <a:gd name="T54" fmla="*/ 86 w 134"/>
                <a:gd name="T55" fmla="*/ 118 h 209"/>
                <a:gd name="T56" fmla="*/ 89 w 134"/>
                <a:gd name="T57" fmla="*/ 66 h 209"/>
                <a:gd name="T58" fmla="*/ 76 w 134"/>
                <a:gd name="T59" fmla="*/ 59 h 209"/>
                <a:gd name="T60" fmla="*/ 81 w 134"/>
                <a:gd name="T61" fmla="*/ 63 h 209"/>
                <a:gd name="T62" fmla="*/ 78 w 134"/>
                <a:gd name="T63" fmla="*/ 71 h 209"/>
                <a:gd name="T64" fmla="*/ 70 w 134"/>
                <a:gd name="T65" fmla="*/ 65 h 209"/>
                <a:gd name="T66" fmla="*/ 69 w 134"/>
                <a:gd name="T67" fmla="*/ 59 h 209"/>
                <a:gd name="T68" fmla="*/ 63 w 134"/>
                <a:gd name="T69" fmla="*/ 64 h 209"/>
                <a:gd name="T70" fmla="*/ 63 w 134"/>
                <a:gd name="T71" fmla="*/ 87 h 209"/>
                <a:gd name="T72" fmla="*/ 58 w 134"/>
                <a:gd name="T73" fmla="*/ 66 h 209"/>
                <a:gd name="T74" fmla="*/ 57 w 134"/>
                <a:gd name="T75" fmla="*/ 59 h 209"/>
                <a:gd name="T76" fmla="*/ 51 w 134"/>
                <a:gd name="T77" fmla="*/ 60 h 209"/>
                <a:gd name="T78" fmla="*/ 41 w 134"/>
                <a:gd name="T79" fmla="*/ 117 h 209"/>
                <a:gd name="T80" fmla="*/ 48 w 134"/>
                <a:gd name="T81" fmla="*/ 118 h 209"/>
                <a:gd name="T82" fmla="*/ 49 w 134"/>
                <a:gd name="T83" fmla="*/ 118 h 209"/>
                <a:gd name="T84" fmla="*/ 43 w 134"/>
                <a:gd name="T85" fmla="*/ 152 h 209"/>
                <a:gd name="T86" fmla="*/ 12 w 134"/>
                <a:gd name="T87" fmla="*/ 78 h 209"/>
                <a:gd name="T88" fmla="*/ 11 w 134"/>
                <a:gd name="T89" fmla="*/ 70 h 209"/>
                <a:gd name="T90" fmla="*/ 67 w 134"/>
                <a:gd name="T91" fmla="*/ 12 h 209"/>
                <a:gd name="T92" fmla="*/ 122 w 134"/>
                <a:gd name="T93" fmla="*/ 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09">
                  <a:moveTo>
                    <a:pt x="134" y="68"/>
                  </a:moveTo>
                  <a:cubicBezTo>
                    <a:pt x="134" y="30"/>
                    <a:pt x="104" y="0"/>
                    <a:pt x="67" y="0"/>
                  </a:cubicBezTo>
                  <a:cubicBezTo>
                    <a:pt x="30" y="0"/>
                    <a:pt x="0" y="30"/>
                    <a:pt x="0" y="68"/>
                  </a:cubicBezTo>
                  <a:cubicBezTo>
                    <a:pt x="0" y="70"/>
                    <a:pt x="0" y="72"/>
                    <a:pt x="0" y="74"/>
                  </a:cubicBezTo>
                  <a:cubicBezTo>
                    <a:pt x="0" y="75"/>
                    <a:pt x="1" y="101"/>
                    <a:pt x="27" y="134"/>
                  </a:cubicBezTo>
                  <a:cubicBezTo>
                    <a:pt x="34" y="143"/>
                    <a:pt x="31" y="163"/>
                    <a:pt x="31" y="163"/>
                  </a:cubicBezTo>
                  <a:cubicBezTo>
                    <a:pt x="37" y="163"/>
                    <a:pt x="44" y="163"/>
                    <a:pt x="51" y="163"/>
                  </a:cubicBezTo>
                  <a:cubicBezTo>
                    <a:pt x="51" y="169"/>
                    <a:pt x="51" y="169"/>
                    <a:pt x="51" y="169"/>
                  </a:cubicBezTo>
                  <a:cubicBezTo>
                    <a:pt x="31" y="169"/>
                    <a:pt x="31" y="169"/>
                    <a:pt x="31" y="169"/>
                  </a:cubicBezTo>
                  <a:cubicBezTo>
                    <a:pt x="31" y="175"/>
                    <a:pt x="31" y="175"/>
                    <a:pt x="31" y="175"/>
                  </a:cubicBezTo>
                  <a:cubicBezTo>
                    <a:pt x="34" y="175"/>
                    <a:pt x="34" y="175"/>
                    <a:pt x="34" y="175"/>
                  </a:cubicBezTo>
                  <a:cubicBezTo>
                    <a:pt x="34" y="180"/>
                    <a:pt x="34" y="180"/>
                    <a:pt x="34" y="180"/>
                  </a:cubicBezTo>
                  <a:cubicBezTo>
                    <a:pt x="31" y="180"/>
                    <a:pt x="31" y="180"/>
                    <a:pt x="31" y="180"/>
                  </a:cubicBezTo>
                  <a:cubicBezTo>
                    <a:pt x="31" y="185"/>
                    <a:pt x="31" y="185"/>
                    <a:pt x="31" y="185"/>
                  </a:cubicBezTo>
                  <a:cubicBezTo>
                    <a:pt x="34" y="185"/>
                    <a:pt x="34" y="185"/>
                    <a:pt x="34" y="185"/>
                  </a:cubicBezTo>
                  <a:cubicBezTo>
                    <a:pt x="34" y="190"/>
                    <a:pt x="34" y="190"/>
                    <a:pt x="34" y="190"/>
                  </a:cubicBezTo>
                  <a:cubicBezTo>
                    <a:pt x="32" y="190"/>
                    <a:pt x="32" y="190"/>
                    <a:pt x="32" y="190"/>
                  </a:cubicBezTo>
                  <a:cubicBezTo>
                    <a:pt x="32" y="197"/>
                    <a:pt x="38" y="203"/>
                    <a:pt x="47" y="203"/>
                  </a:cubicBezTo>
                  <a:cubicBezTo>
                    <a:pt x="48" y="207"/>
                    <a:pt x="52" y="209"/>
                    <a:pt x="56" y="209"/>
                  </a:cubicBezTo>
                  <a:cubicBezTo>
                    <a:pt x="78" y="209"/>
                    <a:pt x="78" y="209"/>
                    <a:pt x="78" y="209"/>
                  </a:cubicBezTo>
                  <a:cubicBezTo>
                    <a:pt x="82" y="209"/>
                    <a:pt x="86" y="207"/>
                    <a:pt x="87" y="203"/>
                  </a:cubicBezTo>
                  <a:cubicBezTo>
                    <a:pt x="95" y="203"/>
                    <a:pt x="102" y="197"/>
                    <a:pt x="102" y="190"/>
                  </a:cubicBezTo>
                  <a:cubicBezTo>
                    <a:pt x="100" y="190"/>
                    <a:pt x="100" y="190"/>
                    <a:pt x="100" y="190"/>
                  </a:cubicBezTo>
                  <a:cubicBezTo>
                    <a:pt x="100" y="185"/>
                    <a:pt x="100" y="185"/>
                    <a:pt x="100" y="185"/>
                  </a:cubicBezTo>
                  <a:cubicBezTo>
                    <a:pt x="102" y="185"/>
                    <a:pt x="102" y="185"/>
                    <a:pt x="102" y="185"/>
                  </a:cubicBezTo>
                  <a:cubicBezTo>
                    <a:pt x="102" y="180"/>
                    <a:pt x="102" y="180"/>
                    <a:pt x="102" y="180"/>
                  </a:cubicBezTo>
                  <a:cubicBezTo>
                    <a:pt x="100" y="180"/>
                    <a:pt x="100" y="180"/>
                    <a:pt x="100" y="180"/>
                  </a:cubicBezTo>
                  <a:cubicBezTo>
                    <a:pt x="100" y="175"/>
                    <a:pt x="100" y="175"/>
                    <a:pt x="100" y="175"/>
                  </a:cubicBezTo>
                  <a:cubicBezTo>
                    <a:pt x="102" y="175"/>
                    <a:pt x="102" y="175"/>
                    <a:pt x="102" y="175"/>
                  </a:cubicBezTo>
                  <a:cubicBezTo>
                    <a:pt x="102" y="169"/>
                    <a:pt x="102" y="169"/>
                    <a:pt x="102" y="169"/>
                  </a:cubicBezTo>
                  <a:cubicBezTo>
                    <a:pt x="84" y="169"/>
                    <a:pt x="84" y="169"/>
                    <a:pt x="84" y="169"/>
                  </a:cubicBezTo>
                  <a:cubicBezTo>
                    <a:pt x="84" y="167"/>
                    <a:pt x="84" y="165"/>
                    <a:pt x="84" y="163"/>
                  </a:cubicBezTo>
                  <a:cubicBezTo>
                    <a:pt x="91" y="163"/>
                    <a:pt x="97" y="163"/>
                    <a:pt x="103" y="163"/>
                  </a:cubicBezTo>
                  <a:cubicBezTo>
                    <a:pt x="103" y="163"/>
                    <a:pt x="100" y="143"/>
                    <a:pt x="107" y="134"/>
                  </a:cubicBezTo>
                  <a:cubicBezTo>
                    <a:pt x="133" y="101"/>
                    <a:pt x="134" y="75"/>
                    <a:pt x="134" y="74"/>
                  </a:cubicBezTo>
                  <a:cubicBezTo>
                    <a:pt x="134" y="72"/>
                    <a:pt x="134" y="70"/>
                    <a:pt x="134" y="68"/>
                  </a:cubicBezTo>
                  <a:close/>
                  <a:moveTo>
                    <a:pt x="66" y="118"/>
                  </a:moveTo>
                  <a:cubicBezTo>
                    <a:pt x="67" y="118"/>
                    <a:pt x="67" y="118"/>
                    <a:pt x="68" y="118"/>
                  </a:cubicBezTo>
                  <a:cubicBezTo>
                    <a:pt x="69" y="152"/>
                    <a:pt x="69" y="152"/>
                    <a:pt x="69" y="152"/>
                  </a:cubicBezTo>
                  <a:cubicBezTo>
                    <a:pt x="66" y="152"/>
                    <a:pt x="66" y="152"/>
                    <a:pt x="66" y="152"/>
                  </a:cubicBezTo>
                  <a:cubicBezTo>
                    <a:pt x="66" y="139"/>
                    <a:pt x="66" y="125"/>
                    <a:pt x="66" y="118"/>
                  </a:cubicBezTo>
                  <a:close/>
                  <a:moveTo>
                    <a:pt x="66" y="169"/>
                  </a:moveTo>
                  <a:cubicBezTo>
                    <a:pt x="66" y="167"/>
                    <a:pt x="66" y="165"/>
                    <a:pt x="66" y="163"/>
                  </a:cubicBezTo>
                  <a:cubicBezTo>
                    <a:pt x="67" y="163"/>
                    <a:pt x="68" y="163"/>
                    <a:pt x="69" y="163"/>
                  </a:cubicBezTo>
                  <a:cubicBezTo>
                    <a:pt x="69" y="169"/>
                    <a:pt x="69" y="169"/>
                    <a:pt x="69" y="169"/>
                  </a:cubicBezTo>
                  <a:lnTo>
                    <a:pt x="66" y="169"/>
                  </a:lnTo>
                  <a:close/>
                  <a:moveTo>
                    <a:pt x="122" y="70"/>
                  </a:moveTo>
                  <a:cubicBezTo>
                    <a:pt x="122" y="78"/>
                    <a:pt x="122" y="78"/>
                    <a:pt x="122" y="78"/>
                  </a:cubicBezTo>
                  <a:cubicBezTo>
                    <a:pt x="122" y="78"/>
                    <a:pt x="122" y="78"/>
                    <a:pt x="122" y="78"/>
                  </a:cubicBezTo>
                  <a:cubicBezTo>
                    <a:pt x="120" y="86"/>
                    <a:pt x="116" y="104"/>
                    <a:pt x="98" y="126"/>
                  </a:cubicBezTo>
                  <a:cubicBezTo>
                    <a:pt x="93" y="134"/>
                    <a:pt x="91" y="143"/>
                    <a:pt x="91" y="152"/>
                  </a:cubicBezTo>
                  <a:cubicBezTo>
                    <a:pt x="85" y="152"/>
                    <a:pt x="85" y="152"/>
                    <a:pt x="85" y="152"/>
                  </a:cubicBezTo>
                  <a:cubicBezTo>
                    <a:pt x="85" y="139"/>
                    <a:pt x="84" y="125"/>
                    <a:pt x="84" y="118"/>
                  </a:cubicBezTo>
                  <a:cubicBezTo>
                    <a:pt x="85" y="118"/>
                    <a:pt x="85" y="118"/>
                    <a:pt x="85" y="118"/>
                  </a:cubicBezTo>
                  <a:cubicBezTo>
                    <a:pt x="85" y="118"/>
                    <a:pt x="86" y="118"/>
                    <a:pt x="86" y="118"/>
                  </a:cubicBezTo>
                  <a:cubicBezTo>
                    <a:pt x="86" y="118"/>
                    <a:pt x="86" y="118"/>
                    <a:pt x="86" y="118"/>
                  </a:cubicBezTo>
                  <a:cubicBezTo>
                    <a:pt x="88" y="118"/>
                    <a:pt x="91" y="118"/>
                    <a:pt x="93" y="117"/>
                  </a:cubicBezTo>
                  <a:cubicBezTo>
                    <a:pt x="89" y="66"/>
                    <a:pt x="89" y="66"/>
                    <a:pt x="89" y="66"/>
                  </a:cubicBezTo>
                  <a:cubicBezTo>
                    <a:pt x="89" y="62"/>
                    <a:pt x="86" y="60"/>
                    <a:pt x="82" y="60"/>
                  </a:cubicBezTo>
                  <a:cubicBezTo>
                    <a:pt x="82" y="60"/>
                    <a:pt x="78" y="59"/>
                    <a:pt x="76" y="59"/>
                  </a:cubicBezTo>
                  <a:cubicBezTo>
                    <a:pt x="76" y="59"/>
                    <a:pt x="76" y="59"/>
                    <a:pt x="76" y="59"/>
                  </a:cubicBezTo>
                  <a:cubicBezTo>
                    <a:pt x="81" y="63"/>
                    <a:pt x="81" y="63"/>
                    <a:pt x="81" y="63"/>
                  </a:cubicBezTo>
                  <a:cubicBezTo>
                    <a:pt x="75" y="66"/>
                    <a:pt x="75" y="66"/>
                    <a:pt x="75" y="66"/>
                  </a:cubicBezTo>
                  <a:cubicBezTo>
                    <a:pt x="78" y="71"/>
                    <a:pt x="78" y="71"/>
                    <a:pt x="78" y="71"/>
                  </a:cubicBezTo>
                  <a:cubicBezTo>
                    <a:pt x="71" y="86"/>
                    <a:pt x="71" y="86"/>
                    <a:pt x="71" y="86"/>
                  </a:cubicBezTo>
                  <a:cubicBezTo>
                    <a:pt x="70" y="65"/>
                    <a:pt x="70" y="65"/>
                    <a:pt x="70" y="65"/>
                  </a:cubicBezTo>
                  <a:cubicBezTo>
                    <a:pt x="71" y="64"/>
                    <a:pt x="71" y="64"/>
                    <a:pt x="71" y="64"/>
                  </a:cubicBezTo>
                  <a:cubicBezTo>
                    <a:pt x="69" y="59"/>
                    <a:pt x="69" y="59"/>
                    <a:pt x="69" y="59"/>
                  </a:cubicBezTo>
                  <a:cubicBezTo>
                    <a:pt x="65" y="59"/>
                    <a:pt x="65" y="59"/>
                    <a:pt x="65" y="59"/>
                  </a:cubicBezTo>
                  <a:cubicBezTo>
                    <a:pt x="63" y="64"/>
                    <a:pt x="63" y="64"/>
                    <a:pt x="63" y="64"/>
                  </a:cubicBezTo>
                  <a:cubicBezTo>
                    <a:pt x="64" y="65"/>
                    <a:pt x="64" y="65"/>
                    <a:pt x="64" y="65"/>
                  </a:cubicBezTo>
                  <a:cubicBezTo>
                    <a:pt x="63" y="87"/>
                    <a:pt x="63" y="87"/>
                    <a:pt x="63" y="87"/>
                  </a:cubicBezTo>
                  <a:cubicBezTo>
                    <a:pt x="56" y="71"/>
                    <a:pt x="56" y="71"/>
                    <a:pt x="56" y="71"/>
                  </a:cubicBezTo>
                  <a:cubicBezTo>
                    <a:pt x="58" y="66"/>
                    <a:pt x="58" y="66"/>
                    <a:pt x="58" y="66"/>
                  </a:cubicBezTo>
                  <a:cubicBezTo>
                    <a:pt x="53" y="63"/>
                    <a:pt x="53" y="63"/>
                    <a:pt x="53" y="63"/>
                  </a:cubicBezTo>
                  <a:cubicBezTo>
                    <a:pt x="57" y="59"/>
                    <a:pt x="57" y="59"/>
                    <a:pt x="57" y="59"/>
                  </a:cubicBezTo>
                  <a:cubicBezTo>
                    <a:pt x="57" y="59"/>
                    <a:pt x="57" y="59"/>
                    <a:pt x="57" y="59"/>
                  </a:cubicBezTo>
                  <a:cubicBezTo>
                    <a:pt x="56" y="59"/>
                    <a:pt x="51" y="60"/>
                    <a:pt x="51" y="60"/>
                  </a:cubicBezTo>
                  <a:cubicBezTo>
                    <a:pt x="48" y="60"/>
                    <a:pt x="45" y="62"/>
                    <a:pt x="45" y="66"/>
                  </a:cubicBezTo>
                  <a:cubicBezTo>
                    <a:pt x="41" y="117"/>
                    <a:pt x="41" y="117"/>
                    <a:pt x="41" y="117"/>
                  </a:cubicBezTo>
                  <a:cubicBezTo>
                    <a:pt x="43" y="118"/>
                    <a:pt x="45" y="118"/>
                    <a:pt x="48" y="118"/>
                  </a:cubicBezTo>
                  <a:cubicBezTo>
                    <a:pt x="48" y="118"/>
                    <a:pt x="48" y="118"/>
                    <a:pt x="48" y="118"/>
                  </a:cubicBezTo>
                  <a:cubicBezTo>
                    <a:pt x="48" y="118"/>
                    <a:pt x="48" y="118"/>
                    <a:pt x="48" y="118"/>
                  </a:cubicBezTo>
                  <a:cubicBezTo>
                    <a:pt x="49" y="118"/>
                    <a:pt x="49" y="118"/>
                    <a:pt x="49" y="118"/>
                  </a:cubicBezTo>
                  <a:cubicBezTo>
                    <a:pt x="50" y="152"/>
                    <a:pt x="50" y="152"/>
                    <a:pt x="50" y="152"/>
                  </a:cubicBezTo>
                  <a:cubicBezTo>
                    <a:pt x="43" y="152"/>
                    <a:pt x="43" y="152"/>
                    <a:pt x="43" y="152"/>
                  </a:cubicBezTo>
                  <a:cubicBezTo>
                    <a:pt x="43" y="143"/>
                    <a:pt x="41" y="134"/>
                    <a:pt x="36" y="127"/>
                  </a:cubicBezTo>
                  <a:cubicBezTo>
                    <a:pt x="18" y="104"/>
                    <a:pt x="13" y="86"/>
                    <a:pt x="12" y="78"/>
                  </a:cubicBezTo>
                  <a:cubicBezTo>
                    <a:pt x="12" y="78"/>
                    <a:pt x="12" y="78"/>
                    <a:pt x="12" y="78"/>
                  </a:cubicBezTo>
                  <a:cubicBezTo>
                    <a:pt x="11" y="70"/>
                    <a:pt x="11" y="70"/>
                    <a:pt x="11" y="70"/>
                  </a:cubicBezTo>
                  <a:cubicBezTo>
                    <a:pt x="11" y="69"/>
                    <a:pt x="11" y="69"/>
                    <a:pt x="11" y="68"/>
                  </a:cubicBezTo>
                  <a:cubicBezTo>
                    <a:pt x="11" y="37"/>
                    <a:pt x="36" y="12"/>
                    <a:pt x="67" y="12"/>
                  </a:cubicBezTo>
                  <a:cubicBezTo>
                    <a:pt x="98" y="12"/>
                    <a:pt x="123" y="37"/>
                    <a:pt x="123" y="68"/>
                  </a:cubicBezTo>
                  <a:cubicBezTo>
                    <a:pt x="123" y="69"/>
                    <a:pt x="122" y="69"/>
                    <a:pt x="12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Oval 416"/>
            <p:cNvSpPr>
              <a:spLocks noChangeArrowheads="1"/>
            </p:cNvSpPr>
            <p:nvPr/>
          </p:nvSpPr>
          <p:spPr bwMode="auto">
            <a:xfrm>
              <a:off x="6054726" y="3141663"/>
              <a:ext cx="84138" cy="1031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组合 64"/>
          <p:cNvGrpSpPr/>
          <p:nvPr/>
        </p:nvGrpSpPr>
        <p:grpSpPr>
          <a:xfrm>
            <a:off x="7931251" y="2641400"/>
            <a:ext cx="419718" cy="499567"/>
            <a:chOff x="5772150" y="3038475"/>
            <a:chExt cx="650876" cy="774701"/>
          </a:xfrm>
          <a:solidFill>
            <a:srgbClr val="C8161D"/>
          </a:solidFill>
        </p:grpSpPr>
        <p:sp>
          <p:nvSpPr>
            <p:cNvPr id="66" name="Freeform 113"/>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14"/>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Oval 115"/>
            <p:cNvSpPr>
              <a:spLocks noChangeArrowheads="1"/>
            </p:cNvSpPr>
            <p:nvPr/>
          </p:nvSpPr>
          <p:spPr bwMode="auto">
            <a:xfrm>
              <a:off x="6189663" y="3167063"/>
              <a:ext cx="100013"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16"/>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17"/>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18"/>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19"/>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7" name="组合 76"/>
          <p:cNvGrpSpPr/>
          <p:nvPr/>
        </p:nvGrpSpPr>
        <p:grpSpPr>
          <a:xfrm>
            <a:off x="10380654" y="1942353"/>
            <a:ext cx="517516" cy="400743"/>
            <a:chOff x="5902457" y="4797152"/>
            <a:chExt cx="627178" cy="485661"/>
          </a:xfrm>
        </p:grpSpPr>
        <p:sp>
          <p:nvSpPr>
            <p:cNvPr id="78" name="椭圆 77"/>
            <p:cNvSpPr/>
            <p:nvPr/>
          </p:nvSpPr>
          <p:spPr>
            <a:xfrm>
              <a:off x="5902457" y="5066789"/>
              <a:ext cx="216024" cy="216024"/>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79" name="直接连接符 78"/>
            <p:cNvCxnSpPr>
              <a:stCxn id="78" idx="7"/>
            </p:cNvCxnSpPr>
            <p:nvPr/>
          </p:nvCxnSpPr>
          <p:spPr>
            <a:xfrm flipV="1">
              <a:off x="6086845" y="4797152"/>
              <a:ext cx="442790" cy="301273"/>
            </a:xfrm>
            <a:prstGeom prst="line">
              <a:avLst/>
            </a:prstGeom>
            <a:ln>
              <a:solidFill>
                <a:srgbClr val="C8161D"/>
              </a:solidFill>
            </a:ln>
          </p:spPr>
          <p:style>
            <a:lnRef idx="1">
              <a:schemeClr val="accent1"/>
            </a:lnRef>
            <a:fillRef idx="0">
              <a:schemeClr val="accent1"/>
            </a:fillRef>
            <a:effectRef idx="0">
              <a:schemeClr val="accent1"/>
            </a:effectRef>
            <a:fontRef idx="minor">
              <a:schemeClr val="tx1"/>
            </a:fontRef>
          </p:style>
        </p:cxnSp>
      </p:grpSp>
      <p:sp>
        <p:nvSpPr>
          <p:cNvPr id="80" name="椭圆 79"/>
          <p:cNvSpPr/>
          <p:nvPr/>
        </p:nvSpPr>
        <p:spPr>
          <a:xfrm>
            <a:off x="10610138" y="1715899"/>
            <a:ext cx="456001" cy="456001"/>
          </a:xfrm>
          <a:prstGeom prst="ellipse">
            <a:avLst/>
          </a:prstGeom>
          <a:solidFill>
            <a:srgbClr val="C8161D"/>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1" name="标题 11"/>
          <p:cNvSpPr txBox="1"/>
          <p:nvPr/>
        </p:nvSpPr>
        <p:spPr>
          <a:xfrm>
            <a:off x="10610138" y="1836479"/>
            <a:ext cx="456001" cy="322706"/>
          </a:xfrm>
          <a:prstGeom prst="rect">
            <a:avLst/>
          </a:prstGeom>
        </p:spPr>
        <p:txBody>
          <a:bodyPr>
            <a:normAutofit fontScale="4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dirty="0">
                <a:solidFill>
                  <a:schemeClr val="bg1"/>
                </a:solidFill>
                <a:latin typeface="Impact MT Std" pitchFamily="34" charset="0"/>
                <a:ea typeface="微软雅黑" panose="020B0503020204020204" pitchFamily="34" charset="-122"/>
              </a:rPr>
              <a:t>05</a:t>
            </a:r>
            <a:endParaRPr lang="zh-CN" altLang="en-US" dirty="0">
              <a:solidFill>
                <a:schemeClr val="bg1"/>
              </a:solidFill>
              <a:latin typeface="Impact MT Std" pitchFamily="34" charset="0"/>
              <a:ea typeface="微软雅黑" panose="020B0503020204020204" pitchFamily="34" charset="-122"/>
            </a:endParaRPr>
          </a:p>
        </p:txBody>
      </p:sp>
      <p:grpSp>
        <p:nvGrpSpPr>
          <p:cNvPr id="85" name="组合 84"/>
          <p:cNvGrpSpPr/>
          <p:nvPr/>
        </p:nvGrpSpPr>
        <p:grpSpPr>
          <a:xfrm>
            <a:off x="10163498" y="2627460"/>
            <a:ext cx="451724" cy="441499"/>
            <a:chOff x="5710238" y="3049588"/>
            <a:chExt cx="771526" cy="754062"/>
          </a:xfrm>
          <a:solidFill>
            <a:srgbClr val="C8161D"/>
          </a:solidFill>
        </p:grpSpPr>
        <p:sp>
          <p:nvSpPr>
            <p:cNvPr id="86"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5" name="矩形 104"/>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105"/>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困难难点分析</a:t>
            </a:r>
          </a:p>
        </p:txBody>
      </p:sp>
      <p:sp>
        <p:nvSpPr>
          <p:cNvPr id="107" name="Text Placeholder 2"/>
          <p:cNvSpPr txBox="1"/>
          <p:nvPr/>
        </p:nvSpPr>
        <p:spPr>
          <a:xfrm>
            <a:off x="757668" y="4073513"/>
            <a:ext cx="1955543" cy="1625060"/>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08" name="文本框 107"/>
          <p:cNvSpPr txBox="1"/>
          <p:nvPr/>
        </p:nvSpPr>
        <p:spPr>
          <a:xfrm>
            <a:off x="668146" y="3652408"/>
            <a:ext cx="18255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09" name="Text Placeholder 2"/>
          <p:cNvSpPr txBox="1"/>
          <p:nvPr/>
        </p:nvSpPr>
        <p:spPr>
          <a:xfrm>
            <a:off x="2946749" y="4073513"/>
            <a:ext cx="1955543" cy="1625060"/>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0" name="文本框 109"/>
          <p:cNvSpPr txBox="1"/>
          <p:nvPr/>
        </p:nvSpPr>
        <p:spPr>
          <a:xfrm>
            <a:off x="2857227" y="3652408"/>
            <a:ext cx="18255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11" name="Text Placeholder 2"/>
          <p:cNvSpPr txBox="1"/>
          <p:nvPr/>
        </p:nvSpPr>
        <p:spPr>
          <a:xfrm>
            <a:off x="5135830" y="4073513"/>
            <a:ext cx="1955543" cy="1625060"/>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2" name="文本框 111"/>
          <p:cNvSpPr txBox="1"/>
          <p:nvPr/>
        </p:nvSpPr>
        <p:spPr>
          <a:xfrm>
            <a:off x="5046308" y="3652408"/>
            <a:ext cx="18255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13" name="Text Placeholder 2"/>
          <p:cNvSpPr txBox="1"/>
          <p:nvPr/>
        </p:nvSpPr>
        <p:spPr>
          <a:xfrm>
            <a:off x="7324911" y="4073513"/>
            <a:ext cx="1955543" cy="1625060"/>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4" name="文本框 113"/>
          <p:cNvSpPr txBox="1"/>
          <p:nvPr/>
        </p:nvSpPr>
        <p:spPr>
          <a:xfrm>
            <a:off x="7235389" y="3652408"/>
            <a:ext cx="18255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15" name="Text Placeholder 2"/>
          <p:cNvSpPr txBox="1"/>
          <p:nvPr/>
        </p:nvSpPr>
        <p:spPr>
          <a:xfrm>
            <a:off x="9513992" y="4073513"/>
            <a:ext cx="1955543" cy="1625060"/>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6" name="文本框 115"/>
          <p:cNvSpPr txBox="1"/>
          <p:nvPr/>
        </p:nvSpPr>
        <p:spPr>
          <a:xfrm>
            <a:off x="9424470" y="3652408"/>
            <a:ext cx="18255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90"/>
                                        </p:tgtEl>
                                        <p:attrNameLst>
                                          <p:attrName>style.visibility</p:attrName>
                                        </p:attrNameLst>
                                      </p:cBhvr>
                                      <p:to>
                                        <p:strVal val="visible"/>
                                      </p:to>
                                    </p:set>
                                    <p:anim calcmode="lin" valueType="num">
                                      <p:cBhvr>
                                        <p:cTn id="7" dur="500" fill="hold"/>
                                        <p:tgtEl>
                                          <p:spTgt spid="90"/>
                                        </p:tgtEl>
                                        <p:attrNameLst>
                                          <p:attrName>ppt_w</p:attrName>
                                        </p:attrNameLst>
                                      </p:cBhvr>
                                      <p:tavLst>
                                        <p:tav tm="0">
                                          <p:val>
                                            <p:fltVal val="0"/>
                                          </p:val>
                                        </p:tav>
                                        <p:tav tm="100000">
                                          <p:val>
                                            <p:strVal val="#ppt_w"/>
                                          </p:val>
                                        </p:tav>
                                      </p:tavLst>
                                    </p:anim>
                                    <p:anim calcmode="lin" valueType="num">
                                      <p:cBhvr>
                                        <p:cTn id="8" dur="500" fill="hold"/>
                                        <p:tgtEl>
                                          <p:spTgt spid="90"/>
                                        </p:tgtEl>
                                        <p:attrNameLst>
                                          <p:attrName>ppt_h</p:attrName>
                                        </p:attrNameLst>
                                      </p:cBhvr>
                                      <p:tavLst>
                                        <p:tav tm="0">
                                          <p:val>
                                            <p:fltVal val="0"/>
                                          </p:val>
                                        </p:tav>
                                        <p:tav tm="100000">
                                          <p:val>
                                            <p:strVal val="#ppt_h"/>
                                          </p:val>
                                        </p:tav>
                                      </p:tavLst>
                                    </p:anim>
                                    <p:animEffect transition="in" filter="fade">
                                      <p:cBhvr>
                                        <p:cTn id="9" dur="500"/>
                                        <p:tgtEl>
                                          <p:spTgt spid="90"/>
                                        </p:tgtEl>
                                      </p:cBhvr>
                                    </p:animEffect>
                                  </p:childTnLst>
                                </p:cTn>
                              </p:par>
                              <p:par>
                                <p:cTn id="10" presetID="53" presetClass="entr" presetSubtype="16" fill="hold" nodeType="withEffect">
                                  <p:stCondLst>
                                    <p:cond delay="5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50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nodeType="withEffect">
                                  <p:stCondLst>
                                    <p:cond delay="1000"/>
                                  </p:stCondLst>
                                  <p:childTnLst>
                                    <p:set>
                                      <p:cBhvr>
                                        <p:cTn id="31" dur="1" fill="hold">
                                          <p:stCondLst>
                                            <p:cond delay="0"/>
                                          </p:stCondLst>
                                        </p:cTn>
                                        <p:tgtEl>
                                          <p:spTgt spid="93"/>
                                        </p:tgtEl>
                                        <p:attrNameLst>
                                          <p:attrName>style.visibility</p:attrName>
                                        </p:attrNameLst>
                                      </p:cBhvr>
                                      <p:to>
                                        <p:strVal val="visible"/>
                                      </p:to>
                                    </p:set>
                                    <p:anim calcmode="lin" valueType="num">
                                      <p:cBhvr>
                                        <p:cTn id="32" dur="500" fill="hold"/>
                                        <p:tgtEl>
                                          <p:spTgt spid="93"/>
                                        </p:tgtEl>
                                        <p:attrNameLst>
                                          <p:attrName>ppt_w</p:attrName>
                                        </p:attrNameLst>
                                      </p:cBhvr>
                                      <p:tavLst>
                                        <p:tav tm="0">
                                          <p:val>
                                            <p:fltVal val="0"/>
                                          </p:val>
                                        </p:tav>
                                        <p:tav tm="100000">
                                          <p:val>
                                            <p:strVal val="#ppt_w"/>
                                          </p:val>
                                        </p:tav>
                                      </p:tavLst>
                                    </p:anim>
                                    <p:anim calcmode="lin" valueType="num">
                                      <p:cBhvr>
                                        <p:cTn id="33" dur="500" fill="hold"/>
                                        <p:tgtEl>
                                          <p:spTgt spid="93"/>
                                        </p:tgtEl>
                                        <p:attrNameLst>
                                          <p:attrName>ppt_h</p:attrName>
                                        </p:attrNameLst>
                                      </p:cBhvr>
                                      <p:tavLst>
                                        <p:tav tm="0">
                                          <p:val>
                                            <p:fltVal val="0"/>
                                          </p:val>
                                        </p:tav>
                                        <p:tav tm="100000">
                                          <p:val>
                                            <p:strVal val="#ppt_h"/>
                                          </p:val>
                                        </p:tav>
                                      </p:tavLst>
                                    </p:anim>
                                    <p:animEffect transition="in" filter="fade">
                                      <p:cBhvr>
                                        <p:cTn id="34" dur="500"/>
                                        <p:tgtEl>
                                          <p:spTgt spid="93"/>
                                        </p:tgtEl>
                                      </p:cBhvr>
                                    </p:animEffect>
                                  </p:childTnLst>
                                </p:cTn>
                              </p:par>
                              <p:par>
                                <p:cTn id="35" presetID="53" presetClass="entr" presetSubtype="16" fill="hold" nodeType="withEffect">
                                  <p:stCondLst>
                                    <p:cond delay="100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53" presetClass="entr" presetSubtype="16" fill="hold" grpId="0" nodeType="withEffect">
                                  <p:stCondLst>
                                    <p:cond delay="100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Effect transition="in" filter="fade">
                                      <p:cBhvr>
                                        <p:cTn id="54" dur="500"/>
                                        <p:tgtEl>
                                          <p:spTgt spid="61"/>
                                        </p:tgtEl>
                                      </p:cBhvr>
                                    </p:animEffect>
                                  </p:childTnLst>
                                </p:cTn>
                              </p:par>
                              <p:par>
                                <p:cTn id="55" presetID="53" presetClass="entr" presetSubtype="16" fill="hold" nodeType="withEffect">
                                  <p:stCondLst>
                                    <p:cond delay="1500"/>
                                  </p:stCondLst>
                                  <p:childTnLst>
                                    <p:set>
                                      <p:cBhvr>
                                        <p:cTn id="56" dur="1" fill="hold">
                                          <p:stCondLst>
                                            <p:cond delay="0"/>
                                          </p:stCondLst>
                                        </p:cTn>
                                        <p:tgtEl>
                                          <p:spTgt spid="96"/>
                                        </p:tgtEl>
                                        <p:attrNameLst>
                                          <p:attrName>style.visibility</p:attrName>
                                        </p:attrNameLst>
                                      </p:cBhvr>
                                      <p:to>
                                        <p:strVal val="visible"/>
                                      </p:to>
                                    </p:set>
                                    <p:anim calcmode="lin" valueType="num">
                                      <p:cBhvr>
                                        <p:cTn id="57" dur="500" fill="hold"/>
                                        <p:tgtEl>
                                          <p:spTgt spid="96"/>
                                        </p:tgtEl>
                                        <p:attrNameLst>
                                          <p:attrName>ppt_w</p:attrName>
                                        </p:attrNameLst>
                                      </p:cBhvr>
                                      <p:tavLst>
                                        <p:tav tm="0">
                                          <p:val>
                                            <p:fltVal val="0"/>
                                          </p:val>
                                        </p:tav>
                                        <p:tav tm="100000">
                                          <p:val>
                                            <p:strVal val="#ppt_w"/>
                                          </p:val>
                                        </p:tav>
                                      </p:tavLst>
                                    </p:anim>
                                    <p:anim calcmode="lin" valueType="num">
                                      <p:cBhvr>
                                        <p:cTn id="58" dur="500" fill="hold"/>
                                        <p:tgtEl>
                                          <p:spTgt spid="96"/>
                                        </p:tgtEl>
                                        <p:attrNameLst>
                                          <p:attrName>ppt_h</p:attrName>
                                        </p:attrNameLst>
                                      </p:cBhvr>
                                      <p:tavLst>
                                        <p:tav tm="0">
                                          <p:val>
                                            <p:fltVal val="0"/>
                                          </p:val>
                                        </p:tav>
                                        <p:tav tm="100000">
                                          <p:val>
                                            <p:strVal val="#ppt_h"/>
                                          </p:val>
                                        </p:tav>
                                      </p:tavLst>
                                    </p:anim>
                                    <p:animEffect transition="in" filter="fade">
                                      <p:cBhvr>
                                        <p:cTn id="59" dur="500"/>
                                        <p:tgtEl>
                                          <p:spTgt spid="96"/>
                                        </p:tgtEl>
                                      </p:cBhvr>
                                    </p:animEffect>
                                  </p:childTnLst>
                                </p:cTn>
                              </p:par>
                              <p:par>
                                <p:cTn id="60" presetID="53" presetClass="entr" presetSubtype="16" fill="hold" nodeType="withEffect">
                                  <p:stCondLst>
                                    <p:cond delay="1500"/>
                                  </p:stCondLst>
                                  <p:childTnLst>
                                    <p:set>
                                      <p:cBhvr>
                                        <p:cTn id="61" dur="1" fill="hold">
                                          <p:stCondLst>
                                            <p:cond delay="0"/>
                                          </p:stCondLst>
                                        </p:cTn>
                                        <p:tgtEl>
                                          <p:spTgt spid="41"/>
                                        </p:tgtEl>
                                        <p:attrNameLst>
                                          <p:attrName>style.visibility</p:attrName>
                                        </p:attrNameLst>
                                      </p:cBhvr>
                                      <p:to>
                                        <p:strVal val="visible"/>
                                      </p:to>
                                    </p:set>
                                    <p:anim calcmode="lin" valueType="num">
                                      <p:cBhvr>
                                        <p:cTn id="62" dur="500" fill="hold"/>
                                        <p:tgtEl>
                                          <p:spTgt spid="41"/>
                                        </p:tgtEl>
                                        <p:attrNameLst>
                                          <p:attrName>ppt_w</p:attrName>
                                        </p:attrNameLst>
                                      </p:cBhvr>
                                      <p:tavLst>
                                        <p:tav tm="0">
                                          <p:val>
                                            <p:fltVal val="0"/>
                                          </p:val>
                                        </p:tav>
                                        <p:tav tm="100000">
                                          <p:val>
                                            <p:strVal val="#ppt_w"/>
                                          </p:val>
                                        </p:tav>
                                      </p:tavLst>
                                    </p:anim>
                                    <p:anim calcmode="lin" valueType="num">
                                      <p:cBhvr>
                                        <p:cTn id="63" dur="500" fill="hold"/>
                                        <p:tgtEl>
                                          <p:spTgt spid="41"/>
                                        </p:tgtEl>
                                        <p:attrNameLst>
                                          <p:attrName>ppt_h</p:attrName>
                                        </p:attrNameLst>
                                      </p:cBhvr>
                                      <p:tavLst>
                                        <p:tav tm="0">
                                          <p:val>
                                            <p:fltVal val="0"/>
                                          </p:val>
                                        </p:tav>
                                        <p:tav tm="100000">
                                          <p:val>
                                            <p:strVal val="#ppt_h"/>
                                          </p:val>
                                        </p:tav>
                                      </p:tavLst>
                                    </p:anim>
                                    <p:animEffect transition="in" filter="fade">
                                      <p:cBhvr>
                                        <p:cTn id="64" dur="500"/>
                                        <p:tgtEl>
                                          <p:spTgt spid="41"/>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Effect transition="in" filter="fade">
                                      <p:cBhvr>
                                        <p:cTn id="69" dur="500"/>
                                        <p:tgtEl>
                                          <p:spTgt spid="44"/>
                                        </p:tgtEl>
                                      </p:cBhvr>
                                    </p:animEffect>
                                  </p:childTnLst>
                                </p:cTn>
                              </p:par>
                              <p:par>
                                <p:cTn id="70" presetID="53" presetClass="entr" presetSubtype="16" fill="hold" grpId="0" nodeType="withEffect">
                                  <p:stCondLst>
                                    <p:cond delay="150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Effect transition="in" filter="fade">
                                      <p:cBhvr>
                                        <p:cTn id="74" dur="500"/>
                                        <p:tgtEl>
                                          <p:spTgt spid="45"/>
                                        </p:tgtEl>
                                      </p:cBhvr>
                                    </p:animEffect>
                                  </p:childTnLst>
                                </p:cTn>
                              </p:par>
                              <p:par>
                                <p:cTn id="75" presetID="53" presetClass="entr" presetSubtype="16" fill="hold" nodeType="withEffect">
                                  <p:stCondLst>
                                    <p:cond delay="1500"/>
                                  </p:stCondLst>
                                  <p:childTnLst>
                                    <p:set>
                                      <p:cBhvr>
                                        <p:cTn id="76" dur="1" fill="hold">
                                          <p:stCondLst>
                                            <p:cond delay="0"/>
                                          </p:stCondLst>
                                        </p:cTn>
                                        <p:tgtEl>
                                          <p:spTgt spid="62"/>
                                        </p:tgtEl>
                                        <p:attrNameLst>
                                          <p:attrName>style.visibility</p:attrName>
                                        </p:attrNameLst>
                                      </p:cBhvr>
                                      <p:to>
                                        <p:strVal val="visible"/>
                                      </p:to>
                                    </p:set>
                                    <p:anim calcmode="lin" valueType="num">
                                      <p:cBhvr>
                                        <p:cTn id="77" dur="500" fill="hold"/>
                                        <p:tgtEl>
                                          <p:spTgt spid="62"/>
                                        </p:tgtEl>
                                        <p:attrNameLst>
                                          <p:attrName>ppt_w</p:attrName>
                                        </p:attrNameLst>
                                      </p:cBhvr>
                                      <p:tavLst>
                                        <p:tav tm="0">
                                          <p:val>
                                            <p:fltVal val="0"/>
                                          </p:val>
                                        </p:tav>
                                        <p:tav tm="100000">
                                          <p:val>
                                            <p:strVal val="#ppt_w"/>
                                          </p:val>
                                        </p:tav>
                                      </p:tavLst>
                                    </p:anim>
                                    <p:anim calcmode="lin" valueType="num">
                                      <p:cBhvr>
                                        <p:cTn id="78" dur="500" fill="hold"/>
                                        <p:tgtEl>
                                          <p:spTgt spid="62"/>
                                        </p:tgtEl>
                                        <p:attrNameLst>
                                          <p:attrName>ppt_h</p:attrName>
                                        </p:attrNameLst>
                                      </p:cBhvr>
                                      <p:tavLst>
                                        <p:tav tm="0">
                                          <p:val>
                                            <p:fltVal val="0"/>
                                          </p:val>
                                        </p:tav>
                                        <p:tav tm="100000">
                                          <p:val>
                                            <p:strVal val="#ppt_h"/>
                                          </p:val>
                                        </p:tav>
                                      </p:tavLst>
                                    </p:anim>
                                    <p:animEffect transition="in" filter="fade">
                                      <p:cBhvr>
                                        <p:cTn id="79" dur="500"/>
                                        <p:tgtEl>
                                          <p:spTgt spid="62"/>
                                        </p:tgtEl>
                                      </p:cBhvr>
                                    </p:animEffect>
                                  </p:childTnLst>
                                </p:cTn>
                              </p:par>
                              <p:par>
                                <p:cTn id="80" presetID="53" presetClass="entr" presetSubtype="16" fill="hold" nodeType="withEffect">
                                  <p:stCondLst>
                                    <p:cond delay="2000"/>
                                  </p:stCondLst>
                                  <p:childTnLst>
                                    <p:set>
                                      <p:cBhvr>
                                        <p:cTn id="81" dur="1" fill="hold">
                                          <p:stCondLst>
                                            <p:cond delay="0"/>
                                          </p:stCondLst>
                                        </p:cTn>
                                        <p:tgtEl>
                                          <p:spTgt spid="99"/>
                                        </p:tgtEl>
                                        <p:attrNameLst>
                                          <p:attrName>style.visibility</p:attrName>
                                        </p:attrNameLst>
                                      </p:cBhvr>
                                      <p:to>
                                        <p:strVal val="visible"/>
                                      </p:to>
                                    </p:set>
                                    <p:anim calcmode="lin" valueType="num">
                                      <p:cBhvr>
                                        <p:cTn id="82" dur="500" fill="hold"/>
                                        <p:tgtEl>
                                          <p:spTgt spid="99"/>
                                        </p:tgtEl>
                                        <p:attrNameLst>
                                          <p:attrName>ppt_w</p:attrName>
                                        </p:attrNameLst>
                                      </p:cBhvr>
                                      <p:tavLst>
                                        <p:tav tm="0">
                                          <p:val>
                                            <p:fltVal val="0"/>
                                          </p:val>
                                        </p:tav>
                                        <p:tav tm="100000">
                                          <p:val>
                                            <p:strVal val="#ppt_w"/>
                                          </p:val>
                                        </p:tav>
                                      </p:tavLst>
                                    </p:anim>
                                    <p:anim calcmode="lin" valueType="num">
                                      <p:cBhvr>
                                        <p:cTn id="83" dur="500" fill="hold"/>
                                        <p:tgtEl>
                                          <p:spTgt spid="99"/>
                                        </p:tgtEl>
                                        <p:attrNameLst>
                                          <p:attrName>ppt_h</p:attrName>
                                        </p:attrNameLst>
                                      </p:cBhvr>
                                      <p:tavLst>
                                        <p:tav tm="0">
                                          <p:val>
                                            <p:fltVal val="0"/>
                                          </p:val>
                                        </p:tav>
                                        <p:tav tm="100000">
                                          <p:val>
                                            <p:strVal val="#ppt_h"/>
                                          </p:val>
                                        </p:tav>
                                      </p:tavLst>
                                    </p:anim>
                                    <p:animEffect transition="in" filter="fade">
                                      <p:cBhvr>
                                        <p:cTn id="84" dur="500"/>
                                        <p:tgtEl>
                                          <p:spTgt spid="99"/>
                                        </p:tgtEl>
                                      </p:cBhvr>
                                    </p:animEffect>
                                  </p:childTnLst>
                                </p:cTn>
                              </p:par>
                              <p:par>
                                <p:cTn id="85" presetID="53" presetClass="entr" presetSubtype="16" fill="hold" nodeType="withEffect">
                                  <p:stCondLst>
                                    <p:cond delay="2000"/>
                                  </p:stCondLst>
                                  <p:childTnLst>
                                    <p:set>
                                      <p:cBhvr>
                                        <p:cTn id="86" dur="1" fill="hold">
                                          <p:stCondLst>
                                            <p:cond delay="0"/>
                                          </p:stCondLst>
                                        </p:cTn>
                                        <p:tgtEl>
                                          <p:spTgt spid="53"/>
                                        </p:tgtEl>
                                        <p:attrNameLst>
                                          <p:attrName>style.visibility</p:attrName>
                                        </p:attrNameLst>
                                      </p:cBhvr>
                                      <p:to>
                                        <p:strVal val="visible"/>
                                      </p:to>
                                    </p:set>
                                    <p:anim calcmode="lin" valueType="num">
                                      <p:cBhvr>
                                        <p:cTn id="87" dur="500" fill="hold"/>
                                        <p:tgtEl>
                                          <p:spTgt spid="53"/>
                                        </p:tgtEl>
                                        <p:attrNameLst>
                                          <p:attrName>ppt_w</p:attrName>
                                        </p:attrNameLst>
                                      </p:cBhvr>
                                      <p:tavLst>
                                        <p:tav tm="0">
                                          <p:val>
                                            <p:fltVal val="0"/>
                                          </p:val>
                                        </p:tav>
                                        <p:tav tm="100000">
                                          <p:val>
                                            <p:strVal val="#ppt_w"/>
                                          </p:val>
                                        </p:tav>
                                      </p:tavLst>
                                    </p:anim>
                                    <p:anim calcmode="lin" valueType="num">
                                      <p:cBhvr>
                                        <p:cTn id="88" dur="500" fill="hold"/>
                                        <p:tgtEl>
                                          <p:spTgt spid="53"/>
                                        </p:tgtEl>
                                        <p:attrNameLst>
                                          <p:attrName>ppt_h</p:attrName>
                                        </p:attrNameLst>
                                      </p:cBhvr>
                                      <p:tavLst>
                                        <p:tav tm="0">
                                          <p:val>
                                            <p:fltVal val="0"/>
                                          </p:val>
                                        </p:tav>
                                        <p:tav tm="100000">
                                          <p:val>
                                            <p:strVal val="#ppt_h"/>
                                          </p:val>
                                        </p:tav>
                                      </p:tavLst>
                                    </p:anim>
                                    <p:animEffect transition="in" filter="fade">
                                      <p:cBhvr>
                                        <p:cTn id="89" dur="500"/>
                                        <p:tgtEl>
                                          <p:spTgt spid="53"/>
                                        </p:tgtEl>
                                      </p:cBhvr>
                                    </p:animEffect>
                                  </p:childTnLst>
                                </p:cTn>
                              </p:par>
                              <p:par>
                                <p:cTn id="90" presetID="53" presetClass="entr" presetSubtype="16" fill="hold" grpId="0" nodeType="withEffect">
                                  <p:stCondLst>
                                    <p:cond delay="2000"/>
                                  </p:stCondLst>
                                  <p:childTnLst>
                                    <p:set>
                                      <p:cBhvr>
                                        <p:cTn id="91" dur="1" fill="hold">
                                          <p:stCondLst>
                                            <p:cond delay="0"/>
                                          </p:stCondLst>
                                        </p:cTn>
                                        <p:tgtEl>
                                          <p:spTgt spid="56"/>
                                        </p:tgtEl>
                                        <p:attrNameLst>
                                          <p:attrName>style.visibility</p:attrName>
                                        </p:attrNameLst>
                                      </p:cBhvr>
                                      <p:to>
                                        <p:strVal val="visible"/>
                                      </p:to>
                                    </p:set>
                                    <p:anim calcmode="lin" valueType="num">
                                      <p:cBhvr>
                                        <p:cTn id="92" dur="500" fill="hold"/>
                                        <p:tgtEl>
                                          <p:spTgt spid="56"/>
                                        </p:tgtEl>
                                        <p:attrNameLst>
                                          <p:attrName>ppt_w</p:attrName>
                                        </p:attrNameLst>
                                      </p:cBhvr>
                                      <p:tavLst>
                                        <p:tav tm="0">
                                          <p:val>
                                            <p:fltVal val="0"/>
                                          </p:val>
                                        </p:tav>
                                        <p:tav tm="100000">
                                          <p:val>
                                            <p:strVal val="#ppt_w"/>
                                          </p:val>
                                        </p:tav>
                                      </p:tavLst>
                                    </p:anim>
                                    <p:anim calcmode="lin" valueType="num">
                                      <p:cBhvr>
                                        <p:cTn id="93" dur="500" fill="hold"/>
                                        <p:tgtEl>
                                          <p:spTgt spid="56"/>
                                        </p:tgtEl>
                                        <p:attrNameLst>
                                          <p:attrName>ppt_h</p:attrName>
                                        </p:attrNameLst>
                                      </p:cBhvr>
                                      <p:tavLst>
                                        <p:tav tm="0">
                                          <p:val>
                                            <p:fltVal val="0"/>
                                          </p:val>
                                        </p:tav>
                                        <p:tav tm="100000">
                                          <p:val>
                                            <p:strVal val="#ppt_h"/>
                                          </p:val>
                                        </p:tav>
                                      </p:tavLst>
                                    </p:anim>
                                    <p:animEffect transition="in" filter="fade">
                                      <p:cBhvr>
                                        <p:cTn id="94" dur="500"/>
                                        <p:tgtEl>
                                          <p:spTgt spid="56"/>
                                        </p:tgtEl>
                                      </p:cBhvr>
                                    </p:animEffect>
                                  </p:childTnLst>
                                </p:cTn>
                              </p:par>
                              <p:par>
                                <p:cTn id="95" presetID="53" presetClass="entr" presetSubtype="16" fill="hold" grpId="0" nodeType="withEffect">
                                  <p:stCondLst>
                                    <p:cond delay="2000"/>
                                  </p:stCondLst>
                                  <p:childTnLst>
                                    <p:set>
                                      <p:cBhvr>
                                        <p:cTn id="96" dur="1" fill="hold">
                                          <p:stCondLst>
                                            <p:cond delay="0"/>
                                          </p:stCondLst>
                                        </p:cTn>
                                        <p:tgtEl>
                                          <p:spTgt spid="57"/>
                                        </p:tgtEl>
                                        <p:attrNameLst>
                                          <p:attrName>style.visibility</p:attrName>
                                        </p:attrNameLst>
                                      </p:cBhvr>
                                      <p:to>
                                        <p:strVal val="visible"/>
                                      </p:to>
                                    </p:set>
                                    <p:anim calcmode="lin" valueType="num">
                                      <p:cBhvr>
                                        <p:cTn id="97" dur="500" fill="hold"/>
                                        <p:tgtEl>
                                          <p:spTgt spid="57"/>
                                        </p:tgtEl>
                                        <p:attrNameLst>
                                          <p:attrName>ppt_w</p:attrName>
                                        </p:attrNameLst>
                                      </p:cBhvr>
                                      <p:tavLst>
                                        <p:tav tm="0">
                                          <p:val>
                                            <p:fltVal val="0"/>
                                          </p:val>
                                        </p:tav>
                                        <p:tav tm="100000">
                                          <p:val>
                                            <p:strVal val="#ppt_w"/>
                                          </p:val>
                                        </p:tav>
                                      </p:tavLst>
                                    </p:anim>
                                    <p:anim calcmode="lin" valueType="num">
                                      <p:cBhvr>
                                        <p:cTn id="98" dur="500" fill="hold"/>
                                        <p:tgtEl>
                                          <p:spTgt spid="57"/>
                                        </p:tgtEl>
                                        <p:attrNameLst>
                                          <p:attrName>ppt_h</p:attrName>
                                        </p:attrNameLst>
                                      </p:cBhvr>
                                      <p:tavLst>
                                        <p:tav tm="0">
                                          <p:val>
                                            <p:fltVal val="0"/>
                                          </p:val>
                                        </p:tav>
                                        <p:tav tm="100000">
                                          <p:val>
                                            <p:strVal val="#ppt_h"/>
                                          </p:val>
                                        </p:tav>
                                      </p:tavLst>
                                    </p:anim>
                                    <p:animEffect transition="in" filter="fade">
                                      <p:cBhvr>
                                        <p:cTn id="99" dur="500"/>
                                        <p:tgtEl>
                                          <p:spTgt spid="57"/>
                                        </p:tgtEl>
                                      </p:cBhvr>
                                    </p:animEffect>
                                  </p:childTnLst>
                                </p:cTn>
                              </p:par>
                              <p:par>
                                <p:cTn id="100" presetID="53" presetClass="entr" presetSubtype="16" fill="hold" nodeType="withEffect">
                                  <p:stCondLst>
                                    <p:cond delay="2000"/>
                                  </p:stCondLst>
                                  <p:childTnLst>
                                    <p:set>
                                      <p:cBhvr>
                                        <p:cTn id="101" dur="1" fill="hold">
                                          <p:stCondLst>
                                            <p:cond delay="0"/>
                                          </p:stCondLst>
                                        </p:cTn>
                                        <p:tgtEl>
                                          <p:spTgt spid="65"/>
                                        </p:tgtEl>
                                        <p:attrNameLst>
                                          <p:attrName>style.visibility</p:attrName>
                                        </p:attrNameLst>
                                      </p:cBhvr>
                                      <p:to>
                                        <p:strVal val="visible"/>
                                      </p:to>
                                    </p:set>
                                    <p:anim calcmode="lin" valueType="num">
                                      <p:cBhvr>
                                        <p:cTn id="102" dur="500" fill="hold"/>
                                        <p:tgtEl>
                                          <p:spTgt spid="65"/>
                                        </p:tgtEl>
                                        <p:attrNameLst>
                                          <p:attrName>ppt_w</p:attrName>
                                        </p:attrNameLst>
                                      </p:cBhvr>
                                      <p:tavLst>
                                        <p:tav tm="0">
                                          <p:val>
                                            <p:fltVal val="0"/>
                                          </p:val>
                                        </p:tav>
                                        <p:tav tm="100000">
                                          <p:val>
                                            <p:strVal val="#ppt_w"/>
                                          </p:val>
                                        </p:tav>
                                      </p:tavLst>
                                    </p:anim>
                                    <p:anim calcmode="lin" valueType="num">
                                      <p:cBhvr>
                                        <p:cTn id="103" dur="500" fill="hold"/>
                                        <p:tgtEl>
                                          <p:spTgt spid="65"/>
                                        </p:tgtEl>
                                        <p:attrNameLst>
                                          <p:attrName>ppt_h</p:attrName>
                                        </p:attrNameLst>
                                      </p:cBhvr>
                                      <p:tavLst>
                                        <p:tav tm="0">
                                          <p:val>
                                            <p:fltVal val="0"/>
                                          </p:val>
                                        </p:tav>
                                        <p:tav tm="100000">
                                          <p:val>
                                            <p:strVal val="#ppt_h"/>
                                          </p:val>
                                        </p:tav>
                                      </p:tavLst>
                                    </p:anim>
                                    <p:animEffect transition="in" filter="fade">
                                      <p:cBhvr>
                                        <p:cTn id="104" dur="500"/>
                                        <p:tgtEl>
                                          <p:spTgt spid="65"/>
                                        </p:tgtEl>
                                      </p:cBhvr>
                                    </p:animEffect>
                                  </p:childTnLst>
                                </p:cTn>
                              </p:par>
                              <p:par>
                                <p:cTn id="105" presetID="53" presetClass="entr" presetSubtype="16" fill="hold" nodeType="withEffect">
                                  <p:stCondLst>
                                    <p:cond delay="2500"/>
                                  </p:stCondLst>
                                  <p:childTnLst>
                                    <p:set>
                                      <p:cBhvr>
                                        <p:cTn id="106" dur="1" fill="hold">
                                          <p:stCondLst>
                                            <p:cond delay="0"/>
                                          </p:stCondLst>
                                        </p:cTn>
                                        <p:tgtEl>
                                          <p:spTgt spid="102"/>
                                        </p:tgtEl>
                                        <p:attrNameLst>
                                          <p:attrName>style.visibility</p:attrName>
                                        </p:attrNameLst>
                                      </p:cBhvr>
                                      <p:to>
                                        <p:strVal val="visible"/>
                                      </p:to>
                                    </p:set>
                                    <p:anim calcmode="lin" valueType="num">
                                      <p:cBhvr>
                                        <p:cTn id="107" dur="500" fill="hold"/>
                                        <p:tgtEl>
                                          <p:spTgt spid="102"/>
                                        </p:tgtEl>
                                        <p:attrNameLst>
                                          <p:attrName>ppt_w</p:attrName>
                                        </p:attrNameLst>
                                      </p:cBhvr>
                                      <p:tavLst>
                                        <p:tav tm="0">
                                          <p:val>
                                            <p:fltVal val="0"/>
                                          </p:val>
                                        </p:tav>
                                        <p:tav tm="100000">
                                          <p:val>
                                            <p:strVal val="#ppt_w"/>
                                          </p:val>
                                        </p:tav>
                                      </p:tavLst>
                                    </p:anim>
                                    <p:anim calcmode="lin" valueType="num">
                                      <p:cBhvr>
                                        <p:cTn id="108" dur="500" fill="hold"/>
                                        <p:tgtEl>
                                          <p:spTgt spid="102"/>
                                        </p:tgtEl>
                                        <p:attrNameLst>
                                          <p:attrName>ppt_h</p:attrName>
                                        </p:attrNameLst>
                                      </p:cBhvr>
                                      <p:tavLst>
                                        <p:tav tm="0">
                                          <p:val>
                                            <p:fltVal val="0"/>
                                          </p:val>
                                        </p:tav>
                                        <p:tav tm="100000">
                                          <p:val>
                                            <p:strVal val="#ppt_h"/>
                                          </p:val>
                                        </p:tav>
                                      </p:tavLst>
                                    </p:anim>
                                    <p:animEffect transition="in" filter="fade">
                                      <p:cBhvr>
                                        <p:cTn id="109" dur="500"/>
                                        <p:tgtEl>
                                          <p:spTgt spid="102"/>
                                        </p:tgtEl>
                                      </p:cBhvr>
                                    </p:animEffect>
                                  </p:childTnLst>
                                </p:cTn>
                              </p:par>
                              <p:par>
                                <p:cTn id="110" presetID="53" presetClass="entr" presetSubtype="16" fill="hold" nodeType="withEffect">
                                  <p:stCondLst>
                                    <p:cond delay="2500"/>
                                  </p:stCondLst>
                                  <p:childTnLst>
                                    <p:set>
                                      <p:cBhvr>
                                        <p:cTn id="111" dur="1" fill="hold">
                                          <p:stCondLst>
                                            <p:cond delay="0"/>
                                          </p:stCondLst>
                                        </p:cTn>
                                        <p:tgtEl>
                                          <p:spTgt spid="77"/>
                                        </p:tgtEl>
                                        <p:attrNameLst>
                                          <p:attrName>style.visibility</p:attrName>
                                        </p:attrNameLst>
                                      </p:cBhvr>
                                      <p:to>
                                        <p:strVal val="visible"/>
                                      </p:to>
                                    </p:set>
                                    <p:anim calcmode="lin" valueType="num">
                                      <p:cBhvr>
                                        <p:cTn id="112" dur="500" fill="hold"/>
                                        <p:tgtEl>
                                          <p:spTgt spid="77"/>
                                        </p:tgtEl>
                                        <p:attrNameLst>
                                          <p:attrName>ppt_w</p:attrName>
                                        </p:attrNameLst>
                                      </p:cBhvr>
                                      <p:tavLst>
                                        <p:tav tm="0">
                                          <p:val>
                                            <p:fltVal val="0"/>
                                          </p:val>
                                        </p:tav>
                                        <p:tav tm="100000">
                                          <p:val>
                                            <p:strVal val="#ppt_w"/>
                                          </p:val>
                                        </p:tav>
                                      </p:tavLst>
                                    </p:anim>
                                    <p:anim calcmode="lin" valueType="num">
                                      <p:cBhvr>
                                        <p:cTn id="113" dur="500" fill="hold"/>
                                        <p:tgtEl>
                                          <p:spTgt spid="77"/>
                                        </p:tgtEl>
                                        <p:attrNameLst>
                                          <p:attrName>ppt_h</p:attrName>
                                        </p:attrNameLst>
                                      </p:cBhvr>
                                      <p:tavLst>
                                        <p:tav tm="0">
                                          <p:val>
                                            <p:fltVal val="0"/>
                                          </p:val>
                                        </p:tav>
                                        <p:tav tm="100000">
                                          <p:val>
                                            <p:strVal val="#ppt_h"/>
                                          </p:val>
                                        </p:tav>
                                      </p:tavLst>
                                    </p:anim>
                                    <p:animEffect transition="in" filter="fade">
                                      <p:cBhvr>
                                        <p:cTn id="114" dur="500"/>
                                        <p:tgtEl>
                                          <p:spTgt spid="77"/>
                                        </p:tgtEl>
                                      </p:cBhvr>
                                    </p:animEffect>
                                  </p:childTnLst>
                                </p:cTn>
                              </p:par>
                              <p:par>
                                <p:cTn id="115" presetID="53" presetClass="entr" presetSubtype="16" fill="hold" grpId="0" nodeType="withEffect">
                                  <p:stCondLst>
                                    <p:cond delay="2500"/>
                                  </p:stCondLst>
                                  <p:childTnLst>
                                    <p:set>
                                      <p:cBhvr>
                                        <p:cTn id="116" dur="1" fill="hold">
                                          <p:stCondLst>
                                            <p:cond delay="0"/>
                                          </p:stCondLst>
                                        </p:cTn>
                                        <p:tgtEl>
                                          <p:spTgt spid="80"/>
                                        </p:tgtEl>
                                        <p:attrNameLst>
                                          <p:attrName>style.visibility</p:attrName>
                                        </p:attrNameLst>
                                      </p:cBhvr>
                                      <p:to>
                                        <p:strVal val="visible"/>
                                      </p:to>
                                    </p:set>
                                    <p:anim calcmode="lin" valueType="num">
                                      <p:cBhvr>
                                        <p:cTn id="117" dur="500" fill="hold"/>
                                        <p:tgtEl>
                                          <p:spTgt spid="80"/>
                                        </p:tgtEl>
                                        <p:attrNameLst>
                                          <p:attrName>ppt_w</p:attrName>
                                        </p:attrNameLst>
                                      </p:cBhvr>
                                      <p:tavLst>
                                        <p:tav tm="0">
                                          <p:val>
                                            <p:fltVal val="0"/>
                                          </p:val>
                                        </p:tav>
                                        <p:tav tm="100000">
                                          <p:val>
                                            <p:strVal val="#ppt_w"/>
                                          </p:val>
                                        </p:tav>
                                      </p:tavLst>
                                    </p:anim>
                                    <p:anim calcmode="lin" valueType="num">
                                      <p:cBhvr>
                                        <p:cTn id="118" dur="500" fill="hold"/>
                                        <p:tgtEl>
                                          <p:spTgt spid="80"/>
                                        </p:tgtEl>
                                        <p:attrNameLst>
                                          <p:attrName>ppt_h</p:attrName>
                                        </p:attrNameLst>
                                      </p:cBhvr>
                                      <p:tavLst>
                                        <p:tav tm="0">
                                          <p:val>
                                            <p:fltVal val="0"/>
                                          </p:val>
                                        </p:tav>
                                        <p:tav tm="100000">
                                          <p:val>
                                            <p:strVal val="#ppt_h"/>
                                          </p:val>
                                        </p:tav>
                                      </p:tavLst>
                                    </p:anim>
                                    <p:animEffect transition="in" filter="fade">
                                      <p:cBhvr>
                                        <p:cTn id="119" dur="500"/>
                                        <p:tgtEl>
                                          <p:spTgt spid="80"/>
                                        </p:tgtEl>
                                      </p:cBhvr>
                                    </p:animEffect>
                                  </p:childTnLst>
                                </p:cTn>
                              </p:par>
                              <p:par>
                                <p:cTn id="120" presetID="53" presetClass="entr" presetSubtype="16" fill="hold" grpId="0" nodeType="withEffect">
                                  <p:stCondLst>
                                    <p:cond delay="2500"/>
                                  </p:stCondLst>
                                  <p:childTnLst>
                                    <p:set>
                                      <p:cBhvr>
                                        <p:cTn id="121" dur="1" fill="hold">
                                          <p:stCondLst>
                                            <p:cond delay="0"/>
                                          </p:stCondLst>
                                        </p:cTn>
                                        <p:tgtEl>
                                          <p:spTgt spid="81"/>
                                        </p:tgtEl>
                                        <p:attrNameLst>
                                          <p:attrName>style.visibility</p:attrName>
                                        </p:attrNameLst>
                                      </p:cBhvr>
                                      <p:to>
                                        <p:strVal val="visible"/>
                                      </p:to>
                                    </p:set>
                                    <p:anim calcmode="lin" valueType="num">
                                      <p:cBhvr>
                                        <p:cTn id="122" dur="500" fill="hold"/>
                                        <p:tgtEl>
                                          <p:spTgt spid="81"/>
                                        </p:tgtEl>
                                        <p:attrNameLst>
                                          <p:attrName>ppt_w</p:attrName>
                                        </p:attrNameLst>
                                      </p:cBhvr>
                                      <p:tavLst>
                                        <p:tav tm="0">
                                          <p:val>
                                            <p:fltVal val="0"/>
                                          </p:val>
                                        </p:tav>
                                        <p:tav tm="100000">
                                          <p:val>
                                            <p:strVal val="#ppt_w"/>
                                          </p:val>
                                        </p:tav>
                                      </p:tavLst>
                                    </p:anim>
                                    <p:anim calcmode="lin" valueType="num">
                                      <p:cBhvr>
                                        <p:cTn id="123" dur="500" fill="hold"/>
                                        <p:tgtEl>
                                          <p:spTgt spid="81"/>
                                        </p:tgtEl>
                                        <p:attrNameLst>
                                          <p:attrName>ppt_h</p:attrName>
                                        </p:attrNameLst>
                                      </p:cBhvr>
                                      <p:tavLst>
                                        <p:tav tm="0">
                                          <p:val>
                                            <p:fltVal val="0"/>
                                          </p:val>
                                        </p:tav>
                                        <p:tav tm="100000">
                                          <p:val>
                                            <p:strVal val="#ppt_h"/>
                                          </p:val>
                                        </p:tav>
                                      </p:tavLst>
                                    </p:anim>
                                    <p:animEffect transition="in" filter="fade">
                                      <p:cBhvr>
                                        <p:cTn id="124" dur="500"/>
                                        <p:tgtEl>
                                          <p:spTgt spid="81"/>
                                        </p:tgtEl>
                                      </p:cBhvr>
                                    </p:animEffect>
                                  </p:childTnLst>
                                </p:cTn>
                              </p:par>
                              <p:par>
                                <p:cTn id="125" presetID="53" presetClass="entr" presetSubtype="16" fill="hold" nodeType="withEffect">
                                  <p:stCondLst>
                                    <p:cond delay="2500"/>
                                  </p:stCondLst>
                                  <p:childTnLst>
                                    <p:set>
                                      <p:cBhvr>
                                        <p:cTn id="126" dur="1" fill="hold">
                                          <p:stCondLst>
                                            <p:cond delay="0"/>
                                          </p:stCondLst>
                                        </p:cTn>
                                        <p:tgtEl>
                                          <p:spTgt spid="85"/>
                                        </p:tgtEl>
                                        <p:attrNameLst>
                                          <p:attrName>style.visibility</p:attrName>
                                        </p:attrNameLst>
                                      </p:cBhvr>
                                      <p:to>
                                        <p:strVal val="visible"/>
                                      </p:to>
                                    </p:set>
                                    <p:anim calcmode="lin" valueType="num">
                                      <p:cBhvr>
                                        <p:cTn id="127" dur="500" fill="hold"/>
                                        <p:tgtEl>
                                          <p:spTgt spid="85"/>
                                        </p:tgtEl>
                                        <p:attrNameLst>
                                          <p:attrName>ppt_w</p:attrName>
                                        </p:attrNameLst>
                                      </p:cBhvr>
                                      <p:tavLst>
                                        <p:tav tm="0">
                                          <p:val>
                                            <p:fltVal val="0"/>
                                          </p:val>
                                        </p:tav>
                                        <p:tav tm="100000">
                                          <p:val>
                                            <p:strVal val="#ppt_w"/>
                                          </p:val>
                                        </p:tav>
                                      </p:tavLst>
                                    </p:anim>
                                    <p:anim calcmode="lin" valueType="num">
                                      <p:cBhvr>
                                        <p:cTn id="128" dur="500" fill="hold"/>
                                        <p:tgtEl>
                                          <p:spTgt spid="85"/>
                                        </p:tgtEl>
                                        <p:attrNameLst>
                                          <p:attrName>ppt_h</p:attrName>
                                        </p:attrNameLst>
                                      </p:cBhvr>
                                      <p:tavLst>
                                        <p:tav tm="0">
                                          <p:val>
                                            <p:fltVal val="0"/>
                                          </p:val>
                                        </p:tav>
                                        <p:tav tm="100000">
                                          <p:val>
                                            <p:strVal val="#ppt_h"/>
                                          </p:val>
                                        </p:tav>
                                      </p:tavLst>
                                    </p:anim>
                                    <p:animEffect transition="in" filter="fade">
                                      <p:cBhvr>
                                        <p:cTn id="12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32" grpId="0" animBg="1"/>
      <p:bldP spid="33" grpId="0"/>
      <p:bldP spid="44" grpId="0" animBg="1"/>
      <p:bldP spid="45" grpId="0"/>
      <p:bldP spid="56" grpId="0" animBg="1"/>
      <p:bldP spid="57" grpId="0"/>
      <p:bldP spid="61" grpId="0" animBg="1"/>
      <p:bldP spid="80" grpId="0" animBg="1"/>
      <p:bldP spid="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899781" y="1916832"/>
            <a:ext cx="2117685" cy="2117685"/>
          </a:xfrm>
          <a:prstGeom prst="ellipse">
            <a:avLst/>
          </a:prstGeom>
          <a:solidFill>
            <a:srgbClr val="C8161D"/>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3361283" y="3273930"/>
            <a:ext cx="129614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anose="020B0503020204020204" pitchFamily="34" charset="-122"/>
                <a:ea typeface="微软雅黑" panose="020B0503020204020204" pitchFamily="34" charset="-122"/>
              </a:rPr>
              <a:t>第四章</a:t>
            </a:r>
            <a:endParaRPr lang="zh-CN" altLang="en-US" sz="1100" b="1" dirty="0">
              <a:solidFill>
                <a:schemeClr val="bg1"/>
              </a:solidFill>
              <a:latin typeface="微软雅黑" panose="020B0503020204020204" pitchFamily="34" charset="-122"/>
              <a:ea typeface="微软雅黑" panose="020B0503020204020204" pitchFamily="34" charset="-122"/>
            </a:endParaRPr>
          </a:p>
          <a:p>
            <a:pPr algn="l"/>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5" name="标题 4"/>
          <p:cNvSpPr txBox="1"/>
          <p:nvPr/>
        </p:nvSpPr>
        <p:spPr>
          <a:xfrm>
            <a:off x="4729435" y="2492896"/>
            <a:ext cx="4433657"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600" b="1" dirty="0">
                <a:solidFill>
                  <a:srgbClr val="C00000"/>
                </a:solidFill>
                <a:latin typeface="微软雅黑" panose="020B0503020204020204" pitchFamily="34" charset="-122"/>
                <a:ea typeface="微软雅黑" panose="020B0503020204020204" pitchFamily="34" charset="-122"/>
              </a:rPr>
              <a:t>    当前形势的分析</a:t>
            </a:r>
            <a:endParaRPr lang="en-US" altLang="zh-CN" sz="1800" b="1" dirty="0">
              <a:solidFill>
                <a:srgbClr val="C0000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5418676" y="3110396"/>
            <a:ext cx="1436675" cy="215444"/>
            <a:chOff x="4369395" y="3284984"/>
            <a:chExt cx="1436675" cy="215444"/>
          </a:xfrm>
        </p:grpSpPr>
        <p:sp>
          <p:nvSpPr>
            <p:cNvPr id="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当前行业分类</a:t>
              </a:r>
            </a:p>
          </p:txBody>
        </p:sp>
        <p:grpSp>
          <p:nvGrpSpPr>
            <p:cNvPr id="8" name="组合 7"/>
            <p:cNvGrpSpPr/>
            <p:nvPr/>
          </p:nvGrpSpPr>
          <p:grpSpPr>
            <a:xfrm>
              <a:off x="4369395" y="3316401"/>
              <a:ext cx="168551" cy="168551"/>
              <a:chOff x="5005199" y="3717032"/>
              <a:chExt cx="168551" cy="168551"/>
            </a:xfrm>
          </p:grpSpPr>
          <p:sp>
            <p:nvSpPr>
              <p:cNvPr id="9" name="椭圆 8"/>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10" name="等腰三角形 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11" name="组合 10"/>
          <p:cNvGrpSpPr/>
          <p:nvPr/>
        </p:nvGrpSpPr>
        <p:grpSpPr>
          <a:xfrm>
            <a:off x="7249715" y="3110396"/>
            <a:ext cx="1436675" cy="215444"/>
            <a:chOff x="4369395" y="3284984"/>
            <a:chExt cx="1436675" cy="215444"/>
          </a:xfrm>
        </p:grpSpPr>
        <p:sp>
          <p:nvSpPr>
            <p:cNvPr id="1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行业从业情况</a:t>
              </a:r>
            </a:p>
          </p:txBody>
        </p:sp>
        <p:grpSp>
          <p:nvGrpSpPr>
            <p:cNvPr id="13" name="组合 12"/>
            <p:cNvGrpSpPr/>
            <p:nvPr/>
          </p:nvGrpSpPr>
          <p:grpSpPr>
            <a:xfrm>
              <a:off x="4369395" y="3316401"/>
              <a:ext cx="168551" cy="168551"/>
              <a:chOff x="5005199" y="3717032"/>
              <a:chExt cx="168551" cy="168551"/>
            </a:xfrm>
          </p:grpSpPr>
          <p:sp>
            <p:nvSpPr>
              <p:cNvPr id="14" name="椭圆 13"/>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15" name="等腰三角形 1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16" name="组合 15"/>
          <p:cNvGrpSpPr/>
          <p:nvPr/>
        </p:nvGrpSpPr>
        <p:grpSpPr>
          <a:xfrm>
            <a:off x="5418676" y="3501588"/>
            <a:ext cx="1436675" cy="215444"/>
            <a:chOff x="4369395" y="3284984"/>
            <a:chExt cx="1436675" cy="215444"/>
          </a:xfrm>
        </p:grpSpPr>
        <p:sp>
          <p:nvSpPr>
            <p:cNvPr id="1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行业组成类型</a:t>
              </a:r>
            </a:p>
          </p:txBody>
        </p:sp>
        <p:grpSp>
          <p:nvGrpSpPr>
            <p:cNvPr id="18" name="组合 17"/>
            <p:cNvGrpSpPr/>
            <p:nvPr/>
          </p:nvGrpSpPr>
          <p:grpSpPr>
            <a:xfrm>
              <a:off x="4369395" y="3316401"/>
              <a:ext cx="168551" cy="168551"/>
              <a:chOff x="5005199" y="3717032"/>
              <a:chExt cx="168551" cy="168551"/>
            </a:xfrm>
          </p:grpSpPr>
          <p:sp>
            <p:nvSpPr>
              <p:cNvPr id="19" name="椭圆 18"/>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20" name="等腰三角形 1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21" name="组合 20"/>
          <p:cNvGrpSpPr/>
          <p:nvPr/>
        </p:nvGrpSpPr>
        <p:grpSpPr>
          <a:xfrm>
            <a:off x="7249715" y="3501008"/>
            <a:ext cx="1436675" cy="215444"/>
            <a:chOff x="4369395" y="3284984"/>
            <a:chExt cx="1436675" cy="215444"/>
          </a:xfrm>
        </p:grpSpPr>
        <p:sp>
          <p:nvSpPr>
            <p:cNvPr id="2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行业情况分析</a:t>
              </a:r>
            </a:p>
          </p:txBody>
        </p:sp>
        <p:grpSp>
          <p:nvGrpSpPr>
            <p:cNvPr id="23" name="组合 22"/>
            <p:cNvGrpSpPr/>
            <p:nvPr/>
          </p:nvGrpSpPr>
          <p:grpSpPr>
            <a:xfrm>
              <a:off x="4369395" y="3316401"/>
              <a:ext cx="168551" cy="168551"/>
              <a:chOff x="5005199" y="3717032"/>
              <a:chExt cx="168551" cy="168551"/>
            </a:xfrm>
          </p:grpSpPr>
          <p:sp>
            <p:nvSpPr>
              <p:cNvPr id="24" name="椭圆 23"/>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25" name="等腰三角形 2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26" name="组合 25"/>
          <p:cNvGrpSpPr/>
          <p:nvPr/>
        </p:nvGrpSpPr>
        <p:grpSpPr>
          <a:xfrm>
            <a:off x="5418676" y="3861048"/>
            <a:ext cx="1436675" cy="215444"/>
            <a:chOff x="4369395" y="3284984"/>
            <a:chExt cx="1436675" cy="215444"/>
          </a:xfrm>
        </p:grpSpPr>
        <p:sp>
          <p:nvSpPr>
            <p:cNvPr id="2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未来发展形势</a:t>
              </a:r>
            </a:p>
          </p:txBody>
        </p:sp>
        <p:grpSp>
          <p:nvGrpSpPr>
            <p:cNvPr id="28" name="组合 27"/>
            <p:cNvGrpSpPr/>
            <p:nvPr/>
          </p:nvGrpSpPr>
          <p:grpSpPr>
            <a:xfrm>
              <a:off x="4369395" y="3316401"/>
              <a:ext cx="168551" cy="168551"/>
              <a:chOff x="5005199" y="3717032"/>
              <a:chExt cx="168551" cy="168551"/>
            </a:xfrm>
          </p:grpSpPr>
          <p:sp>
            <p:nvSpPr>
              <p:cNvPr id="29" name="椭圆 28"/>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30" name="等腰三角形 2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sp>
        <p:nvSpPr>
          <p:cNvPr id="31" name="KSO_Shape"/>
          <p:cNvSpPr/>
          <p:nvPr/>
        </p:nvSpPr>
        <p:spPr bwMode="auto">
          <a:xfrm>
            <a:off x="3487554" y="2276872"/>
            <a:ext cx="1025857" cy="10156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E4C874"/>
              </a:solidFill>
              <a:ea typeface="宋体" panose="02010600030101010101"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600"/>
                            </p:stCondLst>
                            <p:childTnLst>
                              <p:par>
                                <p:cTn id="28" presetID="52"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Scale>
                                      <p:cBhvr>
                                        <p:cTn id="3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6"/>
                                        </p:tgtEl>
                                        <p:attrNameLst>
                                          <p:attrName>ppt_x</p:attrName>
                                          <p:attrName>ppt_y</p:attrName>
                                        </p:attrNameLst>
                                      </p:cBhvr>
                                    </p:animMotion>
                                    <p:animEffect transition="in" filter="fade">
                                      <p:cBhvr>
                                        <p:cTn id="32" dur="1000"/>
                                        <p:tgtEl>
                                          <p:spTgt spid="6"/>
                                        </p:tgtEl>
                                      </p:cBhvr>
                                    </p:animEffect>
                                  </p:childTnLst>
                                </p:cTn>
                              </p:par>
                            </p:childTnLst>
                          </p:cTn>
                        </p:par>
                        <p:par>
                          <p:cTn id="33" fill="hold">
                            <p:stCondLst>
                              <p:cond delay="2600"/>
                            </p:stCondLst>
                            <p:childTnLst>
                              <p:par>
                                <p:cTn id="34" presetID="52"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Scale>
                                      <p:cBhvr>
                                        <p:cTn id="3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1"/>
                                        </p:tgtEl>
                                        <p:attrNameLst>
                                          <p:attrName>ppt_x</p:attrName>
                                          <p:attrName>ppt_y</p:attrName>
                                        </p:attrNameLst>
                                      </p:cBhvr>
                                    </p:animMotion>
                                    <p:animEffect transition="in" filter="fade">
                                      <p:cBhvr>
                                        <p:cTn id="38" dur="1000"/>
                                        <p:tgtEl>
                                          <p:spTgt spid="11"/>
                                        </p:tgtEl>
                                      </p:cBhvr>
                                    </p:animEffect>
                                  </p:childTnLst>
                                </p:cTn>
                              </p:par>
                            </p:childTnLst>
                          </p:cTn>
                        </p:par>
                        <p:par>
                          <p:cTn id="39" fill="hold">
                            <p:stCondLst>
                              <p:cond delay="3600"/>
                            </p:stCondLst>
                            <p:childTnLst>
                              <p:par>
                                <p:cTn id="40" presetID="52"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Scale>
                                      <p:cBhvr>
                                        <p:cTn id="4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6"/>
                                        </p:tgtEl>
                                        <p:attrNameLst>
                                          <p:attrName>ppt_x</p:attrName>
                                          <p:attrName>ppt_y</p:attrName>
                                        </p:attrNameLst>
                                      </p:cBhvr>
                                    </p:animMotion>
                                    <p:animEffect transition="in" filter="fade">
                                      <p:cBhvr>
                                        <p:cTn id="44" dur="1000"/>
                                        <p:tgtEl>
                                          <p:spTgt spid="16"/>
                                        </p:tgtEl>
                                      </p:cBhvr>
                                    </p:animEffect>
                                  </p:childTnLst>
                                </p:cTn>
                              </p:par>
                            </p:childTnLst>
                          </p:cTn>
                        </p:par>
                        <p:par>
                          <p:cTn id="45" fill="hold">
                            <p:stCondLst>
                              <p:cond delay="4600"/>
                            </p:stCondLst>
                            <p:childTnLst>
                              <p:par>
                                <p:cTn id="46" presetID="52" presetClass="entr" presetSubtype="0"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Scale>
                                      <p:cBhvr>
                                        <p:cTn id="4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1"/>
                                        </p:tgtEl>
                                        <p:attrNameLst>
                                          <p:attrName>ppt_x</p:attrName>
                                          <p:attrName>ppt_y</p:attrName>
                                        </p:attrNameLst>
                                      </p:cBhvr>
                                    </p:animMotion>
                                    <p:animEffect transition="in" filter="fade">
                                      <p:cBhvr>
                                        <p:cTn id="50" dur="1000"/>
                                        <p:tgtEl>
                                          <p:spTgt spid="21"/>
                                        </p:tgtEl>
                                      </p:cBhvr>
                                    </p:animEffect>
                                  </p:childTnLst>
                                </p:cTn>
                              </p:par>
                            </p:childTnLst>
                          </p:cTn>
                        </p:par>
                        <p:par>
                          <p:cTn id="51" fill="hold">
                            <p:stCondLst>
                              <p:cond delay="5600"/>
                            </p:stCondLst>
                            <p:childTnLst>
                              <p:par>
                                <p:cTn id="52" presetID="52" presetClass="entr" presetSubtype="0"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Scale>
                                      <p:cBhvr>
                                        <p:cTn id="54"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6"/>
                                        </p:tgtEl>
                                        <p:attrNameLst>
                                          <p:attrName>ppt_x</p:attrName>
                                          <p:attrName>ppt_y</p:attrName>
                                        </p:attrNameLst>
                                      </p:cBhvr>
                                    </p:animMotion>
                                    <p:animEffect transition="in" filter="fade">
                                      <p:cBhvr>
                                        <p:cTn id="56"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椭圆 71"/>
          <p:cNvSpPr/>
          <p:nvPr/>
        </p:nvSpPr>
        <p:spPr>
          <a:xfrm>
            <a:off x="1158587" y="1783656"/>
            <a:ext cx="2410267" cy="2410267"/>
          </a:xfrm>
          <a:prstGeom prst="ellipse">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标题 4"/>
          <p:cNvSpPr txBox="1"/>
          <p:nvPr/>
        </p:nvSpPr>
        <p:spPr>
          <a:xfrm>
            <a:off x="1758948" y="2655253"/>
            <a:ext cx="1355060" cy="11618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b="1" dirty="0" smtClean="0">
                <a:solidFill>
                  <a:schemeClr val="bg1"/>
                </a:solidFill>
                <a:latin typeface="微软雅黑" panose="020B0503020204020204" pitchFamily="34" charset="-122"/>
                <a:ea typeface="微软雅黑" panose="020B0503020204020204" pitchFamily="34" charset="-122"/>
              </a:rPr>
              <a:t>目录</a:t>
            </a:r>
            <a:endParaRPr lang="en-US" altLang="zh-CN" sz="4000" b="1" dirty="0">
              <a:solidFill>
                <a:schemeClr val="bg1"/>
              </a:solidFill>
              <a:latin typeface="微软雅黑" panose="020B0503020204020204" pitchFamily="34" charset="-122"/>
              <a:ea typeface="微软雅黑" panose="020B0503020204020204" pitchFamily="34" charset="-122"/>
            </a:endParaRPr>
          </a:p>
          <a:p>
            <a:pPr algn="l"/>
            <a:r>
              <a:rPr lang="en-US" altLang="zh-CN" sz="1200" dirty="0" smtClean="0">
                <a:solidFill>
                  <a:schemeClr val="bg1"/>
                </a:solidFill>
                <a:latin typeface="微软雅黑" panose="020B0503020204020204" pitchFamily="34" charset="-122"/>
                <a:ea typeface="微软雅黑" panose="020B0503020204020204" pitchFamily="34" charset="-122"/>
              </a:rPr>
              <a:t> CONTENTS</a:t>
            </a:r>
            <a:endParaRPr lang="zh-CN" altLang="en-US" sz="1200" dirty="0">
              <a:solidFill>
                <a:schemeClr val="bg1"/>
              </a:solidFill>
              <a:latin typeface="微软雅黑" panose="020B0503020204020204" pitchFamily="34" charset="-122"/>
              <a:ea typeface="微软雅黑" panose="020B0503020204020204" pitchFamily="34" charset="-122"/>
            </a:endParaRPr>
          </a:p>
          <a:p>
            <a:pPr algn="l"/>
            <a:endParaRPr lang="en-US" altLang="zh-CN" sz="4000" b="1" dirty="0">
              <a:solidFill>
                <a:schemeClr val="bg1"/>
              </a:solidFill>
              <a:latin typeface="微软雅黑" panose="020B0503020204020204" pitchFamily="34" charset="-122"/>
              <a:ea typeface="微软雅黑" panose="020B0503020204020204" pitchFamily="34" charset="-122"/>
            </a:endParaRPr>
          </a:p>
        </p:txBody>
      </p:sp>
      <p:sp>
        <p:nvSpPr>
          <p:cNvPr id="77" name="椭圆 76"/>
          <p:cNvSpPr/>
          <p:nvPr/>
        </p:nvSpPr>
        <p:spPr>
          <a:xfrm>
            <a:off x="1326044" y="1932245"/>
            <a:ext cx="2075355" cy="2075355"/>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矩形 77"/>
          <p:cNvSpPr/>
          <p:nvPr/>
        </p:nvSpPr>
        <p:spPr>
          <a:xfrm>
            <a:off x="5377507" y="1291979"/>
            <a:ext cx="4207304" cy="704379"/>
          </a:xfrm>
          <a:prstGeom prst="rect">
            <a:avLst/>
          </a:prstGeom>
          <a:solidFill>
            <a:srgbClr val="C8161D"/>
          </a:solidFill>
          <a:ln>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 本年度工作概述</a:t>
            </a:r>
          </a:p>
        </p:txBody>
      </p:sp>
      <p:sp>
        <p:nvSpPr>
          <p:cNvPr id="79" name="椭圆 78"/>
          <p:cNvSpPr/>
          <p:nvPr/>
        </p:nvSpPr>
        <p:spPr>
          <a:xfrm>
            <a:off x="5017467" y="1291979"/>
            <a:ext cx="705600" cy="705600"/>
          </a:xfrm>
          <a:prstGeom prst="ellipse">
            <a:avLst/>
          </a:prstGeom>
          <a:solidFill>
            <a:schemeClr val="bg1"/>
          </a:solidFill>
          <a:ln w="57150">
            <a:solidFill>
              <a:srgbClr val="C8161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rgbClr val="C8161D"/>
                </a:solidFill>
                <a:latin typeface="Arial" panose="020B0604020202020204" pitchFamily="34" charset="0"/>
                <a:cs typeface="Arial" panose="020B0604020202020204" pitchFamily="34" charset="0"/>
              </a:rPr>
              <a:t>1</a:t>
            </a:r>
            <a:endParaRPr lang="zh-CN" altLang="en-US" sz="3600" b="1" dirty="0">
              <a:solidFill>
                <a:srgbClr val="C8161D"/>
              </a:solidFill>
              <a:latin typeface="Arial" panose="020B0604020202020204" pitchFamily="34" charset="0"/>
              <a:cs typeface="Arial" panose="020B0604020202020204" pitchFamily="34" charset="0"/>
            </a:endParaRPr>
          </a:p>
        </p:txBody>
      </p:sp>
      <p:sp>
        <p:nvSpPr>
          <p:cNvPr id="81" name="标题 4"/>
          <p:cNvSpPr txBox="1"/>
          <p:nvPr/>
        </p:nvSpPr>
        <p:spPr>
          <a:xfrm>
            <a:off x="5629206" y="2370681"/>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altLang="zh-CN" sz="1200" b="1" dirty="0">
              <a:latin typeface="微软雅黑" panose="020B0503020204020204" pitchFamily="34" charset="-122"/>
              <a:ea typeface="微软雅黑" panose="020B0503020204020204" pitchFamily="34" charset="-122"/>
            </a:endParaRPr>
          </a:p>
        </p:txBody>
      </p:sp>
      <p:sp>
        <p:nvSpPr>
          <p:cNvPr id="90" name="标题 4"/>
          <p:cNvSpPr txBox="1"/>
          <p:nvPr/>
        </p:nvSpPr>
        <p:spPr>
          <a:xfrm>
            <a:off x="5377507" y="3094240"/>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b="1" dirty="0">
                <a:solidFill>
                  <a:schemeClr val="bg1"/>
                </a:solidFill>
                <a:latin typeface="Impact MT Std" pitchFamily="34" charset="0"/>
                <a:ea typeface="微软雅黑" panose="020B0503020204020204" pitchFamily="34" charset="-122"/>
              </a:rPr>
              <a:t>3</a:t>
            </a:r>
            <a:endParaRPr lang="zh-CN" altLang="en-US" sz="1600" b="1" dirty="0">
              <a:solidFill>
                <a:schemeClr val="bg1"/>
              </a:solidFill>
              <a:latin typeface="Impact MT Std" pitchFamily="34" charset="0"/>
              <a:ea typeface="微软雅黑" panose="020B0503020204020204" pitchFamily="34" charset="-122"/>
            </a:endParaRPr>
          </a:p>
          <a:p>
            <a:endParaRPr lang="en-US" altLang="zh-CN" sz="2000" b="1" dirty="0">
              <a:solidFill>
                <a:schemeClr val="bg1"/>
              </a:solidFill>
              <a:latin typeface="Impact MT Std" pitchFamily="34" charset="0"/>
              <a:ea typeface="微软雅黑" panose="020B0503020204020204" pitchFamily="34" charset="-122"/>
            </a:endParaRPr>
          </a:p>
        </p:txBody>
      </p:sp>
      <p:sp>
        <p:nvSpPr>
          <p:cNvPr id="91" name="标题 4"/>
          <p:cNvSpPr txBox="1"/>
          <p:nvPr/>
        </p:nvSpPr>
        <p:spPr>
          <a:xfrm>
            <a:off x="6128427" y="3077100"/>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altLang="zh-CN" sz="1200" b="1" dirty="0">
              <a:latin typeface="微软雅黑" panose="020B0503020204020204" pitchFamily="34" charset="-122"/>
              <a:ea typeface="微软雅黑" panose="020B0503020204020204" pitchFamily="34" charset="-122"/>
            </a:endParaRPr>
          </a:p>
        </p:txBody>
      </p:sp>
      <p:sp>
        <p:nvSpPr>
          <p:cNvPr id="156" name="矩形 155"/>
          <p:cNvSpPr/>
          <p:nvPr/>
        </p:nvSpPr>
        <p:spPr>
          <a:xfrm>
            <a:off x="5377507" y="2322231"/>
            <a:ext cx="4207304" cy="704379"/>
          </a:xfrm>
          <a:prstGeom prst="rect">
            <a:avLst/>
          </a:prstGeom>
          <a:solidFill>
            <a:srgbClr val="C8161D"/>
          </a:solidFill>
          <a:ln>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 工作不足之处</a:t>
            </a:r>
            <a:endParaRPr lang="zh-CN" altLang="en-US" sz="1050" b="1" dirty="0">
              <a:latin typeface="微软雅黑" panose="020B0503020204020204" pitchFamily="34" charset="-122"/>
              <a:ea typeface="微软雅黑" panose="020B0503020204020204" pitchFamily="34" charset="-122"/>
            </a:endParaRPr>
          </a:p>
        </p:txBody>
      </p:sp>
      <p:sp>
        <p:nvSpPr>
          <p:cNvPr id="157" name="椭圆 156"/>
          <p:cNvSpPr/>
          <p:nvPr/>
        </p:nvSpPr>
        <p:spPr>
          <a:xfrm>
            <a:off x="5017467" y="2322231"/>
            <a:ext cx="705600" cy="705600"/>
          </a:xfrm>
          <a:prstGeom prst="ellipse">
            <a:avLst/>
          </a:prstGeom>
          <a:solidFill>
            <a:schemeClr val="bg1"/>
          </a:solidFill>
          <a:ln w="57150">
            <a:solidFill>
              <a:srgbClr val="C8161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rgbClr val="C8161D"/>
                </a:solidFill>
                <a:latin typeface="Arial" panose="020B0604020202020204" pitchFamily="34" charset="0"/>
                <a:cs typeface="Arial" panose="020B0604020202020204" pitchFamily="34" charset="0"/>
              </a:rPr>
              <a:t>2</a:t>
            </a:r>
            <a:endParaRPr lang="zh-CN" altLang="en-US" sz="3600" b="1" dirty="0">
              <a:solidFill>
                <a:srgbClr val="C8161D"/>
              </a:solidFill>
              <a:latin typeface="Arial" panose="020B0604020202020204" pitchFamily="34" charset="0"/>
              <a:cs typeface="Arial" panose="020B0604020202020204" pitchFamily="34" charset="0"/>
            </a:endParaRPr>
          </a:p>
        </p:txBody>
      </p:sp>
      <p:sp>
        <p:nvSpPr>
          <p:cNvPr id="158" name="矩形 157"/>
          <p:cNvSpPr/>
          <p:nvPr/>
        </p:nvSpPr>
        <p:spPr>
          <a:xfrm>
            <a:off x="5377507" y="3303221"/>
            <a:ext cx="4207304" cy="704379"/>
          </a:xfrm>
          <a:prstGeom prst="rect">
            <a:avLst/>
          </a:prstGeom>
          <a:solidFill>
            <a:srgbClr val="C8161D"/>
          </a:solidFill>
          <a:ln>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 本年度工作概述</a:t>
            </a:r>
          </a:p>
        </p:txBody>
      </p:sp>
      <p:sp>
        <p:nvSpPr>
          <p:cNvPr id="159" name="椭圆 158"/>
          <p:cNvSpPr/>
          <p:nvPr/>
        </p:nvSpPr>
        <p:spPr>
          <a:xfrm>
            <a:off x="5017467" y="3303221"/>
            <a:ext cx="705600" cy="705600"/>
          </a:xfrm>
          <a:prstGeom prst="ellipse">
            <a:avLst/>
          </a:prstGeom>
          <a:solidFill>
            <a:schemeClr val="bg1"/>
          </a:solidFill>
          <a:ln w="57150">
            <a:solidFill>
              <a:srgbClr val="C8161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rgbClr val="C8161D"/>
                </a:solidFill>
                <a:latin typeface="Arial" panose="020B0604020202020204" pitchFamily="34" charset="0"/>
                <a:cs typeface="Arial" panose="020B0604020202020204" pitchFamily="34" charset="0"/>
              </a:rPr>
              <a:t>3</a:t>
            </a:r>
            <a:endParaRPr lang="zh-CN" altLang="en-US" sz="3600" b="1" dirty="0">
              <a:solidFill>
                <a:srgbClr val="C8161D"/>
              </a:solidFill>
              <a:latin typeface="Arial" panose="020B0604020202020204" pitchFamily="34" charset="0"/>
              <a:cs typeface="Arial" panose="020B0604020202020204" pitchFamily="34" charset="0"/>
            </a:endParaRPr>
          </a:p>
        </p:txBody>
      </p:sp>
      <p:sp>
        <p:nvSpPr>
          <p:cNvPr id="160" name="矩形 159"/>
          <p:cNvSpPr/>
          <p:nvPr/>
        </p:nvSpPr>
        <p:spPr>
          <a:xfrm>
            <a:off x="5377507" y="4284211"/>
            <a:ext cx="4207304" cy="704379"/>
          </a:xfrm>
          <a:prstGeom prst="rect">
            <a:avLst/>
          </a:prstGeom>
          <a:solidFill>
            <a:srgbClr val="C8161D"/>
          </a:solidFill>
          <a:ln>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 本年度工作概述</a:t>
            </a:r>
          </a:p>
        </p:txBody>
      </p:sp>
      <p:sp>
        <p:nvSpPr>
          <p:cNvPr id="161" name="椭圆 160"/>
          <p:cNvSpPr/>
          <p:nvPr/>
        </p:nvSpPr>
        <p:spPr>
          <a:xfrm>
            <a:off x="5017467" y="4284211"/>
            <a:ext cx="705600" cy="705600"/>
          </a:xfrm>
          <a:prstGeom prst="ellipse">
            <a:avLst/>
          </a:prstGeom>
          <a:solidFill>
            <a:schemeClr val="bg1"/>
          </a:solidFill>
          <a:ln w="57150">
            <a:solidFill>
              <a:srgbClr val="C8161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rgbClr val="C8161D"/>
                </a:solidFill>
                <a:latin typeface="Arial" panose="020B0604020202020204" pitchFamily="34" charset="0"/>
                <a:cs typeface="Arial" panose="020B0604020202020204" pitchFamily="34" charset="0"/>
              </a:rPr>
              <a:t>4</a:t>
            </a:r>
            <a:endParaRPr lang="zh-CN" altLang="en-US" sz="3600" b="1" dirty="0">
              <a:solidFill>
                <a:srgbClr val="C8161D"/>
              </a:solidFill>
              <a:latin typeface="Arial" panose="020B0604020202020204" pitchFamily="34" charset="0"/>
              <a:cs typeface="Arial" panose="020B0604020202020204"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heel(1)">
                                      <p:cBhvr>
                                        <p:cTn id="7" dur="2000"/>
                                        <p:tgtEl>
                                          <p:spTgt spid="77"/>
                                        </p:tgtEl>
                                      </p:cBhvr>
                                    </p:animEffect>
                                  </p:childTnLst>
                                </p:cTn>
                              </p:par>
                            </p:childTnLst>
                          </p:cTn>
                        </p:par>
                        <p:par>
                          <p:cTn id="8" fill="hold">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6"/>
                                        </p:tgtEl>
                                        <p:attrNameLst>
                                          <p:attrName>style.visibility</p:attrName>
                                        </p:attrNameLst>
                                      </p:cBhvr>
                                      <p:to>
                                        <p:strVal val="visible"/>
                                      </p:to>
                                    </p:set>
                                    <p:anim calcmode="lin" valueType="num">
                                      <p:cBhvr>
                                        <p:cTn id="11"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6"/>
                                        </p:tgtEl>
                                        <p:attrNameLst>
                                          <p:attrName>ppt_y</p:attrName>
                                        </p:attrNameLst>
                                      </p:cBhvr>
                                      <p:tavLst>
                                        <p:tav tm="0">
                                          <p:val>
                                            <p:strVal val="#ppt_y"/>
                                          </p:val>
                                        </p:tav>
                                        <p:tav tm="100000">
                                          <p:val>
                                            <p:strVal val="#ppt_y"/>
                                          </p:val>
                                        </p:tav>
                                      </p:tavLst>
                                    </p:anim>
                                    <p:anim calcmode="lin" valueType="num">
                                      <p:cBhvr>
                                        <p:cTn id="13"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6"/>
                                        </p:tgtEl>
                                      </p:cBhvr>
                                    </p:animEffect>
                                  </p:childTnLst>
                                </p:cTn>
                              </p:par>
                              <p:par>
                                <p:cTn id="16" presetID="2" presetClass="entr" presetSubtype="4" fill="hold" grpId="0" nodeType="withEffect" nodePh="1">
                                  <p:stCondLst>
                                    <p:cond delay="0"/>
                                  </p:stCondLst>
                                  <p:endCondLst>
                                    <p:cond evt="begin" delay="0">
                                      <p:tn val="16"/>
                                    </p:cond>
                                  </p:endCondLst>
                                  <p:childTnLst>
                                    <p:set>
                                      <p:cBhvr>
                                        <p:cTn id="17" dur="1" fill="hold">
                                          <p:stCondLst>
                                            <p:cond delay="0"/>
                                          </p:stCondLst>
                                        </p:cTn>
                                        <p:tgtEl>
                                          <p:spTgt spid="81"/>
                                        </p:tgtEl>
                                        <p:attrNameLst>
                                          <p:attrName>style.visibility</p:attrName>
                                        </p:attrNameLst>
                                      </p:cBhvr>
                                      <p:to>
                                        <p:strVal val="visible"/>
                                      </p:to>
                                    </p:set>
                                    <p:anim calcmode="lin" valueType="num">
                                      <p:cBhvr additive="base">
                                        <p:cTn id="18" dur="500" fill="hold"/>
                                        <p:tgtEl>
                                          <p:spTgt spid="81"/>
                                        </p:tgtEl>
                                        <p:attrNameLst>
                                          <p:attrName>ppt_x</p:attrName>
                                        </p:attrNameLst>
                                      </p:cBhvr>
                                      <p:tavLst>
                                        <p:tav tm="0">
                                          <p:val>
                                            <p:strVal val="#ppt_x"/>
                                          </p:val>
                                        </p:tav>
                                        <p:tav tm="100000">
                                          <p:val>
                                            <p:strVal val="#ppt_x"/>
                                          </p:val>
                                        </p:tav>
                                      </p:tavLst>
                                    </p:anim>
                                    <p:anim calcmode="lin" valueType="num">
                                      <p:cBhvr additive="base">
                                        <p:cTn id="19" dur="500" fill="hold"/>
                                        <p:tgtEl>
                                          <p:spTgt spid="8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1000"/>
                                  </p:stCondLst>
                                  <p:childTnLst>
                                    <p:set>
                                      <p:cBhvr>
                                        <p:cTn id="21" dur="1" fill="hold">
                                          <p:stCondLst>
                                            <p:cond delay="0"/>
                                          </p:stCondLst>
                                        </p:cTn>
                                        <p:tgtEl>
                                          <p:spTgt spid="90"/>
                                        </p:tgtEl>
                                        <p:attrNameLst>
                                          <p:attrName>style.visibility</p:attrName>
                                        </p:attrNameLst>
                                      </p:cBhvr>
                                      <p:to>
                                        <p:strVal val="visible"/>
                                      </p:to>
                                    </p:set>
                                    <p:anim calcmode="lin" valueType="num">
                                      <p:cBhvr additive="base">
                                        <p:cTn id="22" dur="500" fill="hold"/>
                                        <p:tgtEl>
                                          <p:spTgt spid="90"/>
                                        </p:tgtEl>
                                        <p:attrNameLst>
                                          <p:attrName>ppt_x</p:attrName>
                                        </p:attrNameLst>
                                      </p:cBhvr>
                                      <p:tavLst>
                                        <p:tav tm="0">
                                          <p:val>
                                            <p:strVal val="#ppt_x"/>
                                          </p:val>
                                        </p:tav>
                                        <p:tav tm="100000">
                                          <p:val>
                                            <p:strVal val="#ppt_x"/>
                                          </p:val>
                                        </p:tav>
                                      </p:tavLst>
                                    </p:anim>
                                    <p:anim calcmode="lin" valueType="num">
                                      <p:cBhvr additive="base">
                                        <p:cTn id="23" dur="500" fill="hold"/>
                                        <p:tgtEl>
                                          <p:spTgt spid="9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nodePh="1">
                                  <p:stCondLst>
                                    <p:cond delay="1000"/>
                                  </p:stCondLst>
                                  <p:endCondLst>
                                    <p:cond evt="begin" delay="0">
                                      <p:tn val="24"/>
                                    </p:cond>
                                  </p:endCondLst>
                                  <p:childTnLst>
                                    <p:set>
                                      <p:cBhvr>
                                        <p:cTn id="25" dur="1" fill="hold">
                                          <p:stCondLst>
                                            <p:cond delay="0"/>
                                          </p:stCondLst>
                                        </p:cTn>
                                        <p:tgtEl>
                                          <p:spTgt spid="91"/>
                                        </p:tgtEl>
                                        <p:attrNameLst>
                                          <p:attrName>style.visibility</p:attrName>
                                        </p:attrNameLst>
                                      </p:cBhvr>
                                      <p:to>
                                        <p:strVal val="visible"/>
                                      </p:to>
                                    </p:set>
                                    <p:anim calcmode="lin" valueType="num">
                                      <p:cBhvr additive="base">
                                        <p:cTn id="26" dur="500" fill="hold"/>
                                        <p:tgtEl>
                                          <p:spTgt spid="91"/>
                                        </p:tgtEl>
                                        <p:attrNameLst>
                                          <p:attrName>ppt_x</p:attrName>
                                        </p:attrNameLst>
                                      </p:cBhvr>
                                      <p:tavLst>
                                        <p:tav tm="0">
                                          <p:val>
                                            <p:strVal val="#ppt_x"/>
                                          </p:val>
                                        </p:tav>
                                        <p:tav tm="100000">
                                          <p:val>
                                            <p:strVal val="#ppt_x"/>
                                          </p:val>
                                        </p:tav>
                                      </p:tavLst>
                                    </p:anim>
                                    <p:anim calcmode="lin" valueType="num">
                                      <p:cBhvr additive="base">
                                        <p:cTn id="27"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animBg="1"/>
      <p:bldP spid="81" grpId="0"/>
      <p:bldP spid="90" grpId="0"/>
      <p:bldP spid="9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矩形 73"/>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当前行业分类</a:t>
            </a:r>
          </a:p>
        </p:txBody>
      </p:sp>
      <p:grpSp>
        <p:nvGrpSpPr>
          <p:cNvPr id="76" name="组合 75"/>
          <p:cNvGrpSpPr/>
          <p:nvPr/>
        </p:nvGrpSpPr>
        <p:grpSpPr>
          <a:xfrm>
            <a:off x="1201043" y="2822158"/>
            <a:ext cx="9509125" cy="2006600"/>
            <a:chOff x="1362075" y="2755900"/>
            <a:chExt cx="9509125" cy="2006600"/>
          </a:xfrm>
          <a:solidFill>
            <a:srgbClr val="C8161D"/>
          </a:solidFill>
        </p:grpSpPr>
        <p:grpSp>
          <p:nvGrpSpPr>
            <p:cNvPr id="77" name="组合 76"/>
            <p:cNvGrpSpPr/>
            <p:nvPr/>
          </p:nvGrpSpPr>
          <p:grpSpPr>
            <a:xfrm>
              <a:off x="1703539" y="2755900"/>
              <a:ext cx="8826197" cy="2006600"/>
              <a:chOff x="1703539" y="2755900"/>
              <a:chExt cx="8826197" cy="2006600"/>
            </a:xfrm>
            <a:grpFill/>
          </p:grpSpPr>
          <p:cxnSp>
            <p:nvCxnSpPr>
              <p:cNvPr id="80" name="直接连接符 79"/>
              <p:cNvCxnSpPr/>
              <p:nvPr/>
            </p:nvCxnSpPr>
            <p:spPr>
              <a:xfrm>
                <a:off x="8785225" y="2844800"/>
                <a:ext cx="1479550" cy="1917700"/>
              </a:xfrm>
              <a:prstGeom prst="line">
                <a:avLst/>
              </a:prstGeom>
              <a:grpFill/>
              <a:ln w="12700">
                <a:solidFill>
                  <a:srgbClr val="C8161D"/>
                </a:solidFill>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a:off x="1703539" y="2755900"/>
                <a:ext cx="8826197" cy="2006600"/>
                <a:chOff x="1703539" y="2755900"/>
                <a:chExt cx="8826197" cy="2006600"/>
              </a:xfrm>
              <a:grpFill/>
            </p:grpSpPr>
            <p:cxnSp>
              <p:nvCxnSpPr>
                <p:cNvPr id="82" name="直接连接符 81"/>
                <p:cNvCxnSpPr>
                  <a:stCxn id="79" idx="5"/>
                </p:cNvCxnSpPr>
                <p:nvPr/>
              </p:nvCxnSpPr>
              <p:spPr>
                <a:xfrm flipV="1">
                  <a:off x="1703539" y="2755900"/>
                  <a:ext cx="658661" cy="960286"/>
                </a:xfrm>
                <a:prstGeom prst="line">
                  <a:avLst/>
                </a:prstGeom>
                <a:grpFill/>
                <a:ln w="12700">
                  <a:solidFill>
                    <a:srgbClr val="C8161D"/>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2362200" y="2755900"/>
                  <a:ext cx="1357313" cy="1898650"/>
                </a:xfrm>
                <a:prstGeom prst="line">
                  <a:avLst/>
                </a:prstGeom>
                <a:grpFill/>
                <a:ln w="12700">
                  <a:solidFill>
                    <a:srgbClr val="C8161D"/>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3719513" y="2755900"/>
                  <a:ext cx="1969293" cy="1898650"/>
                </a:xfrm>
                <a:prstGeom prst="line">
                  <a:avLst/>
                </a:prstGeom>
                <a:grpFill/>
                <a:ln w="12700">
                  <a:solidFill>
                    <a:srgbClr val="C8161D"/>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5688806" y="2755900"/>
                  <a:ext cx="2210594" cy="2006600"/>
                </a:xfrm>
                <a:prstGeom prst="line">
                  <a:avLst/>
                </a:prstGeom>
                <a:grpFill/>
                <a:ln w="12700">
                  <a:solidFill>
                    <a:srgbClr val="C8161D"/>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7891066" y="2844800"/>
                  <a:ext cx="894159" cy="1917700"/>
                </a:xfrm>
                <a:prstGeom prst="line">
                  <a:avLst/>
                </a:prstGeom>
                <a:grpFill/>
                <a:ln w="12700">
                  <a:solidFill>
                    <a:srgbClr val="C8161D"/>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endCxn id="78" idx="1"/>
                </p:cNvCxnSpPr>
                <p:nvPr/>
              </p:nvCxnSpPr>
              <p:spPr>
                <a:xfrm flipV="1">
                  <a:off x="10264775" y="4005414"/>
                  <a:ext cx="264961" cy="757086"/>
                </a:xfrm>
                <a:prstGeom prst="line">
                  <a:avLst/>
                </a:prstGeom>
                <a:grpFill/>
                <a:ln w="12700">
                  <a:solidFill>
                    <a:srgbClr val="C8161D"/>
                  </a:solidFill>
                </a:ln>
              </p:spPr>
              <p:style>
                <a:lnRef idx="1">
                  <a:schemeClr val="accent1"/>
                </a:lnRef>
                <a:fillRef idx="0">
                  <a:schemeClr val="accent1"/>
                </a:fillRef>
                <a:effectRef idx="0">
                  <a:schemeClr val="accent1"/>
                </a:effectRef>
                <a:fontRef idx="minor">
                  <a:schemeClr val="tx1"/>
                </a:fontRef>
              </p:style>
            </p:cxnSp>
          </p:grpSp>
        </p:grpSp>
        <p:sp>
          <p:nvSpPr>
            <p:cNvPr id="78" name="椭圆 77"/>
            <p:cNvSpPr/>
            <p:nvPr/>
          </p:nvSpPr>
          <p:spPr>
            <a:xfrm flipV="1">
              <a:off x="10471150" y="3663950"/>
              <a:ext cx="400050" cy="400050"/>
            </a:xfrm>
            <a:prstGeom prst="ellipse">
              <a:avLst/>
            </a:prstGeom>
            <a:grp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solidFill>
              </a:endParaRPr>
            </a:p>
          </p:txBody>
        </p:sp>
        <p:sp>
          <p:nvSpPr>
            <p:cNvPr id="79" name="椭圆 78"/>
            <p:cNvSpPr/>
            <p:nvPr/>
          </p:nvSpPr>
          <p:spPr>
            <a:xfrm flipV="1">
              <a:off x="1362075" y="3657600"/>
              <a:ext cx="400050" cy="400050"/>
            </a:xfrm>
            <a:prstGeom prst="ellipse">
              <a:avLst/>
            </a:prstGeom>
            <a:grp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solidFill>
              </a:endParaRPr>
            </a:p>
          </p:txBody>
        </p:sp>
      </p:grpSp>
      <p:grpSp>
        <p:nvGrpSpPr>
          <p:cNvPr id="88" name="组合 87"/>
          <p:cNvGrpSpPr/>
          <p:nvPr/>
        </p:nvGrpSpPr>
        <p:grpSpPr>
          <a:xfrm>
            <a:off x="2670370" y="3882865"/>
            <a:ext cx="1240067" cy="1240067"/>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1" name="组合 90"/>
          <p:cNvGrpSpPr/>
          <p:nvPr/>
        </p:nvGrpSpPr>
        <p:grpSpPr>
          <a:xfrm>
            <a:off x="4799243" y="2177004"/>
            <a:ext cx="1240067" cy="1240067"/>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4" name="组合 93"/>
          <p:cNvGrpSpPr/>
          <p:nvPr/>
        </p:nvGrpSpPr>
        <p:grpSpPr>
          <a:xfrm>
            <a:off x="7118334" y="3779242"/>
            <a:ext cx="1240067" cy="1240067"/>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椭圆 9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7" name="组合 96"/>
          <p:cNvGrpSpPr/>
          <p:nvPr/>
        </p:nvGrpSpPr>
        <p:grpSpPr>
          <a:xfrm>
            <a:off x="8052270" y="2514055"/>
            <a:ext cx="1240067" cy="1240067"/>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0" name="组合 99"/>
          <p:cNvGrpSpPr/>
          <p:nvPr/>
        </p:nvGrpSpPr>
        <p:grpSpPr>
          <a:xfrm>
            <a:off x="3048888" y="4274241"/>
            <a:ext cx="477842" cy="381847"/>
            <a:chOff x="5738813" y="3144838"/>
            <a:chExt cx="711200" cy="568325"/>
          </a:xfrm>
          <a:solidFill>
            <a:srgbClr val="C8161D"/>
          </a:solidFill>
        </p:grpSpPr>
        <p:sp>
          <p:nvSpPr>
            <p:cNvPr id="101" name="Freeform 103"/>
            <p:cNvSpPr/>
            <p:nvPr/>
          </p:nvSpPr>
          <p:spPr bwMode="auto">
            <a:xfrm>
              <a:off x="5821363" y="3159126"/>
              <a:ext cx="533400" cy="371475"/>
            </a:xfrm>
            <a:custGeom>
              <a:avLst/>
              <a:gdLst>
                <a:gd name="T0" fmla="*/ 22 w 336"/>
                <a:gd name="T1" fmla="*/ 234 h 234"/>
                <a:gd name="T2" fmla="*/ 0 w 336"/>
                <a:gd name="T3" fmla="*/ 215 h 234"/>
                <a:gd name="T4" fmla="*/ 135 w 336"/>
                <a:gd name="T5" fmla="*/ 56 h 234"/>
                <a:gd name="T6" fmla="*/ 216 w 336"/>
                <a:gd name="T7" fmla="*/ 126 h 234"/>
                <a:gd name="T8" fmla="*/ 312 w 336"/>
                <a:gd name="T9" fmla="*/ 0 h 234"/>
                <a:gd name="T10" fmla="*/ 336 w 336"/>
                <a:gd name="T11" fmla="*/ 17 h 234"/>
                <a:gd name="T12" fmla="*/ 219 w 336"/>
                <a:gd name="T13" fmla="*/ 171 h 234"/>
                <a:gd name="T14" fmla="*/ 137 w 336"/>
                <a:gd name="T15" fmla="*/ 99 h 234"/>
                <a:gd name="T16" fmla="*/ 22 w 336"/>
                <a:gd name="T17" fmla="*/ 234 h 234"/>
                <a:gd name="T18" fmla="*/ 22 w 336"/>
                <a:gd name="T19"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234">
                  <a:moveTo>
                    <a:pt x="22" y="234"/>
                  </a:moveTo>
                  <a:lnTo>
                    <a:pt x="0" y="215"/>
                  </a:lnTo>
                  <a:lnTo>
                    <a:pt x="135" y="56"/>
                  </a:lnTo>
                  <a:lnTo>
                    <a:pt x="216" y="126"/>
                  </a:lnTo>
                  <a:lnTo>
                    <a:pt x="312" y="0"/>
                  </a:lnTo>
                  <a:lnTo>
                    <a:pt x="336" y="17"/>
                  </a:lnTo>
                  <a:lnTo>
                    <a:pt x="219" y="171"/>
                  </a:lnTo>
                  <a:lnTo>
                    <a:pt x="137" y="99"/>
                  </a:lnTo>
                  <a:lnTo>
                    <a:pt x="22" y="234"/>
                  </a:lnTo>
                  <a:lnTo>
                    <a:pt x="22"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4"/>
            <p:cNvSpPr/>
            <p:nvPr/>
          </p:nvSpPr>
          <p:spPr bwMode="auto">
            <a:xfrm>
              <a:off x="6248401" y="3148013"/>
              <a:ext cx="117475" cy="119063"/>
            </a:xfrm>
            <a:custGeom>
              <a:avLst/>
              <a:gdLst>
                <a:gd name="T0" fmla="*/ 0 w 74"/>
                <a:gd name="T1" fmla="*/ 0 h 75"/>
                <a:gd name="T2" fmla="*/ 74 w 74"/>
                <a:gd name="T3" fmla="*/ 0 h 75"/>
                <a:gd name="T4" fmla="*/ 74 w 74"/>
                <a:gd name="T5" fmla="*/ 75 h 75"/>
                <a:gd name="T6" fmla="*/ 0 w 74"/>
                <a:gd name="T7" fmla="*/ 0 h 75"/>
              </a:gdLst>
              <a:ahLst/>
              <a:cxnLst>
                <a:cxn ang="0">
                  <a:pos x="T0" y="T1"/>
                </a:cxn>
                <a:cxn ang="0">
                  <a:pos x="T2" y="T3"/>
                </a:cxn>
                <a:cxn ang="0">
                  <a:pos x="T4" y="T5"/>
                </a:cxn>
                <a:cxn ang="0">
                  <a:pos x="T6" y="T7"/>
                </a:cxn>
              </a:cxnLst>
              <a:rect l="0" t="0" r="r" b="b"/>
              <a:pathLst>
                <a:path w="74" h="75">
                  <a:moveTo>
                    <a:pt x="0" y="0"/>
                  </a:moveTo>
                  <a:lnTo>
                    <a:pt x="74" y="0"/>
                  </a:lnTo>
                  <a:lnTo>
                    <a:pt x="74" y="7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5"/>
            <p:cNvSpPr/>
            <p:nvPr/>
          </p:nvSpPr>
          <p:spPr bwMode="auto">
            <a:xfrm>
              <a:off x="5738813" y="3144838"/>
              <a:ext cx="711200" cy="568325"/>
            </a:xfrm>
            <a:custGeom>
              <a:avLst/>
              <a:gdLst>
                <a:gd name="T0" fmla="*/ 448 w 448"/>
                <a:gd name="T1" fmla="*/ 358 h 358"/>
                <a:gd name="T2" fmla="*/ 0 w 448"/>
                <a:gd name="T3" fmla="*/ 358 h 358"/>
                <a:gd name="T4" fmla="*/ 0 w 448"/>
                <a:gd name="T5" fmla="*/ 0 h 358"/>
                <a:gd name="T6" fmla="*/ 26 w 448"/>
                <a:gd name="T7" fmla="*/ 0 h 358"/>
                <a:gd name="T8" fmla="*/ 26 w 448"/>
                <a:gd name="T9" fmla="*/ 334 h 358"/>
                <a:gd name="T10" fmla="*/ 448 w 448"/>
                <a:gd name="T11" fmla="*/ 334 h 358"/>
                <a:gd name="T12" fmla="*/ 448 w 448"/>
                <a:gd name="T13" fmla="*/ 358 h 358"/>
                <a:gd name="T14" fmla="*/ 448 w 448"/>
                <a:gd name="T15" fmla="*/ 358 h 3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358">
                  <a:moveTo>
                    <a:pt x="448" y="358"/>
                  </a:moveTo>
                  <a:lnTo>
                    <a:pt x="0" y="358"/>
                  </a:lnTo>
                  <a:lnTo>
                    <a:pt x="0" y="0"/>
                  </a:lnTo>
                  <a:lnTo>
                    <a:pt x="26" y="0"/>
                  </a:lnTo>
                  <a:lnTo>
                    <a:pt x="26" y="334"/>
                  </a:lnTo>
                  <a:lnTo>
                    <a:pt x="448" y="334"/>
                  </a:lnTo>
                  <a:lnTo>
                    <a:pt x="448" y="358"/>
                  </a:lnTo>
                  <a:lnTo>
                    <a:pt x="448" y="3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Rectangle 106"/>
            <p:cNvSpPr>
              <a:spLocks noChangeArrowheads="1"/>
            </p:cNvSpPr>
            <p:nvPr/>
          </p:nvSpPr>
          <p:spPr bwMode="auto">
            <a:xfrm>
              <a:off x="5853113" y="3560763"/>
              <a:ext cx="79375" cy="122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5" name="Rectangle 107"/>
            <p:cNvSpPr>
              <a:spLocks noChangeArrowheads="1"/>
            </p:cNvSpPr>
            <p:nvPr/>
          </p:nvSpPr>
          <p:spPr bwMode="auto">
            <a:xfrm>
              <a:off x="5997576" y="3408363"/>
              <a:ext cx="79375" cy="274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6" name="Rectangle 108"/>
            <p:cNvSpPr>
              <a:spLocks noChangeArrowheads="1"/>
            </p:cNvSpPr>
            <p:nvPr/>
          </p:nvSpPr>
          <p:spPr bwMode="auto">
            <a:xfrm>
              <a:off x="6142038" y="3487738"/>
              <a:ext cx="79375" cy="195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7" name="Rectangle 109"/>
            <p:cNvSpPr>
              <a:spLocks noChangeArrowheads="1"/>
            </p:cNvSpPr>
            <p:nvPr/>
          </p:nvSpPr>
          <p:spPr bwMode="auto">
            <a:xfrm>
              <a:off x="6286501" y="3305176"/>
              <a:ext cx="79375" cy="377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08" name="组合 107"/>
          <p:cNvGrpSpPr/>
          <p:nvPr/>
        </p:nvGrpSpPr>
        <p:grpSpPr>
          <a:xfrm>
            <a:off x="5208054" y="2469181"/>
            <a:ext cx="367357" cy="570431"/>
            <a:chOff x="5840413" y="3032125"/>
            <a:chExt cx="511175" cy="793750"/>
          </a:xfrm>
          <a:solidFill>
            <a:srgbClr val="C8161D"/>
          </a:solidFill>
        </p:grpSpPr>
        <p:sp>
          <p:nvSpPr>
            <p:cNvPr id="109" name="Freeform 415"/>
            <p:cNvSpPr>
              <a:spLocks noEditPoints="1"/>
            </p:cNvSpPr>
            <p:nvPr/>
          </p:nvSpPr>
          <p:spPr bwMode="auto">
            <a:xfrm>
              <a:off x="5840413" y="3032125"/>
              <a:ext cx="511175" cy="793750"/>
            </a:xfrm>
            <a:custGeom>
              <a:avLst/>
              <a:gdLst>
                <a:gd name="T0" fmla="*/ 67 w 134"/>
                <a:gd name="T1" fmla="*/ 0 h 209"/>
                <a:gd name="T2" fmla="*/ 0 w 134"/>
                <a:gd name="T3" fmla="*/ 74 h 209"/>
                <a:gd name="T4" fmla="*/ 31 w 134"/>
                <a:gd name="T5" fmla="*/ 163 h 209"/>
                <a:gd name="T6" fmla="*/ 51 w 134"/>
                <a:gd name="T7" fmla="*/ 169 h 209"/>
                <a:gd name="T8" fmla="*/ 31 w 134"/>
                <a:gd name="T9" fmla="*/ 175 h 209"/>
                <a:gd name="T10" fmla="*/ 34 w 134"/>
                <a:gd name="T11" fmla="*/ 180 h 209"/>
                <a:gd name="T12" fmla="*/ 31 w 134"/>
                <a:gd name="T13" fmla="*/ 185 h 209"/>
                <a:gd name="T14" fmla="*/ 34 w 134"/>
                <a:gd name="T15" fmla="*/ 190 h 209"/>
                <a:gd name="T16" fmla="*/ 47 w 134"/>
                <a:gd name="T17" fmla="*/ 203 h 209"/>
                <a:gd name="T18" fmla="*/ 78 w 134"/>
                <a:gd name="T19" fmla="*/ 209 h 209"/>
                <a:gd name="T20" fmla="*/ 102 w 134"/>
                <a:gd name="T21" fmla="*/ 190 h 209"/>
                <a:gd name="T22" fmla="*/ 100 w 134"/>
                <a:gd name="T23" fmla="*/ 185 h 209"/>
                <a:gd name="T24" fmla="*/ 102 w 134"/>
                <a:gd name="T25" fmla="*/ 180 h 209"/>
                <a:gd name="T26" fmla="*/ 100 w 134"/>
                <a:gd name="T27" fmla="*/ 175 h 209"/>
                <a:gd name="T28" fmla="*/ 102 w 134"/>
                <a:gd name="T29" fmla="*/ 169 h 209"/>
                <a:gd name="T30" fmla="*/ 84 w 134"/>
                <a:gd name="T31" fmla="*/ 163 h 209"/>
                <a:gd name="T32" fmla="*/ 107 w 134"/>
                <a:gd name="T33" fmla="*/ 134 h 209"/>
                <a:gd name="T34" fmla="*/ 134 w 134"/>
                <a:gd name="T35" fmla="*/ 68 h 209"/>
                <a:gd name="T36" fmla="*/ 68 w 134"/>
                <a:gd name="T37" fmla="*/ 118 h 209"/>
                <a:gd name="T38" fmla="*/ 66 w 134"/>
                <a:gd name="T39" fmla="*/ 152 h 209"/>
                <a:gd name="T40" fmla="*/ 66 w 134"/>
                <a:gd name="T41" fmla="*/ 169 h 209"/>
                <a:gd name="T42" fmla="*/ 69 w 134"/>
                <a:gd name="T43" fmla="*/ 163 h 209"/>
                <a:gd name="T44" fmla="*/ 66 w 134"/>
                <a:gd name="T45" fmla="*/ 169 h 209"/>
                <a:gd name="T46" fmla="*/ 122 w 134"/>
                <a:gd name="T47" fmla="*/ 78 h 209"/>
                <a:gd name="T48" fmla="*/ 98 w 134"/>
                <a:gd name="T49" fmla="*/ 126 h 209"/>
                <a:gd name="T50" fmla="*/ 85 w 134"/>
                <a:gd name="T51" fmla="*/ 152 h 209"/>
                <a:gd name="T52" fmla="*/ 85 w 134"/>
                <a:gd name="T53" fmla="*/ 118 h 209"/>
                <a:gd name="T54" fmla="*/ 86 w 134"/>
                <a:gd name="T55" fmla="*/ 118 h 209"/>
                <a:gd name="T56" fmla="*/ 89 w 134"/>
                <a:gd name="T57" fmla="*/ 66 h 209"/>
                <a:gd name="T58" fmla="*/ 76 w 134"/>
                <a:gd name="T59" fmla="*/ 59 h 209"/>
                <a:gd name="T60" fmla="*/ 81 w 134"/>
                <a:gd name="T61" fmla="*/ 63 h 209"/>
                <a:gd name="T62" fmla="*/ 78 w 134"/>
                <a:gd name="T63" fmla="*/ 71 h 209"/>
                <a:gd name="T64" fmla="*/ 70 w 134"/>
                <a:gd name="T65" fmla="*/ 65 h 209"/>
                <a:gd name="T66" fmla="*/ 69 w 134"/>
                <a:gd name="T67" fmla="*/ 59 h 209"/>
                <a:gd name="T68" fmla="*/ 63 w 134"/>
                <a:gd name="T69" fmla="*/ 64 h 209"/>
                <a:gd name="T70" fmla="*/ 63 w 134"/>
                <a:gd name="T71" fmla="*/ 87 h 209"/>
                <a:gd name="T72" fmla="*/ 58 w 134"/>
                <a:gd name="T73" fmla="*/ 66 h 209"/>
                <a:gd name="T74" fmla="*/ 57 w 134"/>
                <a:gd name="T75" fmla="*/ 59 h 209"/>
                <a:gd name="T76" fmla="*/ 51 w 134"/>
                <a:gd name="T77" fmla="*/ 60 h 209"/>
                <a:gd name="T78" fmla="*/ 41 w 134"/>
                <a:gd name="T79" fmla="*/ 117 h 209"/>
                <a:gd name="T80" fmla="*/ 48 w 134"/>
                <a:gd name="T81" fmla="*/ 118 h 209"/>
                <a:gd name="T82" fmla="*/ 49 w 134"/>
                <a:gd name="T83" fmla="*/ 118 h 209"/>
                <a:gd name="T84" fmla="*/ 43 w 134"/>
                <a:gd name="T85" fmla="*/ 152 h 209"/>
                <a:gd name="T86" fmla="*/ 12 w 134"/>
                <a:gd name="T87" fmla="*/ 78 h 209"/>
                <a:gd name="T88" fmla="*/ 11 w 134"/>
                <a:gd name="T89" fmla="*/ 70 h 209"/>
                <a:gd name="T90" fmla="*/ 67 w 134"/>
                <a:gd name="T91" fmla="*/ 12 h 209"/>
                <a:gd name="T92" fmla="*/ 122 w 134"/>
                <a:gd name="T93" fmla="*/ 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09">
                  <a:moveTo>
                    <a:pt x="134" y="68"/>
                  </a:moveTo>
                  <a:cubicBezTo>
                    <a:pt x="134" y="30"/>
                    <a:pt x="104" y="0"/>
                    <a:pt x="67" y="0"/>
                  </a:cubicBezTo>
                  <a:cubicBezTo>
                    <a:pt x="30" y="0"/>
                    <a:pt x="0" y="30"/>
                    <a:pt x="0" y="68"/>
                  </a:cubicBezTo>
                  <a:cubicBezTo>
                    <a:pt x="0" y="70"/>
                    <a:pt x="0" y="72"/>
                    <a:pt x="0" y="74"/>
                  </a:cubicBezTo>
                  <a:cubicBezTo>
                    <a:pt x="0" y="75"/>
                    <a:pt x="1" y="101"/>
                    <a:pt x="27" y="134"/>
                  </a:cubicBezTo>
                  <a:cubicBezTo>
                    <a:pt x="34" y="143"/>
                    <a:pt x="31" y="163"/>
                    <a:pt x="31" y="163"/>
                  </a:cubicBezTo>
                  <a:cubicBezTo>
                    <a:pt x="37" y="163"/>
                    <a:pt x="44" y="163"/>
                    <a:pt x="51" y="163"/>
                  </a:cubicBezTo>
                  <a:cubicBezTo>
                    <a:pt x="51" y="169"/>
                    <a:pt x="51" y="169"/>
                    <a:pt x="51" y="169"/>
                  </a:cubicBezTo>
                  <a:cubicBezTo>
                    <a:pt x="31" y="169"/>
                    <a:pt x="31" y="169"/>
                    <a:pt x="31" y="169"/>
                  </a:cubicBezTo>
                  <a:cubicBezTo>
                    <a:pt x="31" y="175"/>
                    <a:pt x="31" y="175"/>
                    <a:pt x="31" y="175"/>
                  </a:cubicBezTo>
                  <a:cubicBezTo>
                    <a:pt x="34" y="175"/>
                    <a:pt x="34" y="175"/>
                    <a:pt x="34" y="175"/>
                  </a:cubicBezTo>
                  <a:cubicBezTo>
                    <a:pt x="34" y="180"/>
                    <a:pt x="34" y="180"/>
                    <a:pt x="34" y="180"/>
                  </a:cubicBezTo>
                  <a:cubicBezTo>
                    <a:pt x="31" y="180"/>
                    <a:pt x="31" y="180"/>
                    <a:pt x="31" y="180"/>
                  </a:cubicBezTo>
                  <a:cubicBezTo>
                    <a:pt x="31" y="185"/>
                    <a:pt x="31" y="185"/>
                    <a:pt x="31" y="185"/>
                  </a:cubicBezTo>
                  <a:cubicBezTo>
                    <a:pt x="34" y="185"/>
                    <a:pt x="34" y="185"/>
                    <a:pt x="34" y="185"/>
                  </a:cubicBezTo>
                  <a:cubicBezTo>
                    <a:pt x="34" y="190"/>
                    <a:pt x="34" y="190"/>
                    <a:pt x="34" y="190"/>
                  </a:cubicBezTo>
                  <a:cubicBezTo>
                    <a:pt x="32" y="190"/>
                    <a:pt x="32" y="190"/>
                    <a:pt x="32" y="190"/>
                  </a:cubicBezTo>
                  <a:cubicBezTo>
                    <a:pt x="32" y="197"/>
                    <a:pt x="38" y="203"/>
                    <a:pt x="47" y="203"/>
                  </a:cubicBezTo>
                  <a:cubicBezTo>
                    <a:pt x="48" y="207"/>
                    <a:pt x="52" y="209"/>
                    <a:pt x="56" y="209"/>
                  </a:cubicBezTo>
                  <a:cubicBezTo>
                    <a:pt x="78" y="209"/>
                    <a:pt x="78" y="209"/>
                    <a:pt x="78" y="209"/>
                  </a:cubicBezTo>
                  <a:cubicBezTo>
                    <a:pt x="82" y="209"/>
                    <a:pt x="86" y="207"/>
                    <a:pt x="87" y="203"/>
                  </a:cubicBezTo>
                  <a:cubicBezTo>
                    <a:pt x="95" y="203"/>
                    <a:pt x="102" y="197"/>
                    <a:pt x="102" y="190"/>
                  </a:cubicBezTo>
                  <a:cubicBezTo>
                    <a:pt x="100" y="190"/>
                    <a:pt x="100" y="190"/>
                    <a:pt x="100" y="190"/>
                  </a:cubicBezTo>
                  <a:cubicBezTo>
                    <a:pt x="100" y="185"/>
                    <a:pt x="100" y="185"/>
                    <a:pt x="100" y="185"/>
                  </a:cubicBezTo>
                  <a:cubicBezTo>
                    <a:pt x="102" y="185"/>
                    <a:pt x="102" y="185"/>
                    <a:pt x="102" y="185"/>
                  </a:cubicBezTo>
                  <a:cubicBezTo>
                    <a:pt x="102" y="180"/>
                    <a:pt x="102" y="180"/>
                    <a:pt x="102" y="180"/>
                  </a:cubicBezTo>
                  <a:cubicBezTo>
                    <a:pt x="100" y="180"/>
                    <a:pt x="100" y="180"/>
                    <a:pt x="100" y="180"/>
                  </a:cubicBezTo>
                  <a:cubicBezTo>
                    <a:pt x="100" y="175"/>
                    <a:pt x="100" y="175"/>
                    <a:pt x="100" y="175"/>
                  </a:cubicBezTo>
                  <a:cubicBezTo>
                    <a:pt x="102" y="175"/>
                    <a:pt x="102" y="175"/>
                    <a:pt x="102" y="175"/>
                  </a:cubicBezTo>
                  <a:cubicBezTo>
                    <a:pt x="102" y="169"/>
                    <a:pt x="102" y="169"/>
                    <a:pt x="102" y="169"/>
                  </a:cubicBezTo>
                  <a:cubicBezTo>
                    <a:pt x="84" y="169"/>
                    <a:pt x="84" y="169"/>
                    <a:pt x="84" y="169"/>
                  </a:cubicBezTo>
                  <a:cubicBezTo>
                    <a:pt x="84" y="167"/>
                    <a:pt x="84" y="165"/>
                    <a:pt x="84" y="163"/>
                  </a:cubicBezTo>
                  <a:cubicBezTo>
                    <a:pt x="91" y="163"/>
                    <a:pt x="97" y="163"/>
                    <a:pt x="103" y="163"/>
                  </a:cubicBezTo>
                  <a:cubicBezTo>
                    <a:pt x="103" y="163"/>
                    <a:pt x="100" y="143"/>
                    <a:pt x="107" y="134"/>
                  </a:cubicBezTo>
                  <a:cubicBezTo>
                    <a:pt x="133" y="101"/>
                    <a:pt x="134" y="75"/>
                    <a:pt x="134" y="74"/>
                  </a:cubicBezTo>
                  <a:cubicBezTo>
                    <a:pt x="134" y="72"/>
                    <a:pt x="134" y="70"/>
                    <a:pt x="134" y="68"/>
                  </a:cubicBezTo>
                  <a:close/>
                  <a:moveTo>
                    <a:pt x="66" y="118"/>
                  </a:moveTo>
                  <a:cubicBezTo>
                    <a:pt x="67" y="118"/>
                    <a:pt x="67" y="118"/>
                    <a:pt x="68" y="118"/>
                  </a:cubicBezTo>
                  <a:cubicBezTo>
                    <a:pt x="69" y="152"/>
                    <a:pt x="69" y="152"/>
                    <a:pt x="69" y="152"/>
                  </a:cubicBezTo>
                  <a:cubicBezTo>
                    <a:pt x="66" y="152"/>
                    <a:pt x="66" y="152"/>
                    <a:pt x="66" y="152"/>
                  </a:cubicBezTo>
                  <a:cubicBezTo>
                    <a:pt x="66" y="139"/>
                    <a:pt x="66" y="125"/>
                    <a:pt x="66" y="118"/>
                  </a:cubicBezTo>
                  <a:close/>
                  <a:moveTo>
                    <a:pt x="66" y="169"/>
                  </a:moveTo>
                  <a:cubicBezTo>
                    <a:pt x="66" y="167"/>
                    <a:pt x="66" y="165"/>
                    <a:pt x="66" y="163"/>
                  </a:cubicBezTo>
                  <a:cubicBezTo>
                    <a:pt x="67" y="163"/>
                    <a:pt x="68" y="163"/>
                    <a:pt x="69" y="163"/>
                  </a:cubicBezTo>
                  <a:cubicBezTo>
                    <a:pt x="69" y="169"/>
                    <a:pt x="69" y="169"/>
                    <a:pt x="69" y="169"/>
                  </a:cubicBezTo>
                  <a:lnTo>
                    <a:pt x="66" y="169"/>
                  </a:lnTo>
                  <a:close/>
                  <a:moveTo>
                    <a:pt x="122" y="70"/>
                  </a:moveTo>
                  <a:cubicBezTo>
                    <a:pt x="122" y="78"/>
                    <a:pt x="122" y="78"/>
                    <a:pt x="122" y="78"/>
                  </a:cubicBezTo>
                  <a:cubicBezTo>
                    <a:pt x="122" y="78"/>
                    <a:pt x="122" y="78"/>
                    <a:pt x="122" y="78"/>
                  </a:cubicBezTo>
                  <a:cubicBezTo>
                    <a:pt x="120" y="86"/>
                    <a:pt x="116" y="104"/>
                    <a:pt x="98" y="126"/>
                  </a:cubicBezTo>
                  <a:cubicBezTo>
                    <a:pt x="93" y="134"/>
                    <a:pt x="91" y="143"/>
                    <a:pt x="91" y="152"/>
                  </a:cubicBezTo>
                  <a:cubicBezTo>
                    <a:pt x="85" y="152"/>
                    <a:pt x="85" y="152"/>
                    <a:pt x="85" y="152"/>
                  </a:cubicBezTo>
                  <a:cubicBezTo>
                    <a:pt x="85" y="139"/>
                    <a:pt x="84" y="125"/>
                    <a:pt x="84" y="118"/>
                  </a:cubicBezTo>
                  <a:cubicBezTo>
                    <a:pt x="85" y="118"/>
                    <a:pt x="85" y="118"/>
                    <a:pt x="85" y="118"/>
                  </a:cubicBezTo>
                  <a:cubicBezTo>
                    <a:pt x="85" y="118"/>
                    <a:pt x="86" y="118"/>
                    <a:pt x="86" y="118"/>
                  </a:cubicBezTo>
                  <a:cubicBezTo>
                    <a:pt x="86" y="118"/>
                    <a:pt x="86" y="118"/>
                    <a:pt x="86" y="118"/>
                  </a:cubicBezTo>
                  <a:cubicBezTo>
                    <a:pt x="88" y="118"/>
                    <a:pt x="91" y="118"/>
                    <a:pt x="93" y="117"/>
                  </a:cubicBezTo>
                  <a:cubicBezTo>
                    <a:pt x="89" y="66"/>
                    <a:pt x="89" y="66"/>
                    <a:pt x="89" y="66"/>
                  </a:cubicBezTo>
                  <a:cubicBezTo>
                    <a:pt x="89" y="62"/>
                    <a:pt x="86" y="60"/>
                    <a:pt x="82" y="60"/>
                  </a:cubicBezTo>
                  <a:cubicBezTo>
                    <a:pt x="82" y="60"/>
                    <a:pt x="78" y="59"/>
                    <a:pt x="76" y="59"/>
                  </a:cubicBezTo>
                  <a:cubicBezTo>
                    <a:pt x="76" y="59"/>
                    <a:pt x="76" y="59"/>
                    <a:pt x="76" y="59"/>
                  </a:cubicBezTo>
                  <a:cubicBezTo>
                    <a:pt x="81" y="63"/>
                    <a:pt x="81" y="63"/>
                    <a:pt x="81" y="63"/>
                  </a:cubicBezTo>
                  <a:cubicBezTo>
                    <a:pt x="75" y="66"/>
                    <a:pt x="75" y="66"/>
                    <a:pt x="75" y="66"/>
                  </a:cubicBezTo>
                  <a:cubicBezTo>
                    <a:pt x="78" y="71"/>
                    <a:pt x="78" y="71"/>
                    <a:pt x="78" y="71"/>
                  </a:cubicBezTo>
                  <a:cubicBezTo>
                    <a:pt x="71" y="86"/>
                    <a:pt x="71" y="86"/>
                    <a:pt x="71" y="86"/>
                  </a:cubicBezTo>
                  <a:cubicBezTo>
                    <a:pt x="70" y="65"/>
                    <a:pt x="70" y="65"/>
                    <a:pt x="70" y="65"/>
                  </a:cubicBezTo>
                  <a:cubicBezTo>
                    <a:pt x="71" y="64"/>
                    <a:pt x="71" y="64"/>
                    <a:pt x="71" y="64"/>
                  </a:cubicBezTo>
                  <a:cubicBezTo>
                    <a:pt x="69" y="59"/>
                    <a:pt x="69" y="59"/>
                    <a:pt x="69" y="59"/>
                  </a:cubicBezTo>
                  <a:cubicBezTo>
                    <a:pt x="65" y="59"/>
                    <a:pt x="65" y="59"/>
                    <a:pt x="65" y="59"/>
                  </a:cubicBezTo>
                  <a:cubicBezTo>
                    <a:pt x="63" y="64"/>
                    <a:pt x="63" y="64"/>
                    <a:pt x="63" y="64"/>
                  </a:cubicBezTo>
                  <a:cubicBezTo>
                    <a:pt x="64" y="65"/>
                    <a:pt x="64" y="65"/>
                    <a:pt x="64" y="65"/>
                  </a:cubicBezTo>
                  <a:cubicBezTo>
                    <a:pt x="63" y="87"/>
                    <a:pt x="63" y="87"/>
                    <a:pt x="63" y="87"/>
                  </a:cubicBezTo>
                  <a:cubicBezTo>
                    <a:pt x="56" y="71"/>
                    <a:pt x="56" y="71"/>
                    <a:pt x="56" y="71"/>
                  </a:cubicBezTo>
                  <a:cubicBezTo>
                    <a:pt x="58" y="66"/>
                    <a:pt x="58" y="66"/>
                    <a:pt x="58" y="66"/>
                  </a:cubicBezTo>
                  <a:cubicBezTo>
                    <a:pt x="53" y="63"/>
                    <a:pt x="53" y="63"/>
                    <a:pt x="53" y="63"/>
                  </a:cubicBezTo>
                  <a:cubicBezTo>
                    <a:pt x="57" y="59"/>
                    <a:pt x="57" y="59"/>
                    <a:pt x="57" y="59"/>
                  </a:cubicBezTo>
                  <a:cubicBezTo>
                    <a:pt x="57" y="59"/>
                    <a:pt x="57" y="59"/>
                    <a:pt x="57" y="59"/>
                  </a:cubicBezTo>
                  <a:cubicBezTo>
                    <a:pt x="56" y="59"/>
                    <a:pt x="51" y="60"/>
                    <a:pt x="51" y="60"/>
                  </a:cubicBezTo>
                  <a:cubicBezTo>
                    <a:pt x="48" y="60"/>
                    <a:pt x="45" y="62"/>
                    <a:pt x="45" y="66"/>
                  </a:cubicBezTo>
                  <a:cubicBezTo>
                    <a:pt x="41" y="117"/>
                    <a:pt x="41" y="117"/>
                    <a:pt x="41" y="117"/>
                  </a:cubicBezTo>
                  <a:cubicBezTo>
                    <a:pt x="43" y="118"/>
                    <a:pt x="45" y="118"/>
                    <a:pt x="48" y="118"/>
                  </a:cubicBezTo>
                  <a:cubicBezTo>
                    <a:pt x="48" y="118"/>
                    <a:pt x="48" y="118"/>
                    <a:pt x="48" y="118"/>
                  </a:cubicBezTo>
                  <a:cubicBezTo>
                    <a:pt x="48" y="118"/>
                    <a:pt x="48" y="118"/>
                    <a:pt x="48" y="118"/>
                  </a:cubicBezTo>
                  <a:cubicBezTo>
                    <a:pt x="49" y="118"/>
                    <a:pt x="49" y="118"/>
                    <a:pt x="49" y="118"/>
                  </a:cubicBezTo>
                  <a:cubicBezTo>
                    <a:pt x="50" y="152"/>
                    <a:pt x="50" y="152"/>
                    <a:pt x="50" y="152"/>
                  </a:cubicBezTo>
                  <a:cubicBezTo>
                    <a:pt x="43" y="152"/>
                    <a:pt x="43" y="152"/>
                    <a:pt x="43" y="152"/>
                  </a:cubicBezTo>
                  <a:cubicBezTo>
                    <a:pt x="43" y="143"/>
                    <a:pt x="41" y="134"/>
                    <a:pt x="36" y="127"/>
                  </a:cubicBezTo>
                  <a:cubicBezTo>
                    <a:pt x="18" y="104"/>
                    <a:pt x="13" y="86"/>
                    <a:pt x="12" y="78"/>
                  </a:cubicBezTo>
                  <a:cubicBezTo>
                    <a:pt x="12" y="78"/>
                    <a:pt x="12" y="78"/>
                    <a:pt x="12" y="78"/>
                  </a:cubicBezTo>
                  <a:cubicBezTo>
                    <a:pt x="11" y="70"/>
                    <a:pt x="11" y="70"/>
                    <a:pt x="11" y="70"/>
                  </a:cubicBezTo>
                  <a:cubicBezTo>
                    <a:pt x="11" y="69"/>
                    <a:pt x="11" y="69"/>
                    <a:pt x="11" y="68"/>
                  </a:cubicBezTo>
                  <a:cubicBezTo>
                    <a:pt x="11" y="37"/>
                    <a:pt x="36" y="12"/>
                    <a:pt x="67" y="12"/>
                  </a:cubicBezTo>
                  <a:cubicBezTo>
                    <a:pt x="98" y="12"/>
                    <a:pt x="123" y="37"/>
                    <a:pt x="123" y="68"/>
                  </a:cubicBezTo>
                  <a:cubicBezTo>
                    <a:pt x="123" y="69"/>
                    <a:pt x="122" y="69"/>
                    <a:pt x="12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Oval 416"/>
            <p:cNvSpPr>
              <a:spLocks noChangeArrowheads="1"/>
            </p:cNvSpPr>
            <p:nvPr/>
          </p:nvSpPr>
          <p:spPr bwMode="auto">
            <a:xfrm>
              <a:off x="6054726" y="3141663"/>
              <a:ext cx="84138" cy="1031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1" name="组合 110"/>
          <p:cNvGrpSpPr/>
          <p:nvPr/>
        </p:nvGrpSpPr>
        <p:grpSpPr>
          <a:xfrm>
            <a:off x="7502216" y="4153658"/>
            <a:ext cx="433094" cy="515487"/>
            <a:chOff x="5772150" y="3038475"/>
            <a:chExt cx="650876" cy="774701"/>
          </a:xfrm>
          <a:solidFill>
            <a:srgbClr val="C8161D"/>
          </a:solidFill>
        </p:grpSpPr>
        <p:sp>
          <p:nvSpPr>
            <p:cNvPr id="112" name="Freeform 113"/>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14"/>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Oval 115"/>
            <p:cNvSpPr>
              <a:spLocks noChangeArrowheads="1"/>
            </p:cNvSpPr>
            <p:nvPr/>
          </p:nvSpPr>
          <p:spPr bwMode="auto">
            <a:xfrm>
              <a:off x="6189663" y="3167063"/>
              <a:ext cx="100013"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16"/>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17"/>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18"/>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19"/>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9" name="Freeform 258"/>
          <p:cNvSpPr/>
          <p:nvPr/>
        </p:nvSpPr>
        <p:spPr bwMode="auto">
          <a:xfrm>
            <a:off x="8427251" y="2888613"/>
            <a:ext cx="454309" cy="447173"/>
          </a:xfrm>
          <a:custGeom>
            <a:avLst/>
            <a:gdLst>
              <a:gd name="T0" fmla="*/ 148 w 159"/>
              <a:gd name="T1" fmla="*/ 107 h 156"/>
              <a:gd name="T2" fmla="*/ 118 w 159"/>
              <a:gd name="T3" fmla="*/ 101 h 156"/>
              <a:gd name="T4" fmla="*/ 93 w 159"/>
              <a:gd name="T5" fmla="*/ 76 h 156"/>
              <a:gd name="T6" fmla="*/ 124 w 159"/>
              <a:gd name="T7" fmla="*/ 44 h 156"/>
              <a:gd name="T8" fmla="*/ 133 w 159"/>
              <a:gd name="T9" fmla="*/ 43 h 156"/>
              <a:gd name="T10" fmla="*/ 148 w 159"/>
              <a:gd name="T11" fmla="*/ 19 h 156"/>
              <a:gd name="T12" fmla="*/ 140 w 159"/>
              <a:gd name="T13" fmla="*/ 11 h 156"/>
              <a:gd name="T14" fmla="*/ 116 w 159"/>
              <a:gd name="T15" fmla="*/ 26 h 156"/>
              <a:gd name="T16" fmla="*/ 115 w 159"/>
              <a:gd name="T17" fmla="*/ 35 h 156"/>
              <a:gd name="T18" fmla="*/ 84 w 159"/>
              <a:gd name="T19" fmla="*/ 66 h 156"/>
              <a:gd name="T20" fmla="*/ 56 w 159"/>
              <a:gd name="T21" fmla="*/ 39 h 156"/>
              <a:gd name="T22" fmla="*/ 50 w 159"/>
              <a:gd name="T23" fmla="*/ 9 h 156"/>
              <a:gd name="T24" fmla="*/ 32 w 159"/>
              <a:gd name="T25" fmla="*/ 0 h 156"/>
              <a:gd name="T26" fmla="*/ 44 w 159"/>
              <a:gd name="T27" fmla="*/ 12 h 156"/>
              <a:gd name="T28" fmla="*/ 39 w 159"/>
              <a:gd name="T29" fmla="*/ 32 h 156"/>
              <a:gd name="T30" fmla="*/ 19 w 159"/>
              <a:gd name="T31" fmla="*/ 37 h 156"/>
              <a:gd name="T32" fmla="*/ 3 w 159"/>
              <a:gd name="T33" fmla="*/ 20 h 156"/>
              <a:gd name="T34" fmla="*/ 10 w 159"/>
              <a:gd name="T35" fmla="*/ 49 h 156"/>
              <a:gd name="T36" fmla="*/ 41 w 159"/>
              <a:gd name="T37" fmla="*/ 55 h 156"/>
              <a:gd name="T38" fmla="*/ 65 w 159"/>
              <a:gd name="T39" fmla="*/ 79 h 156"/>
              <a:gd name="T40" fmla="*/ 13 w 159"/>
              <a:gd name="T41" fmla="*/ 130 h 156"/>
              <a:gd name="T42" fmla="*/ 13 w 159"/>
              <a:gd name="T43" fmla="*/ 145 h 156"/>
              <a:gd name="T44" fmla="*/ 14 w 159"/>
              <a:gd name="T45" fmla="*/ 146 h 156"/>
              <a:gd name="T46" fmla="*/ 29 w 159"/>
              <a:gd name="T47" fmla="*/ 146 h 156"/>
              <a:gd name="T48" fmla="*/ 80 w 159"/>
              <a:gd name="T49" fmla="*/ 95 h 156"/>
              <a:gd name="T50" fmla="*/ 102 w 159"/>
              <a:gd name="T51" fmla="*/ 117 h 156"/>
              <a:gd name="T52" fmla="*/ 108 w 159"/>
              <a:gd name="T53" fmla="*/ 147 h 156"/>
              <a:gd name="T54" fmla="*/ 132 w 159"/>
              <a:gd name="T55" fmla="*/ 155 h 156"/>
              <a:gd name="T56" fmla="*/ 117 w 159"/>
              <a:gd name="T57" fmla="*/ 140 h 156"/>
              <a:gd name="T58" fmla="*/ 121 w 159"/>
              <a:gd name="T59" fmla="*/ 124 h 156"/>
              <a:gd name="T60" fmla="*/ 137 w 159"/>
              <a:gd name="T61" fmla="*/ 120 h 156"/>
              <a:gd name="T62" fmla="*/ 155 w 159"/>
              <a:gd name="T63" fmla="*/ 138 h 156"/>
              <a:gd name="T64" fmla="*/ 148 w 159"/>
              <a:gd name="T65" fmla="*/ 10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rgbClr val="C8161D"/>
          </a:solidFill>
          <a:ln>
            <a:noFill/>
          </a:ln>
        </p:spPr>
        <p:txBody>
          <a:bodyPr vert="horz" wrap="square" lIns="91440" tIns="45720" rIns="91440" bIns="45720" numCol="1" anchor="t" anchorCtr="0" compatLnSpc="1"/>
          <a:lstStyle/>
          <a:p>
            <a:endParaRPr lang="zh-CN" altLang="en-US"/>
          </a:p>
        </p:txBody>
      </p:sp>
      <p:sp>
        <p:nvSpPr>
          <p:cNvPr id="120" name="Text Placeholder 2"/>
          <p:cNvSpPr txBox="1"/>
          <p:nvPr/>
        </p:nvSpPr>
        <p:spPr>
          <a:xfrm>
            <a:off x="2111650" y="5694962"/>
            <a:ext cx="3806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21" name="文本框 120"/>
          <p:cNvSpPr txBox="1"/>
          <p:nvPr/>
        </p:nvSpPr>
        <p:spPr>
          <a:xfrm>
            <a:off x="2022128" y="5273857"/>
            <a:ext cx="355328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22" name="Text Placeholder 2"/>
          <p:cNvSpPr txBox="1"/>
          <p:nvPr/>
        </p:nvSpPr>
        <p:spPr>
          <a:xfrm>
            <a:off x="7051205" y="5694962"/>
            <a:ext cx="3806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23" name="文本框 122"/>
          <p:cNvSpPr txBox="1"/>
          <p:nvPr/>
        </p:nvSpPr>
        <p:spPr>
          <a:xfrm>
            <a:off x="6961683" y="5273857"/>
            <a:ext cx="355328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24" name="Text Placeholder 2"/>
          <p:cNvSpPr txBox="1"/>
          <p:nvPr/>
        </p:nvSpPr>
        <p:spPr>
          <a:xfrm>
            <a:off x="3314247" y="1528522"/>
            <a:ext cx="3806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25" name="文本框 124"/>
          <p:cNvSpPr txBox="1"/>
          <p:nvPr/>
        </p:nvSpPr>
        <p:spPr>
          <a:xfrm>
            <a:off x="3224725" y="1107417"/>
            <a:ext cx="355328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26" name="Text Placeholder 2"/>
          <p:cNvSpPr txBox="1"/>
          <p:nvPr/>
        </p:nvSpPr>
        <p:spPr>
          <a:xfrm>
            <a:off x="7688963" y="1528522"/>
            <a:ext cx="3806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27" name="文本框 126"/>
          <p:cNvSpPr txBox="1"/>
          <p:nvPr/>
        </p:nvSpPr>
        <p:spPr>
          <a:xfrm>
            <a:off x="7599441" y="1107417"/>
            <a:ext cx="355328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barn(inVertical)">
                                      <p:cBhvr>
                                        <p:cTn id="7" dur="500"/>
                                        <p:tgtEl>
                                          <p:spTgt spid="76"/>
                                        </p:tgtEl>
                                      </p:cBhvr>
                                    </p:animEffect>
                                  </p:childTnLst>
                                </p:cTn>
                              </p:par>
                              <p:par>
                                <p:cTn id="8" presetID="53" presetClass="entr" presetSubtype="16" fill="hold" nodeType="withEffect">
                                  <p:stCondLst>
                                    <p:cond delay="0"/>
                                  </p:stCondLst>
                                  <p:childTnLst>
                                    <p:set>
                                      <p:cBhvr>
                                        <p:cTn id="9" dur="1" fill="hold">
                                          <p:stCondLst>
                                            <p:cond delay="0"/>
                                          </p:stCondLst>
                                        </p:cTn>
                                        <p:tgtEl>
                                          <p:spTgt spid="88"/>
                                        </p:tgtEl>
                                        <p:attrNameLst>
                                          <p:attrName>style.visibility</p:attrName>
                                        </p:attrNameLst>
                                      </p:cBhvr>
                                      <p:to>
                                        <p:strVal val="visible"/>
                                      </p:to>
                                    </p:set>
                                    <p:anim calcmode="lin" valueType="num">
                                      <p:cBhvr>
                                        <p:cTn id="10" dur="500" fill="hold"/>
                                        <p:tgtEl>
                                          <p:spTgt spid="88"/>
                                        </p:tgtEl>
                                        <p:attrNameLst>
                                          <p:attrName>ppt_w</p:attrName>
                                        </p:attrNameLst>
                                      </p:cBhvr>
                                      <p:tavLst>
                                        <p:tav tm="0">
                                          <p:val>
                                            <p:fltVal val="0"/>
                                          </p:val>
                                        </p:tav>
                                        <p:tav tm="100000">
                                          <p:val>
                                            <p:strVal val="#ppt_w"/>
                                          </p:val>
                                        </p:tav>
                                      </p:tavLst>
                                    </p:anim>
                                    <p:anim calcmode="lin" valueType="num">
                                      <p:cBhvr>
                                        <p:cTn id="11" dur="500" fill="hold"/>
                                        <p:tgtEl>
                                          <p:spTgt spid="88"/>
                                        </p:tgtEl>
                                        <p:attrNameLst>
                                          <p:attrName>ppt_h</p:attrName>
                                        </p:attrNameLst>
                                      </p:cBhvr>
                                      <p:tavLst>
                                        <p:tav tm="0">
                                          <p:val>
                                            <p:fltVal val="0"/>
                                          </p:val>
                                        </p:tav>
                                        <p:tav tm="100000">
                                          <p:val>
                                            <p:strVal val="#ppt_h"/>
                                          </p:val>
                                        </p:tav>
                                      </p:tavLst>
                                    </p:anim>
                                    <p:animEffect transition="in" filter="fade">
                                      <p:cBhvr>
                                        <p:cTn id="12" dur="500"/>
                                        <p:tgtEl>
                                          <p:spTgt spid="88"/>
                                        </p:tgtEl>
                                      </p:cBhvr>
                                    </p:animEffect>
                                  </p:childTnLst>
                                </p:cTn>
                              </p:par>
                              <p:par>
                                <p:cTn id="13" presetID="53" presetClass="entr" presetSubtype="16" fill="hold" nodeType="withEffect">
                                  <p:stCondLst>
                                    <p:cond delay="500"/>
                                  </p:stCondLst>
                                  <p:childTnLst>
                                    <p:set>
                                      <p:cBhvr>
                                        <p:cTn id="14" dur="1" fill="hold">
                                          <p:stCondLst>
                                            <p:cond delay="0"/>
                                          </p:stCondLst>
                                        </p:cTn>
                                        <p:tgtEl>
                                          <p:spTgt spid="100"/>
                                        </p:tgtEl>
                                        <p:attrNameLst>
                                          <p:attrName>style.visibility</p:attrName>
                                        </p:attrNameLst>
                                      </p:cBhvr>
                                      <p:to>
                                        <p:strVal val="visible"/>
                                      </p:to>
                                    </p:set>
                                    <p:anim calcmode="lin" valueType="num">
                                      <p:cBhvr>
                                        <p:cTn id="15" dur="500" fill="hold"/>
                                        <p:tgtEl>
                                          <p:spTgt spid="100"/>
                                        </p:tgtEl>
                                        <p:attrNameLst>
                                          <p:attrName>ppt_w</p:attrName>
                                        </p:attrNameLst>
                                      </p:cBhvr>
                                      <p:tavLst>
                                        <p:tav tm="0">
                                          <p:val>
                                            <p:fltVal val="0"/>
                                          </p:val>
                                        </p:tav>
                                        <p:tav tm="100000">
                                          <p:val>
                                            <p:strVal val="#ppt_w"/>
                                          </p:val>
                                        </p:tav>
                                      </p:tavLst>
                                    </p:anim>
                                    <p:anim calcmode="lin" valueType="num">
                                      <p:cBhvr>
                                        <p:cTn id="16" dur="500" fill="hold"/>
                                        <p:tgtEl>
                                          <p:spTgt spid="100"/>
                                        </p:tgtEl>
                                        <p:attrNameLst>
                                          <p:attrName>ppt_h</p:attrName>
                                        </p:attrNameLst>
                                      </p:cBhvr>
                                      <p:tavLst>
                                        <p:tav tm="0">
                                          <p:val>
                                            <p:fltVal val="0"/>
                                          </p:val>
                                        </p:tav>
                                        <p:tav tm="100000">
                                          <p:val>
                                            <p:strVal val="#ppt_h"/>
                                          </p:val>
                                        </p:tav>
                                      </p:tavLst>
                                    </p:anim>
                                    <p:animEffect transition="in" filter="fade">
                                      <p:cBhvr>
                                        <p:cTn id="17" dur="500"/>
                                        <p:tgtEl>
                                          <p:spTgt spid="100"/>
                                        </p:tgtEl>
                                      </p:cBhvr>
                                    </p:animEffect>
                                  </p:childTnLst>
                                </p:cTn>
                              </p:par>
                              <p:par>
                                <p:cTn id="18" presetID="53" presetClass="entr" presetSubtype="16" fill="hold" nodeType="withEffect">
                                  <p:stCondLst>
                                    <p:cond delay="500"/>
                                  </p:stCondLst>
                                  <p:childTnLst>
                                    <p:set>
                                      <p:cBhvr>
                                        <p:cTn id="19" dur="1" fill="hold">
                                          <p:stCondLst>
                                            <p:cond delay="0"/>
                                          </p:stCondLst>
                                        </p:cTn>
                                        <p:tgtEl>
                                          <p:spTgt spid="91"/>
                                        </p:tgtEl>
                                        <p:attrNameLst>
                                          <p:attrName>style.visibility</p:attrName>
                                        </p:attrNameLst>
                                      </p:cBhvr>
                                      <p:to>
                                        <p:strVal val="visible"/>
                                      </p:to>
                                    </p:set>
                                    <p:anim calcmode="lin" valueType="num">
                                      <p:cBhvr>
                                        <p:cTn id="20" dur="500" fill="hold"/>
                                        <p:tgtEl>
                                          <p:spTgt spid="91"/>
                                        </p:tgtEl>
                                        <p:attrNameLst>
                                          <p:attrName>ppt_w</p:attrName>
                                        </p:attrNameLst>
                                      </p:cBhvr>
                                      <p:tavLst>
                                        <p:tav tm="0">
                                          <p:val>
                                            <p:fltVal val="0"/>
                                          </p:val>
                                        </p:tav>
                                        <p:tav tm="100000">
                                          <p:val>
                                            <p:strVal val="#ppt_w"/>
                                          </p:val>
                                        </p:tav>
                                      </p:tavLst>
                                    </p:anim>
                                    <p:anim calcmode="lin" valueType="num">
                                      <p:cBhvr>
                                        <p:cTn id="21" dur="500" fill="hold"/>
                                        <p:tgtEl>
                                          <p:spTgt spid="91"/>
                                        </p:tgtEl>
                                        <p:attrNameLst>
                                          <p:attrName>ppt_h</p:attrName>
                                        </p:attrNameLst>
                                      </p:cBhvr>
                                      <p:tavLst>
                                        <p:tav tm="0">
                                          <p:val>
                                            <p:fltVal val="0"/>
                                          </p:val>
                                        </p:tav>
                                        <p:tav tm="100000">
                                          <p:val>
                                            <p:strVal val="#ppt_h"/>
                                          </p:val>
                                        </p:tav>
                                      </p:tavLst>
                                    </p:anim>
                                    <p:animEffect transition="in" filter="fade">
                                      <p:cBhvr>
                                        <p:cTn id="22" dur="500"/>
                                        <p:tgtEl>
                                          <p:spTgt spid="91"/>
                                        </p:tgtEl>
                                      </p:cBhvr>
                                    </p:animEffect>
                                  </p:childTnLst>
                                </p:cTn>
                              </p:par>
                              <p:par>
                                <p:cTn id="23" presetID="53" presetClass="entr" presetSubtype="16" fill="hold" nodeType="withEffect">
                                  <p:stCondLst>
                                    <p:cond delay="100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nodeType="withEffect">
                                  <p:stCondLst>
                                    <p:cond delay="1000"/>
                                  </p:stCondLst>
                                  <p:childTnLst>
                                    <p:set>
                                      <p:cBhvr>
                                        <p:cTn id="29" dur="1" fill="hold">
                                          <p:stCondLst>
                                            <p:cond delay="0"/>
                                          </p:stCondLst>
                                        </p:cTn>
                                        <p:tgtEl>
                                          <p:spTgt spid="94"/>
                                        </p:tgtEl>
                                        <p:attrNameLst>
                                          <p:attrName>style.visibility</p:attrName>
                                        </p:attrNameLst>
                                      </p:cBhvr>
                                      <p:to>
                                        <p:strVal val="visible"/>
                                      </p:to>
                                    </p:set>
                                    <p:anim calcmode="lin" valueType="num">
                                      <p:cBhvr>
                                        <p:cTn id="30" dur="500" fill="hold"/>
                                        <p:tgtEl>
                                          <p:spTgt spid="94"/>
                                        </p:tgtEl>
                                        <p:attrNameLst>
                                          <p:attrName>ppt_w</p:attrName>
                                        </p:attrNameLst>
                                      </p:cBhvr>
                                      <p:tavLst>
                                        <p:tav tm="0">
                                          <p:val>
                                            <p:fltVal val="0"/>
                                          </p:val>
                                        </p:tav>
                                        <p:tav tm="100000">
                                          <p:val>
                                            <p:strVal val="#ppt_w"/>
                                          </p:val>
                                        </p:tav>
                                      </p:tavLst>
                                    </p:anim>
                                    <p:anim calcmode="lin" valueType="num">
                                      <p:cBhvr>
                                        <p:cTn id="31" dur="500" fill="hold"/>
                                        <p:tgtEl>
                                          <p:spTgt spid="94"/>
                                        </p:tgtEl>
                                        <p:attrNameLst>
                                          <p:attrName>ppt_h</p:attrName>
                                        </p:attrNameLst>
                                      </p:cBhvr>
                                      <p:tavLst>
                                        <p:tav tm="0">
                                          <p:val>
                                            <p:fltVal val="0"/>
                                          </p:val>
                                        </p:tav>
                                        <p:tav tm="100000">
                                          <p:val>
                                            <p:strVal val="#ppt_h"/>
                                          </p:val>
                                        </p:tav>
                                      </p:tavLst>
                                    </p:anim>
                                    <p:animEffect transition="in" filter="fade">
                                      <p:cBhvr>
                                        <p:cTn id="32" dur="500"/>
                                        <p:tgtEl>
                                          <p:spTgt spid="94"/>
                                        </p:tgtEl>
                                      </p:cBhvr>
                                    </p:animEffect>
                                  </p:childTnLst>
                                </p:cTn>
                              </p:par>
                              <p:par>
                                <p:cTn id="33" presetID="53" presetClass="entr" presetSubtype="16" fill="hold" nodeType="withEffect">
                                  <p:stCondLst>
                                    <p:cond delay="1500"/>
                                  </p:stCondLst>
                                  <p:childTnLst>
                                    <p:set>
                                      <p:cBhvr>
                                        <p:cTn id="34" dur="1" fill="hold">
                                          <p:stCondLst>
                                            <p:cond delay="0"/>
                                          </p:stCondLst>
                                        </p:cTn>
                                        <p:tgtEl>
                                          <p:spTgt spid="111"/>
                                        </p:tgtEl>
                                        <p:attrNameLst>
                                          <p:attrName>style.visibility</p:attrName>
                                        </p:attrNameLst>
                                      </p:cBhvr>
                                      <p:to>
                                        <p:strVal val="visible"/>
                                      </p:to>
                                    </p:set>
                                    <p:anim calcmode="lin" valueType="num">
                                      <p:cBhvr>
                                        <p:cTn id="35" dur="500" fill="hold"/>
                                        <p:tgtEl>
                                          <p:spTgt spid="111"/>
                                        </p:tgtEl>
                                        <p:attrNameLst>
                                          <p:attrName>ppt_w</p:attrName>
                                        </p:attrNameLst>
                                      </p:cBhvr>
                                      <p:tavLst>
                                        <p:tav tm="0">
                                          <p:val>
                                            <p:fltVal val="0"/>
                                          </p:val>
                                        </p:tav>
                                        <p:tav tm="100000">
                                          <p:val>
                                            <p:strVal val="#ppt_w"/>
                                          </p:val>
                                        </p:tav>
                                      </p:tavLst>
                                    </p:anim>
                                    <p:anim calcmode="lin" valueType="num">
                                      <p:cBhvr>
                                        <p:cTn id="36" dur="500" fill="hold"/>
                                        <p:tgtEl>
                                          <p:spTgt spid="111"/>
                                        </p:tgtEl>
                                        <p:attrNameLst>
                                          <p:attrName>ppt_h</p:attrName>
                                        </p:attrNameLst>
                                      </p:cBhvr>
                                      <p:tavLst>
                                        <p:tav tm="0">
                                          <p:val>
                                            <p:fltVal val="0"/>
                                          </p:val>
                                        </p:tav>
                                        <p:tav tm="100000">
                                          <p:val>
                                            <p:strVal val="#ppt_h"/>
                                          </p:val>
                                        </p:tav>
                                      </p:tavLst>
                                    </p:anim>
                                    <p:animEffect transition="in" filter="fade">
                                      <p:cBhvr>
                                        <p:cTn id="37" dur="500"/>
                                        <p:tgtEl>
                                          <p:spTgt spid="111"/>
                                        </p:tgtEl>
                                      </p:cBhvr>
                                    </p:animEffect>
                                  </p:childTnLst>
                                </p:cTn>
                              </p:par>
                              <p:par>
                                <p:cTn id="38" presetID="53" presetClass="entr" presetSubtype="16" fill="hold" nodeType="withEffect">
                                  <p:stCondLst>
                                    <p:cond delay="1500"/>
                                  </p:stCondLst>
                                  <p:childTnLst>
                                    <p:set>
                                      <p:cBhvr>
                                        <p:cTn id="39" dur="1" fill="hold">
                                          <p:stCondLst>
                                            <p:cond delay="0"/>
                                          </p:stCondLst>
                                        </p:cTn>
                                        <p:tgtEl>
                                          <p:spTgt spid="97"/>
                                        </p:tgtEl>
                                        <p:attrNameLst>
                                          <p:attrName>style.visibility</p:attrName>
                                        </p:attrNameLst>
                                      </p:cBhvr>
                                      <p:to>
                                        <p:strVal val="visible"/>
                                      </p:to>
                                    </p:set>
                                    <p:anim calcmode="lin" valueType="num">
                                      <p:cBhvr>
                                        <p:cTn id="40" dur="500" fill="hold"/>
                                        <p:tgtEl>
                                          <p:spTgt spid="97"/>
                                        </p:tgtEl>
                                        <p:attrNameLst>
                                          <p:attrName>ppt_w</p:attrName>
                                        </p:attrNameLst>
                                      </p:cBhvr>
                                      <p:tavLst>
                                        <p:tav tm="0">
                                          <p:val>
                                            <p:fltVal val="0"/>
                                          </p:val>
                                        </p:tav>
                                        <p:tav tm="100000">
                                          <p:val>
                                            <p:strVal val="#ppt_w"/>
                                          </p:val>
                                        </p:tav>
                                      </p:tavLst>
                                    </p:anim>
                                    <p:anim calcmode="lin" valueType="num">
                                      <p:cBhvr>
                                        <p:cTn id="41" dur="500" fill="hold"/>
                                        <p:tgtEl>
                                          <p:spTgt spid="97"/>
                                        </p:tgtEl>
                                        <p:attrNameLst>
                                          <p:attrName>ppt_h</p:attrName>
                                        </p:attrNameLst>
                                      </p:cBhvr>
                                      <p:tavLst>
                                        <p:tav tm="0">
                                          <p:val>
                                            <p:fltVal val="0"/>
                                          </p:val>
                                        </p:tav>
                                        <p:tav tm="100000">
                                          <p:val>
                                            <p:strVal val="#ppt_h"/>
                                          </p:val>
                                        </p:tav>
                                      </p:tavLst>
                                    </p:anim>
                                    <p:animEffect transition="in" filter="fade">
                                      <p:cBhvr>
                                        <p:cTn id="42" dur="500"/>
                                        <p:tgtEl>
                                          <p:spTgt spid="97"/>
                                        </p:tgtEl>
                                      </p:cBhvr>
                                    </p:animEffect>
                                  </p:childTnLst>
                                </p:cTn>
                              </p:par>
                              <p:par>
                                <p:cTn id="43" presetID="53" presetClass="entr" presetSubtype="16" fill="hold" grpId="0" nodeType="withEffect">
                                  <p:stCondLst>
                                    <p:cond delay="2000"/>
                                  </p:stCondLst>
                                  <p:childTnLst>
                                    <p:set>
                                      <p:cBhvr>
                                        <p:cTn id="44" dur="1" fill="hold">
                                          <p:stCondLst>
                                            <p:cond delay="0"/>
                                          </p:stCondLst>
                                        </p:cTn>
                                        <p:tgtEl>
                                          <p:spTgt spid="119"/>
                                        </p:tgtEl>
                                        <p:attrNameLst>
                                          <p:attrName>style.visibility</p:attrName>
                                        </p:attrNameLst>
                                      </p:cBhvr>
                                      <p:to>
                                        <p:strVal val="visible"/>
                                      </p:to>
                                    </p:set>
                                    <p:anim calcmode="lin" valueType="num">
                                      <p:cBhvr>
                                        <p:cTn id="45" dur="500" fill="hold"/>
                                        <p:tgtEl>
                                          <p:spTgt spid="119"/>
                                        </p:tgtEl>
                                        <p:attrNameLst>
                                          <p:attrName>ppt_w</p:attrName>
                                        </p:attrNameLst>
                                      </p:cBhvr>
                                      <p:tavLst>
                                        <p:tav tm="0">
                                          <p:val>
                                            <p:fltVal val="0"/>
                                          </p:val>
                                        </p:tav>
                                        <p:tav tm="100000">
                                          <p:val>
                                            <p:strVal val="#ppt_w"/>
                                          </p:val>
                                        </p:tav>
                                      </p:tavLst>
                                    </p:anim>
                                    <p:anim calcmode="lin" valueType="num">
                                      <p:cBhvr>
                                        <p:cTn id="46" dur="500" fill="hold"/>
                                        <p:tgtEl>
                                          <p:spTgt spid="119"/>
                                        </p:tgtEl>
                                        <p:attrNameLst>
                                          <p:attrName>ppt_h</p:attrName>
                                        </p:attrNameLst>
                                      </p:cBhvr>
                                      <p:tavLst>
                                        <p:tav tm="0">
                                          <p:val>
                                            <p:fltVal val="0"/>
                                          </p:val>
                                        </p:tav>
                                        <p:tav tm="100000">
                                          <p:val>
                                            <p:strVal val="#ppt_h"/>
                                          </p:val>
                                        </p:tav>
                                      </p:tavLst>
                                    </p:anim>
                                    <p:animEffect transition="in" filter="fade">
                                      <p:cBhvr>
                                        <p:cTn id="4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49316" y="1412777"/>
            <a:ext cx="3960440" cy="3819592"/>
            <a:chOff x="3201796" y="949532"/>
            <a:chExt cx="5632094" cy="5431796"/>
          </a:xfrm>
        </p:grpSpPr>
        <p:cxnSp>
          <p:nvCxnSpPr>
            <p:cNvPr id="78" name="直接连接符 77"/>
            <p:cNvCxnSpPr/>
            <p:nvPr/>
          </p:nvCxnSpPr>
          <p:spPr>
            <a:xfrm flipH="1" flipV="1">
              <a:off x="4873452" y="1696245"/>
              <a:ext cx="860168" cy="11450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椭圆 78"/>
            <p:cNvSpPr/>
            <p:nvPr/>
          </p:nvSpPr>
          <p:spPr>
            <a:xfrm>
              <a:off x="4369395" y="949532"/>
              <a:ext cx="807559" cy="807559"/>
            </a:xfrm>
            <a:prstGeom prst="ellipse">
              <a:avLst/>
            </a:prstGeom>
            <a:solidFill>
              <a:srgbClr val="C8161D"/>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p>
          </p:txBody>
        </p:sp>
        <p:sp>
          <p:nvSpPr>
            <p:cNvPr id="80" name="标题 11"/>
            <p:cNvSpPr txBox="1"/>
            <p:nvPr/>
          </p:nvSpPr>
          <p:spPr>
            <a:xfrm>
              <a:off x="4369395" y="1124744"/>
              <a:ext cx="807559" cy="57150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200" b="1" dirty="0">
                  <a:solidFill>
                    <a:schemeClr val="bg1"/>
                  </a:solidFill>
                  <a:latin typeface="Impact MT Std" pitchFamily="34" charset="0"/>
                  <a:ea typeface="微软雅黑" panose="020B0503020204020204" pitchFamily="34" charset="-122"/>
                </a:rPr>
                <a:t>01</a:t>
              </a:r>
              <a:endParaRPr lang="zh-CN" altLang="en-US" sz="3200" b="1" dirty="0">
                <a:solidFill>
                  <a:schemeClr val="bg1"/>
                </a:solidFill>
                <a:latin typeface="Impact MT Std" pitchFamily="34" charset="0"/>
                <a:ea typeface="微软雅黑" panose="020B0503020204020204" pitchFamily="34" charset="-122"/>
              </a:endParaRPr>
            </a:p>
          </p:txBody>
        </p:sp>
        <p:sp>
          <p:nvSpPr>
            <p:cNvPr id="81" name="椭圆 80"/>
            <p:cNvSpPr/>
            <p:nvPr/>
          </p:nvSpPr>
          <p:spPr>
            <a:xfrm>
              <a:off x="8026331" y="2677724"/>
              <a:ext cx="807559" cy="807559"/>
            </a:xfrm>
            <a:prstGeom prst="ellipse">
              <a:avLst/>
            </a:prstGeom>
            <a:solidFill>
              <a:srgbClr val="C8161D"/>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p>
          </p:txBody>
        </p:sp>
        <p:sp>
          <p:nvSpPr>
            <p:cNvPr id="82" name="标题 11"/>
            <p:cNvSpPr txBox="1"/>
            <p:nvPr/>
          </p:nvSpPr>
          <p:spPr>
            <a:xfrm>
              <a:off x="8026331" y="2852936"/>
              <a:ext cx="807559" cy="57150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200" b="1" dirty="0">
                  <a:solidFill>
                    <a:schemeClr val="bg1"/>
                  </a:solidFill>
                  <a:latin typeface="Impact MT Std" pitchFamily="34" charset="0"/>
                  <a:ea typeface="微软雅黑" panose="020B0503020204020204" pitchFamily="34" charset="-122"/>
                </a:rPr>
                <a:t>02</a:t>
              </a:r>
              <a:endParaRPr lang="zh-CN" altLang="en-US" sz="3200" b="1" dirty="0">
                <a:solidFill>
                  <a:schemeClr val="bg1"/>
                </a:solidFill>
                <a:latin typeface="Impact MT Std" pitchFamily="34" charset="0"/>
                <a:ea typeface="微软雅黑" panose="020B0503020204020204" pitchFamily="34" charset="-122"/>
              </a:endParaRPr>
            </a:p>
          </p:txBody>
        </p:sp>
        <p:sp>
          <p:nvSpPr>
            <p:cNvPr id="83" name="椭圆 82"/>
            <p:cNvSpPr/>
            <p:nvPr/>
          </p:nvSpPr>
          <p:spPr>
            <a:xfrm>
              <a:off x="3201796" y="3469812"/>
              <a:ext cx="807559" cy="807559"/>
            </a:xfrm>
            <a:prstGeom prst="ellipse">
              <a:avLst/>
            </a:prstGeom>
            <a:solidFill>
              <a:srgbClr val="C8161D"/>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p>
          </p:txBody>
        </p:sp>
        <p:sp>
          <p:nvSpPr>
            <p:cNvPr id="84" name="标题 11"/>
            <p:cNvSpPr txBox="1"/>
            <p:nvPr/>
          </p:nvSpPr>
          <p:spPr>
            <a:xfrm>
              <a:off x="3201796" y="3645024"/>
              <a:ext cx="807559" cy="57150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200" b="1" dirty="0">
                  <a:solidFill>
                    <a:schemeClr val="bg1"/>
                  </a:solidFill>
                  <a:latin typeface="Impact MT Std" pitchFamily="34" charset="0"/>
                  <a:ea typeface="微软雅黑" panose="020B0503020204020204" pitchFamily="34" charset="-122"/>
                </a:rPr>
                <a:t>03</a:t>
              </a:r>
              <a:endParaRPr lang="zh-CN" altLang="en-US" sz="3200" b="1" dirty="0">
                <a:solidFill>
                  <a:schemeClr val="bg1"/>
                </a:solidFill>
                <a:latin typeface="Impact MT Std" pitchFamily="34" charset="0"/>
                <a:ea typeface="微软雅黑" panose="020B0503020204020204" pitchFamily="34" charset="-122"/>
              </a:endParaRPr>
            </a:p>
          </p:txBody>
        </p:sp>
        <p:sp>
          <p:nvSpPr>
            <p:cNvPr id="85" name="椭圆 84"/>
            <p:cNvSpPr/>
            <p:nvPr/>
          </p:nvSpPr>
          <p:spPr>
            <a:xfrm>
              <a:off x="4801443" y="5573769"/>
              <a:ext cx="807559" cy="807559"/>
            </a:xfrm>
            <a:prstGeom prst="ellipse">
              <a:avLst/>
            </a:prstGeom>
            <a:solidFill>
              <a:srgbClr val="C8161D"/>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p>
          </p:txBody>
        </p:sp>
        <p:sp>
          <p:nvSpPr>
            <p:cNvPr id="86" name="标题 11"/>
            <p:cNvSpPr txBox="1"/>
            <p:nvPr/>
          </p:nvSpPr>
          <p:spPr>
            <a:xfrm>
              <a:off x="4801443" y="5748981"/>
              <a:ext cx="807559" cy="57150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200" b="1" dirty="0">
                  <a:solidFill>
                    <a:schemeClr val="bg1"/>
                  </a:solidFill>
                  <a:latin typeface="Impact MT Std" pitchFamily="34" charset="0"/>
                  <a:ea typeface="微软雅黑" panose="020B0503020204020204" pitchFamily="34" charset="-122"/>
                </a:rPr>
                <a:t>04</a:t>
              </a:r>
              <a:endParaRPr lang="zh-CN" altLang="en-US" sz="3200" b="1" dirty="0">
                <a:solidFill>
                  <a:schemeClr val="bg1"/>
                </a:solidFill>
                <a:latin typeface="Impact MT Std" pitchFamily="34" charset="0"/>
                <a:ea typeface="微软雅黑" panose="020B0503020204020204" pitchFamily="34" charset="-122"/>
              </a:endParaRPr>
            </a:p>
          </p:txBody>
        </p:sp>
        <p:cxnSp>
          <p:nvCxnSpPr>
            <p:cNvPr id="87" name="直接连接符 86"/>
            <p:cNvCxnSpPr/>
            <p:nvPr/>
          </p:nvCxnSpPr>
          <p:spPr>
            <a:xfrm flipV="1">
              <a:off x="7046922" y="3275274"/>
              <a:ext cx="1052880" cy="1100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3" idx="6"/>
            </p:cNvCxnSpPr>
            <p:nvPr/>
          </p:nvCxnSpPr>
          <p:spPr>
            <a:xfrm flipV="1">
              <a:off x="4009355" y="3385278"/>
              <a:ext cx="1498938" cy="4883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endCxn id="83" idx="7"/>
            </p:cNvCxnSpPr>
            <p:nvPr/>
          </p:nvCxnSpPr>
          <p:spPr>
            <a:xfrm flipH="1">
              <a:off x="3891091" y="1586873"/>
              <a:ext cx="648520" cy="2001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83" idx="5"/>
              <a:endCxn id="85" idx="1"/>
            </p:cNvCxnSpPr>
            <p:nvPr/>
          </p:nvCxnSpPr>
          <p:spPr>
            <a:xfrm>
              <a:off x="3891091" y="4159107"/>
              <a:ext cx="1028616" cy="15329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5529800" y="5200932"/>
              <a:ext cx="2031538" cy="4911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79" idx="5"/>
              <a:endCxn id="81" idx="1"/>
            </p:cNvCxnSpPr>
            <p:nvPr/>
          </p:nvCxnSpPr>
          <p:spPr>
            <a:xfrm>
              <a:off x="5058690" y="1638827"/>
              <a:ext cx="3085905" cy="11571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7522276" y="4797152"/>
              <a:ext cx="807559" cy="807559"/>
            </a:xfrm>
            <a:prstGeom prst="ellipse">
              <a:avLst/>
            </a:prstGeom>
            <a:solidFill>
              <a:srgbClr val="C8161D"/>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p>
          </p:txBody>
        </p:sp>
        <p:sp>
          <p:nvSpPr>
            <p:cNvPr id="94" name="标题 11"/>
            <p:cNvSpPr txBox="1"/>
            <p:nvPr/>
          </p:nvSpPr>
          <p:spPr>
            <a:xfrm>
              <a:off x="7522276" y="4972364"/>
              <a:ext cx="807559" cy="57150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3200" b="1" dirty="0">
                  <a:solidFill>
                    <a:schemeClr val="bg1"/>
                  </a:solidFill>
                  <a:latin typeface="Impact MT Std" pitchFamily="34" charset="0"/>
                  <a:ea typeface="微软雅黑" panose="020B0503020204020204" pitchFamily="34" charset="-122"/>
                </a:rPr>
                <a:t>05</a:t>
              </a:r>
              <a:endParaRPr lang="zh-CN" altLang="en-US" sz="3200" b="1" dirty="0">
                <a:solidFill>
                  <a:schemeClr val="bg1"/>
                </a:solidFill>
                <a:latin typeface="Impact MT Std" pitchFamily="34" charset="0"/>
                <a:ea typeface="微软雅黑" panose="020B0503020204020204" pitchFamily="34" charset="-122"/>
              </a:endParaRPr>
            </a:p>
          </p:txBody>
        </p:sp>
        <p:cxnSp>
          <p:nvCxnSpPr>
            <p:cNvPr id="95" name="直接连接符 94"/>
            <p:cNvCxnSpPr>
              <a:stCxn id="81" idx="4"/>
              <a:endCxn id="93" idx="0"/>
            </p:cNvCxnSpPr>
            <p:nvPr/>
          </p:nvCxnSpPr>
          <p:spPr>
            <a:xfrm flipH="1">
              <a:off x="7926056" y="3485283"/>
              <a:ext cx="504055" cy="13118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6821595" y="3929265"/>
              <a:ext cx="774152" cy="104309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a:off x="5205224" y="4077072"/>
              <a:ext cx="748347" cy="14966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0" name="组合 99"/>
            <p:cNvGrpSpPr/>
            <p:nvPr/>
          </p:nvGrpSpPr>
          <p:grpSpPr>
            <a:xfrm>
              <a:off x="5491686" y="2462719"/>
              <a:ext cx="1614353" cy="1614353"/>
              <a:chOff x="304800" y="673100"/>
              <a:chExt cx="4000500" cy="4000500"/>
            </a:xfrm>
            <a:effectLst>
              <a:outerShdw blurRad="444500" dist="2540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tx1"/>
                  </a:solidFill>
                </a:endParaRPr>
              </a:p>
            </p:txBody>
          </p:sp>
          <p:sp>
            <p:nvSpPr>
              <p:cNvPr id="102" name="椭圆 10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tx1"/>
                  </a:solidFill>
                </a:endParaRPr>
              </a:p>
            </p:txBody>
          </p:sp>
        </p:grpSp>
        <p:grpSp>
          <p:nvGrpSpPr>
            <p:cNvPr id="103" name="组合 102"/>
            <p:cNvGrpSpPr/>
            <p:nvPr/>
          </p:nvGrpSpPr>
          <p:grpSpPr>
            <a:xfrm>
              <a:off x="5995846" y="2974496"/>
              <a:ext cx="606032" cy="592314"/>
              <a:chOff x="5710238" y="3049588"/>
              <a:chExt cx="771526" cy="754062"/>
            </a:xfrm>
            <a:solidFill>
              <a:srgbClr val="C8161D"/>
            </a:solidFill>
          </p:grpSpPr>
          <p:sp>
            <p:nvSpPr>
              <p:cNvPr id="104"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b="1">
                  <a:solidFill>
                    <a:prstClr val="black"/>
                  </a:solidFill>
                </a:endParaRPr>
              </a:p>
            </p:txBody>
          </p:sp>
          <p:sp>
            <p:nvSpPr>
              <p:cNvPr id="105"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b="1">
                  <a:solidFill>
                    <a:prstClr val="black"/>
                  </a:solidFill>
                </a:endParaRPr>
              </a:p>
            </p:txBody>
          </p:sp>
          <p:sp>
            <p:nvSpPr>
              <p:cNvPr id="106"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b="1">
                  <a:solidFill>
                    <a:prstClr val="black"/>
                  </a:solidFill>
                </a:endParaRPr>
              </a:p>
            </p:txBody>
          </p:sp>
          <p:sp>
            <p:nvSpPr>
              <p:cNvPr id="107"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b="1">
                  <a:solidFill>
                    <a:prstClr val="black"/>
                  </a:solidFill>
                </a:endParaRPr>
              </a:p>
            </p:txBody>
          </p:sp>
        </p:grpSp>
      </p:grpSp>
      <p:sp>
        <p:nvSpPr>
          <p:cNvPr id="108" name="矩形 107"/>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文本框 108"/>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当前行业分类</a:t>
            </a:r>
          </a:p>
        </p:txBody>
      </p:sp>
      <p:sp>
        <p:nvSpPr>
          <p:cNvPr id="110" name="Text Placeholder 2"/>
          <p:cNvSpPr txBox="1"/>
          <p:nvPr/>
        </p:nvSpPr>
        <p:spPr>
          <a:xfrm>
            <a:off x="683965" y="4194087"/>
            <a:ext cx="3806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1" name="文本框 110"/>
          <p:cNvSpPr txBox="1"/>
          <p:nvPr/>
        </p:nvSpPr>
        <p:spPr>
          <a:xfrm>
            <a:off x="594443" y="3772982"/>
            <a:ext cx="355328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12" name="Text Placeholder 2"/>
          <p:cNvSpPr txBox="1"/>
          <p:nvPr/>
        </p:nvSpPr>
        <p:spPr>
          <a:xfrm>
            <a:off x="3370989" y="5767578"/>
            <a:ext cx="3806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3" name="文本框 112"/>
          <p:cNvSpPr txBox="1"/>
          <p:nvPr/>
        </p:nvSpPr>
        <p:spPr>
          <a:xfrm>
            <a:off x="3281467" y="5346473"/>
            <a:ext cx="355328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14" name="Text Placeholder 2"/>
          <p:cNvSpPr txBox="1"/>
          <p:nvPr/>
        </p:nvSpPr>
        <p:spPr>
          <a:xfrm>
            <a:off x="7208229" y="5085572"/>
            <a:ext cx="3806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5" name="文本框 114"/>
          <p:cNvSpPr txBox="1"/>
          <p:nvPr/>
        </p:nvSpPr>
        <p:spPr>
          <a:xfrm>
            <a:off x="7118707" y="4664467"/>
            <a:ext cx="355328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16" name="Text Placeholder 2"/>
          <p:cNvSpPr txBox="1"/>
          <p:nvPr/>
        </p:nvSpPr>
        <p:spPr>
          <a:xfrm>
            <a:off x="7814427" y="3489229"/>
            <a:ext cx="3806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7" name="文本框 116"/>
          <p:cNvSpPr txBox="1"/>
          <p:nvPr/>
        </p:nvSpPr>
        <p:spPr>
          <a:xfrm>
            <a:off x="7724905" y="3068124"/>
            <a:ext cx="355328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18" name="Text Placeholder 2"/>
          <p:cNvSpPr txBox="1"/>
          <p:nvPr/>
        </p:nvSpPr>
        <p:spPr>
          <a:xfrm>
            <a:off x="5981694" y="1299465"/>
            <a:ext cx="380625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9" name="文本框 118"/>
          <p:cNvSpPr txBox="1"/>
          <p:nvPr/>
        </p:nvSpPr>
        <p:spPr>
          <a:xfrm>
            <a:off x="5892172" y="878360"/>
            <a:ext cx="355328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899781" y="1916832"/>
            <a:ext cx="2117685" cy="2117685"/>
          </a:xfrm>
          <a:prstGeom prst="ellipse">
            <a:avLst/>
          </a:prstGeom>
          <a:solidFill>
            <a:srgbClr val="C8161D"/>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3361283" y="3273930"/>
            <a:ext cx="129614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anose="020B0503020204020204" pitchFamily="34" charset="-122"/>
                <a:ea typeface="微软雅黑" panose="020B0503020204020204" pitchFamily="34" charset="-122"/>
              </a:rPr>
              <a:t>第五章</a:t>
            </a:r>
            <a:endParaRPr lang="zh-CN" altLang="en-US" sz="1100" b="1" dirty="0">
              <a:solidFill>
                <a:schemeClr val="bg1"/>
              </a:solidFill>
              <a:latin typeface="微软雅黑" panose="020B0503020204020204" pitchFamily="34" charset="-122"/>
              <a:ea typeface="微软雅黑" panose="020B0503020204020204" pitchFamily="34" charset="-122"/>
            </a:endParaRPr>
          </a:p>
          <a:p>
            <a:pPr algn="l"/>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5" name="标题 4"/>
          <p:cNvSpPr txBox="1"/>
          <p:nvPr/>
        </p:nvSpPr>
        <p:spPr>
          <a:xfrm>
            <a:off x="4729435" y="2492896"/>
            <a:ext cx="4433657"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600" b="1" dirty="0">
                <a:solidFill>
                  <a:srgbClr val="C00000"/>
                </a:solidFill>
                <a:latin typeface="微软雅黑" panose="020B0503020204020204" pitchFamily="34" charset="-122"/>
                <a:ea typeface="微软雅黑" panose="020B0503020204020204" pitchFamily="34" charset="-122"/>
              </a:rPr>
              <a:t>    下阶段工作计划</a:t>
            </a:r>
            <a:endParaRPr lang="en-US" altLang="zh-CN" sz="1800" b="1" dirty="0">
              <a:solidFill>
                <a:srgbClr val="C0000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5418676" y="3110396"/>
            <a:ext cx="1436675" cy="215444"/>
            <a:chOff x="4369395" y="3284984"/>
            <a:chExt cx="1436675" cy="215444"/>
          </a:xfrm>
        </p:grpSpPr>
        <p:sp>
          <p:nvSpPr>
            <p:cNvPr id="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总体思路</a:t>
              </a:r>
            </a:p>
          </p:txBody>
        </p:sp>
        <p:grpSp>
          <p:nvGrpSpPr>
            <p:cNvPr id="8" name="组合 7"/>
            <p:cNvGrpSpPr/>
            <p:nvPr/>
          </p:nvGrpSpPr>
          <p:grpSpPr>
            <a:xfrm>
              <a:off x="4369395" y="3316401"/>
              <a:ext cx="168551" cy="168551"/>
              <a:chOff x="5005199" y="3717032"/>
              <a:chExt cx="168551" cy="168551"/>
            </a:xfrm>
          </p:grpSpPr>
          <p:sp>
            <p:nvSpPr>
              <p:cNvPr id="9" name="椭圆 8"/>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10" name="等腰三角形 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11" name="组合 10"/>
          <p:cNvGrpSpPr/>
          <p:nvPr/>
        </p:nvGrpSpPr>
        <p:grpSpPr>
          <a:xfrm>
            <a:off x="7249715" y="3110396"/>
            <a:ext cx="1436675" cy="215444"/>
            <a:chOff x="4369395" y="3284984"/>
            <a:chExt cx="1436675" cy="215444"/>
          </a:xfrm>
        </p:grpSpPr>
        <p:sp>
          <p:nvSpPr>
            <p:cNvPr id="1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完成方法</a:t>
              </a:r>
            </a:p>
          </p:txBody>
        </p:sp>
        <p:grpSp>
          <p:nvGrpSpPr>
            <p:cNvPr id="13" name="组合 12"/>
            <p:cNvGrpSpPr/>
            <p:nvPr/>
          </p:nvGrpSpPr>
          <p:grpSpPr>
            <a:xfrm>
              <a:off x="4369395" y="3316401"/>
              <a:ext cx="168551" cy="168551"/>
              <a:chOff x="5005199" y="3717032"/>
              <a:chExt cx="168551" cy="168551"/>
            </a:xfrm>
          </p:grpSpPr>
          <p:sp>
            <p:nvSpPr>
              <p:cNvPr id="14" name="椭圆 13"/>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15" name="等腰三角形 1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16" name="组合 15"/>
          <p:cNvGrpSpPr/>
          <p:nvPr/>
        </p:nvGrpSpPr>
        <p:grpSpPr>
          <a:xfrm>
            <a:off x="5418676" y="3501588"/>
            <a:ext cx="1436675" cy="215444"/>
            <a:chOff x="4369395" y="3284984"/>
            <a:chExt cx="1436675" cy="215444"/>
          </a:xfrm>
        </p:grpSpPr>
        <p:sp>
          <p:nvSpPr>
            <p:cNvPr id="1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具体目标</a:t>
              </a:r>
            </a:p>
          </p:txBody>
        </p:sp>
        <p:grpSp>
          <p:nvGrpSpPr>
            <p:cNvPr id="18" name="组合 17"/>
            <p:cNvGrpSpPr/>
            <p:nvPr/>
          </p:nvGrpSpPr>
          <p:grpSpPr>
            <a:xfrm>
              <a:off x="4369395" y="3316401"/>
              <a:ext cx="168551" cy="168551"/>
              <a:chOff x="5005199" y="3717032"/>
              <a:chExt cx="168551" cy="168551"/>
            </a:xfrm>
          </p:grpSpPr>
          <p:sp>
            <p:nvSpPr>
              <p:cNvPr id="19" name="椭圆 18"/>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20" name="等腰三角形 1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21" name="组合 20"/>
          <p:cNvGrpSpPr/>
          <p:nvPr/>
        </p:nvGrpSpPr>
        <p:grpSpPr>
          <a:xfrm>
            <a:off x="7249715" y="3501008"/>
            <a:ext cx="1436675" cy="215444"/>
            <a:chOff x="4369395" y="3284984"/>
            <a:chExt cx="1436675" cy="215444"/>
          </a:xfrm>
        </p:grpSpPr>
        <p:sp>
          <p:nvSpPr>
            <p:cNvPr id="2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保障措施</a:t>
              </a:r>
            </a:p>
          </p:txBody>
        </p:sp>
        <p:grpSp>
          <p:nvGrpSpPr>
            <p:cNvPr id="23" name="组合 22"/>
            <p:cNvGrpSpPr/>
            <p:nvPr/>
          </p:nvGrpSpPr>
          <p:grpSpPr>
            <a:xfrm>
              <a:off x="4369395" y="3316401"/>
              <a:ext cx="168551" cy="168551"/>
              <a:chOff x="5005199" y="3717032"/>
              <a:chExt cx="168551" cy="168551"/>
            </a:xfrm>
          </p:grpSpPr>
          <p:sp>
            <p:nvSpPr>
              <p:cNvPr id="24" name="椭圆 23"/>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25" name="等腰三角形 2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sp>
        <p:nvSpPr>
          <p:cNvPr id="26" name="Freeform 206"/>
          <p:cNvSpPr>
            <a:spLocks noChangeAspect="1" noEditPoints="1"/>
          </p:cNvSpPr>
          <p:nvPr/>
        </p:nvSpPr>
        <p:spPr bwMode="auto">
          <a:xfrm>
            <a:off x="3543322" y="2147253"/>
            <a:ext cx="932066" cy="1126677"/>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a:solidFill>
                <a:srgbClr val="E4C874"/>
              </a:solidFill>
              <a:latin typeface="Arial" panose="020B0604020202020204" pitchFamily="34" charset="0"/>
              <a:cs typeface="Arial" panose="020B0604020202020204"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600"/>
                            </p:stCondLst>
                            <p:childTnLst>
                              <p:par>
                                <p:cTn id="28" presetID="52"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Scale>
                                      <p:cBhvr>
                                        <p:cTn id="3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6"/>
                                        </p:tgtEl>
                                        <p:attrNameLst>
                                          <p:attrName>ppt_x</p:attrName>
                                          <p:attrName>ppt_y</p:attrName>
                                        </p:attrNameLst>
                                      </p:cBhvr>
                                    </p:animMotion>
                                    <p:animEffect transition="in" filter="fade">
                                      <p:cBhvr>
                                        <p:cTn id="32" dur="1000"/>
                                        <p:tgtEl>
                                          <p:spTgt spid="6"/>
                                        </p:tgtEl>
                                      </p:cBhvr>
                                    </p:animEffect>
                                  </p:childTnLst>
                                </p:cTn>
                              </p:par>
                            </p:childTnLst>
                          </p:cTn>
                        </p:par>
                        <p:par>
                          <p:cTn id="33" fill="hold">
                            <p:stCondLst>
                              <p:cond delay="2600"/>
                            </p:stCondLst>
                            <p:childTnLst>
                              <p:par>
                                <p:cTn id="34" presetID="52"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Scale>
                                      <p:cBhvr>
                                        <p:cTn id="3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1"/>
                                        </p:tgtEl>
                                        <p:attrNameLst>
                                          <p:attrName>ppt_x</p:attrName>
                                          <p:attrName>ppt_y</p:attrName>
                                        </p:attrNameLst>
                                      </p:cBhvr>
                                    </p:animMotion>
                                    <p:animEffect transition="in" filter="fade">
                                      <p:cBhvr>
                                        <p:cTn id="38" dur="1000"/>
                                        <p:tgtEl>
                                          <p:spTgt spid="11"/>
                                        </p:tgtEl>
                                      </p:cBhvr>
                                    </p:animEffect>
                                  </p:childTnLst>
                                </p:cTn>
                              </p:par>
                            </p:childTnLst>
                          </p:cTn>
                        </p:par>
                        <p:par>
                          <p:cTn id="39" fill="hold">
                            <p:stCondLst>
                              <p:cond delay="3600"/>
                            </p:stCondLst>
                            <p:childTnLst>
                              <p:par>
                                <p:cTn id="40" presetID="52"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Scale>
                                      <p:cBhvr>
                                        <p:cTn id="4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6"/>
                                        </p:tgtEl>
                                        <p:attrNameLst>
                                          <p:attrName>ppt_x</p:attrName>
                                          <p:attrName>ppt_y</p:attrName>
                                        </p:attrNameLst>
                                      </p:cBhvr>
                                    </p:animMotion>
                                    <p:animEffect transition="in" filter="fade">
                                      <p:cBhvr>
                                        <p:cTn id="44" dur="1000"/>
                                        <p:tgtEl>
                                          <p:spTgt spid="16"/>
                                        </p:tgtEl>
                                      </p:cBhvr>
                                    </p:animEffect>
                                  </p:childTnLst>
                                </p:cTn>
                              </p:par>
                            </p:childTnLst>
                          </p:cTn>
                        </p:par>
                        <p:par>
                          <p:cTn id="45" fill="hold">
                            <p:stCondLst>
                              <p:cond delay="4600"/>
                            </p:stCondLst>
                            <p:childTnLst>
                              <p:par>
                                <p:cTn id="46" presetID="52" presetClass="entr" presetSubtype="0"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Scale>
                                      <p:cBhvr>
                                        <p:cTn id="4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1"/>
                                        </p:tgtEl>
                                        <p:attrNameLst>
                                          <p:attrName>ppt_x</p:attrName>
                                          <p:attrName>ppt_y</p:attrName>
                                        </p:attrNameLst>
                                      </p:cBhvr>
                                    </p:animMotion>
                                    <p:animEffect transition="in" filter="fade">
                                      <p:cBhvr>
                                        <p:cTn id="5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480963" y="260648"/>
            <a:ext cx="3024336" cy="523220"/>
          </a:xfrm>
          <a:prstGeom prst="rect">
            <a:avLst/>
          </a:prstGeom>
          <a:noFill/>
        </p:spPr>
        <p:txBody>
          <a:bodyPr wrap="square" rtlCol="0">
            <a:spAutoFit/>
          </a:bodyPr>
          <a:lstStyle/>
          <a:p>
            <a:r>
              <a:rPr lang="zh-CN" altLang="en-US" sz="2800" b="1" dirty="0" smtClean="0">
                <a:solidFill>
                  <a:srgbClr val="C8161D"/>
                </a:solidFill>
                <a:latin typeface="微软雅黑" panose="020B0503020204020204" pitchFamily="34" charset="-122"/>
                <a:ea typeface="微软雅黑" panose="020B0503020204020204" pitchFamily="34" charset="-122"/>
              </a:rPr>
              <a:t>下</a:t>
            </a:r>
            <a:r>
              <a:rPr lang="zh-CN" altLang="en-US" sz="2800" b="1" dirty="0">
                <a:solidFill>
                  <a:srgbClr val="C8161D"/>
                </a:solidFill>
                <a:latin typeface="微软雅黑" panose="020B0503020204020204" pitchFamily="34" charset="-122"/>
                <a:ea typeface="微软雅黑" panose="020B0503020204020204" pitchFamily="34" charset="-122"/>
              </a:rPr>
              <a:t>阶段工作计划</a:t>
            </a:r>
          </a:p>
        </p:txBody>
      </p:sp>
      <p:cxnSp>
        <p:nvCxnSpPr>
          <p:cNvPr id="66" name="直接连接符 65"/>
          <p:cNvCxnSpPr/>
          <p:nvPr/>
        </p:nvCxnSpPr>
        <p:spPr>
          <a:xfrm>
            <a:off x="1788688" y="3717032"/>
            <a:ext cx="1352681" cy="144016"/>
          </a:xfrm>
          <a:prstGeom prst="line">
            <a:avLst/>
          </a:prstGeom>
          <a:ln>
            <a:solidFill>
              <a:srgbClr val="C8161D"/>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endCxn id="87" idx="1"/>
          </p:cNvCxnSpPr>
          <p:nvPr/>
        </p:nvCxnSpPr>
        <p:spPr>
          <a:xfrm flipV="1">
            <a:off x="3709612" y="2886595"/>
            <a:ext cx="1640713" cy="1166954"/>
          </a:xfrm>
          <a:prstGeom prst="line">
            <a:avLst/>
          </a:prstGeom>
          <a:ln>
            <a:solidFill>
              <a:srgbClr val="C8161D"/>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397200" y="2636912"/>
            <a:ext cx="1136657" cy="272561"/>
          </a:xfrm>
          <a:prstGeom prst="line">
            <a:avLst/>
          </a:prstGeom>
          <a:ln>
            <a:solidFill>
              <a:srgbClr val="C8161D"/>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88" idx="3"/>
          </p:cNvCxnSpPr>
          <p:nvPr/>
        </p:nvCxnSpPr>
        <p:spPr>
          <a:xfrm flipV="1">
            <a:off x="8733767" y="1792334"/>
            <a:ext cx="720080" cy="902781"/>
          </a:xfrm>
          <a:prstGeom prst="line">
            <a:avLst/>
          </a:prstGeom>
          <a:ln>
            <a:solidFill>
              <a:srgbClr val="C8161D"/>
            </a:solidFill>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520277" y="2955858"/>
            <a:ext cx="1646095" cy="1646095"/>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sp>
          <p:nvSpPr>
            <p:cNvPr id="72" name="椭圆 7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grpSp>
      <p:grpSp>
        <p:nvGrpSpPr>
          <p:cNvPr id="73" name="组合 72"/>
          <p:cNvGrpSpPr/>
          <p:nvPr/>
        </p:nvGrpSpPr>
        <p:grpSpPr>
          <a:xfrm>
            <a:off x="2851024" y="2660906"/>
            <a:ext cx="1646095" cy="1646095"/>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sp>
          <p:nvSpPr>
            <p:cNvPr id="75" name="椭圆 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grpSp>
      <p:grpSp>
        <p:nvGrpSpPr>
          <p:cNvPr id="76" name="组合 75"/>
          <p:cNvGrpSpPr/>
          <p:nvPr/>
        </p:nvGrpSpPr>
        <p:grpSpPr>
          <a:xfrm>
            <a:off x="5064043" y="1946701"/>
            <a:ext cx="1646095" cy="1646095"/>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sp>
          <p:nvSpPr>
            <p:cNvPr id="78" name="椭圆 7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grpSp>
      <p:grpSp>
        <p:nvGrpSpPr>
          <p:cNvPr id="79" name="组合 78"/>
          <p:cNvGrpSpPr/>
          <p:nvPr/>
        </p:nvGrpSpPr>
        <p:grpSpPr>
          <a:xfrm>
            <a:off x="7336007" y="1725620"/>
            <a:ext cx="1646095" cy="1646095"/>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grpSp>
      <p:grpSp>
        <p:nvGrpSpPr>
          <p:cNvPr id="82" name="组合 81"/>
          <p:cNvGrpSpPr/>
          <p:nvPr/>
        </p:nvGrpSpPr>
        <p:grpSpPr>
          <a:xfrm>
            <a:off x="9186453" y="496379"/>
            <a:ext cx="1646095" cy="1646095"/>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sp>
          <p:nvSpPr>
            <p:cNvPr id="84" name="椭圆 8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8161D"/>
                </a:solidFill>
              </a:endParaRPr>
            </a:p>
          </p:txBody>
        </p:sp>
      </p:grpSp>
      <p:sp>
        <p:nvSpPr>
          <p:cNvPr id="85" name="标题 11"/>
          <p:cNvSpPr txBox="1"/>
          <p:nvPr/>
        </p:nvSpPr>
        <p:spPr>
          <a:xfrm>
            <a:off x="748273" y="3602641"/>
            <a:ext cx="1190101"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a:solidFill>
                  <a:srgbClr val="C8161D"/>
                </a:solidFill>
                <a:latin typeface="Impact MT Std" pitchFamily="34" charset="0"/>
                <a:ea typeface="微软雅黑" panose="020B0503020204020204" pitchFamily="34" charset="-122"/>
              </a:rPr>
              <a:t>第一季度</a:t>
            </a:r>
          </a:p>
        </p:txBody>
      </p:sp>
      <p:sp>
        <p:nvSpPr>
          <p:cNvPr id="86" name="标题 11"/>
          <p:cNvSpPr txBox="1"/>
          <p:nvPr/>
        </p:nvSpPr>
        <p:spPr>
          <a:xfrm>
            <a:off x="2998221" y="3337042"/>
            <a:ext cx="1383623"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rgbClr val="C8161D"/>
                </a:solidFill>
                <a:latin typeface="Impact MT Std" pitchFamily="34" charset="0"/>
                <a:ea typeface="微软雅黑" panose="020B0503020204020204" pitchFamily="34" charset="-122"/>
              </a:rPr>
              <a:t>第二季度</a:t>
            </a:r>
            <a:endParaRPr lang="zh-CN" altLang="en-US" sz="1800" b="1" dirty="0">
              <a:solidFill>
                <a:srgbClr val="C8161D"/>
              </a:solidFill>
              <a:latin typeface="Impact MT Std" pitchFamily="34" charset="0"/>
              <a:ea typeface="微软雅黑" panose="020B0503020204020204" pitchFamily="34" charset="-122"/>
            </a:endParaRPr>
          </a:p>
        </p:txBody>
      </p:sp>
      <p:sp>
        <p:nvSpPr>
          <p:cNvPr id="87" name="标题 11"/>
          <p:cNvSpPr txBox="1"/>
          <p:nvPr/>
        </p:nvSpPr>
        <p:spPr>
          <a:xfrm>
            <a:off x="5350325" y="2600845"/>
            <a:ext cx="117463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rgbClr val="C8161D"/>
                </a:solidFill>
                <a:latin typeface="Impact MT Std" pitchFamily="34" charset="0"/>
                <a:ea typeface="微软雅黑" panose="020B0503020204020204" pitchFamily="34" charset="-122"/>
              </a:rPr>
              <a:t>第三季度</a:t>
            </a:r>
            <a:endParaRPr lang="zh-CN" altLang="en-US" sz="1800" b="1" dirty="0">
              <a:solidFill>
                <a:srgbClr val="C8161D"/>
              </a:solidFill>
              <a:latin typeface="Impact MT Std" pitchFamily="34" charset="0"/>
              <a:ea typeface="微软雅黑" panose="020B0503020204020204" pitchFamily="34" charset="-122"/>
            </a:endParaRPr>
          </a:p>
        </p:txBody>
      </p:sp>
      <p:sp>
        <p:nvSpPr>
          <p:cNvPr id="88" name="标题 11"/>
          <p:cNvSpPr txBox="1"/>
          <p:nvPr/>
        </p:nvSpPr>
        <p:spPr>
          <a:xfrm>
            <a:off x="7516030" y="2409365"/>
            <a:ext cx="1217737"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rgbClr val="C8161D"/>
                </a:solidFill>
                <a:latin typeface="Impact MT Std" pitchFamily="34" charset="0"/>
                <a:ea typeface="微软雅黑" panose="020B0503020204020204" pitchFamily="34" charset="-122"/>
              </a:rPr>
              <a:t>第四季度</a:t>
            </a:r>
            <a:endParaRPr lang="zh-CN" altLang="en-US" sz="1800" b="1" dirty="0">
              <a:solidFill>
                <a:srgbClr val="C8161D"/>
              </a:solidFill>
              <a:latin typeface="Impact MT Std" pitchFamily="34" charset="0"/>
              <a:ea typeface="微软雅黑" panose="020B0503020204020204" pitchFamily="34" charset="-122"/>
            </a:endParaRPr>
          </a:p>
        </p:txBody>
      </p:sp>
      <p:sp>
        <p:nvSpPr>
          <p:cNvPr id="89" name="标题 11"/>
          <p:cNvSpPr txBox="1"/>
          <p:nvPr/>
        </p:nvSpPr>
        <p:spPr>
          <a:xfrm>
            <a:off x="9418351" y="1151661"/>
            <a:ext cx="1298649"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rgbClr val="C8161D"/>
                </a:solidFill>
                <a:latin typeface="Impact MT Std" pitchFamily="34" charset="0"/>
                <a:ea typeface="微软雅黑" panose="020B0503020204020204" pitchFamily="34" charset="-122"/>
              </a:rPr>
              <a:t>年末计划</a:t>
            </a:r>
            <a:endParaRPr lang="zh-CN" altLang="en-US" sz="1800" b="1" dirty="0">
              <a:solidFill>
                <a:srgbClr val="C8161D"/>
              </a:solidFill>
              <a:latin typeface="Impact MT Std" pitchFamily="34" charset="0"/>
              <a:ea typeface="微软雅黑" panose="020B0503020204020204" pitchFamily="34" charset="-122"/>
            </a:endParaRPr>
          </a:p>
        </p:txBody>
      </p:sp>
      <p:sp>
        <p:nvSpPr>
          <p:cNvPr id="90" name="Text Placeholder 2"/>
          <p:cNvSpPr txBox="1"/>
          <p:nvPr/>
        </p:nvSpPr>
        <p:spPr>
          <a:xfrm>
            <a:off x="498476" y="5138907"/>
            <a:ext cx="2820963"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91" name="文本框 90"/>
          <p:cNvSpPr txBox="1"/>
          <p:nvPr/>
        </p:nvSpPr>
        <p:spPr>
          <a:xfrm>
            <a:off x="408955" y="4717802"/>
            <a:ext cx="263347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92" name="Text Placeholder 2"/>
          <p:cNvSpPr txBox="1"/>
          <p:nvPr/>
        </p:nvSpPr>
        <p:spPr>
          <a:xfrm>
            <a:off x="3408960" y="4888653"/>
            <a:ext cx="2307315"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93" name="文本框 92"/>
          <p:cNvSpPr txBox="1"/>
          <p:nvPr/>
        </p:nvSpPr>
        <p:spPr>
          <a:xfrm>
            <a:off x="3319439" y="4467548"/>
            <a:ext cx="263347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94" name="Text Placeholder 2"/>
          <p:cNvSpPr txBox="1"/>
          <p:nvPr/>
        </p:nvSpPr>
        <p:spPr>
          <a:xfrm>
            <a:off x="5797466" y="4136005"/>
            <a:ext cx="2303309"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95" name="文本框 94"/>
          <p:cNvSpPr txBox="1"/>
          <p:nvPr/>
        </p:nvSpPr>
        <p:spPr>
          <a:xfrm>
            <a:off x="5669737" y="3717032"/>
            <a:ext cx="263347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96" name="Text Placeholder 2"/>
          <p:cNvSpPr txBox="1"/>
          <p:nvPr/>
        </p:nvSpPr>
        <p:spPr>
          <a:xfrm>
            <a:off x="8320929" y="4304316"/>
            <a:ext cx="2303309"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97" name="文本框 96"/>
          <p:cNvSpPr txBox="1"/>
          <p:nvPr/>
        </p:nvSpPr>
        <p:spPr>
          <a:xfrm>
            <a:off x="8217614" y="3855120"/>
            <a:ext cx="263347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98" name="Text Placeholder 2"/>
          <p:cNvSpPr txBox="1"/>
          <p:nvPr/>
        </p:nvSpPr>
        <p:spPr>
          <a:xfrm>
            <a:off x="9588462" y="2681901"/>
            <a:ext cx="2303309" cy="1329595"/>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99" name="文本框 98"/>
          <p:cNvSpPr txBox="1"/>
          <p:nvPr/>
        </p:nvSpPr>
        <p:spPr>
          <a:xfrm>
            <a:off x="9498941" y="2260796"/>
            <a:ext cx="2633478"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nodeType="with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p:cTn id="12" dur="500" fill="hold"/>
                                        <p:tgtEl>
                                          <p:spTgt spid="73"/>
                                        </p:tgtEl>
                                        <p:attrNameLst>
                                          <p:attrName>ppt_w</p:attrName>
                                        </p:attrNameLst>
                                      </p:cBhvr>
                                      <p:tavLst>
                                        <p:tav tm="0">
                                          <p:val>
                                            <p:fltVal val="0"/>
                                          </p:val>
                                        </p:tav>
                                        <p:tav tm="100000">
                                          <p:val>
                                            <p:strVal val="#ppt_w"/>
                                          </p:val>
                                        </p:tav>
                                      </p:tavLst>
                                    </p:anim>
                                    <p:anim calcmode="lin" valueType="num">
                                      <p:cBhvr>
                                        <p:cTn id="13" dur="500" fill="hold"/>
                                        <p:tgtEl>
                                          <p:spTgt spid="73"/>
                                        </p:tgtEl>
                                        <p:attrNameLst>
                                          <p:attrName>ppt_h</p:attrName>
                                        </p:attrNameLst>
                                      </p:cBhvr>
                                      <p:tavLst>
                                        <p:tav tm="0">
                                          <p:val>
                                            <p:fltVal val="0"/>
                                          </p:val>
                                        </p:tav>
                                        <p:tav tm="100000">
                                          <p:val>
                                            <p:strVal val="#ppt_h"/>
                                          </p:val>
                                        </p:tav>
                                      </p:tavLst>
                                    </p:anim>
                                    <p:animEffect transition="in" filter="fade">
                                      <p:cBhvr>
                                        <p:cTn id="14" dur="500"/>
                                        <p:tgtEl>
                                          <p:spTgt spid="73"/>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85"/>
                                        </p:tgtEl>
                                        <p:attrNameLst>
                                          <p:attrName>style.visibility</p:attrName>
                                        </p:attrNameLst>
                                      </p:cBhvr>
                                      <p:to>
                                        <p:strVal val="visible"/>
                                      </p:to>
                                    </p:set>
                                    <p:anim calcmode="lin" valueType="num">
                                      <p:cBhvr>
                                        <p:cTn id="18" dur="500" fill="hold"/>
                                        <p:tgtEl>
                                          <p:spTgt spid="85"/>
                                        </p:tgtEl>
                                        <p:attrNameLst>
                                          <p:attrName>ppt_w</p:attrName>
                                        </p:attrNameLst>
                                      </p:cBhvr>
                                      <p:tavLst>
                                        <p:tav tm="0">
                                          <p:val>
                                            <p:fltVal val="0"/>
                                          </p:val>
                                        </p:tav>
                                        <p:tav tm="100000">
                                          <p:val>
                                            <p:strVal val="#ppt_w"/>
                                          </p:val>
                                        </p:tav>
                                      </p:tavLst>
                                    </p:anim>
                                    <p:anim calcmode="lin" valueType="num">
                                      <p:cBhvr>
                                        <p:cTn id="19" dur="500" fill="hold"/>
                                        <p:tgtEl>
                                          <p:spTgt spid="85"/>
                                        </p:tgtEl>
                                        <p:attrNameLst>
                                          <p:attrName>ppt_h</p:attrName>
                                        </p:attrNameLst>
                                      </p:cBhvr>
                                      <p:tavLst>
                                        <p:tav tm="0">
                                          <p:val>
                                            <p:fltVal val="0"/>
                                          </p:val>
                                        </p:tav>
                                        <p:tav tm="100000">
                                          <p:val>
                                            <p:strVal val="#ppt_h"/>
                                          </p:val>
                                        </p:tav>
                                      </p:tavLst>
                                    </p:anim>
                                    <p:animEffect transition="in" filter="fade">
                                      <p:cBhvr>
                                        <p:cTn id="20" dur="500"/>
                                        <p:tgtEl>
                                          <p:spTgt spid="85"/>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86"/>
                                        </p:tgtEl>
                                        <p:attrNameLst>
                                          <p:attrName>style.visibility</p:attrName>
                                        </p:attrNameLst>
                                      </p:cBhvr>
                                      <p:to>
                                        <p:strVal val="visible"/>
                                      </p:to>
                                    </p:set>
                                    <p:anim calcmode="lin" valueType="num">
                                      <p:cBhvr>
                                        <p:cTn id="24" dur="500" fill="hold"/>
                                        <p:tgtEl>
                                          <p:spTgt spid="86"/>
                                        </p:tgtEl>
                                        <p:attrNameLst>
                                          <p:attrName>ppt_w</p:attrName>
                                        </p:attrNameLst>
                                      </p:cBhvr>
                                      <p:tavLst>
                                        <p:tav tm="0">
                                          <p:val>
                                            <p:fltVal val="0"/>
                                          </p:val>
                                        </p:tav>
                                        <p:tav tm="100000">
                                          <p:val>
                                            <p:strVal val="#ppt_w"/>
                                          </p:val>
                                        </p:tav>
                                      </p:tavLst>
                                    </p:anim>
                                    <p:anim calcmode="lin" valueType="num">
                                      <p:cBhvr>
                                        <p:cTn id="25" dur="500" fill="hold"/>
                                        <p:tgtEl>
                                          <p:spTgt spid="86"/>
                                        </p:tgtEl>
                                        <p:attrNameLst>
                                          <p:attrName>ppt_h</p:attrName>
                                        </p:attrNameLst>
                                      </p:cBhvr>
                                      <p:tavLst>
                                        <p:tav tm="0">
                                          <p:val>
                                            <p:fltVal val="0"/>
                                          </p:val>
                                        </p:tav>
                                        <p:tav tm="100000">
                                          <p:val>
                                            <p:strVal val="#ppt_h"/>
                                          </p:val>
                                        </p:tav>
                                      </p:tavLst>
                                    </p:anim>
                                    <p:animEffect transition="in" filter="fade">
                                      <p:cBhvr>
                                        <p:cTn id="26" dur="500"/>
                                        <p:tgtEl>
                                          <p:spTgt spid="86"/>
                                        </p:tgtEl>
                                      </p:cBhvr>
                                    </p:animEffect>
                                  </p:childTnLst>
                                </p:cTn>
                              </p:par>
                              <p:par>
                                <p:cTn id="27" presetID="53" presetClass="entr" presetSubtype="16" fill="hold" nodeType="with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p:cTn id="29" dur="500" fill="hold"/>
                                        <p:tgtEl>
                                          <p:spTgt spid="76"/>
                                        </p:tgtEl>
                                        <p:attrNameLst>
                                          <p:attrName>ppt_w</p:attrName>
                                        </p:attrNameLst>
                                      </p:cBhvr>
                                      <p:tavLst>
                                        <p:tav tm="0">
                                          <p:val>
                                            <p:fltVal val="0"/>
                                          </p:val>
                                        </p:tav>
                                        <p:tav tm="100000">
                                          <p:val>
                                            <p:strVal val="#ppt_w"/>
                                          </p:val>
                                        </p:tav>
                                      </p:tavLst>
                                    </p:anim>
                                    <p:anim calcmode="lin" valueType="num">
                                      <p:cBhvr>
                                        <p:cTn id="30" dur="500" fill="hold"/>
                                        <p:tgtEl>
                                          <p:spTgt spid="76"/>
                                        </p:tgtEl>
                                        <p:attrNameLst>
                                          <p:attrName>ppt_h</p:attrName>
                                        </p:attrNameLst>
                                      </p:cBhvr>
                                      <p:tavLst>
                                        <p:tav tm="0">
                                          <p:val>
                                            <p:fltVal val="0"/>
                                          </p:val>
                                        </p:tav>
                                        <p:tav tm="100000">
                                          <p:val>
                                            <p:strVal val="#ppt_h"/>
                                          </p:val>
                                        </p:tav>
                                      </p:tavLst>
                                    </p:anim>
                                    <p:animEffect transition="in" filter="fade">
                                      <p:cBhvr>
                                        <p:cTn id="31" dur="500"/>
                                        <p:tgtEl>
                                          <p:spTgt spid="76"/>
                                        </p:tgtEl>
                                      </p:cBhvr>
                                    </p:animEffect>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87"/>
                                        </p:tgtEl>
                                        <p:attrNameLst>
                                          <p:attrName>style.visibility</p:attrName>
                                        </p:attrNameLst>
                                      </p:cBhvr>
                                      <p:to>
                                        <p:strVal val="visible"/>
                                      </p:to>
                                    </p:set>
                                    <p:anim calcmode="lin" valueType="num">
                                      <p:cBhvr>
                                        <p:cTn id="35" dur="500" fill="hold"/>
                                        <p:tgtEl>
                                          <p:spTgt spid="87"/>
                                        </p:tgtEl>
                                        <p:attrNameLst>
                                          <p:attrName>ppt_w</p:attrName>
                                        </p:attrNameLst>
                                      </p:cBhvr>
                                      <p:tavLst>
                                        <p:tav tm="0">
                                          <p:val>
                                            <p:fltVal val="0"/>
                                          </p:val>
                                        </p:tav>
                                        <p:tav tm="100000">
                                          <p:val>
                                            <p:strVal val="#ppt_w"/>
                                          </p:val>
                                        </p:tav>
                                      </p:tavLst>
                                    </p:anim>
                                    <p:anim calcmode="lin" valueType="num">
                                      <p:cBhvr>
                                        <p:cTn id="36" dur="500" fill="hold"/>
                                        <p:tgtEl>
                                          <p:spTgt spid="87"/>
                                        </p:tgtEl>
                                        <p:attrNameLst>
                                          <p:attrName>ppt_h</p:attrName>
                                        </p:attrNameLst>
                                      </p:cBhvr>
                                      <p:tavLst>
                                        <p:tav tm="0">
                                          <p:val>
                                            <p:fltVal val="0"/>
                                          </p:val>
                                        </p:tav>
                                        <p:tav tm="100000">
                                          <p:val>
                                            <p:strVal val="#ppt_h"/>
                                          </p:val>
                                        </p:tav>
                                      </p:tavLst>
                                    </p:anim>
                                    <p:animEffect transition="in" filter="fade">
                                      <p:cBhvr>
                                        <p:cTn id="37" dur="500"/>
                                        <p:tgtEl>
                                          <p:spTgt spid="87"/>
                                        </p:tgtEl>
                                      </p:cBhvr>
                                    </p:animEffect>
                                  </p:childTnLst>
                                </p:cTn>
                              </p:par>
                              <p:par>
                                <p:cTn id="38" presetID="53" presetClass="entr" presetSubtype="16" fill="hold" nodeType="withEffect">
                                  <p:stCondLst>
                                    <p:cond delay="0"/>
                                  </p:stCondLst>
                                  <p:childTnLst>
                                    <p:set>
                                      <p:cBhvr>
                                        <p:cTn id="39" dur="1" fill="hold">
                                          <p:stCondLst>
                                            <p:cond delay="0"/>
                                          </p:stCondLst>
                                        </p:cTn>
                                        <p:tgtEl>
                                          <p:spTgt spid="79"/>
                                        </p:tgtEl>
                                        <p:attrNameLst>
                                          <p:attrName>style.visibility</p:attrName>
                                        </p:attrNameLst>
                                      </p:cBhvr>
                                      <p:to>
                                        <p:strVal val="visible"/>
                                      </p:to>
                                    </p:set>
                                    <p:anim calcmode="lin" valueType="num">
                                      <p:cBhvr>
                                        <p:cTn id="40" dur="500" fill="hold"/>
                                        <p:tgtEl>
                                          <p:spTgt spid="79"/>
                                        </p:tgtEl>
                                        <p:attrNameLst>
                                          <p:attrName>ppt_w</p:attrName>
                                        </p:attrNameLst>
                                      </p:cBhvr>
                                      <p:tavLst>
                                        <p:tav tm="0">
                                          <p:val>
                                            <p:fltVal val="0"/>
                                          </p:val>
                                        </p:tav>
                                        <p:tav tm="100000">
                                          <p:val>
                                            <p:strVal val="#ppt_w"/>
                                          </p:val>
                                        </p:tav>
                                      </p:tavLst>
                                    </p:anim>
                                    <p:anim calcmode="lin" valueType="num">
                                      <p:cBhvr>
                                        <p:cTn id="41" dur="500" fill="hold"/>
                                        <p:tgtEl>
                                          <p:spTgt spid="79"/>
                                        </p:tgtEl>
                                        <p:attrNameLst>
                                          <p:attrName>ppt_h</p:attrName>
                                        </p:attrNameLst>
                                      </p:cBhvr>
                                      <p:tavLst>
                                        <p:tav tm="0">
                                          <p:val>
                                            <p:fltVal val="0"/>
                                          </p:val>
                                        </p:tav>
                                        <p:tav tm="100000">
                                          <p:val>
                                            <p:strVal val="#ppt_h"/>
                                          </p:val>
                                        </p:tav>
                                      </p:tavLst>
                                    </p:anim>
                                    <p:animEffect transition="in" filter="fade">
                                      <p:cBhvr>
                                        <p:cTn id="42" dur="500"/>
                                        <p:tgtEl>
                                          <p:spTgt spid="79"/>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 calcmode="lin" valueType="num">
                                      <p:cBhvr>
                                        <p:cTn id="46" dur="500" fill="hold"/>
                                        <p:tgtEl>
                                          <p:spTgt spid="88"/>
                                        </p:tgtEl>
                                        <p:attrNameLst>
                                          <p:attrName>ppt_w</p:attrName>
                                        </p:attrNameLst>
                                      </p:cBhvr>
                                      <p:tavLst>
                                        <p:tav tm="0">
                                          <p:val>
                                            <p:fltVal val="0"/>
                                          </p:val>
                                        </p:tav>
                                        <p:tav tm="100000">
                                          <p:val>
                                            <p:strVal val="#ppt_w"/>
                                          </p:val>
                                        </p:tav>
                                      </p:tavLst>
                                    </p:anim>
                                    <p:anim calcmode="lin" valueType="num">
                                      <p:cBhvr>
                                        <p:cTn id="47" dur="500" fill="hold"/>
                                        <p:tgtEl>
                                          <p:spTgt spid="88"/>
                                        </p:tgtEl>
                                        <p:attrNameLst>
                                          <p:attrName>ppt_h</p:attrName>
                                        </p:attrNameLst>
                                      </p:cBhvr>
                                      <p:tavLst>
                                        <p:tav tm="0">
                                          <p:val>
                                            <p:fltVal val="0"/>
                                          </p:val>
                                        </p:tav>
                                        <p:tav tm="100000">
                                          <p:val>
                                            <p:strVal val="#ppt_h"/>
                                          </p:val>
                                        </p:tav>
                                      </p:tavLst>
                                    </p:anim>
                                    <p:animEffect transition="in" filter="fade">
                                      <p:cBhvr>
                                        <p:cTn id="48" dur="500"/>
                                        <p:tgtEl>
                                          <p:spTgt spid="88"/>
                                        </p:tgtEl>
                                      </p:cBhvr>
                                    </p:animEffect>
                                  </p:childTnLst>
                                </p:cTn>
                              </p:par>
                              <p:par>
                                <p:cTn id="49" presetID="53" presetClass="entr" presetSubtype="16" fill="hold" nodeType="withEffect">
                                  <p:stCondLst>
                                    <p:cond delay="0"/>
                                  </p:stCondLst>
                                  <p:childTnLst>
                                    <p:set>
                                      <p:cBhvr>
                                        <p:cTn id="50" dur="1" fill="hold">
                                          <p:stCondLst>
                                            <p:cond delay="0"/>
                                          </p:stCondLst>
                                        </p:cTn>
                                        <p:tgtEl>
                                          <p:spTgt spid="82"/>
                                        </p:tgtEl>
                                        <p:attrNameLst>
                                          <p:attrName>style.visibility</p:attrName>
                                        </p:attrNameLst>
                                      </p:cBhvr>
                                      <p:to>
                                        <p:strVal val="visible"/>
                                      </p:to>
                                    </p:set>
                                    <p:anim calcmode="lin" valueType="num">
                                      <p:cBhvr>
                                        <p:cTn id="51" dur="500" fill="hold"/>
                                        <p:tgtEl>
                                          <p:spTgt spid="82"/>
                                        </p:tgtEl>
                                        <p:attrNameLst>
                                          <p:attrName>ppt_w</p:attrName>
                                        </p:attrNameLst>
                                      </p:cBhvr>
                                      <p:tavLst>
                                        <p:tav tm="0">
                                          <p:val>
                                            <p:fltVal val="0"/>
                                          </p:val>
                                        </p:tav>
                                        <p:tav tm="100000">
                                          <p:val>
                                            <p:strVal val="#ppt_w"/>
                                          </p:val>
                                        </p:tav>
                                      </p:tavLst>
                                    </p:anim>
                                    <p:anim calcmode="lin" valueType="num">
                                      <p:cBhvr>
                                        <p:cTn id="52" dur="500" fill="hold"/>
                                        <p:tgtEl>
                                          <p:spTgt spid="82"/>
                                        </p:tgtEl>
                                        <p:attrNameLst>
                                          <p:attrName>ppt_h</p:attrName>
                                        </p:attrNameLst>
                                      </p:cBhvr>
                                      <p:tavLst>
                                        <p:tav tm="0">
                                          <p:val>
                                            <p:fltVal val="0"/>
                                          </p:val>
                                        </p:tav>
                                        <p:tav tm="100000">
                                          <p:val>
                                            <p:strVal val="#ppt_h"/>
                                          </p:val>
                                        </p:tav>
                                      </p:tavLst>
                                    </p:anim>
                                    <p:animEffect transition="in" filter="fade">
                                      <p:cBhvr>
                                        <p:cTn id="53" dur="500"/>
                                        <p:tgtEl>
                                          <p:spTgt spid="82"/>
                                        </p:tgtEl>
                                      </p:cBhvr>
                                    </p:animEffect>
                                  </p:childTnLst>
                                </p:cTn>
                              </p:par>
                            </p:childTnLst>
                          </p:cTn>
                        </p:par>
                        <p:par>
                          <p:cTn id="54" fill="hold">
                            <p:stCondLst>
                              <p:cond delay="2500"/>
                            </p:stCondLst>
                            <p:childTnLst>
                              <p:par>
                                <p:cTn id="55" presetID="53" presetClass="entr" presetSubtype="16" fill="hold" grpId="0" nodeType="afterEffect">
                                  <p:stCondLst>
                                    <p:cond delay="0"/>
                                  </p:stCondLst>
                                  <p:childTnLst>
                                    <p:set>
                                      <p:cBhvr>
                                        <p:cTn id="56" dur="1" fill="hold">
                                          <p:stCondLst>
                                            <p:cond delay="0"/>
                                          </p:stCondLst>
                                        </p:cTn>
                                        <p:tgtEl>
                                          <p:spTgt spid="89"/>
                                        </p:tgtEl>
                                        <p:attrNameLst>
                                          <p:attrName>style.visibility</p:attrName>
                                        </p:attrNameLst>
                                      </p:cBhvr>
                                      <p:to>
                                        <p:strVal val="visible"/>
                                      </p:to>
                                    </p:set>
                                    <p:anim calcmode="lin" valueType="num">
                                      <p:cBhvr>
                                        <p:cTn id="57" dur="500" fill="hold"/>
                                        <p:tgtEl>
                                          <p:spTgt spid="89"/>
                                        </p:tgtEl>
                                        <p:attrNameLst>
                                          <p:attrName>ppt_w</p:attrName>
                                        </p:attrNameLst>
                                      </p:cBhvr>
                                      <p:tavLst>
                                        <p:tav tm="0">
                                          <p:val>
                                            <p:fltVal val="0"/>
                                          </p:val>
                                        </p:tav>
                                        <p:tav tm="100000">
                                          <p:val>
                                            <p:strVal val="#ppt_w"/>
                                          </p:val>
                                        </p:tav>
                                      </p:tavLst>
                                    </p:anim>
                                    <p:anim calcmode="lin" valueType="num">
                                      <p:cBhvr>
                                        <p:cTn id="58" dur="500" fill="hold"/>
                                        <p:tgtEl>
                                          <p:spTgt spid="89"/>
                                        </p:tgtEl>
                                        <p:attrNameLst>
                                          <p:attrName>ppt_h</p:attrName>
                                        </p:attrNameLst>
                                      </p:cBhvr>
                                      <p:tavLst>
                                        <p:tav tm="0">
                                          <p:val>
                                            <p:fltVal val="0"/>
                                          </p:val>
                                        </p:tav>
                                        <p:tav tm="100000">
                                          <p:val>
                                            <p:strVal val="#ppt_h"/>
                                          </p:val>
                                        </p:tav>
                                      </p:tavLst>
                                    </p:anim>
                                    <p:animEffect transition="in" filter="fade">
                                      <p:cBhvr>
                                        <p:cTn id="59" dur="500"/>
                                        <p:tgtEl>
                                          <p:spTgt spid="89"/>
                                        </p:tgtEl>
                                      </p:cBhvr>
                                    </p:animEffect>
                                  </p:childTnLst>
                                </p:cTn>
                              </p:par>
                              <p:par>
                                <p:cTn id="60" presetID="22" presetClass="entr" presetSubtype="4" fill="hold" nodeType="withEffect">
                                  <p:stCondLst>
                                    <p:cond delay="500"/>
                                  </p:stCondLst>
                                  <p:childTnLst>
                                    <p:set>
                                      <p:cBhvr>
                                        <p:cTn id="61" dur="1" fill="hold">
                                          <p:stCondLst>
                                            <p:cond delay="0"/>
                                          </p:stCondLst>
                                        </p:cTn>
                                        <p:tgtEl>
                                          <p:spTgt spid="66"/>
                                        </p:tgtEl>
                                        <p:attrNameLst>
                                          <p:attrName>style.visibility</p:attrName>
                                        </p:attrNameLst>
                                      </p:cBhvr>
                                      <p:to>
                                        <p:strVal val="visible"/>
                                      </p:to>
                                    </p:set>
                                    <p:animEffect transition="in" filter="wipe(down)">
                                      <p:cBhvr>
                                        <p:cTn id="62" dur="500"/>
                                        <p:tgtEl>
                                          <p:spTgt spid="66"/>
                                        </p:tgtEl>
                                      </p:cBhvr>
                                    </p:animEffect>
                                  </p:childTnLst>
                                </p:cTn>
                              </p:par>
                              <p:par>
                                <p:cTn id="63" presetID="22" presetClass="entr" presetSubtype="8" fill="hold" nodeType="withEffect">
                                  <p:stCondLst>
                                    <p:cond delay="500"/>
                                  </p:stCondLst>
                                  <p:childTnLst>
                                    <p:set>
                                      <p:cBhvr>
                                        <p:cTn id="64" dur="1" fill="hold">
                                          <p:stCondLst>
                                            <p:cond delay="0"/>
                                          </p:stCondLst>
                                        </p:cTn>
                                        <p:tgtEl>
                                          <p:spTgt spid="68"/>
                                        </p:tgtEl>
                                        <p:attrNameLst>
                                          <p:attrName>style.visibility</p:attrName>
                                        </p:attrNameLst>
                                      </p:cBhvr>
                                      <p:to>
                                        <p:strVal val="visible"/>
                                      </p:to>
                                    </p:set>
                                    <p:animEffect transition="in" filter="wipe(left)">
                                      <p:cBhvr>
                                        <p:cTn id="65" dur="500"/>
                                        <p:tgtEl>
                                          <p:spTgt spid="68"/>
                                        </p:tgtEl>
                                      </p:cBhvr>
                                    </p:animEffect>
                                  </p:childTnLst>
                                </p:cTn>
                              </p:par>
                              <p:par>
                                <p:cTn id="66" presetID="22" presetClass="entr" presetSubtype="4" fill="hold" nodeType="withEffect">
                                  <p:stCondLst>
                                    <p:cond delay="500"/>
                                  </p:stCondLst>
                                  <p:childTnLst>
                                    <p:set>
                                      <p:cBhvr>
                                        <p:cTn id="67" dur="1" fill="hold">
                                          <p:stCondLst>
                                            <p:cond delay="0"/>
                                          </p:stCondLst>
                                        </p:cTn>
                                        <p:tgtEl>
                                          <p:spTgt spid="69"/>
                                        </p:tgtEl>
                                        <p:attrNameLst>
                                          <p:attrName>style.visibility</p:attrName>
                                        </p:attrNameLst>
                                      </p:cBhvr>
                                      <p:to>
                                        <p:strVal val="visible"/>
                                      </p:to>
                                    </p:set>
                                    <p:animEffect transition="in" filter="wipe(down)">
                                      <p:cBhvr>
                                        <p:cTn id="68" dur="500"/>
                                        <p:tgtEl>
                                          <p:spTgt spid="69"/>
                                        </p:tgtEl>
                                      </p:cBhvr>
                                    </p:animEffect>
                                  </p:childTnLst>
                                </p:cTn>
                              </p:par>
                              <p:par>
                                <p:cTn id="69" presetID="22" presetClass="entr" presetSubtype="4" fill="hold" nodeType="withEffect">
                                  <p:stCondLst>
                                    <p:cond delay="500"/>
                                  </p:stCondLst>
                                  <p:childTnLst>
                                    <p:set>
                                      <p:cBhvr>
                                        <p:cTn id="70" dur="1" fill="hold">
                                          <p:stCondLst>
                                            <p:cond delay="0"/>
                                          </p:stCondLst>
                                        </p:cTn>
                                        <p:tgtEl>
                                          <p:spTgt spid="67"/>
                                        </p:tgtEl>
                                        <p:attrNameLst>
                                          <p:attrName>style.visibility</p:attrName>
                                        </p:attrNameLst>
                                      </p:cBhvr>
                                      <p:to>
                                        <p:strVal val="visible"/>
                                      </p:to>
                                    </p:set>
                                    <p:animEffect transition="in" filter="wipe(down)">
                                      <p:cBhvr>
                                        <p:cTn id="7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8" grpId="0"/>
      <p:bldP spid="8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768995" y="2780928"/>
            <a:ext cx="1872208" cy="1300226"/>
            <a:chOff x="3070225" y="1328738"/>
            <a:chExt cx="6048375" cy="4200525"/>
          </a:xfrm>
          <a:solidFill>
            <a:srgbClr val="C8161D"/>
          </a:solidFill>
        </p:grpSpPr>
        <p:sp>
          <p:nvSpPr>
            <p:cNvPr id="8" name="Freeform 68"/>
            <p:cNvSpPr/>
            <p:nvPr/>
          </p:nvSpPr>
          <p:spPr bwMode="auto">
            <a:xfrm>
              <a:off x="8632825" y="4213226"/>
              <a:ext cx="485775" cy="544513"/>
            </a:xfrm>
            <a:custGeom>
              <a:avLst/>
              <a:gdLst>
                <a:gd name="T0" fmla="*/ 129 w 129"/>
                <a:gd name="T1" fmla="*/ 58 h 145"/>
                <a:gd name="T2" fmla="*/ 129 w 129"/>
                <a:gd name="T3" fmla="*/ 145 h 145"/>
                <a:gd name="T4" fmla="*/ 9 w 129"/>
                <a:gd name="T5" fmla="*/ 145 h 145"/>
                <a:gd name="T6" fmla="*/ 24 w 129"/>
                <a:gd name="T7" fmla="*/ 123 h 145"/>
                <a:gd name="T8" fmla="*/ 0 w 129"/>
                <a:gd name="T9" fmla="*/ 38 h 145"/>
                <a:gd name="T10" fmla="*/ 56 w 129"/>
                <a:gd name="T11" fmla="*/ 0 h 145"/>
                <a:gd name="T12" fmla="*/ 129 w 129"/>
                <a:gd name="T13" fmla="*/ 58 h 145"/>
              </a:gdLst>
              <a:ahLst/>
              <a:cxnLst>
                <a:cxn ang="0">
                  <a:pos x="T0" y="T1"/>
                </a:cxn>
                <a:cxn ang="0">
                  <a:pos x="T2" y="T3"/>
                </a:cxn>
                <a:cxn ang="0">
                  <a:pos x="T4" y="T5"/>
                </a:cxn>
                <a:cxn ang="0">
                  <a:pos x="T6" y="T7"/>
                </a:cxn>
                <a:cxn ang="0">
                  <a:pos x="T8" y="T9"/>
                </a:cxn>
                <a:cxn ang="0">
                  <a:pos x="T10" y="T11"/>
                </a:cxn>
                <a:cxn ang="0">
                  <a:pos x="T12" y="T13"/>
                </a:cxn>
              </a:cxnLst>
              <a:rect l="0" t="0" r="r" b="b"/>
              <a:pathLst>
                <a:path w="129" h="145">
                  <a:moveTo>
                    <a:pt x="129" y="58"/>
                  </a:moveTo>
                  <a:cubicBezTo>
                    <a:pt x="129" y="117"/>
                    <a:pt x="129" y="145"/>
                    <a:pt x="129" y="145"/>
                  </a:cubicBezTo>
                  <a:cubicBezTo>
                    <a:pt x="9" y="145"/>
                    <a:pt x="9" y="145"/>
                    <a:pt x="9" y="145"/>
                  </a:cubicBezTo>
                  <a:cubicBezTo>
                    <a:pt x="24" y="123"/>
                    <a:pt x="24" y="123"/>
                    <a:pt x="24" y="123"/>
                  </a:cubicBezTo>
                  <a:cubicBezTo>
                    <a:pt x="0" y="38"/>
                    <a:pt x="0" y="38"/>
                    <a:pt x="0" y="38"/>
                  </a:cubicBezTo>
                  <a:cubicBezTo>
                    <a:pt x="25" y="37"/>
                    <a:pt x="46" y="21"/>
                    <a:pt x="56" y="0"/>
                  </a:cubicBezTo>
                  <a:cubicBezTo>
                    <a:pt x="92" y="9"/>
                    <a:pt x="129" y="27"/>
                    <a:pt x="12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reeform 69"/>
            <p:cNvSpPr>
              <a:spLocks noEditPoints="1"/>
            </p:cNvSpPr>
            <p:nvPr/>
          </p:nvSpPr>
          <p:spPr bwMode="auto">
            <a:xfrm>
              <a:off x="8329613" y="3683001"/>
              <a:ext cx="563563" cy="563563"/>
            </a:xfrm>
            <a:custGeom>
              <a:avLst/>
              <a:gdLst>
                <a:gd name="T0" fmla="*/ 75 w 150"/>
                <a:gd name="T1" fmla="*/ 0 h 150"/>
                <a:gd name="T2" fmla="*/ 150 w 150"/>
                <a:gd name="T3" fmla="*/ 75 h 150"/>
                <a:gd name="T4" fmla="*/ 75 w 150"/>
                <a:gd name="T5" fmla="*/ 150 h 150"/>
                <a:gd name="T6" fmla="*/ 0 w 150"/>
                <a:gd name="T7" fmla="*/ 75 h 150"/>
                <a:gd name="T8" fmla="*/ 75 w 150"/>
                <a:gd name="T9" fmla="*/ 0 h 150"/>
                <a:gd name="T10" fmla="*/ 136 w 150"/>
                <a:gd name="T11" fmla="*/ 72 h 150"/>
                <a:gd name="T12" fmla="*/ 116 w 150"/>
                <a:gd name="T13" fmla="*/ 30 h 150"/>
                <a:gd name="T14" fmla="*/ 122 w 150"/>
                <a:gd name="T15" fmla="*/ 60 h 150"/>
                <a:gd name="T16" fmla="*/ 89 w 150"/>
                <a:gd name="T17" fmla="*/ 126 h 150"/>
                <a:gd name="T18" fmla="*/ 136 w 150"/>
                <a:gd name="T19"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0"/>
                  </a:moveTo>
                  <a:cubicBezTo>
                    <a:pt x="116" y="0"/>
                    <a:pt x="150" y="34"/>
                    <a:pt x="150" y="75"/>
                  </a:cubicBezTo>
                  <a:cubicBezTo>
                    <a:pt x="150" y="116"/>
                    <a:pt x="116" y="150"/>
                    <a:pt x="75" y="150"/>
                  </a:cubicBezTo>
                  <a:cubicBezTo>
                    <a:pt x="33" y="150"/>
                    <a:pt x="0" y="116"/>
                    <a:pt x="0" y="75"/>
                  </a:cubicBezTo>
                  <a:cubicBezTo>
                    <a:pt x="0" y="34"/>
                    <a:pt x="33" y="0"/>
                    <a:pt x="75" y="0"/>
                  </a:cubicBezTo>
                  <a:close/>
                  <a:moveTo>
                    <a:pt x="136" y="72"/>
                  </a:moveTo>
                  <a:cubicBezTo>
                    <a:pt x="136" y="55"/>
                    <a:pt x="129" y="40"/>
                    <a:pt x="116" y="30"/>
                  </a:cubicBezTo>
                  <a:cubicBezTo>
                    <a:pt x="120" y="39"/>
                    <a:pt x="122" y="49"/>
                    <a:pt x="122" y="60"/>
                  </a:cubicBezTo>
                  <a:cubicBezTo>
                    <a:pt x="122" y="87"/>
                    <a:pt x="109" y="111"/>
                    <a:pt x="89" y="126"/>
                  </a:cubicBezTo>
                  <a:cubicBezTo>
                    <a:pt x="116" y="123"/>
                    <a:pt x="136" y="100"/>
                    <a:pt x="13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70"/>
            <p:cNvSpPr/>
            <p:nvPr/>
          </p:nvSpPr>
          <p:spPr bwMode="auto">
            <a:xfrm>
              <a:off x="8115300" y="4213226"/>
              <a:ext cx="484188" cy="544513"/>
            </a:xfrm>
            <a:custGeom>
              <a:avLst/>
              <a:gdLst>
                <a:gd name="T0" fmla="*/ 129 w 129"/>
                <a:gd name="T1" fmla="*/ 38 h 145"/>
                <a:gd name="T2" fmla="*/ 105 w 129"/>
                <a:gd name="T3" fmla="*/ 123 h 145"/>
                <a:gd name="T4" fmla="*/ 119 w 129"/>
                <a:gd name="T5" fmla="*/ 145 h 145"/>
                <a:gd name="T6" fmla="*/ 0 w 129"/>
                <a:gd name="T7" fmla="*/ 145 h 145"/>
                <a:gd name="T8" fmla="*/ 0 w 129"/>
                <a:gd name="T9" fmla="*/ 58 h 145"/>
                <a:gd name="T10" fmla="*/ 72 w 129"/>
                <a:gd name="T11" fmla="*/ 0 h 145"/>
                <a:gd name="T12" fmla="*/ 129 w 129"/>
                <a:gd name="T13" fmla="*/ 38 h 145"/>
              </a:gdLst>
              <a:ahLst/>
              <a:cxnLst>
                <a:cxn ang="0">
                  <a:pos x="T0" y="T1"/>
                </a:cxn>
                <a:cxn ang="0">
                  <a:pos x="T2" y="T3"/>
                </a:cxn>
                <a:cxn ang="0">
                  <a:pos x="T4" y="T5"/>
                </a:cxn>
                <a:cxn ang="0">
                  <a:pos x="T6" y="T7"/>
                </a:cxn>
                <a:cxn ang="0">
                  <a:pos x="T8" y="T9"/>
                </a:cxn>
                <a:cxn ang="0">
                  <a:pos x="T10" y="T11"/>
                </a:cxn>
                <a:cxn ang="0">
                  <a:pos x="T12" y="T13"/>
                </a:cxn>
              </a:cxnLst>
              <a:rect l="0" t="0" r="r" b="b"/>
              <a:pathLst>
                <a:path w="129" h="145">
                  <a:moveTo>
                    <a:pt x="129" y="38"/>
                  </a:moveTo>
                  <a:cubicBezTo>
                    <a:pt x="105" y="123"/>
                    <a:pt x="105" y="123"/>
                    <a:pt x="105" y="123"/>
                  </a:cubicBezTo>
                  <a:cubicBezTo>
                    <a:pt x="119" y="145"/>
                    <a:pt x="119" y="145"/>
                    <a:pt x="119" y="145"/>
                  </a:cubicBezTo>
                  <a:cubicBezTo>
                    <a:pt x="0" y="145"/>
                    <a:pt x="0" y="145"/>
                    <a:pt x="0" y="145"/>
                  </a:cubicBezTo>
                  <a:cubicBezTo>
                    <a:pt x="0" y="145"/>
                    <a:pt x="0" y="117"/>
                    <a:pt x="0" y="58"/>
                  </a:cubicBezTo>
                  <a:cubicBezTo>
                    <a:pt x="0" y="27"/>
                    <a:pt x="37" y="9"/>
                    <a:pt x="72" y="0"/>
                  </a:cubicBezTo>
                  <a:cubicBezTo>
                    <a:pt x="83" y="21"/>
                    <a:pt x="104" y="37"/>
                    <a:pt x="12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reeform 71"/>
            <p:cNvSpPr/>
            <p:nvPr/>
          </p:nvSpPr>
          <p:spPr bwMode="auto">
            <a:xfrm>
              <a:off x="7337425" y="4675188"/>
              <a:ext cx="676275" cy="139700"/>
            </a:xfrm>
            <a:custGeom>
              <a:avLst/>
              <a:gdLst>
                <a:gd name="T0" fmla="*/ 0 w 180"/>
                <a:gd name="T1" fmla="*/ 18 h 37"/>
                <a:gd name="T2" fmla="*/ 4 w 180"/>
                <a:gd name="T3" fmla="*/ 0 h 37"/>
                <a:gd name="T4" fmla="*/ 176 w 180"/>
                <a:gd name="T5" fmla="*/ 0 h 37"/>
                <a:gd name="T6" fmla="*/ 180 w 180"/>
                <a:gd name="T7" fmla="*/ 18 h 37"/>
                <a:gd name="T8" fmla="*/ 176 w 180"/>
                <a:gd name="T9" fmla="*/ 37 h 37"/>
                <a:gd name="T10" fmla="*/ 4 w 180"/>
                <a:gd name="T11" fmla="*/ 37 h 37"/>
                <a:gd name="T12" fmla="*/ 0 w 180"/>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180" h="37">
                  <a:moveTo>
                    <a:pt x="0" y="18"/>
                  </a:moveTo>
                  <a:cubicBezTo>
                    <a:pt x="0" y="8"/>
                    <a:pt x="2" y="0"/>
                    <a:pt x="4" y="0"/>
                  </a:cubicBezTo>
                  <a:cubicBezTo>
                    <a:pt x="176" y="0"/>
                    <a:pt x="176" y="0"/>
                    <a:pt x="176" y="0"/>
                  </a:cubicBezTo>
                  <a:cubicBezTo>
                    <a:pt x="178" y="0"/>
                    <a:pt x="180" y="8"/>
                    <a:pt x="180" y="18"/>
                  </a:cubicBezTo>
                  <a:cubicBezTo>
                    <a:pt x="180" y="29"/>
                    <a:pt x="178" y="37"/>
                    <a:pt x="176" y="37"/>
                  </a:cubicBezTo>
                  <a:cubicBezTo>
                    <a:pt x="4" y="37"/>
                    <a:pt x="4" y="37"/>
                    <a:pt x="4" y="37"/>
                  </a:cubicBezTo>
                  <a:cubicBezTo>
                    <a:pt x="2" y="37"/>
                    <a:pt x="0" y="29"/>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2"/>
            <p:cNvSpPr/>
            <p:nvPr/>
          </p:nvSpPr>
          <p:spPr bwMode="auto">
            <a:xfrm>
              <a:off x="6176963" y="4221163"/>
              <a:ext cx="1160463" cy="1308100"/>
            </a:xfrm>
            <a:custGeom>
              <a:avLst/>
              <a:gdLst>
                <a:gd name="T0" fmla="*/ 309 w 309"/>
                <a:gd name="T1" fmla="*/ 139 h 348"/>
                <a:gd name="T2" fmla="*/ 309 w 309"/>
                <a:gd name="T3" fmla="*/ 348 h 348"/>
                <a:gd name="T4" fmla="*/ 23 w 309"/>
                <a:gd name="T5" fmla="*/ 348 h 348"/>
                <a:gd name="T6" fmla="*/ 56 w 309"/>
                <a:gd name="T7" fmla="*/ 295 h 348"/>
                <a:gd name="T8" fmla="*/ 0 w 309"/>
                <a:gd name="T9" fmla="*/ 92 h 348"/>
                <a:gd name="T10" fmla="*/ 135 w 309"/>
                <a:gd name="T11" fmla="*/ 0 h 348"/>
                <a:gd name="T12" fmla="*/ 309 w 309"/>
                <a:gd name="T13" fmla="*/ 139 h 348"/>
              </a:gdLst>
              <a:ahLst/>
              <a:cxnLst>
                <a:cxn ang="0">
                  <a:pos x="T0" y="T1"/>
                </a:cxn>
                <a:cxn ang="0">
                  <a:pos x="T2" y="T3"/>
                </a:cxn>
                <a:cxn ang="0">
                  <a:pos x="T4" y="T5"/>
                </a:cxn>
                <a:cxn ang="0">
                  <a:pos x="T6" y="T7"/>
                </a:cxn>
                <a:cxn ang="0">
                  <a:pos x="T8" y="T9"/>
                </a:cxn>
                <a:cxn ang="0">
                  <a:pos x="T10" y="T11"/>
                </a:cxn>
                <a:cxn ang="0">
                  <a:pos x="T12" y="T13"/>
                </a:cxn>
              </a:cxnLst>
              <a:rect l="0" t="0" r="r" b="b"/>
              <a:pathLst>
                <a:path w="309" h="348">
                  <a:moveTo>
                    <a:pt x="309" y="139"/>
                  </a:moveTo>
                  <a:cubicBezTo>
                    <a:pt x="309" y="280"/>
                    <a:pt x="309" y="348"/>
                    <a:pt x="309" y="348"/>
                  </a:cubicBezTo>
                  <a:cubicBezTo>
                    <a:pt x="23" y="348"/>
                    <a:pt x="23" y="348"/>
                    <a:pt x="23" y="348"/>
                  </a:cubicBezTo>
                  <a:cubicBezTo>
                    <a:pt x="56" y="295"/>
                    <a:pt x="56" y="295"/>
                    <a:pt x="56" y="295"/>
                  </a:cubicBezTo>
                  <a:cubicBezTo>
                    <a:pt x="0" y="92"/>
                    <a:pt x="0" y="92"/>
                    <a:pt x="0" y="92"/>
                  </a:cubicBezTo>
                  <a:cubicBezTo>
                    <a:pt x="60" y="88"/>
                    <a:pt x="110" y="51"/>
                    <a:pt x="135" y="0"/>
                  </a:cubicBezTo>
                  <a:cubicBezTo>
                    <a:pt x="219" y="23"/>
                    <a:pt x="309" y="65"/>
                    <a:pt x="309"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73"/>
            <p:cNvSpPr/>
            <p:nvPr/>
          </p:nvSpPr>
          <p:spPr bwMode="auto">
            <a:xfrm>
              <a:off x="6143625" y="1858963"/>
              <a:ext cx="484188" cy="546100"/>
            </a:xfrm>
            <a:custGeom>
              <a:avLst/>
              <a:gdLst>
                <a:gd name="T0" fmla="*/ 129 w 129"/>
                <a:gd name="T1" fmla="*/ 58 h 145"/>
                <a:gd name="T2" fmla="*/ 129 w 129"/>
                <a:gd name="T3" fmla="*/ 145 h 145"/>
                <a:gd name="T4" fmla="*/ 10 w 129"/>
                <a:gd name="T5" fmla="*/ 145 h 145"/>
                <a:gd name="T6" fmla="*/ 24 w 129"/>
                <a:gd name="T7" fmla="*/ 123 h 145"/>
                <a:gd name="T8" fmla="*/ 0 w 129"/>
                <a:gd name="T9" fmla="*/ 38 h 145"/>
                <a:gd name="T10" fmla="*/ 56 w 129"/>
                <a:gd name="T11" fmla="*/ 0 h 145"/>
                <a:gd name="T12" fmla="*/ 129 w 129"/>
                <a:gd name="T13" fmla="*/ 58 h 145"/>
              </a:gdLst>
              <a:ahLst/>
              <a:cxnLst>
                <a:cxn ang="0">
                  <a:pos x="T0" y="T1"/>
                </a:cxn>
                <a:cxn ang="0">
                  <a:pos x="T2" y="T3"/>
                </a:cxn>
                <a:cxn ang="0">
                  <a:pos x="T4" y="T5"/>
                </a:cxn>
                <a:cxn ang="0">
                  <a:pos x="T6" y="T7"/>
                </a:cxn>
                <a:cxn ang="0">
                  <a:pos x="T8" y="T9"/>
                </a:cxn>
                <a:cxn ang="0">
                  <a:pos x="T10" y="T11"/>
                </a:cxn>
                <a:cxn ang="0">
                  <a:pos x="T12" y="T13"/>
                </a:cxn>
              </a:cxnLst>
              <a:rect l="0" t="0" r="r" b="b"/>
              <a:pathLst>
                <a:path w="129" h="145">
                  <a:moveTo>
                    <a:pt x="129" y="58"/>
                  </a:moveTo>
                  <a:cubicBezTo>
                    <a:pt x="129" y="117"/>
                    <a:pt x="129" y="145"/>
                    <a:pt x="129" y="145"/>
                  </a:cubicBezTo>
                  <a:cubicBezTo>
                    <a:pt x="10" y="145"/>
                    <a:pt x="10" y="145"/>
                    <a:pt x="10" y="145"/>
                  </a:cubicBezTo>
                  <a:cubicBezTo>
                    <a:pt x="24" y="123"/>
                    <a:pt x="24" y="123"/>
                    <a:pt x="24" y="123"/>
                  </a:cubicBezTo>
                  <a:cubicBezTo>
                    <a:pt x="0" y="38"/>
                    <a:pt x="0" y="38"/>
                    <a:pt x="0" y="38"/>
                  </a:cubicBezTo>
                  <a:cubicBezTo>
                    <a:pt x="25" y="37"/>
                    <a:pt x="46" y="21"/>
                    <a:pt x="56" y="0"/>
                  </a:cubicBezTo>
                  <a:cubicBezTo>
                    <a:pt x="92" y="9"/>
                    <a:pt x="129" y="27"/>
                    <a:pt x="12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74"/>
            <p:cNvSpPr>
              <a:spLocks noEditPoints="1"/>
            </p:cNvSpPr>
            <p:nvPr/>
          </p:nvSpPr>
          <p:spPr bwMode="auto">
            <a:xfrm>
              <a:off x="5443538" y="2954338"/>
              <a:ext cx="1349375" cy="1349375"/>
            </a:xfrm>
            <a:custGeom>
              <a:avLst/>
              <a:gdLst>
                <a:gd name="T0" fmla="*/ 180 w 359"/>
                <a:gd name="T1" fmla="*/ 0 h 359"/>
                <a:gd name="T2" fmla="*/ 359 w 359"/>
                <a:gd name="T3" fmla="*/ 179 h 359"/>
                <a:gd name="T4" fmla="*/ 180 w 359"/>
                <a:gd name="T5" fmla="*/ 359 h 359"/>
                <a:gd name="T6" fmla="*/ 0 w 359"/>
                <a:gd name="T7" fmla="*/ 179 h 359"/>
                <a:gd name="T8" fmla="*/ 180 w 359"/>
                <a:gd name="T9" fmla="*/ 0 h 359"/>
                <a:gd name="T10" fmla="*/ 328 w 359"/>
                <a:gd name="T11" fmla="*/ 173 h 359"/>
                <a:gd name="T12" fmla="*/ 280 w 359"/>
                <a:gd name="T13" fmla="*/ 72 h 359"/>
                <a:gd name="T14" fmla="*/ 293 w 359"/>
                <a:gd name="T15" fmla="*/ 143 h 359"/>
                <a:gd name="T16" fmla="*/ 214 w 359"/>
                <a:gd name="T17" fmla="*/ 302 h 359"/>
                <a:gd name="T18" fmla="*/ 328 w 359"/>
                <a:gd name="T19" fmla="*/ 173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9" h="359">
                  <a:moveTo>
                    <a:pt x="180" y="0"/>
                  </a:moveTo>
                  <a:cubicBezTo>
                    <a:pt x="279" y="0"/>
                    <a:pt x="359" y="80"/>
                    <a:pt x="359" y="179"/>
                  </a:cubicBezTo>
                  <a:cubicBezTo>
                    <a:pt x="359" y="279"/>
                    <a:pt x="279" y="359"/>
                    <a:pt x="180" y="359"/>
                  </a:cubicBezTo>
                  <a:cubicBezTo>
                    <a:pt x="81" y="359"/>
                    <a:pt x="0" y="279"/>
                    <a:pt x="0" y="179"/>
                  </a:cubicBezTo>
                  <a:cubicBezTo>
                    <a:pt x="0" y="80"/>
                    <a:pt x="81" y="0"/>
                    <a:pt x="180" y="0"/>
                  </a:cubicBezTo>
                  <a:close/>
                  <a:moveTo>
                    <a:pt x="328" y="173"/>
                  </a:moveTo>
                  <a:cubicBezTo>
                    <a:pt x="328" y="132"/>
                    <a:pt x="309" y="96"/>
                    <a:pt x="280" y="72"/>
                  </a:cubicBezTo>
                  <a:cubicBezTo>
                    <a:pt x="288" y="94"/>
                    <a:pt x="293" y="118"/>
                    <a:pt x="293" y="143"/>
                  </a:cubicBezTo>
                  <a:cubicBezTo>
                    <a:pt x="293" y="208"/>
                    <a:pt x="262" y="265"/>
                    <a:pt x="214" y="302"/>
                  </a:cubicBezTo>
                  <a:cubicBezTo>
                    <a:pt x="278" y="294"/>
                    <a:pt x="328" y="239"/>
                    <a:pt x="328"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75"/>
            <p:cNvSpPr>
              <a:spLocks noEditPoints="1"/>
            </p:cNvSpPr>
            <p:nvPr/>
          </p:nvSpPr>
          <p:spPr bwMode="auto">
            <a:xfrm>
              <a:off x="5838825" y="1328738"/>
              <a:ext cx="563563" cy="565150"/>
            </a:xfrm>
            <a:custGeom>
              <a:avLst/>
              <a:gdLst>
                <a:gd name="T0" fmla="*/ 75 w 150"/>
                <a:gd name="T1" fmla="*/ 0 h 150"/>
                <a:gd name="T2" fmla="*/ 150 w 150"/>
                <a:gd name="T3" fmla="*/ 75 h 150"/>
                <a:gd name="T4" fmla="*/ 75 w 150"/>
                <a:gd name="T5" fmla="*/ 150 h 150"/>
                <a:gd name="T6" fmla="*/ 0 w 150"/>
                <a:gd name="T7" fmla="*/ 75 h 150"/>
                <a:gd name="T8" fmla="*/ 75 w 150"/>
                <a:gd name="T9" fmla="*/ 0 h 150"/>
                <a:gd name="T10" fmla="*/ 137 w 150"/>
                <a:gd name="T11" fmla="*/ 72 h 150"/>
                <a:gd name="T12" fmla="*/ 117 w 150"/>
                <a:gd name="T13" fmla="*/ 30 h 150"/>
                <a:gd name="T14" fmla="*/ 122 w 150"/>
                <a:gd name="T15" fmla="*/ 60 h 150"/>
                <a:gd name="T16" fmla="*/ 89 w 150"/>
                <a:gd name="T17" fmla="*/ 126 h 150"/>
                <a:gd name="T18" fmla="*/ 137 w 150"/>
                <a:gd name="T19"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0"/>
                  </a:moveTo>
                  <a:cubicBezTo>
                    <a:pt x="116" y="0"/>
                    <a:pt x="150" y="34"/>
                    <a:pt x="150" y="75"/>
                  </a:cubicBezTo>
                  <a:cubicBezTo>
                    <a:pt x="150" y="116"/>
                    <a:pt x="116" y="150"/>
                    <a:pt x="75" y="150"/>
                  </a:cubicBezTo>
                  <a:cubicBezTo>
                    <a:pt x="33" y="150"/>
                    <a:pt x="0" y="116"/>
                    <a:pt x="0" y="75"/>
                  </a:cubicBezTo>
                  <a:cubicBezTo>
                    <a:pt x="0" y="34"/>
                    <a:pt x="33" y="0"/>
                    <a:pt x="75" y="0"/>
                  </a:cubicBezTo>
                  <a:close/>
                  <a:moveTo>
                    <a:pt x="137" y="72"/>
                  </a:moveTo>
                  <a:cubicBezTo>
                    <a:pt x="137" y="55"/>
                    <a:pt x="129" y="40"/>
                    <a:pt x="117" y="30"/>
                  </a:cubicBezTo>
                  <a:cubicBezTo>
                    <a:pt x="120" y="39"/>
                    <a:pt x="122" y="49"/>
                    <a:pt x="122" y="60"/>
                  </a:cubicBezTo>
                  <a:cubicBezTo>
                    <a:pt x="122" y="87"/>
                    <a:pt x="109" y="111"/>
                    <a:pt x="89" y="126"/>
                  </a:cubicBezTo>
                  <a:cubicBezTo>
                    <a:pt x="116" y="123"/>
                    <a:pt x="137" y="100"/>
                    <a:pt x="137"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76"/>
            <p:cNvSpPr/>
            <p:nvPr/>
          </p:nvSpPr>
          <p:spPr bwMode="auto">
            <a:xfrm>
              <a:off x="6048375" y="2476501"/>
              <a:ext cx="142875" cy="454025"/>
            </a:xfrm>
            <a:custGeom>
              <a:avLst/>
              <a:gdLst>
                <a:gd name="T0" fmla="*/ 38 w 38"/>
                <a:gd name="T1" fmla="*/ 3 h 121"/>
                <a:gd name="T2" fmla="*/ 38 w 38"/>
                <a:gd name="T3" fmla="*/ 118 h 121"/>
                <a:gd name="T4" fmla="*/ 19 w 38"/>
                <a:gd name="T5" fmla="*/ 121 h 121"/>
                <a:gd name="T6" fmla="*/ 0 w 38"/>
                <a:gd name="T7" fmla="*/ 118 h 121"/>
                <a:gd name="T8" fmla="*/ 0 w 38"/>
                <a:gd name="T9" fmla="*/ 3 h 121"/>
                <a:gd name="T10" fmla="*/ 19 w 38"/>
                <a:gd name="T11" fmla="*/ 0 h 121"/>
                <a:gd name="T12" fmla="*/ 38 w 38"/>
                <a:gd name="T13" fmla="*/ 3 h 121"/>
              </a:gdLst>
              <a:ahLst/>
              <a:cxnLst>
                <a:cxn ang="0">
                  <a:pos x="T0" y="T1"/>
                </a:cxn>
                <a:cxn ang="0">
                  <a:pos x="T2" y="T3"/>
                </a:cxn>
                <a:cxn ang="0">
                  <a:pos x="T4" y="T5"/>
                </a:cxn>
                <a:cxn ang="0">
                  <a:pos x="T6" y="T7"/>
                </a:cxn>
                <a:cxn ang="0">
                  <a:pos x="T8" y="T9"/>
                </a:cxn>
                <a:cxn ang="0">
                  <a:pos x="T10" y="T11"/>
                </a:cxn>
                <a:cxn ang="0">
                  <a:pos x="T12" y="T13"/>
                </a:cxn>
              </a:cxnLst>
              <a:rect l="0" t="0" r="r" b="b"/>
              <a:pathLst>
                <a:path w="38" h="121">
                  <a:moveTo>
                    <a:pt x="38" y="3"/>
                  </a:moveTo>
                  <a:cubicBezTo>
                    <a:pt x="38" y="118"/>
                    <a:pt x="38" y="118"/>
                    <a:pt x="38" y="118"/>
                  </a:cubicBezTo>
                  <a:cubicBezTo>
                    <a:pt x="38" y="120"/>
                    <a:pt x="29" y="121"/>
                    <a:pt x="19" y="121"/>
                  </a:cubicBezTo>
                  <a:cubicBezTo>
                    <a:pt x="9" y="121"/>
                    <a:pt x="0" y="120"/>
                    <a:pt x="0" y="118"/>
                  </a:cubicBezTo>
                  <a:cubicBezTo>
                    <a:pt x="0" y="3"/>
                    <a:pt x="0" y="3"/>
                    <a:pt x="0" y="3"/>
                  </a:cubicBezTo>
                  <a:cubicBezTo>
                    <a:pt x="0" y="1"/>
                    <a:pt x="9" y="0"/>
                    <a:pt x="19" y="0"/>
                  </a:cubicBezTo>
                  <a:cubicBezTo>
                    <a:pt x="29" y="0"/>
                    <a:pt x="38" y="1"/>
                    <a:pt x="3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77"/>
            <p:cNvSpPr/>
            <p:nvPr/>
          </p:nvSpPr>
          <p:spPr bwMode="auto">
            <a:xfrm>
              <a:off x="5624513" y="1858963"/>
              <a:ext cx="484188" cy="546100"/>
            </a:xfrm>
            <a:custGeom>
              <a:avLst/>
              <a:gdLst>
                <a:gd name="T0" fmla="*/ 129 w 129"/>
                <a:gd name="T1" fmla="*/ 38 h 145"/>
                <a:gd name="T2" fmla="*/ 105 w 129"/>
                <a:gd name="T3" fmla="*/ 123 h 145"/>
                <a:gd name="T4" fmla="*/ 119 w 129"/>
                <a:gd name="T5" fmla="*/ 145 h 145"/>
                <a:gd name="T6" fmla="*/ 0 w 129"/>
                <a:gd name="T7" fmla="*/ 145 h 145"/>
                <a:gd name="T8" fmla="*/ 0 w 129"/>
                <a:gd name="T9" fmla="*/ 58 h 145"/>
                <a:gd name="T10" fmla="*/ 72 w 129"/>
                <a:gd name="T11" fmla="*/ 0 h 145"/>
                <a:gd name="T12" fmla="*/ 129 w 129"/>
                <a:gd name="T13" fmla="*/ 38 h 145"/>
              </a:gdLst>
              <a:ahLst/>
              <a:cxnLst>
                <a:cxn ang="0">
                  <a:pos x="T0" y="T1"/>
                </a:cxn>
                <a:cxn ang="0">
                  <a:pos x="T2" y="T3"/>
                </a:cxn>
                <a:cxn ang="0">
                  <a:pos x="T4" y="T5"/>
                </a:cxn>
                <a:cxn ang="0">
                  <a:pos x="T6" y="T7"/>
                </a:cxn>
                <a:cxn ang="0">
                  <a:pos x="T8" y="T9"/>
                </a:cxn>
                <a:cxn ang="0">
                  <a:pos x="T10" y="T11"/>
                </a:cxn>
                <a:cxn ang="0">
                  <a:pos x="T12" y="T13"/>
                </a:cxn>
              </a:cxnLst>
              <a:rect l="0" t="0" r="r" b="b"/>
              <a:pathLst>
                <a:path w="129" h="145">
                  <a:moveTo>
                    <a:pt x="129" y="38"/>
                  </a:moveTo>
                  <a:cubicBezTo>
                    <a:pt x="105" y="123"/>
                    <a:pt x="105" y="123"/>
                    <a:pt x="105" y="123"/>
                  </a:cubicBezTo>
                  <a:cubicBezTo>
                    <a:pt x="119" y="145"/>
                    <a:pt x="119" y="145"/>
                    <a:pt x="119" y="145"/>
                  </a:cubicBezTo>
                  <a:cubicBezTo>
                    <a:pt x="0" y="145"/>
                    <a:pt x="0" y="145"/>
                    <a:pt x="0" y="145"/>
                  </a:cubicBezTo>
                  <a:cubicBezTo>
                    <a:pt x="0" y="145"/>
                    <a:pt x="0" y="117"/>
                    <a:pt x="0" y="58"/>
                  </a:cubicBezTo>
                  <a:cubicBezTo>
                    <a:pt x="0" y="27"/>
                    <a:pt x="37" y="9"/>
                    <a:pt x="72" y="0"/>
                  </a:cubicBezTo>
                  <a:cubicBezTo>
                    <a:pt x="83" y="21"/>
                    <a:pt x="104" y="37"/>
                    <a:pt x="12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78"/>
            <p:cNvSpPr/>
            <p:nvPr/>
          </p:nvSpPr>
          <p:spPr bwMode="auto">
            <a:xfrm>
              <a:off x="4933950" y="4221163"/>
              <a:ext cx="1155700" cy="1308100"/>
            </a:xfrm>
            <a:custGeom>
              <a:avLst/>
              <a:gdLst>
                <a:gd name="T0" fmla="*/ 308 w 308"/>
                <a:gd name="T1" fmla="*/ 92 h 348"/>
                <a:gd name="T2" fmla="*/ 252 w 308"/>
                <a:gd name="T3" fmla="*/ 295 h 348"/>
                <a:gd name="T4" fmla="*/ 286 w 308"/>
                <a:gd name="T5" fmla="*/ 348 h 348"/>
                <a:gd name="T6" fmla="*/ 0 w 308"/>
                <a:gd name="T7" fmla="*/ 348 h 348"/>
                <a:gd name="T8" fmla="*/ 0 w 308"/>
                <a:gd name="T9" fmla="*/ 139 h 348"/>
                <a:gd name="T10" fmla="*/ 174 w 308"/>
                <a:gd name="T11" fmla="*/ 0 h 348"/>
                <a:gd name="T12" fmla="*/ 308 w 308"/>
                <a:gd name="T13" fmla="*/ 92 h 348"/>
              </a:gdLst>
              <a:ahLst/>
              <a:cxnLst>
                <a:cxn ang="0">
                  <a:pos x="T0" y="T1"/>
                </a:cxn>
                <a:cxn ang="0">
                  <a:pos x="T2" y="T3"/>
                </a:cxn>
                <a:cxn ang="0">
                  <a:pos x="T4" y="T5"/>
                </a:cxn>
                <a:cxn ang="0">
                  <a:pos x="T6" y="T7"/>
                </a:cxn>
                <a:cxn ang="0">
                  <a:pos x="T8" y="T9"/>
                </a:cxn>
                <a:cxn ang="0">
                  <a:pos x="T10" y="T11"/>
                </a:cxn>
                <a:cxn ang="0">
                  <a:pos x="T12" y="T13"/>
                </a:cxn>
              </a:cxnLst>
              <a:rect l="0" t="0" r="r" b="b"/>
              <a:pathLst>
                <a:path w="308" h="348">
                  <a:moveTo>
                    <a:pt x="308" y="92"/>
                  </a:moveTo>
                  <a:cubicBezTo>
                    <a:pt x="252" y="295"/>
                    <a:pt x="252" y="295"/>
                    <a:pt x="252" y="295"/>
                  </a:cubicBezTo>
                  <a:cubicBezTo>
                    <a:pt x="286" y="348"/>
                    <a:pt x="286" y="348"/>
                    <a:pt x="286" y="348"/>
                  </a:cubicBezTo>
                  <a:cubicBezTo>
                    <a:pt x="0" y="348"/>
                    <a:pt x="0" y="348"/>
                    <a:pt x="0" y="348"/>
                  </a:cubicBezTo>
                  <a:cubicBezTo>
                    <a:pt x="0" y="348"/>
                    <a:pt x="0" y="280"/>
                    <a:pt x="0" y="139"/>
                  </a:cubicBezTo>
                  <a:cubicBezTo>
                    <a:pt x="0" y="65"/>
                    <a:pt x="89" y="23"/>
                    <a:pt x="174" y="0"/>
                  </a:cubicBezTo>
                  <a:cubicBezTo>
                    <a:pt x="198" y="51"/>
                    <a:pt x="249" y="88"/>
                    <a:pt x="308"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79"/>
            <p:cNvSpPr/>
            <p:nvPr/>
          </p:nvSpPr>
          <p:spPr bwMode="auto">
            <a:xfrm>
              <a:off x="4156075" y="4675188"/>
              <a:ext cx="777875" cy="139700"/>
            </a:xfrm>
            <a:custGeom>
              <a:avLst/>
              <a:gdLst>
                <a:gd name="T0" fmla="*/ 202 w 207"/>
                <a:gd name="T1" fmla="*/ 0 h 37"/>
                <a:gd name="T2" fmla="*/ 207 w 207"/>
                <a:gd name="T3" fmla="*/ 18 h 37"/>
                <a:gd name="T4" fmla="*/ 202 w 207"/>
                <a:gd name="T5" fmla="*/ 37 h 37"/>
                <a:gd name="T6" fmla="*/ 4 w 207"/>
                <a:gd name="T7" fmla="*/ 37 h 37"/>
                <a:gd name="T8" fmla="*/ 0 w 207"/>
                <a:gd name="T9" fmla="*/ 18 h 37"/>
                <a:gd name="T10" fmla="*/ 4 w 207"/>
                <a:gd name="T11" fmla="*/ 0 h 37"/>
                <a:gd name="T12" fmla="*/ 202 w 207"/>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207" h="37">
                  <a:moveTo>
                    <a:pt x="202" y="0"/>
                  </a:moveTo>
                  <a:cubicBezTo>
                    <a:pt x="205" y="0"/>
                    <a:pt x="207" y="8"/>
                    <a:pt x="207" y="18"/>
                  </a:cubicBezTo>
                  <a:cubicBezTo>
                    <a:pt x="207" y="29"/>
                    <a:pt x="205" y="37"/>
                    <a:pt x="202" y="37"/>
                  </a:cubicBezTo>
                  <a:cubicBezTo>
                    <a:pt x="4" y="37"/>
                    <a:pt x="4" y="37"/>
                    <a:pt x="4" y="37"/>
                  </a:cubicBezTo>
                  <a:cubicBezTo>
                    <a:pt x="2" y="37"/>
                    <a:pt x="0" y="29"/>
                    <a:pt x="0" y="18"/>
                  </a:cubicBezTo>
                  <a:cubicBezTo>
                    <a:pt x="0" y="8"/>
                    <a:pt x="2" y="0"/>
                    <a:pt x="4" y="0"/>
                  </a:cubicBezTo>
                  <a:lnTo>
                    <a:pt x="20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80"/>
            <p:cNvSpPr/>
            <p:nvPr/>
          </p:nvSpPr>
          <p:spPr bwMode="auto">
            <a:xfrm>
              <a:off x="3589338" y="4213226"/>
              <a:ext cx="484188" cy="544513"/>
            </a:xfrm>
            <a:custGeom>
              <a:avLst/>
              <a:gdLst>
                <a:gd name="T0" fmla="*/ 129 w 129"/>
                <a:gd name="T1" fmla="*/ 58 h 145"/>
                <a:gd name="T2" fmla="*/ 129 w 129"/>
                <a:gd name="T3" fmla="*/ 145 h 145"/>
                <a:gd name="T4" fmla="*/ 10 w 129"/>
                <a:gd name="T5" fmla="*/ 145 h 145"/>
                <a:gd name="T6" fmla="*/ 24 w 129"/>
                <a:gd name="T7" fmla="*/ 123 h 145"/>
                <a:gd name="T8" fmla="*/ 0 w 129"/>
                <a:gd name="T9" fmla="*/ 38 h 145"/>
                <a:gd name="T10" fmla="*/ 56 w 129"/>
                <a:gd name="T11" fmla="*/ 0 h 145"/>
                <a:gd name="T12" fmla="*/ 129 w 129"/>
                <a:gd name="T13" fmla="*/ 58 h 145"/>
              </a:gdLst>
              <a:ahLst/>
              <a:cxnLst>
                <a:cxn ang="0">
                  <a:pos x="T0" y="T1"/>
                </a:cxn>
                <a:cxn ang="0">
                  <a:pos x="T2" y="T3"/>
                </a:cxn>
                <a:cxn ang="0">
                  <a:pos x="T4" y="T5"/>
                </a:cxn>
                <a:cxn ang="0">
                  <a:pos x="T6" y="T7"/>
                </a:cxn>
                <a:cxn ang="0">
                  <a:pos x="T8" y="T9"/>
                </a:cxn>
                <a:cxn ang="0">
                  <a:pos x="T10" y="T11"/>
                </a:cxn>
                <a:cxn ang="0">
                  <a:pos x="T12" y="T13"/>
                </a:cxn>
              </a:cxnLst>
              <a:rect l="0" t="0" r="r" b="b"/>
              <a:pathLst>
                <a:path w="129" h="145">
                  <a:moveTo>
                    <a:pt x="129" y="58"/>
                  </a:moveTo>
                  <a:cubicBezTo>
                    <a:pt x="129" y="117"/>
                    <a:pt x="129" y="145"/>
                    <a:pt x="129" y="145"/>
                  </a:cubicBezTo>
                  <a:cubicBezTo>
                    <a:pt x="10" y="145"/>
                    <a:pt x="10" y="145"/>
                    <a:pt x="10" y="145"/>
                  </a:cubicBezTo>
                  <a:cubicBezTo>
                    <a:pt x="24" y="123"/>
                    <a:pt x="24" y="123"/>
                    <a:pt x="24" y="123"/>
                  </a:cubicBezTo>
                  <a:cubicBezTo>
                    <a:pt x="0" y="38"/>
                    <a:pt x="0" y="38"/>
                    <a:pt x="0" y="38"/>
                  </a:cubicBezTo>
                  <a:cubicBezTo>
                    <a:pt x="25" y="37"/>
                    <a:pt x="46" y="21"/>
                    <a:pt x="56" y="0"/>
                  </a:cubicBezTo>
                  <a:cubicBezTo>
                    <a:pt x="92" y="9"/>
                    <a:pt x="129" y="27"/>
                    <a:pt x="12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81"/>
            <p:cNvSpPr>
              <a:spLocks noEditPoints="1"/>
            </p:cNvSpPr>
            <p:nvPr/>
          </p:nvSpPr>
          <p:spPr bwMode="auto">
            <a:xfrm>
              <a:off x="3284538" y="3683001"/>
              <a:ext cx="563563" cy="563563"/>
            </a:xfrm>
            <a:custGeom>
              <a:avLst/>
              <a:gdLst>
                <a:gd name="T0" fmla="*/ 75 w 150"/>
                <a:gd name="T1" fmla="*/ 0 h 150"/>
                <a:gd name="T2" fmla="*/ 150 w 150"/>
                <a:gd name="T3" fmla="*/ 75 h 150"/>
                <a:gd name="T4" fmla="*/ 75 w 150"/>
                <a:gd name="T5" fmla="*/ 150 h 150"/>
                <a:gd name="T6" fmla="*/ 0 w 150"/>
                <a:gd name="T7" fmla="*/ 75 h 150"/>
                <a:gd name="T8" fmla="*/ 75 w 150"/>
                <a:gd name="T9" fmla="*/ 0 h 150"/>
                <a:gd name="T10" fmla="*/ 137 w 150"/>
                <a:gd name="T11" fmla="*/ 72 h 150"/>
                <a:gd name="T12" fmla="*/ 117 w 150"/>
                <a:gd name="T13" fmla="*/ 30 h 150"/>
                <a:gd name="T14" fmla="*/ 122 w 150"/>
                <a:gd name="T15" fmla="*/ 60 h 150"/>
                <a:gd name="T16" fmla="*/ 89 w 150"/>
                <a:gd name="T17" fmla="*/ 126 h 150"/>
                <a:gd name="T18" fmla="*/ 137 w 150"/>
                <a:gd name="T19" fmla="*/ 7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75" y="0"/>
                  </a:moveTo>
                  <a:cubicBezTo>
                    <a:pt x="116" y="0"/>
                    <a:pt x="150" y="34"/>
                    <a:pt x="150" y="75"/>
                  </a:cubicBezTo>
                  <a:cubicBezTo>
                    <a:pt x="150" y="116"/>
                    <a:pt x="116" y="150"/>
                    <a:pt x="75" y="150"/>
                  </a:cubicBezTo>
                  <a:cubicBezTo>
                    <a:pt x="33" y="150"/>
                    <a:pt x="0" y="116"/>
                    <a:pt x="0" y="75"/>
                  </a:cubicBezTo>
                  <a:cubicBezTo>
                    <a:pt x="0" y="34"/>
                    <a:pt x="33" y="0"/>
                    <a:pt x="75" y="0"/>
                  </a:cubicBezTo>
                  <a:close/>
                  <a:moveTo>
                    <a:pt x="137" y="72"/>
                  </a:moveTo>
                  <a:cubicBezTo>
                    <a:pt x="137" y="55"/>
                    <a:pt x="129" y="40"/>
                    <a:pt x="117" y="30"/>
                  </a:cubicBezTo>
                  <a:cubicBezTo>
                    <a:pt x="120" y="39"/>
                    <a:pt x="122" y="49"/>
                    <a:pt x="122" y="60"/>
                  </a:cubicBezTo>
                  <a:cubicBezTo>
                    <a:pt x="122" y="87"/>
                    <a:pt x="109" y="111"/>
                    <a:pt x="89" y="126"/>
                  </a:cubicBezTo>
                  <a:cubicBezTo>
                    <a:pt x="116" y="123"/>
                    <a:pt x="137" y="100"/>
                    <a:pt x="137"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82"/>
            <p:cNvSpPr/>
            <p:nvPr/>
          </p:nvSpPr>
          <p:spPr bwMode="auto">
            <a:xfrm>
              <a:off x="3070225" y="4213226"/>
              <a:ext cx="484188" cy="544513"/>
            </a:xfrm>
            <a:custGeom>
              <a:avLst/>
              <a:gdLst>
                <a:gd name="T0" fmla="*/ 129 w 129"/>
                <a:gd name="T1" fmla="*/ 38 h 145"/>
                <a:gd name="T2" fmla="*/ 105 w 129"/>
                <a:gd name="T3" fmla="*/ 123 h 145"/>
                <a:gd name="T4" fmla="*/ 119 w 129"/>
                <a:gd name="T5" fmla="*/ 145 h 145"/>
                <a:gd name="T6" fmla="*/ 0 w 129"/>
                <a:gd name="T7" fmla="*/ 145 h 145"/>
                <a:gd name="T8" fmla="*/ 0 w 129"/>
                <a:gd name="T9" fmla="*/ 58 h 145"/>
                <a:gd name="T10" fmla="*/ 72 w 129"/>
                <a:gd name="T11" fmla="*/ 0 h 145"/>
                <a:gd name="T12" fmla="*/ 129 w 129"/>
                <a:gd name="T13" fmla="*/ 38 h 145"/>
              </a:gdLst>
              <a:ahLst/>
              <a:cxnLst>
                <a:cxn ang="0">
                  <a:pos x="T0" y="T1"/>
                </a:cxn>
                <a:cxn ang="0">
                  <a:pos x="T2" y="T3"/>
                </a:cxn>
                <a:cxn ang="0">
                  <a:pos x="T4" y="T5"/>
                </a:cxn>
                <a:cxn ang="0">
                  <a:pos x="T6" y="T7"/>
                </a:cxn>
                <a:cxn ang="0">
                  <a:pos x="T8" y="T9"/>
                </a:cxn>
                <a:cxn ang="0">
                  <a:pos x="T10" y="T11"/>
                </a:cxn>
                <a:cxn ang="0">
                  <a:pos x="T12" y="T13"/>
                </a:cxn>
              </a:cxnLst>
              <a:rect l="0" t="0" r="r" b="b"/>
              <a:pathLst>
                <a:path w="129" h="145">
                  <a:moveTo>
                    <a:pt x="129" y="38"/>
                  </a:moveTo>
                  <a:cubicBezTo>
                    <a:pt x="105" y="123"/>
                    <a:pt x="105" y="123"/>
                    <a:pt x="105" y="123"/>
                  </a:cubicBezTo>
                  <a:cubicBezTo>
                    <a:pt x="119" y="145"/>
                    <a:pt x="119" y="145"/>
                    <a:pt x="119" y="145"/>
                  </a:cubicBezTo>
                  <a:cubicBezTo>
                    <a:pt x="0" y="145"/>
                    <a:pt x="0" y="145"/>
                    <a:pt x="0" y="145"/>
                  </a:cubicBezTo>
                  <a:cubicBezTo>
                    <a:pt x="0" y="145"/>
                    <a:pt x="0" y="117"/>
                    <a:pt x="0" y="58"/>
                  </a:cubicBezTo>
                  <a:cubicBezTo>
                    <a:pt x="0" y="27"/>
                    <a:pt x="37" y="9"/>
                    <a:pt x="72" y="0"/>
                  </a:cubicBezTo>
                  <a:cubicBezTo>
                    <a:pt x="83" y="21"/>
                    <a:pt x="104" y="37"/>
                    <a:pt x="12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4" name="Freeform 11"/>
          <p:cNvSpPr/>
          <p:nvPr/>
        </p:nvSpPr>
        <p:spPr bwMode="auto">
          <a:xfrm rot="10800000">
            <a:off x="5592753" y="1152932"/>
            <a:ext cx="1131031" cy="5060708"/>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 name="connsiteX0" fmla="*/ 0 w 10000"/>
              <a:gd name="connsiteY0" fmla="*/ 136 h 9994"/>
              <a:gd name="connsiteX1" fmla="*/ 0 w 10000"/>
              <a:gd name="connsiteY1" fmla="*/ 0 h 9994"/>
              <a:gd name="connsiteX2" fmla="*/ 2004 w 10000"/>
              <a:gd name="connsiteY2" fmla="*/ 118 h 9994"/>
              <a:gd name="connsiteX3" fmla="*/ 3669 w 10000"/>
              <a:gd name="connsiteY3" fmla="*/ 303 h 9994"/>
              <a:gd name="connsiteX4" fmla="*/ 5120 w 10000"/>
              <a:gd name="connsiteY4" fmla="*/ 611 h 9994"/>
              <a:gd name="connsiteX5" fmla="*/ 6112 w 10000"/>
              <a:gd name="connsiteY5" fmla="*/ 994 h 9994"/>
              <a:gd name="connsiteX6" fmla="*/ 6622 w 10000"/>
              <a:gd name="connsiteY6" fmla="*/ 1411 h 9994"/>
              <a:gd name="connsiteX7" fmla="*/ 6841 w 10000"/>
              <a:gd name="connsiteY7" fmla="*/ 1899 h 9994"/>
              <a:gd name="connsiteX8" fmla="*/ 6593 w 10000"/>
              <a:gd name="connsiteY8" fmla="*/ 2496 h 9994"/>
              <a:gd name="connsiteX9" fmla="*/ 6062 w 10000"/>
              <a:gd name="connsiteY9" fmla="*/ 3047 h 9994"/>
              <a:gd name="connsiteX10" fmla="*/ 5864 w 10000"/>
              <a:gd name="connsiteY10" fmla="*/ 3621 h 9994"/>
              <a:gd name="connsiteX11" fmla="*/ 6154 w 10000"/>
              <a:gd name="connsiteY11" fmla="*/ 4164 h 9994"/>
              <a:gd name="connsiteX12" fmla="*/ 6806 w 10000"/>
              <a:gd name="connsiteY12" fmla="*/ 4472 h 9994"/>
              <a:gd name="connsiteX13" fmla="*/ 7861 w 10000"/>
              <a:gd name="connsiteY13" fmla="*/ 4685 h 9994"/>
              <a:gd name="connsiteX14" fmla="*/ 8810 w 10000"/>
              <a:gd name="connsiteY14" fmla="*/ 4808 h 9994"/>
              <a:gd name="connsiteX15" fmla="*/ 10000 w 10000"/>
              <a:gd name="connsiteY15" fmla="*/ 4859 h 9994"/>
              <a:gd name="connsiteX16" fmla="*/ 9999 w 10000"/>
              <a:gd name="connsiteY16" fmla="*/ 4994 h 9994"/>
              <a:gd name="connsiteX17" fmla="*/ 10000 w 10000"/>
              <a:gd name="connsiteY17" fmla="*/ 5124 h 9994"/>
              <a:gd name="connsiteX18" fmla="*/ 8187 w 10000"/>
              <a:gd name="connsiteY18" fmla="*/ 5265 h 9994"/>
              <a:gd name="connsiteX19" fmla="*/ 7075 w 10000"/>
              <a:gd name="connsiteY19" fmla="*/ 5477 h 9994"/>
              <a:gd name="connsiteX20" fmla="*/ 6232 w 10000"/>
              <a:gd name="connsiteY20" fmla="*/ 5838 h 9994"/>
              <a:gd name="connsiteX21" fmla="*/ 5850 w 10000"/>
              <a:gd name="connsiteY21" fmla="*/ 6331 h 9994"/>
              <a:gd name="connsiteX22" fmla="*/ 6020 w 10000"/>
              <a:gd name="connsiteY22" fmla="*/ 6978 h 9994"/>
              <a:gd name="connsiteX23" fmla="*/ 6261 w 10000"/>
              <a:gd name="connsiteY23" fmla="*/ 7409 h 9994"/>
              <a:gd name="connsiteX24" fmla="*/ 6622 w 10000"/>
              <a:gd name="connsiteY24" fmla="*/ 7908 h 9994"/>
              <a:gd name="connsiteX25" fmla="*/ 6686 w 10000"/>
              <a:gd name="connsiteY25" fmla="*/ 8397 h 9994"/>
              <a:gd name="connsiteX26" fmla="*/ 6324 w 10000"/>
              <a:gd name="connsiteY26" fmla="*/ 8872 h 9994"/>
              <a:gd name="connsiteX27" fmla="*/ 5609 w 10000"/>
              <a:gd name="connsiteY27" fmla="*/ 9241 h 9994"/>
              <a:gd name="connsiteX28" fmla="*/ 4525 w 10000"/>
              <a:gd name="connsiteY28" fmla="*/ 9547 h 9994"/>
              <a:gd name="connsiteX29" fmla="*/ 3244 w 10000"/>
              <a:gd name="connsiteY29" fmla="*/ 9784 h 9994"/>
              <a:gd name="connsiteX30" fmla="*/ 2195 w 10000"/>
              <a:gd name="connsiteY30" fmla="*/ 9930 h 9994"/>
              <a:gd name="connsiteX31" fmla="*/ 1501 w 10000"/>
              <a:gd name="connsiteY31" fmla="*/ 9993 h 9994"/>
              <a:gd name="connsiteX32" fmla="*/ 1211 w 10000"/>
              <a:gd name="connsiteY32" fmla="*/ 9940 h 9994"/>
              <a:gd name="connsiteX33" fmla="*/ 1473 w 10000"/>
              <a:gd name="connsiteY33" fmla="*/ 9827 h 9994"/>
              <a:gd name="connsiteX34" fmla="*/ 2125 w 10000"/>
              <a:gd name="connsiteY34" fmla="*/ 9719 h 9994"/>
              <a:gd name="connsiteX35" fmla="*/ 3152 w 10000"/>
              <a:gd name="connsiteY35" fmla="*/ 9494 h 9994"/>
              <a:gd name="connsiteX36" fmla="*/ 3994 w 10000"/>
              <a:gd name="connsiteY36" fmla="*/ 9173 h 9994"/>
              <a:gd name="connsiteX37" fmla="*/ 4426 w 10000"/>
              <a:gd name="connsiteY37" fmla="*/ 8845 h 9994"/>
              <a:gd name="connsiteX38" fmla="*/ 4518 w 10000"/>
              <a:gd name="connsiteY38" fmla="*/ 8522 h 9994"/>
              <a:gd name="connsiteX39" fmla="*/ 4377 w 10000"/>
              <a:gd name="connsiteY39" fmla="*/ 8030 h 9994"/>
              <a:gd name="connsiteX40" fmla="*/ 4136 w 10000"/>
              <a:gd name="connsiteY40" fmla="*/ 7347 h 9994"/>
              <a:gd name="connsiteX41" fmla="*/ 4093 w 10000"/>
              <a:gd name="connsiteY41" fmla="*/ 6737 h 9994"/>
              <a:gd name="connsiteX42" fmla="*/ 4476 w 10000"/>
              <a:gd name="connsiteY42" fmla="*/ 6164 h 9994"/>
              <a:gd name="connsiteX43" fmla="*/ 5467 w 10000"/>
              <a:gd name="connsiteY43" fmla="*/ 5678 h 9994"/>
              <a:gd name="connsiteX44" fmla="*/ 6664 w 10000"/>
              <a:gd name="connsiteY44" fmla="*/ 5350 h 9994"/>
              <a:gd name="connsiteX45" fmla="*/ 9016 w 10000"/>
              <a:gd name="connsiteY45" fmla="*/ 5012 h 9994"/>
              <a:gd name="connsiteX46" fmla="*/ 7323 w 10000"/>
              <a:gd name="connsiteY46" fmla="*/ 4793 h 9994"/>
              <a:gd name="connsiteX47" fmla="*/ 6261 w 10000"/>
              <a:gd name="connsiteY47" fmla="*/ 4605 h 9994"/>
              <a:gd name="connsiteX48" fmla="*/ 5234 w 10000"/>
              <a:gd name="connsiteY48" fmla="*/ 4267 h 9994"/>
              <a:gd name="connsiteX49" fmla="*/ 4327 w 10000"/>
              <a:gd name="connsiteY49" fmla="*/ 3793 h 9994"/>
              <a:gd name="connsiteX50" fmla="*/ 3952 w 10000"/>
              <a:gd name="connsiteY50" fmla="*/ 3283 h 9994"/>
              <a:gd name="connsiteX51" fmla="*/ 3980 w 10000"/>
              <a:gd name="connsiteY51" fmla="*/ 2743 h 9994"/>
              <a:gd name="connsiteX52" fmla="*/ 4285 w 10000"/>
              <a:gd name="connsiteY52" fmla="*/ 2177 h 9994"/>
              <a:gd name="connsiteX53" fmla="*/ 4575 w 10000"/>
              <a:gd name="connsiteY53" fmla="*/ 1504 h 9994"/>
              <a:gd name="connsiteX54" fmla="*/ 4384 w 10000"/>
              <a:gd name="connsiteY54" fmla="*/ 1072 h 9994"/>
              <a:gd name="connsiteX55" fmla="*/ 3683 w 10000"/>
              <a:gd name="connsiteY55" fmla="*/ 734 h 9994"/>
              <a:gd name="connsiteX56" fmla="*/ 2415 w 10000"/>
              <a:gd name="connsiteY56" fmla="*/ 399 h 9994"/>
              <a:gd name="connsiteX57" fmla="*/ 1076 w 10000"/>
              <a:gd name="connsiteY57" fmla="*/ 220 h 9994"/>
              <a:gd name="connsiteX58" fmla="*/ 0 w 10000"/>
              <a:gd name="connsiteY58" fmla="*/ 136 h 9994"/>
              <a:gd name="connsiteX0-1" fmla="*/ 0 w 11363"/>
              <a:gd name="connsiteY0-2" fmla="*/ 136 h 10000"/>
              <a:gd name="connsiteX1-3" fmla="*/ 0 w 11363"/>
              <a:gd name="connsiteY1-4" fmla="*/ 0 h 10000"/>
              <a:gd name="connsiteX2-5" fmla="*/ 2004 w 11363"/>
              <a:gd name="connsiteY2-6" fmla="*/ 118 h 10000"/>
              <a:gd name="connsiteX3-7" fmla="*/ 3669 w 11363"/>
              <a:gd name="connsiteY3-8" fmla="*/ 303 h 10000"/>
              <a:gd name="connsiteX4-9" fmla="*/ 5120 w 11363"/>
              <a:gd name="connsiteY4-10" fmla="*/ 611 h 10000"/>
              <a:gd name="connsiteX5-11" fmla="*/ 6112 w 11363"/>
              <a:gd name="connsiteY5-12" fmla="*/ 995 h 10000"/>
              <a:gd name="connsiteX6-13" fmla="*/ 6622 w 11363"/>
              <a:gd name="connsiteY6-14" fmla="*/ 1412 h 10000"/>
              <a:gd name="connsiteX7-15" fmla="*/ 6841 w 11363"/>
              <a:gd name="connsiteY7-16" fmla="*/ 1900 h 10000"/>
              <a:gd name="connsiteX8-17" fmla="*/ 6593 w 11363"/>
              <a:gd name="connsiteY8-18" fmla="*/ 2497 h 10000"/>
              <a:gd name="connsiteX9-19" fmla="*/ 6062 w 11363"/>
              <a:gd name="connsiteY9-20" fmla="*/ 3049 h 10000"/>
              <a:gd name="connsiteX10-21" fmla="*/ 5864 w 11363"/>
              <a:gd name="connsiteY10-22" fmla="*/ 3623 h 10000"/>
              <a:gd name="connsiteX11-23" fmla="*/ 6154 w 11363"/>
              <a:gd name="connsiteY11-24" fmla="*/ 4166 h 10000"/>
              <a:gd name="connsiteX12-25" fmla="*/ 6806 w 11363"/>
              <a:gd name="connsiteY12-26" fmla="*/ 4475 h 10000"/>
              <a:gd name="connsiteX13-27" fmla="*/ 7861 w 11363"/>
              <a:gd name="connsiteY13-28" fmla="*/ 4688 h 10000"/>
              <a:gd name="connsiteX14-29" fmla="*/ 8810 w 11363"/>
              <a:gd name="connsiteY14-30" fmla="*/ 4811 h 10000"/>
              <a:gd name="connsiteX15-31" fmla="*/ 10000 w 11363"/>
              <a:gd name="connsiteY15-32" fmla="*/ 4862 h 10000"/>
              <a:gd name="connsiteX16-33" fmla="*/ 11363 w 11363"/>
              <a:gd name="connsiteY16-34" fmla="*/ 4986 h 10000"/>
              <a:gd name="connsiteX17-35" fmla="*/ 10000 w 11363"/>
              <a:gd name="connsiteY17-36" fmla="*/ 5127 h 10000"/>
              <a:gd name="connsiteX18-37" fmla="*/ 8187 w 11363"/>
              <a:gd name="connsiteY18-38" fmla="*/ 5268 h 10000"/>
              <a:gd name="connsiteX19-39" fmla="*/ 7075 w 11363"/>
              <a:gd name="connsiteY19-40" fmla="*/ 5480 h 10000"/>
              <a:gd name="connsiteX20-41" fmla="*/ 6232 w 11363"/>
              <a:gd name="connsiteY20-42" fmla="*/ 5842 h 10000"/>
              <a:gd name="connsiteX21-43" fmla="*/ 5850 w 11363"/>
              <a:gd name="connsiteY21-44" fmla="*/ 6335 h 10000"/>
              <a:gd name="connsiteX22-45" fmla="*/ 6020 w 11363"/>
              <a:gd name="connsiteY22-46" fmla="*/ 6982 h 10000"/>
              <a:gd name="connsiteX23-47" fmla="*/ 6261 w 11363"/>
              <a:gd name="connsiteY23-48" fmla="*/ 7413 h 10000"/>
              <a:gd name="connsiteX24-49" fmla="*/ 6622 w 11363"/>
              <a:gd name="connsiteY24-50" fmla="*/ 7913 h 10000"/>
              <a:gd name="connsiteX25-51" fmla="*/ 6686 w 11363"/>
              <a:gd name="connsiteY25-52" fmla="*/ 8402 h 10000"/>
              <a:gd name="connsiteX26-53" fmla="*/ 6324 w 11363"/>
              <a:gd name="connsiteY26-54" fmla="*/ 8877 h 10000"/>
              <a:gd name="connsiteX27-55" fmla="*/ 5609 w 11363"/>
              <a:gd name="connsiteY27-56" fmla="*/ 9247 h 10000"/>
              <a:gd name="connsiteX28-57" fmla="*/ 4525 w 11363"/>
              <a:gd name="connsiteY28-58" fmla="*/ 9553 h 10000"/>
              <a:gd name="connsiteX29-59" fmla="*/ 3244 w 11363"/>
              <a:gd name="connsiteY29-60" fmla="*/ 9790 h 10000"/>
              <a:gd name="connsiteX30-61" fmla="*/ 2195 w 11363"/>
              <a:gd name="connsiteY30-62" fmla="*/ 9936 h 10000"/>
              <a:gd name="connsiteX31-63" fmla="*/ 1501 w 11363"/>
              <a:gd name="connsiteY31-64" fmla="*/ 9999 h 10000"/>
              <a:gd name="connsiteX32-65" fmla="*/ 1211 w 11363"/>
              <a:gd name="connsiteY32-66" fmla="*/ 9946 h 10000"/>
              <a:gd name="connsiteX33-67" fmla="*/ 1473 w 11363"/>
              <a:gd name="connsiteY33-68" fmla="*/ 9833 h 10000"/>
              <a:gd name="connsiteX34-69" fmla="*/ 2125 w 11363"/>
              <a:gd name="connsiteY34-70" fmla="*/ 9725 h 10000"/>
              <a:gd name="connsiteX35-71" fmla="*/ 3152 w 11363"/>
              <a:gd name="connsiteY35-72" fmla="*/ 9500 h 10000"/>
              <a:gd name="connsiteX36-73" fmla="*/ 3994 w 11363"/>
              <a:gd name="connsiteY36-74" fmla="*/ 9179 h 10000"/>
              <a:gd name="connsiteX37-75" fmla="*/ 4426 w 11363"/>
              <a:gd name="connsiteY37-76" fmla="*/ 8850 h 10000"/>
              <a:gd name="connsiteX38-77" fmla="*/ 4518 w 11363"/>
              <a:gd name="connsiteY38-78" fmla="*/ 8527 h 10000"/>
              <a:gd name="connsiteX39-79" fmla="*/ 4377 w 11363"/>
              <a:gd name="connsiteY39-80" fmla="*/ 8035 h 10000"/>
              <a:gd name="connsiteX40-81" fmla="*/ 4136 w 11363"/>
              <a:gd name="connsiteY40-82" fmla="*/ 7351 h 10000"/>
              <a:gd name="connsiteX41-83" fmla="*/ 4093 w 11363"/>
              <a:gd name="connsiteY41-84" fmla="*/ 6741 h 10000"/>
              <a:gd name="connsiteX42-85" fmla="*/ 4476 w 11363"/>
              <a:gd name="connsiteY42-86" fmla="*/ 6168 h 10000"/>
              <a:gd name="connsiteX43-87" fmla="*/ 5467 w 11363"/>
              <a:gd name="connsiteY43-88" fmla="*/ 5681 h 10000"/>
              <a:gd name="connsiteX44-89" fmla="*/ 6664 w 11363"/>
              <a:gd name="connsiteY44-90" fmla="*/ 5353 h 10000"/>
              <a:gd name="connsiteX45-91" fmla="*/ 9016 w 11363"/>
              <a:gd name="connsiteY45-92" fmla="*/ 5015 h 10000"/>
              <a:gd name="connsiteX46-93" fmla="*/ 7323 w 11363"/>
              <a:gd name="connsiteY46-94" fmla="*/ 4796 h 10000"/>
              <a:gd name="connsiteX47-95" fmla="*/ 6261 w 11363"/>
              <a:gd name="connsiteY47-96" fmla="*/ 4608 h 10000"/>
              <a:gd name="connsiteX48-97" fmla="*/ 5234 w 11363"/>
              <a:gd name="connsiteY48-98" fmla="*/ 4270 h 10000"/>
              <a:gd name="connsiteX49-99" fmla="*/ 4327 w 11363"/>
              <a:gd name="connsiteY49-100" fmla="*/ 3795 h 10000"/>
              <a:gd name="connsiteX50-101" fmla="*/ 3952 w 11363"/>
              <a:gd name="connsiteY50-102" fmla="*/ 3285 h 10000"/>
              <a:gd name="connsiteX51-103" fmla="*/ 3980 w 11363"/>
              <a:gd name="connsiteY51-104" fmla="*/ 2745 h 10000"/>
              <a:gd name="connsiteX52-105" fmla="*/ 4285 w 11363"/>
              <a:gd name="connsiteY52-106" fmla="*/ 2178 h 10000"/>
              <a:gd name="connsiteX53-107" fmla="*/ 4575 w 11363"/>
              <a:gd name="connsiteY53-108" fmla="*/ 1505 h 10000"/>
              <a:gd name="connsiteX54-109" fmla="*/ 4384 w 11363"/>
              <a:gd name="connsiteY54-110" fmla="*/ 1073 h 10000"/>
              <a:gd name="connsiteX55-111" fmla="*/ 3683 w 11363"/>
              <a:gd name="connsiteY55-112" fmla="*/ 734 h 10000"/>
              <a:gd name="connsiteX56-113" fmla="*/ 2415 w 11363"/>
              <a:gd name="connsiteY56-114" fmla="*/ 399 h 10000"/>
              <a:gd name="connsiteX57-115" fmla="*/ 1076 w 11363"/>
              <a:gd name="connsiteY57-116" fmla="*/ 220 h 10000"/>
              <a:gd name="connsiteX58-117" fmla="*/ 0 w 11363"/>
              <a:gd name="connsiteY58-118" fmla="*/ 136 h 10000"/>
              <a:gd name="connsiteX0-119" fmla="*/ 0 w 11399"/>
              <a:gd name="connsiteY0-120" fmla="*/ 136 h 10000"/>
              <a:gd name="connsiteX1-121" fmla="*/ 0 w 11399"/>
              <a:gd name="connsiteY1-122" fmla="*/ 0 h 10000"/>
              <a:gd name="connsiteX2-123" fmla="*/ 2004 w 11399"/>
              <a:gd name="connsiteY2-124" fmla="*/ 118 h 10000"/>
              <a:gd name="connsiteX3-125" fmla="*/ 3669 w 11399"/>
              <a:gd name="connsiteY3-126" fmla="*/ 303 h 10000"/>
              <a:gd name="connsiteX4-127" fmla="*/ 5120 w 11399"/>
              <a:gd name="connsiteY4-128" fmla="*/ 611 h 10000"/>
              <a:gd name="connsiteX5-129" fmla="*/ 6112 w 11399"/>
              <a:gd name="connsiteY5-130" fmla="*/ 995 h 10000"/>
              <a:gd name="connsiteX6-131" fmla="*/ 6622 w 11399"/>
              <a:gd name="connsiteY6-132" fmla="*/ 1412 h 10000"/>
              <a:gd name="connsiteX7-133" fmla="*/ 6841 w 11399"/>
              <a:gd name="connsiteY7-134" fmla="*/ 1900 h 10000"/>
              <a:gd name="connsiteX8-135" fmla="*/ 6593 w 11399"/>
              <a:gd name="connsiteY8-136" fmla="*/ 2497 h 10000"/>
              <a:gd name="connsiteX9-137" fmla="*/ 6062 w 11399"/>
              <a:gd name="connsiteY9-138" fmla="*/ 3049 h 10000"/>
              <a:gd name="connsiteX10-139" fmla="*/ 5864 w 11399"/>
              <a:gd name="connsiteY10-140" fmla="*/ 3623 h 10000"/>
              <a:gd name="connsiteX11-141" fmla="*/ 6154 w 11399"/>
              <a:gd name="connsiteY11-142" fmla="*/ 4166 h 10000"/>
              <a:gd name="connsiteX12-143" fmla="*/ 6806 w 11399"/>
              <a:gd name="connsiteY12-144" fmla="*/ 4475 h 10000"/>
              <a:gd name="connsiteX13-145" fmla="*/ 7861 w 11399"/>
              <a:gd name="connsiteY13-146" fmla="*/ 4688 h 10000"/>
              <a:gd name="connsiteX14-147" fmla="*/ 8810 w 11399"/>
              <a:gd name="connsiteY14-148" fmla="*/ 4811 h 10000"/>
              <a:gd name="connsiteX15-149" fmla="*/ 10000 w 11399"/>
              <a:gd name="connsiteY15-150" fmla="*/ 4862 h 10000"/>
              <a:gd name="connsiteX16-151" fmla="*/ 11363 w 11399"/>
              <a:gd name="connsiteY16-152" fmla="*/ 4986 h 10000"/>
              <a:gd name="connsiteX17-153" fmla="*/ 8187 w 11399"/>
              <a:gd name="connsiteY17-154" fmla="*/ 5268 h 10000"/>
              <a:gd name="connsiteX18-155" fmla="*/ 7075 w 11399"/>
              <a:gd name="connsiteY18-156" fmla="*/ 5480 h 10000"/>
              <a:gd name="connsiteX19-157" fmla="*/ 6232 w 11399"/>
              <a:gd name="connsiteY19-158" fmla="*/ 5842 h 10000"/>
              <a:gd name="connsiteX20-159" fmla="*/ 5850 w 11399"/>
              <a:gd name="connsiteY20-160" fmla="*/ 6335 h 10000"/>
              <a:gd name="connsiteX21-161" fmla="*/ 6020 w 11399"/>
              <a:gd name="connsiteY21-162" fmla="*/ 6982 h 10000"/>
              <a:gd name="connsiteX22-163" fmla="*/ 6261 w 11399"/>
              <a:gd name="connsiteY22-164" fmla="*/ 7413 h 10000"/>
              <a:gd name="connsiteX23-165" fmla="*/ 6622 w 11399"/>
              <a:gd name="connsiteY23-166" fmla="*/ 7913 h 10000"/>
              <a:gd name="connsiteX24-167" fmla="*/ 6686 w 11399"/>
              <a:gd name="connsiteY24-168" fmla="*/ 8402 h 10000"/>
              <a:gd name="connsiteX25-169" fmla="*/ 6324 w 11399"/>
              <a:gd name="connsiteY25-170" fmla="*/ 8877 h 10000"/>
              <a:gd name="connsiteX26-171" fmla="*/ 5609 w 11399"/>
              <a:gd name="connsiteY26-172" fmla="*/ 9247 h 10000"/>
              <a:gd name="connsiteX27-173" fmla="*/ 4525 w 11399"/>
              <a:gd name="connsiteY27-174" fmla="*/ 9553 h 10000"/>
              <a:gd name="connsiteX28-175" fmla="*/ 3244 w 11399"/>
              <a:gd name="connsiteY28-176" fmla="*/ 9790 h 10000"/>
              <a:gd name="connsiteX29-177" fmla="*/ 2195 w 11399"/>
              <a:gd name="connsiteY29-178" fmla="*/ 9936 h 10000"/>
              <a:gd name="connsiteX30-179" fmla="*/ 1501 w 11399"/>
              <a:gd name="connsiteY30-180" fmla="*/ 9999 h 10000"/>
              <a:gd name="connsiteX31-181" fmla="*/ 1211 w 11399"/>
              <a:gd name="connsiteY31-182" fmla="*/ 9946 h 10000"/>
              <a:gd name="connsiteX32-183" fmla="*/ 1473 w 11399"/>
              <a:gd name="connsiteY32-184" fmla="*/ 9833 h 10000"/>
              <a:gd name="connsiteX33-185" fmla="*/ 2125 w 11399"/>
              <a:gd name="connsiteY33-186" fmla="*/ 9725 h 10000"/>
              <a:gd name="connsiteX34-187" fmla="*/ 3152 w 11399"/>
              <a:gd name="connsiteY34-188" fmla="*/ 9500 h 10000"/>
              <a:gd name="connsiteX35-189" fmla="*/ 3994 w 11399"/>
              <a:gd name="connsiteY35-190" fmla="*/ 9179 h 10000"/>
              <a:gd name="connsiteX36-191" fmla="*/ 4426 w 11399"/>
              <a:gd name="connsiteY36-192" fmla="*/ 8850 h 10000"/>
              <a:gd name="connsiteX37-193" fmla="*/ 4518 w 11399"/>
              <a:gd name="connsiteY37-194" fmla="*/ 8527 h 10000"/>
              <a:gd name="connsiteX38-195" fmla="*/ 4377 w 11399"/>
              <a:gd name="connsiteY38-196" fmla="*/ 8035 h 10000"/>
              <a:gd name="connsiteX39-197" fmla="*/ 4136 w 11399"/>
              <a:gd name="connsiteY39-198" fmla="*/ 7351 h 10000"/>
              <a:gd name="connsiteX40-199" fmla="*/ 4093 w 11399"/>
              <a:gd name="connsiteY40-200" fmla="*/ 6741 h 10000"/>
              <a:gd name="connsiteX41-201" fmla="*/ 4476 w 11399"/>
              <a:gd name="connsiteY41-202" fmla="*/ 6168 h 10000"/>
              <a:gd name="connsiteX42-203" fmla="*/ 5467 w 11399"/>
              <a:gd name="connsiteY42-204" fmla="*/ 5681 h 10000"/>
              <a:gd name="connsiteX43-205" fmla="*/ 6664 w 11399"/>
              <a:gd name="connsiteY43-206" fmla="*/ 5353 h 10000"/>
              <a:gd name="connsiteX44-207" fmla="*/ 9016 w 11399"/>
              <a:gd name="connsiteY44-208" fmla="*/ 5015 h 10000"/>
              <a:gd name="connsiteX45-209" fmla="*/ 7323 w 11399"/>
              <a:gd name="connsiteY45-210" fmla="*/ 4796 h 10000"/>
              <a:gd name="connsiteX46-211" fmla="*/ 6261 w 11399"/>
              <a:gd name="connsiteY46-212" fmla="*/ 4608 h 10000"/>
              <a:gd name="connsiteX47-213" fmla="*/ 5234 w 11399"/>
              <a:gd name="connsiteY47-214" fmla="*/ 4270 h 10000"/>
              <a:gd name="connsiteX48-215" fmla="*/ 4327 w 11399"/>
              <a:gd name="connsiteY48-216" fmla="*/ 3795 h 10000"/>
              <a:gd name="connsiteX49-217" fmla="*/ 3952 w 11399"/>
              <a:gd name="connsiteY49-218" fmla="*/ 3285 h 10000"/>
              <a:gd name="connsiteX50-219" fmla="*/ 3980 w 11399"/>
              <a:gd name="connsiteY50-220" fmla="*/ 2745 h 10000"/>
              <a:gd name="connsiteX51-221" fmla="*/ 4285 w 11399"/>
              <a:gd name="connsiteY51-222" fmla="*/ 2178 h 10000"/>
              <a:gd name="connsiteX52-223" fmla="*/ 4575 w 11399"/>
              <a:gd name="connsiteY52-224" fmla="*/ 1505 h 10000"/>
              <a:gd name="connsiteX53-225" fmla="*/ 4384 w 11399"/>
              <a:gd name="connsiteY53-226" fmla="*/ 1073 h 10000"/>
              <a:gd name="connsiteX54-227" fmla="*/ 3683 w 11399"/>
              <a:gd name="connsiteY54-228" fmla="*/ 734 h 10000"/>
              <a:gd name="connsiteX55-229" fmla="*/ 2415 w 11399"/>
              <a:gd name="connsiteY55-230" fmla="*/ 399 h 10000"/>
              <a:gd name="connsiteX56-231" fmla="*/ 1076 w 11399"/>
              <a:gd name="connsiteY56-232" fmla="*/ 220 h 10000"/>
              <a:gd name="connsiteX57-233" fmla="*/ 0 w 11399"/>
              <a:gd name="connsiteY57-234" fmla="*/ 136 h 10000"/>
              <a:gd name="connsiteX0-235" fmla="*/ 0 w 11363"/>
              <a:gd name="connsiteY0-236" fmla="*/ 136 h 10000"/>
              <a:gd name="connsiteX1-237" fmla="*/ 0 w 11363"/>
              <a:gd name="connsiteY1-238" fmla="*/ 0 h 10000"/>
              <a:gd name="connsiteX2-239" fmla="*/ 2004 w 11363"/>
              <a:gd name="connsiteY2-240" fmla="*/ 118 h 10000"/>
              <a:gd name="connsiteX3-241" fmla="*/ 3669 w 11363"/>
              <a:gd name="connsiteY3-242" fmla="*/ 303 h 10000"/>
              <a:gd name="connsiteX4-243" fmla="*/ 5120 w 11363"/>
              <a:gd name="connsiteY4-244" fmla="*/ 611 h 10000"/>
              <a:gd name="connsiteX5-245" fmla="*/ 6112 w 11363"/>
              <a:gd name="connsiteY5-246" fmla="*/ 995 h 10000"/>
              <a:gd name="connsiteX6-247" fmla="*/ 6622 w 11363"/>
              <a:gd name="connsiteY6-248" fmla="*/ 1412 h 10000"/>
              <a:gd name="connsiteX7-249" fmla="*/ 6841 w 11363"/>
              <a:gd name="connsiteY7-250" fmla="*/ 1900 h 10000"/>
              <a:gd name="connsiteX8-251" fmla="*/ 6593 w 11363"/>
              <a:gd name="connsiteY8-252" fmla="*/ 2497 h 10000"/>
              <a:gd name="connsiteX9-253" fmla="*/ 6062 w 11363"/>
              <a:gd name="connsiteY9-254" fmla="*/ 3049 h 10000"/>
              <a:gd name="connsiteX10-255" fmla="*/ 5864 w 11363"/>
              <a:gd name="connsiteY10-256" fmla="*/ 3623 h 10000"/>
              <a:gd name="connsiteX11-257" fmla="*/ 6154 w 11363"/>
              <a:gd name="connsiteY11-258" fmla="*/ 4166 h 10000"/>
              <a:gd name="connsiteX12-259" fmla="*/ 6806 w 11363"/>
              <a:gd name="connsiteY12-260" fmla="*/ 4475 h 10000"/>
              <a:gd name="connsiteX13-261" fmla="*/ 7861 w 11363"/>
              <a:gd name="connsiteY13-262" fmla="*/ 4688 h 10000"/>
              <a:gd name="connsiteX14-263" fmla="*/ 8810 w 11363"/>
              <a:gd name="connsiteY14-264" fmla="*/ 4811 h 10000"/>
              <a:gd name="connsiteX15-265" fmla="*/ 11363 w 11363"/>
              <a:gd name="connsiteY15-266" fmla="*/ 4986 h 10000"/>
              <a:gd name="connsiteX16-267" fmla="*/ 8187 w 11363"/>
              <a:gd name="connsiteY16-268" fmla="*/ 5268 h 10000"/>
              <a:gd name="connsiteX17-269" fmla="*/ 7075 w 11363"/>
              <a:gd name="connsiteY17-270" fmla="*/ 5480 h 10000"/>
              <a:gd name="connsiteX18-271" fmla="*/ 6232 w 11363"/>
              <a:gd name="connsiteY18-272" fmla="*/ 5842 h 10000"/>
              <a:gd name="connsiteX19-273" fmla="*/ 5850 w 11363"/>
              <a:gd name="connsiteY19-274" fmla="*/ 6335 h 10000"/>
              <a:gd name="connsiteX20-275" fmla="*/ 6020 w 11363"/>
              <a:gd name="connsiteY20-276" fmla="*/ 6982 h 10000"/>
              <a:gd name="connsiteX21-277" fmla="*/ 6261 w 11363"/>
              <a:gd name="connsiteY21-278" fmla="*/ 7413 h 10000"/>
              <a:gd name="connsiteX22-279" fmla="*/ 6622 w 11363"/>
              <a:gd name="connsiteY22-280" fmla="*/ 7913 h 10000"/>
              <a:gd name="connsiteX23-281" fmla="*/ 6686 w 11363"/>
              <a:gd name="connsiteY23-282" fmla="*/ 8402 h 10000"/>
              <a:gd name="connsiteX24-283" fmla="*/ 6324 w 11363"/>
              <a:gd name="connsiteY24-284" fmla="*/ 8877 h 10000"/>
              <a:gd name="connsiteX25-285" fmla="*/ 5609 w 11363"/>
              <a:gd name="connsiteY25-286" fmla="*/ 9247 h 10000"/>
              <a:gd name="connsiteX26-287" fmla="*/ 4525 w 11363"/>
              <a:gd name="connsiteY26-288" fmla="*/ 9553 h 10000"/>
              <a:gd name="connsiteX27-289" fmla="*/ 3244 w 11363"/>
              <a:gd name="connsiteY27-290" fmla="*/ 9790 h 10000"/>
              <a:gd name="connsiteX28-291" fmla="*/ 2195 w 11363"/>
              <a:gd name="connsiteY28-292" fmla="*/ 9936 h 10000"/>
              <a:gd name="connsiteX29-293" fmla="*/ 1501 w 11363"/>
              <a:gd name="connsiteY29-294" fmla="*/ 9999 h 10000"/>
              <a:gd name="connsiteX30-295" fmla="*/ 1211 w 11363"/>
              <a:gd name="connsiteY30-296" fmla="*/ 9946 h 10000"/>
              <a:gd name="connsiteX31-297" fmla="*/ 1473 w 11363"/>
              <a:gd name="connsiteY31-298" fmla="*/ 9833 h 10000"/>
              <a:gd name="connsiteX32-299" fmla="*/ 2125 w 11363"/>
              <a:gd name="connsiteY32-300" fmla="*/ 9725 h 10000"/>
              <a:gd name="connsiteX33-301" fmla="*/ 3152 w 11363"/>
              <a:gd name="connsiteY33-302" fmla="*/ 9500 h 10000"/>
              <a:gd name="connsiteX34-303" fmla="*/ 3994 w 11363"/>
              <a:gd name="connsiteY34-304" fmla="*/ 9179 h 10000"/>
              <a:gd name="connsiteX35-305" fmla="*/ 4426 w 11363"/>
              <a:gd name="connsiteY35-306" fmla="*/ 8850 h 10000"/>
              <a:gd name="connsiteX36-307" fmla="*/ 4518 w 11363"/>
              <a:gd name="connsiteY36-308" fmla="*/ 8527 h 10000"/>
              <a:gd name="connsiteX37-309" fmla="*/ 4377 w 11363"/>
              <a:gd name="connsiteY37-310" fmla="*/ 8035 h 10000"/>
              <a:gd name="connsiteX38-311" fmla="*/ 4136 w 11363"/>
              <a:gd name="connsiteY38-312" fmla="*/ 7351 h 10000"/>
              <a:gd name="connsiteX39-313" fmla="*/ 4093 w 11363"/>
              <a:gd name="connsiteY39-314" fmla="*/ 6741 h 10000"/>
              <a:gd name="connsiteX40-315" fmla="*/ 4476 w 11363"/>
              <a:gd name="connsiteY40-316" fmla="*/ 6168 h 10000"/>
              <a:gd name="connsiteX41-317" fmla="*/ 5467 w 11363"/>
              <a:gd name="connsiteY41-318" fmla="*/ 5681 h 10000"/>
              <a:gd name="connsiteX42-319" fmla="*/ 6664 w 11363"/>
              <a:gd name="connsiteY42-320" fmla="*/ 5353 h 10000"/>
              <a:gd name="connsiteX43-321" fmla="*/ 9016 w 11363"/>
              <a:gd name="connsiteY43-322" fmla="*/ 5015 h 10000"/>
              <a:gd name="connsiteX44-323" fmla="*/ 7323 w 11363"/>
              <a:gd name="connsiteY44-324" fmla="*/ 4796 h 10000"/>
              <a:gd name="connsiteX45-325" fmla="*/ 6261 w 11363"/>
              <a:gd name="connsiteY45-326" fmla="*/ 4608 h 10000"/>
              <a:gd name="connsiteX46-327" fmla="*/ 5234 w 11363"/>
              <a:gd name="connsiteY46-328" fmla="*/ 4270 h 10000"/>
              <a:gd name="connsiteX47-329" fmla="*/ 4327 w 11363"/>
              <a:gd name="connsiteY47-330" fmla="*/ 3795 h 10000"/>
              <a:gd name="connsiteX48-331" fmla="*/ 3952 w 11363"/>
              <a:gd name="connsiteY48-332" fmla="*/ 3285 h 10000"/>
              <a:gd name="connsiteX49-333" fmla="*/ 3980 w 11363"/>
              <a:gd name="connsiteY49-334" fmla="*/ 2745 h 10000"/>
              <a:gd name="connsiteX50-335" fmla="*/ 4285 w 11363"/>
              <a:gd name="connsiteY50-336" fmla="*/ 2178 h 10000"/>
              <a:gd name="connsiteX51-337" fmla="*/ 4575 w 11363"/>
              <a:gd name="connsiteY51-338" fmla="*/ 1505 h 10000"/>
              <a:gd name="connsiteX52-339" fmla="*/ 4384 w 11363"/>
              <a:gd name="connsiteY52-340" fmla="*/ 1073 h 10000"/>
              <a:gd name="connsiteX53-341" fmla="*/ 3683 w 11363"/>
              <a:gd name="connsiteY53-342" fmla="*/ 734 h 10000"/>
              <a:gd name="connsiteX54-343" fmla="*/ 2415 w 11363"/>
              <a:gd name="connsiteY54-344" fmla="*/ 399 h 10000"/>
              <a:gd name="connsiteX55-345" fmla="*/ 1076 w 11363"/>
              <a:gd name="connsiteY55-346" fmla="*/ 220 h 10000"/>
              <a:gd name="connsiteX56-347" fmla="*/ 0 w 11363"/>
              <a:gd name="connsiteY56-348" fmla="*/ 136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Lst>
            <a:rect l="l" t="t" r="r" b="b"/>
            <a:pathLst>
              <a:path w="11363" h="10000">
                <a:moveTo>
                  <a:pt x="0" y="136"/>
                </a:moveTo>
                <a:lnTo>
                  <a:pt x="0" y="0"/>
                </a:lnTo>
                <a:lnTo>
                  <a:pt x="2004" y="118"/>
                </a:lnTo>
                <a:cubicBezTo>
                  <a:pt x="2578" y="158"/>
                  <a:pt x="3130" y="220"/>
                  <a:pt x="3669" y="303"/>
                </a:cubicBezTo>
                <a:cubicBezTo>
                  <a:pt x="4207" y="384"/>
                  <a:pt x="4688" y="488"/>
                  <a:pt x="5120" y="611"/>
                </a:cubicBezTo>
                <a:cubicBezTo>
                  <a:pt x="5552" y="737"/>
                  <a:pt x="5878" y="865"/>
                  <a:pt x="6112" y="995"/>
                </a:cubicBezTo>
                <a:cubicBezTo>
                  <a:pt x="6331" y="1124"/>
                  <a:pt x="6494" y="1264"/>
                  <a:pt x="6622" y="1412"/>
                </a:cubicBezTo>
                <a:cubicBezTo>
                  <a:pt x="6742" y="1560"/>
                  <a:pt x="6820" y="1725"/>
                  <a:pt x="6841" y="1900"/>
                </a:cubicBezTo>
                <a:cubicBezTo>
                  <a:pt x="6870" y="2078"/>
                  <a:pt x="6792" y="2278"/>
                  <a:pt x="6593" y="2497"/>
                </a:cubicBezTo>
                <a:lnTo>
                  <a:pt x="6062" y="3049"/>
                </a:lnTo>
                <a:cubicBezTo>
                  <a:pt x="5907" y="3232"/>
                  <a:pt x="5850" y="3422"/>
                  <a:pt x="5864" y="3623"/>
                </a:cubicBezTo>
                <a:cubicBezTo>
                  <a:pt x="5864" y="3843"/>
                  <a:pt x="5956" y="4024"/>
                  <a:pt x="6154" y="4166"/>
                </a:cubicBezTo>
                <a:cubicBezTo>
                  <a:pt x="6346" y="4308"/>
                  <a:pt x="6558" y="4411"/>
                  <a:pt x="6806" y="4475"/>
                </a:cubicBezTo>
                <a:cubicBezTo>
                  <a:pt x="7040" y="4536"/>
                  <a:pt x="7394" y="4608"/>
                  <a:pt x="7861" y="4688"/>
                </a:cubicBezTo>
                <a:cubicBezTo>
                  <a:pt x="8329" y="4766"/>
                  <a:pt x="8647" y="4807"/>
                  <a:pt x="8810" y="4811"/>
                </a:cubicBezTo>
                <a:lnTo>
                  <a:pt x="11363" y="4986"/>
                </a:lnTo>
                <a:cubicBezTo>
                  <a:pt x="11061" y="5054"/>
                  <a:pt x="8902" y="5186"/>
                  <a:pt x="8187" y="5268"/>
                </a:cubicBezTo>
                <a:cubicBezTo>
                  <a:pt x="7783" y="5317"/>
                  <a:pt x="7415" y="5388"/>
                  <a:pt x="7075" y="5480"/>
                </a:cubicBezTo>
                <a:cubicBezTo>
                  <a:pt x="6742" y="5573"/>
                  <a:pt x="6459" y="5693"/>
                  <a:pt x="6232" y="5842"/>
                </a:cubicBezTo>
                <a:cubicBezTo>
                  <a:pt x="5999" y="5988"/>
                  <a:pt x="5871" y="6153"/>
                  <a:pt x="5850" y="6335"/>
                </a:cubicBezTo>
                <a:cubicBezTo>
                  <a:pt x="5829" y="6518"/>
                  <a:pt x="5878" y="6732"/>
                  <a:pt x="6020" y="6982"/>
                </a:cubicBezTo>
                <a:cubicBezTo>
                  <a:pt x="6091" y="7153"/>
                  <a:pt x="6176" y="7298"/>
                  <a:pt x="6261" y="7413"/>
                </a:cubicBezTo>
                <a:lnTo>
                  <a:pt x="6622" y="7913"/>
                </a:lnTo>
                <a:cubicBezTo>
                  <a:pt x="6714" y="8085"/>
                  <a:pt x="6735" y="8248"/>
                  <a:pt x="6686" y="8402"/>
                </a:cubicBezTo>
                <a:cubicBezTo>
                  <a:pt x="6629" y="8575"/>
                  <a:pt x="6508" y="8735"/>
                  <a:pt x="6324" y="8877"/>
                </a:cubicBezTo>
                <a:cubicBezTo>
                  <a:pt x="6133" y="9018"/>
                  <a:pt x="5892" y="9143"/>
                  <a:pt x="5609" y="9247"/>
                </a:cubicBezTo>
                <a:cubicBezTo>
                  <a:pt x="5333" y="9354"/>
                  <a:pt x="4972" y="9455"/>
                  <a:pt x="4525" y="9553"/>
                </a:cubicBezTo>
                <a:cubicBezTo>
                  <a:pt x="4093" y="9652"/>
                  <a:pt x="3661" y="9730"/>
                  <a:pt x="3244" y="9790"/>
                </a:cubicBezTo>
                <a:lnTo>
                  <a:pt x="2195" y="9936"/>
                </a:lnTo>
                <a:cubicBezTo>
                  <a:pt x="1898" y="9986"/>
                  <a:pt x="1664" y="10006"/>
                  <a:pt x="1501" y="9999"/>
                </a:cubicBezTo>
                <a:cubicBezTo>
                  <a:pt x="1339" y="9993"/>
                  <a:pt x="1239" y="9974"/>
                  <a:pt x="1211" y="9946"/>
                </a:cubicBezTo>
                <a:cubicBezTo>
                  <a:pt x="1176" y="9914"/>
                  <a:pt x="1268" y="9878"/>
                  <a:pt x="1473" y="9833"/>
                </a:cubicBezTo>
                <a:cubicBezTo>
                  <a:pt x="1551" y="9818"/>
                  <a:pt x="1763" y="9781"/>
                  <a:pt x="2125" y="9725"/>
                </a:cubicBezTo>
                <a:cubicBezTo>
                  <a:pt x="2486" y="9665"/>
                  <a:pt x="2826" y="9592"/>
                  <a:pt x="3152" y="9500"/>
                </a:cubicBezTo>
                <a:cubicBezTo>
                  <a:pt x="3484" y="9409"/>
                  <a:pt x="3768" y="9304"/>
                  <a:pt x="3994" y="9179"/>
                </a:cubicBezTo>
                <a:cubicBezTo>
                  <a:pt x="4221" y="9056"/>
                  <a:pt x="4370" y="8947"/>
                  <a:pt x="4426" y="8850"/>
                </a:cubicBezTo>
                <a:cubicBezTo>
                  <a:pt x="4490" y="8755"/>
                  <a:pt x="4518" y="8645"/>
                  <a:pt x="4518" y="8527"/>
                </a:cubicBezTo>
                <a:cubicBezTo>
                  <a:pt x="4504" y="8422"/>
                  <a:pt x="4455" y="8259"/>
                  <a:pt x="4377" y="8035"/>
                </a:cubicBezTo>
                <a:cubicBezTo>
                  <a:pt x="4292" y="7810"/>
                  <a:pt x="4214" y="7582"/>
                  <a:pt x="4136" y="7351"/>
                </a:cubicBezTo>
                <a:cubicBezTo>
                  <a:pt x="4065" y="7122"/>
                  <a:pt x="4051" y="6920"/>
                  <a:pt x="4093" y="6741"/>
                </a:cubicBezTo>
                <a:cubicBezTo>
                  <a:pt x="4136" y="6506"/>
                  <a:pt x="4271" y="6315"/>
                  <a:pt x="4476" y="6168"/>
                </a:cubicBezTo>
                <a:cubicBezTo>
                  <a:pt x="4681" y="6022"/>
                  <a:pt x="5014" y="5859"/>
                  <a:pt x="5467" y="5681"/>
                </a:cubicBezTo>
                <a:cubicBezTo>
                  <a:pt x="5928" y="5503"/>
                  <a:pt x="6324" y="5393"/>
                  <a:pt x="6664" y="5353"/>
                </a:cubicBezTo>
                <a:lnTo>
                  <a:pt x="9016" y="5015"/>
                </a:lnTo>
                <a:lnTo>
                  <a:pt x="7323" y="4796"/>
                </a:lnTo>
                <a:cubicBezTo>
                  <a:pt x="6905" y="4736"/>
                  <a:pt x="6544" y="4673"/>
                  <a:pt x="6261" y="4608"/>
                </a:cubicBezTo>
                <a:cubicBezTo>
                  <a:pt x="5977" y="4545"/>
                  <a:pt x="5637" y="4431"/>
                  <a:pt x="5234" y="4270"/>
                </a:cubicBezTo>
                <a:cubicBezTo>
                  <a:pt x="4837" y="4108"/>
                  <a:pt x="4525" y="3949"/>
                  <a:pt x="4327" y="3795"/>
                </a:cubicBezTo>
                <a:cubicBezTo>
                  <a:pt x="4122" y="3642"/>
                  <a:pt x="4001" y="3472"/>
                  <a:pt x="3952" y="3285"/>
                </a:cubicBezTo>
                <a:cubicBezTo>
                  <a:pt x="3895" y="3101"/>
                  <a:pt x="3909" y="2919"/>
                  <a:pt x="3980" y="2745"/>
                </a:cubicBezTo>
                <a:cubicBezTo>
                  <a:pt x="4008" y="2651"/>
                  <a:pt x="4108" y="2461"/>
                  <a:pt x="4285" y="2178"/>
                </a:cubicBezTo>
                <a:cubicBezTo>
                  <a:pt x="4455" y="1896"/>
                  <a:pt x="4554" y="1672"/>
                  <a:pt x="4575" y="1505"/>
                </a:cubicBezTo>
                <a:cubicBezTo>
                  <a:pt x="4596" y="1341"/>
                  <a:pt x="4540" y="1196"/>
                  <a:pt x="4384" y="1073"/>
                </a:cubicBezTo>
                <a:cubicBezTo>
                  <a:pt x="4271" y="981"/>
                  <a:pt x="4030" y="870"/>
                  <a:pt x="3683" y="734"/>
                </a:cubicBezTo>
                <a:cubicBezTo>
                  <a:pt x="3329" y="599"/>
                  <a:pt x="2911" y="488"/>
                  <a:pt x="2415" y="399"/>
                </a:cubicBezTo>
                <a:cubicBezTo>
                  <a:pt x="1926" y="311"/>
                  <a:pt x="1473" y="253"/>
                  <a:pt x="1076" y="220"/>
                </a:cubicBezTo>
                <a:lnTo>
                  <a:pt x="0" y="136"/>
                </a:lnTo>
                <a:close/>
              </a:path>
            </a:pathLst>
          </a:custGeom>
          <a:solidFill>
            <a:srgbClr val="C8161D"/>
          </a:solidFill>
          <a:ln>
            <a:solidFill>
              <a:srgbClr val="C8161D"/>
            </a:solidFill>
          </a:ln>
        </p:spPr>
        <p:txBody>
          <a:bodyPr vert="horz" wrap="square" lIns="91440" tIns="45720" rIns="91440" bIns="45720" numCol="1" anchor="t" anchorCtr="0" compatLnSpc="1"/>
          <a:lstStyle/>
          <a:p>
            <a:endParaRPr lang="zh-CN" altLang="en-US"/>
          </a:p>
        </p:txBody>
      </p:sp>
      <p:grpSp>
        <p:nvGrpSpPr>
          <p:cNvPr id="99" name="组合 98"/>
          <p:cNvGrpSpPr/>
          <p:nvPr/>
        </p:nvGrpSpPr>
        <p:grpSpPr>
          <a:xfrm>
            <a:off x="3177368" y="2613332"/>
            <a:ext cx="1789739" cy="1789739"/>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1" name="椭圆 10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33" name="直接连接符 32"/>
          <p:cNvCxnSpPr/>
          <p:nvPr/>
        </p:nvCxnSpPr>
        <p:spPr>
          <a:xfrm>
            <a:off x="4940898" y="3693360"/>
            <a:ext cx="859532" cy="0"/>
          </a:xfrm>
          <a:prstGeom prst="line">
            <a:avLst/>
          </a:prstGeom>
          <a:ln>
            <a:solidFill>
              <a:srgbClr val="C8161D"/>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rot="10800000">
            <a:off x="1082636" y="3781795"/>
            <a:ext cx="2355370" cy="485661"/>
            <a:chOff x="5902457" y="4797152"/>
            <a:chExt cx="2355370" cy="485661"/>
          </a:xfrm>
          <a:solidFill>
            <a:srgbClr val="C8161D"/>
          </a:solidFill>
        </p:grpSpPr>
        <p:sp>
          <p:nvSpPr>
            <p:cNvPr id="26" name="椭圆 25"/>
            <p:cNvSpPr/>
            <p:nvPr/>
          </p:nvSpPr>
          <p:spPr>
            <a:xfrm>
              <a:off x="5902457" y="5066789"/>
              <a:ext cx="216024" cy="216024"/>
            </a:xfrm>
            <a:prstGeom prst="ellipse">
              <a:avLst/>
            </a:prstGeom>
            <a:grp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a:stCxn id="26" idx="7"/>
            </p:cNvCxnSpPr>
            <p:nvPr/>
          </p:nvCxnSpPr>
          <p:spPr>
            <a:xfrm flipV="1">
              <a:off x="6086845" y="4797152"/>
              <a:ext cx="442790" cy="301273"/>
            </a:xfrm>
            <a:prstGeom prst="line">
              <a:avLst/>
            </a:prstGeom>
            <a:grpFill/>
            <a:ln>
              <a:solidFill>
                <a:srgbClr val="C8161D"/>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529635" y="4797152"/>
              <a:ext cx="1728192" cy="0"/>
            </a:xfrm>
            <a:prstGeom prst="line">
              <a:avLst/>
            </a:prstGeom>
            <a:grpFill/>
            <a:ln>
              <a:solidFill>
                <a:srgbClr val="C8161D"/>
              </a:solidFill>
              <a:prstDash val="dash"/>
            </a:ln>
          </p:spPr>
          <p:style>
            <a:lnRef idx="1">
              <a:schemeClr val="accent1"/>
            </a:lnRef>
            <a:fillRef idx="0">
              <a:schemeClr val="accent1"/>
            </a:fillRef>
            <a:effectRef idx="0">
              <a:schemeClr val="accent1"/>
            </a:effectRef>
            <a:fontRef idx="minor">
              <a:schemeClr val="tx1"/>
            </a:fontRef>
          </p:style>
        </p:cxnSp>
      </p:grpSp>
      <p:grpSp>
        <p:nvGrpSpPr>
          <p:cNvPr id="102" name="组合 101"/>
          <p:cNvGrpSpPr/>
          <p:nvPr/>
        </p:nvGrpSpPr>
        <p:grpSpPr>
          <a:xfrm>
            <a:off x="6569983" y="1089925"/>
            <a:ext cx="1080120" cy="1080120"/>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4" name="椭圆 10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5" name="组合 104"/>
          <p:cNvGrpSpPr/>
          <p:nvPr/>
        </p:nvGrpSpPr>
        <p:grpSpPr>
          <a:xfrm>
            <a:off x="6520511" y="2894228"/>
            <a:ext cx="1080120" cy="1080120"/>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7" name="椭圆 10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8" name="组合 107"/>
          <p:cNvGrpSpPr/>
          <p:nvPr/>
        </p:nvGrpSpPr>
        <p:grpSpPr>
          <a:xfrm>
            <a:off x="6609842" y="5052271"/>
            <a:ext cx="1080120" cy="1080120"/>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0" name="椭圆 10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9" name="组合 48"/>
          <p:cNvGrpSpPr/>
          <p:nvPr/>
        </p:nvGrpSpPr>
        <p:grpSpPr>
          <a:xfrm>
            <a:off x="6879953" y="3189304"/>
            <a:ext cx="360637" cy="360637"/>
            <a:chOff x="5734050" y="3063875"/>
            <a:chExt cx="727075" cy="727075"/>
          </a:xfrm>
          <a:solidFill>
            <a:srgbClr val="C8161D"/>
          </a:solidFill>
        </p:grpSpPr>
        <p:sp>
          <p:nvSpPr>
            <p:cNvPr id="50" name="Oval 123"/>
            <p:cNvSpPr>
              <a:spLocks noChangeArrowheads="1"/>
            </p:cNvSpPr>
            <p:nvPr/>
          </p:nvSpPr>
          <p:spPr bwMode="auto">
            <a:xfrm>
              <a:off x="6022975" y="3268663"/>
              <a:ext cx="144463" cy="176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124"/>
            <p:cNvSpPr/>
            <p:nvPr/>
          </p:nvSpPr>
          <p:spPr bwMode="auto">
            <a:xfrm>
              <a:off x="5948363" y="3463925"/>
              <a:ext cx="125413" cy="177800"/>
            </a:xfrm>
            <a:custGeom>
              <a:avLst/>
              <a:gdLst>
                <a:gd name="T0" fmla="*/ 21 w 33"/>
                <a:gd name="T1" fmla="*/ 20 h 47"/>
                <a:gd name="T2" fmla="*/ 25 w 33"/>
                <a:gd name="T3" fmla="*/ 12 h 47"/>
                <a:gd name="T4" fmla="*/ 15 w 33"/>
                <a:gd name="T5" fmla="*/ 7 h 47"/>
                <a:gd name="T6" fmla="*/ 23 w 33"/>
                <a:gd name="T7" fmla="*/ 0 h 47"/>
                <a:gd name="T8" fmla="*/ 23 w 33"/>
                <a:gd name="T9" fmla="*/ 0 h 47"/>
                <a:gd name="T10" fmla="*/ 14 w 33"/>
                <a:gd name="T11" fmla="*/ 1 h 47"/>
                <a:gd name="T12" fmla="*/ 13 w 33"/>
                <a:gd name="T13" fmla="*/ 1 h 47"/>
                <a:gd name="T14" fmla="*/ 13 w 33"/>
                <a:gd name="T15" fmla="*/ 1 h 47"/>
                <a:gd name="T16" fmla="*/ 2 w 33"/>
                <a:gd name="T17" fmla="*/ 12 h 47"/>
                <a:gd name="T18" fmla="*/ 0 w 33"/>
                <a:gd name="T19" fmla="*/ 34 h 47"/>
                <a:gd name="T20" fmla="*/ 33 w 33"/>
                <a:gd name="T21" fmla="*/ 47 h 47"/>
                <a:gd name="T22" fmla="*/ 33 w 33"/>
                <a:gd name="T23" fmla="*/ 47 h 47"/>
                <a:gd name="T24" fmla="*/ 21 w 33"/>
                <a:gd name="T25"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47">
                  <a:moveTo>
                    <a:pt x="21" y="20"/>
                  </a:moveTo>
                  <a:cubicBezTo>
                    <a:pt x="25" y="12"/>
                    <a:pt x="25" y="12"/>
                    <a:pt x="25" y="12"/>
                  </a:cubicBezTo>
                  <a:cubicBezTo>
                    <a:pt x="15" y="7"/>
                    <a:pt x="15" y="7"/>
                    <a:pt x="15" y="7"/>
                  </a:cubicBezTo>
                  <a:cubicBezTo>
                    <a:pt x="23" y="0"/>
                    <a:pt x="23" y="0"/>
                    <a:pt x="23" y="0"/>
                  </a:cubicBezTo>
                  <a:cubicBezTo>
                    <a:pt x="23" y="0"/>
                    <a:pt x="23" y="0"/>
                    <a:pt x="23" y="0"/>
                  </a:cubicBezTo>
                  <a:cubicBezTo>
                    <a:pt x="20" y="0"/>
                    <a:pt x="17" y="0"/>
                    <a:pt x="14" y="1"/>
                  </a:cubicBezTo>
                  <a:cubicBezTo>
                    <a:pt x="14" y="1"/>
                    <a:pt x="13" y="1"/>
                    <a:pt x="13" y="1"/>
                  </a:cubicBezTo>
                  <a:cubicBezTo>
                    <a:pt x="13" y="1"/>
                    <a:pt x="13" y="1"/>
                    <a:pt x="13" y="1"/>
                  </a:cubicBezTo>
                  <a:cubicBezTo>
                    <a:pt x="7" y="1"/>
                    <a:pt x="2" y="6"/>
                    <a:pt x="2" y="12"/>
                  </a:cubicBezTo>
                  <a:cubicBezTo>
                    <a:pt x="0" y="34"/>
                    <a:pt x="0" y="34"/>
                    <a:pt x="0" y="34"/>
                  </a:cubicBezTo>
                  <a:cubicBezTo>
                    <a:pt x="9" y="41"/>
                    <a:pt x="20" y="46"/>
                    <a:pt x="33" y="47"/>
                  </a:cubicBezTo>
                  <a:cubicBezTo>
                    <a:pt x="33" y="47"/>
                    <a:pt x="33" y="47"/>
                    <a:pt x="33" y="47"/>
                  </a:cubicBezTo>
                  <a:lnTo>
                    <a:pt x="2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125"/>
            <p:cNvSpPr/>
            <p:nvPr/>
          </p:nvSpPr>
          <p:spPr bwMode="auto">
            <a:xfrm>
              <a:off x="6122988" y="3463925"/>
              <a:ext cx="125413" cy="177800"/>
            </a:xfrm>
            <a:custGeom>
              <a:avLst/>
              <a:gdLst>
                <a:gd name="T0" fmla="*/ 31 w 33"/>
                <a:gd name="T1" fmla="*/ 12 h 47"/>
                <a:gd name="T2" fmla="*/ 20 w 33"/>
                <a:gd name="T3" fmla="*/ 1 h 47"/>
                <a:gd name="T4" fmla="*/ 20 w 33"/>
                <a:gd name="T5" fmla="*/ 1 h 47"/>
                <a:gd name="T6" fmla="*/ 18 w 33"/>
                <a:gd name="T7" fmla="*/ 1 h 47"/>
                <a:gd name="T8" fmla="*/ 9 w 33"/>
                <a:gd name="T9" fmla="*/ 0 h 47"/>
                <a:gd name="T10" fmla="*/ 9 w 33"/>
                <a:gd name="T11" fmla="*/ 0 h 47"/>
                <a:gd name="T12" fmla="*/ 17 w 33"/>
                <a:gd name="T13" fmla="*/ 7 h 47"/>
                <a:gd name="T14" fmla="*/ 7 w 33"/>
                <a:gd name="T15" fmla="*/ 12 h 47"/>
                <a:gd name="T16" fmla="*/ 12 w 33"/>
                <a:gd name="T17" fmla="*/ 20 h 47"/>
                <a:gd name="T18" fmla="*/ 0 w 33"/>
                <a:gd name="T19" fmla="*/ 47 h 47"/>
                <a:gd name="T20" fmla="*/ 0 w 33"/>
                <a:gd name="T21" fmla="*/ 47 h 47"/>
                <a:gd name="T22" fmla="*/ 33 w 33"/>
                <a:gd name="T23" fmla="*/ 34 h 47"/>
                <a:gd name="T24" fmla="*/ 31 w 33"/>
                <a:gd name="T25"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47">
                  <a:moveTo>
                    <a:pt x="31" y="12"/>
                  </a:moveTo>
                  <a:cubicBezTo>
                    <a:pt x="31" y="6"/>
                    <a:pt x="26" y="1"/>
                    <a:pt x="20" y="1"/>
                  </a:cubicBezTo>
                  <a:cubicBezTo>
                    <a:pt x="20" y="1"/>
                    <a:pt x="20" y="1"/>
                    <a:pt x="20" y="1"/>
                  </a:cubicBezTo>
                  <a:cubicBezTo>
                    <a:pt x="19" y="1"/>
                    <a:pt x="19" y="1"/>
                    <a:pt x="18" y="1"/>
                  </a:cubicBezTo>
                  <a:cubicBezTo>
                    <a:pt x="15" y="0"/>
                    <a:pt x="12" y="0"/>
                    <a:pt x="9" y="0"/>
                  </a:cubicBezTo>
                  <a:cubicBezTo>
                    <a:pt x="9" y="0"/>
                    <a:pt x="9" y="0"/>
                    <a:pt x="9" y="0"/>
                  </a:cubicBezTo>
                  <a:cubicBezTo>
                    <a:pt x="17" y="7"/>
                    <a:pt x="17" y="7"/>
                    <a:pt x="17" y="7"/>
                  </a:cubicBezTo>
                  <a:cubicBezTo>
                    <a:pt x="7" y="12"/>
                    <a:pt x="7" y="12"/>
                    <a:pt x="7" y="12"/>
                  </a:cubicBezTo>
                  <a:cubicBezTo>
                    <a:pt x="12" y="20"/>
                    <a:pt x="12" y="20"/>
                    <a:pt x="12" y="20"/>
                  </a:cubicBezTo>
                  <a:cubicBezTo>
                    <a:pt x="0" y="47"/>
                    <a:pt x="0" y="47"/>
                    <a:pt x="0" y="47"/>
                  </a:cubicBezTo>
                  <a:cubicBezTo>
                    <a:pt x="0" y="47"/>
                    <a:pt x="0" y="47"/>
                    <a:pt x="0" y="47"/>
                  </a:cubicBezTo>
                  <a:cubicBezTo>
                    <a:pt x="12" y="46"/>
                    <a:pt x="24" y="41"/>
                    <a:pt x="33" y="34"/>
                  </a:cubicBezTo>
                  <a:lnTo>
                    <a:pt x="3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126"/>
            <p:cNvSpPr/>
            <p:nvPr/>
          </p:nvSpPr>
          <p:spPr bwMode="auto">
            <a:xfrm>
              <a:off x="6073775" y="3455988"/>
              <a:ext cx="49213" cy="190500"/>
            </a:xfrm>
            <a:custGeom>
              <a:avLst/>
              <a:gdLst>
                <a:gd name="T0" fmla="*/ 11 w 13"/>
                <a:gd name="T1" fmla="*/ 10 h 50"/>
                <a:gd name="T2" fmla="*/ 12 w 13"/>
                <a:gd name="T3" fmla="*/ 9 h 50"/>
                <a:gd name="T4" fmla="*/ 10 w 13"/>
                <a:gd name="T5" fmla="*/ 0 h 50"/>
                <a:gd name="T6" fmla="*/ 2 w 13"/>
                <a:gd name="T7" fmla="*/ 0 h 50"/>
                <a:gd name="T8" fmla="*/ 0 w 13"/>
                <a:gd name="T9" fmla="*/ 9 h 50"/>
                <a:gd name="T10" fmla="*/ 2 w 13"/>
                <a:gd name="T11" fmla="*/ 10 h 50"/>
                <a:gd name="T12" fmla="*/ 0 w 13"/>
                <a:gd name="T13" fmla="*/ 49 h 50"/>
                <a:gd name="T14" fmla="*/ 0 w 13"/>
                <a:gd name="T15" fmla="*/ 49 h 50"/>
                <a:gd name="T16" fmla="*/ 6 w 13"/>
                <a:gd name="T17" fmla="*/ 50 h 50"/>
                <a:gd name="T18" fmla="*/ 13 w 13"/>
                <a:gd name="T19" fmla="*/ 49 h 50"/>
                <a:gd name="T20" fmla="*/ 13 w 13"/>
                <a:gd name="T21" fmla="*/ 49 h 50"/>
                <a:gd name="T22" fmla="*/ 11 w 13"/>
                <a:gd name="T23" fmla="*/ 1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50">
                  <a:moveTo>
                    <a:pt x="11" y="10"/>
                  </a:moveTo>
                  <a:cubicBezTo>
                    <a:pt x="12" y="9"/>
                    <a:pt x="12" y="9"/>
                    <a:pt x="12" y="9"/>
                  </a:cubicBezTo>
                  <a:cubicBezTo>
                    <a:pt x="10" y="0"/>
                    <a:pt x="10" y="0"/>
                    <a:pt x="10" y="0"/>
                  </a:cubicBezTo>
                  <a:cubicBezTo>
                    <a:pt x="2" y="0"/>
                    <a:pt x="2" y="0"/>
                    <a:pt x="2" y="0"/>
                  </a:cubicBezTo>
                  <a:cubicBezTo>
                    <a:pt x="0" y="9"/>
                    <a:pt x="0" y="9"/>
                    <a:pt x="0" y="9"/>
                  </a:cubicBezTo>
                  <a:cubicBezTo>
                    <a:pt x="2" y="10"/>
                    <a:pt x="2" y="10"/>
                    <a:pt x="2" y="10"/>
                  </a:cubicBezTo>
                  <a:cubicBezTo>
                    <a:pt x="0" y="49"/>
                    <a:pt x="0" y="49"/>
                    <a:pt x="0" y="49"/>
                  </a:cubicBezTo>
                  <a:cubicBezTo>
                    <a:pt x="0" y="49"/>
                    <a:pt x="0" y="49"/>
                    <a:pt x="0" y="49"/>
                  </a:cubicBezTo>
                  <a:cubicBezTo>
                    <a:pt x="2" y="50"/>
                    <a:pt x="4" y="50"/>
                    <a:pt x="6" y="50"/>
                  </a:cubicBezTo>
                  <a:cubicBezTo>
                    <a:pt x="8" y="50"/>
                    <a:pt x="11" y="50"/>
                    <a:pt x="13" y="49"/>
                  </a:cubicBezTo>
                  <a:cubicBezTo>
                    <a:pt x="13" y="49"/>
                    <a:pt x="13" y="49"/>
                    <a:pt x="13" y="49"/>
                  </a:cubicBez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127"/>
            <p:cNvSpPr>
              <a:spLocks noEditPoints="1"/>
            </p:cNvSpPr>
            <p:nvPr/>
          </p:nvSpPr>
          <p:spPr bwMode="auto">
            <a:xfrm>
              <a:off x="5859463" y="3189288"/>
              <a:ext cx="476250" cy="476250"/>
            </a:xfrm>
            <a:custGeom>
              <a:avLst/>
              <a:gdLst>
                <a:gd name="T0" fmla="*/ 63 w 125"/>
                <a:gd name="T1" fmla="*/ 125 h 125"/>
                <a:gd name="T2" fmla="*/ 0 w 125"/>
                <a:gd name="T3" fmla="*/ 62 h 125"/>
                <a:gd name="T4" fmla="*/ 63 w 125"/>
                <a:gd name="T5" fmla="*/ 0 h 125"/>
                <a:gd name="T6" fmla="*/ 125 w 125"/>
                <a:gd name="T7" fmla="*/ 62 h 125"/>
                <a:gd name="T8" fmla="*/ 63 w 125"/>
                <a:gd name="T9" fmla="*/ 125 h 125"/>
                <a:gd name="T10" fmla="*/ 63 w 125"/>
                <a:gd name="T11" fmla="*/ 9 h 125"/>
                <a:gd name="T12" fmla="*/ 9 w 125"/>
                <a:gd name="T13" fmla="*/ 62 h 125"/>
                <a:gd name="T14" fmla="*/ 63 w 125"/>
                <a:gd name="T15" fmla="*/ 116 h 125"/>
                <a:gd name="T16" fmla="*/ 116 w 125"/>
                <a:gd name="T17" fmla="*/ 62 h 125"/>
                <a:gd name="T18" fmla="*/ 63 w 125"/>
                <a:gd name="T19" fmla="*/ 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63" y="125"/>
                  </a:moveTo>
                  <a:cubicBezTo>
                    <a:pt x="28" y="125"/>
                    <a:pt x="0" y="97"/>
                    <a:pt x="0" y="62"/>
                  </a:cubicBezTo>
                  <a:cubicBezTo>
                    <a:pt x="0" y="28"/>
                    <a:pt x="28" y="0"/>
                    <a:pt x="63" y="0"/>
                  </a:cubicBezTo>
                  <a:cubicBezTo>
                    <a:pt x="97" y="0"/>
                    <a:pt x="125" y="28"/>
                    <a:pt x="125" y="62"/>
                  </a:cubicBezTo>
                  <a:cubicBezTo>
                    <a:pt x="125" y="97"/>
                    <a:pt x="97" y="125"/>
                    <a:pt x="63" y="125"/>
                  </a:cubicBezTo>
                  <a:close/>
                  <a:moveTo>
                    <a:pt x="63" y="9"/>
                  </a:moveTo>
                  <a:cubicBezTo>
                    <a:pt x="33" y="9"/>
                    <a:pt x="9" y="33"/>
                    <a:pt x="9" y="62"/>
                  </a:cubicBezTo>
                  <a:cubicBezTo>
                    <a:pt x="9" y="92"/>
                    <a:pt x="33" y="116"/>
                    <a:pt x="63" y="116"/>
                  </a:cubicBezTo>
                  <a:cubicBezTo>
                    <a:pt x="92" y="116"/>
                    <a:pt x="116" y="92"/>
                    <a:pt x="116" y="62"/>
                  </a:cubicBezTo>
                  <a:cubicBezTo>
                    <a:pt x="116" y="33"/>
                    <a:pt x="92" y="9"/>
                    <a:pt x="6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Oval 128"/>
            <p:cNvSpPr>
              <a:spLocks noChangeArrowheads="1"/>
            </p:cNvSpPr>
            <p:nvPr/>
          </p:nvSpPr>
          <p:spPr bwMode="auto">
            <a:xfrm>
              <a:off x="6049963" y="3063875"/>
              <a:ext cx="95250"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129"/>
            <p:cNvSpPr/>
            <p:nvPr/>
          </p:nvSpPr>
          <p:spPr bwMode="auto">
            <a:xfrm>
              <a:off x="6080125" y="3109913"/>
              <a:ext cx="34925" cy="95250"/>
            </a:xfrm>
            <a:custGeom>
              <a:avLst/>
              <a:gdLst>
                <a:gd name="T0" fmla="*/ 22 w 22"/>
                <a:gd name="T1" fmla="*/ 60 h 60"/>
                <a:gd name="T2" fmla="*/ 0 w 22"/>
                <a:gd name="T3" fmla="*/ 60 h 60"/>
                <a:gd name="T4" fmla="*/ 0 w 22"/>
                <a:gd name="T5" fmla="*/ 0 h 60"/>
                <a:gd name="T6" fmla="*/ 22 w 22"/>
                <a:gd name="T7" fmla="*/ 0 h 60"/>
                <a:gd name="T8" fmla="*/ 22 w 22"/>
                <a:gd name="T9" fmla="*/ 60 h 60"/>
                <a:gd name="T10" fmla="*/ 22 w 22"/>
                <a:gd name="T11" fmla="*/ 60 h 60"/>
              </a:gdLst>
              <a:ahLst/>
              <a:cxnLst>
                <a:cxn ang="0">
                  <a:pos x="T0" y="T1"/>
                </a:cxn>
                <a:cxn ang="0">
                  <a:pos x="T2" y="T3"/>
                </a:cxn>
                <a:cxn ang="0">
                  <a:pos x="T4" y="T5"/>
                </a:cxn>
                <a:cxn ang="0">
                  <a:pos x="T6" y="T7"/>
                </a:cxn>
                <a:cxn ang="0">
                  <a:pos x="T8" y="T9"/>
                </a:cxn>
                <a:cxn ang="0">
                  <a:pos x="T10" y="T11"/>
                </a:cxn>
              </a:cxnLst>
              <a:rect l="0" t="0" r="r" b="b"/>
              <a:pathLst>
                <a:path w="22" h="60">
                  <a:moveTo>
                    <a:pt x="22" y="60"/>
                  </a:moveTo>
                  <a:lnTo>
                    <a:pt x="0" y="60"/>
                  </a:lnTo>
                  <a:lnTo>
                    <a:pt x="0" y="0"/>
                  </a:lnTo>
                  <a:lnTo>
                    <a:pt x="22" y="0"/>
                  </a:lnTo>
                  <a:lnTo>
                    <a:pt x="22" y="60"/>
                  </a:lnTo>
                  <a:lnTo>
                    <a:pt x="22"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Oval 130"/>
            <p:cNvSpPr>
              <a:spLocks noChangeArrowheads="1"/>
            </p:cNvSpPr>
            <p:nvPr/>
          </p:nvSpPr>
          <p:spPr bwMode="auto">
            <a:xfrm>
              <a:off x="6049963" y="3695700"/>
              <a:ext cx="95250"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131"/>
            <p:cNvSpPr/>
            <p:nvPr/>
          </p:nvSpPr>
          <p:spPr bwMode="auto">
            <a:xfrm>
              <a:off x="6080125" y="3646488"/>
              <a:ext cx="34925" cy="98425"/>
            </a:xfrm>
            <a:custGeom>
              <a:avLst/>
              <a:gdLst>
                <a:gd name="T0" fmla="*/ 22 w 22"/>
                <a:gd name="T1" fmla="*/ 62 h 62"/>
                <a:gd name="T2" fmla="*/ 0 w 22"/>
                <a:gd name="T3" fmla="*/ 62 h 62"/>
                <a:gd name="T4" fmla="*/ 0 w 22"/>
                <a:gd name="T5" fmla="*/ 0 h 62"/>
                <a:gd name="T6" fmla="*/ 22 w 22"/>
                <a:gd name="T7" fmla="*/ 0 h 62"/>
                <a:gd name="T8" fmla="*/ 22 w 22"/>
                <a:gd name="T9" fmla="*/ 62 h 62"/>
                <a:gd name="T10" fmla="*/ 22 w 22"/>
                <a:gd name="T11" fmla="*/ 62 h 62"/>
              </a:gdLst>
              <a:ahLst/>
              <a:cxnLst>
                <a:cxn ang="0">
                  <a:pos x="T0" y="T1"/>
                </a:cxn>
                <a:cxn ang="0">
                  <a:pos x="T2" y="T3"/>
                </a:cxn>
                <a:cxn ang="0">
                  <a:pos x="T4" y="T5"/>
                </a:cxn>
                <a:cxn ang="0">
                  <a:pos x="T6" y="T7"/>
                </a:cxn>
                <a:cxn ang="0">
                  <a:pos x="T8" y="T9"/>
                </a:cxn>
                <a:cxn ang="0">
                  <a:pos x="T10" y="T11"/>
                </a:cxn>
              </a:cxnLst>
              <a:rect l="0" t="0" r="r" b="b"/>
              <a:pathLst>
                <a:path w="22" h="62">
                  <a:moveTo>
                    <a:pt x="22" y="62"/>
                  </a:moveTo>
                  <a:lnTo>
                    <a:pt x="0" y="62"/>
                  </a:lnTo>
                  <a:lnTo>
                    <a:pt x="0" y="0"/>
                  </a:lnTo>
                  <a:lnTo>
                    <a:pt x="22" y="0"/>
                  </a:lnTo>
                  <a:lnTo>
                    <a:pt x="22" y="62"/>
                  </a:lnTo>
                  <a:lnTo>
                    <a:pt x="22"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Oval 132"/>
            <p:cNvSpPr>
              <a:spLocks noChangeArrowheads="1"/>
            </p:cNvSpPr>
            <p:nvPr/>
          </p:nvSpPr>
          <p:spPr bwMode="auto">
            <a:xfrm>
              <a:off x="6365875" y="3379788"/>
              <a:ext cx="95250"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133"/>
            <p:cNvSpPr/>
            <p:nvPr/>
          </p:nvSpPr>
          <p:spPr bwMode="auto">
            <a:xfrm>
              <a:off x="6319838" y="3409950"/>
              <a:ext cx="95250" cy="34925"/>
            </a:xfrm>
            <a:custGeom>
              <a:avLst/>
              <a:gdLst>
                <a:gd name="T0" fmla="*/ 60 w 60"/>
                <a:gd name="T1" fmla="*/ 22 h 22"/>
                <a:gd name="T2" fmla="*/ 0 w 60"/>
                <a:gd name="T3" fmla="*/ 22 h 22"/>
                <a:gd name="T4" fmla="*/ 0 w 60"/>
                <a:gd name="T5" fmla="*/ 0 h 22"/>
                <a:gd name="T6" fmla="*/ 60 w 60"/>
                <a:gd name="T7" fmla="*/ 0 h 22"/>
                <a:gd name="T8" fmla="*/ 60 w 60"/>
                <a:gd name="T9" fmla="*/ 22 h 22"/>
                <a:gd name="T10" fmla="*/ 60 w 60"/>
                <a:gd name="T11" fmla="*/ 22 h 22"/>
              </a:gdLst>
              <a:ahLst/>
              <a:cxnLst>
                <a:cxn ang="0">
                  <a:pos x="T0" y="T1"/>
                </a:cxn>
                <a:cxn ang="0">
                  <a:pos x="T2" y="T3"/>
                </a:cxn>
                <a:cxn ang="0">
                  <a:pos x="T4" y="T5"/>
                </a:cxn>
                <a:cxn ang="0">
                  <a:pos x="T6" y="T7"/>
                </a:cxn>
                <a:cxn ang="0">
                  <a:pos x="T8" y="T9"/>
                </a:cxn>
                <a:cxn ang="0">
                  <a:pos x="T10" y="T11"/>
                </a:cxn>
              </a:cxnLst>
              <a:rect l="0" t="0" r="r" b="b"/>
              <a:pathLst>
                <a:path w="60" h="22">
                  <a:moveTo>
                    <a:pt x="60" y="22"/>
                  </a:moveTo>
                  <a:lnTo>
                    <a:pt x="0" y="22"/>
                  </a:lnTo>
                  <a:lnTo>
                    <a:pt x="0" y="0"/>
                  </a:lnTo>
                  <a:lnTo>
                    <a:pt x="60" y="0"/>
                  </a:lnTo>
                  <a:lnTo>
                    <a:pt x="60" y="22"/>
                  </a:lnTo>
                  <a:lnTo>
                    <a:pt x="6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 name="Oval 134"/>
            <p:cNvSpPr>
              <a:spLocks noChangeArrowheads="1"/>
            </p:cNvSpPr>
            <p:nvPr/>
          </p:nvSpPr>
          <p:spPr bwMode="auto">
            <a:xfrm>
              <a:off x="5734050" y="3379788"/>
              <a:ext cx="95250"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Freeform 135"/>
            <p:cNvSpPr/>
            <p:nvPr/>
          </p:nvSpPr>
          <p:spPr bwMode="auto">
            <a:xfrm>
              <a:off x="5780088" y="3409950"/>
              <a:ext cx="98425" cy="34925"/>
            </a:xfrm>
            <a:custGeom>
              <a:avLst/>
              <a:gdLst>
                <a:gd name="T0" fmla="*/ 62 w 62"/>
                <a:gd name="T1" fmla="*/ 22 h 22"/>
                <a:gd name="T2" fmla="*/ 0 w 62"/>
                <a:gd name="T3" fmla="*/ 22 h 22"/>
                <a:gd name="T4" fmla="*/ 0 w 62"/>
                <a:gd name="T5" fmla="*/ 0 h 22"/>
                <a:gd name="T6" fmla="*/ 62 w 62"/>
                <a:gd name="T7" fmla="*/ 0 h 22"/>
                <a:gd name="T8" fmla="*/ 62 w 62"/>
                <a:gd name="T9" fmla="*/ 22 h 22"/>
                <a:gd name="T10" fmla="*/ 62 w 62"/>
                <a:gd name="T11" fmla="*/ 22 h 22"/>
              </a:gdLst>
              <a:ahLst/>
              <a:cxnLst>
                <a:cxn ang="0">
                  <a:pos x="T0" y="T1"/>
                </a:cxn>
                <a:cxn ang="0">
                  <a:pos x="T2" y="T3"/>
                </a:cxn>
                <a:cxn ang="0">
                  <a:pos x="T4" y="T5"/>
                </a:cxn>
                <a:cxn ang="0">
                  <a:pos x="T6" y="T7"/>
                </a:cxn>
                <a:cxn ang="0">
                  <a:pos x="T8" y="T9"/>
                </a:cxn>
                <a:cxn ang="0">
                  <a:pos x="T10" y="T11"/>
                </a:cxn>
              </a:cxnLst>
              <a:rect l="0" t="0" r="r" b="b"/>
              <a:pathLst>
                <a:path w="62" h="22">
                  <a:moveTo>
                    <a:pt x="62" y="22"/>
                  </a:moveTo>
                  <a:lnTo>
                    <a:pt x="0" y="22"/>
                  </a:lnTo>
                  <a:lnTo>
                    <a:pt x="0" y="0"/>
                  </a:lnTo>
                  <a:lnTo>
                    <a:pt x="62" y="0"/>
                  </a:lnTo>
                  <a:lnTo>
                    <a:pt x="62" y="22"/>
                  </a:lnTo>
                  <a:lnTo>
                    <a:pt x="62"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136"/>
            <p:cNvSpPr/>
            <p:nvPr/>
          </p:nvSpPr>
          <p:spPr bwMode="auto">
            <a:xfrm>
              <a:off x="6270625" y="3151188"/>
              <a:ext cx="103188" cy="103188"/>
            </a:xfrm>
            <a:custGeom>
              <a:avLst/>
              <a:gdLst>
                <a:gd name="T0" fmla="*/ 22 w 27"/>
                <a:gd name="T1" fmla="*/ 22 h 27"/>
                <a:gd name="T2" fmla="*/ 5 w 27"/>
                <a:gd name="T3" fmla="*/ 22 h 27"/>
                <a:gd name="T4" fmla="*/ 5 w 27"/>
                <a:gd name="T5" fmla="*/ 5 h 27"/>
                <a:gd name="T6" fmla="*/ 22 w 27"/>
                <a:gd name="T7" fmla="*/ 5 h 27"/>
                <a:gd name="T8" fmla="*/ 22 w 27"/>
                <a:gd name="T9" fmla="*/ 22 h 27"/>
              </a:gdLst>
              <a:ahLst/>
              <a:cxnLst>
                <a:cxn ang="0">
                  <a:pos x="T0" y="T1"/>
                </a:cxn>
                <a:cxn ang="0">
                  <a:pos x="T2" y="T3"/>
                </a:cxn>
                <a:cxn ang="0">
                  <a:pos x="T4" y="T5"/>
                </a:cxn>
                <a:cxn ang="0">
                  <a:pos x="T6" y="T7"/>
                </a:cxn>
                <a:cxn ang="0">
                  <a:pos x="T8" y="T9"/>
                </a:cxn>
              </a:cxnLst>
              <a:rect l="0" t="0" r="r" b="b"/>
              <a:pathLst>
                <a:path w="27" h="27">
                  <a:moveTo>
                    <a:pt x="22" y="22"/>
                  </a:moveTo>
                  <a:cubicBezTo>
                    <a:pt x="17" y="27"/>
                    <a:pt x="9" y="27"/>
                    <a:pt x="5" y="22"/>
                  </a:cubicBezTo>
                  <a:cubicBezTo>
                    <a:pt x="0" y="18"/>
                    <a:pt x="0" y="10"/>
                    <a:pt x="5" y="5"/>
                  </a:cubicBezTo>
                  <a:cubicBezTo>
                    <a:pt x="9" y="0"/>
                    <a:pt x="17" y="0"/>
                    <a:pt x="22" y="5"/>
                  </a:cubicBezTo>
                  <a:cubicBezTo>
                    <a:pt x="27" y="10"/>
                    <a:pt x="27" y="18"/>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137"/>
            <p:cNvSpPr/>
            <p:nvPr/>
          </p:nvSpPr>
          <p:spPr bwMode="auto">
            <a:xfrm>
              <a:off x="6243638" y="3194050"/>
              <a:ext cx="87313" cy="90488"/>
            </a:xfrm>
            <a:custGeom>
              <a:avLst/>
              <a:gdLst>
                <a:gd name="T0" fmla="*/ 15 w 55"/>
                <a:gd name="T1" fmla="*/ 57 h 57"/>
                <a:gd name="T2" fmla="*/ 0 w 55"/>
                <a:gd name="T3" fmla="*/ 40 h 57"/>
                <a:gd name="T4" fmla="*/ 41 w 55"/>
                <a:gd name="T5" fmla="*/ 0 h 57"/>
                <a:gd name="T6" fmla="*/ 55 w 55"/>
                <a:gd name="T7" fmla="*/ 14 h 57"/>
                <a:gd name="T8" fmla="*/ 15 w 55"/>
                <a:gd name="T9" fmla="*/ 57 h 57"/>
                <a:gd name="T10" fmla="*/ 15 w 55"/>
                <a:gd name="T11" fmla="*/ 57 h 57"/>
              </a:gdLst>
              <a:ahLst/>
              <a:cxnLst>
                <a:cxn ang="0">
                  <a:pos x="T0" y="T1"/>
                </a:cxn>
                <a:cxn ang="0">
                  <a:pos x="T2" y="T3"/>
                </a:cxn>
                <a:cxn ang="0">
                  <a:pos x="T4" y="T5"/>
                </a:cxn>
                <a:cxn ang="0">
                  <a:pos x="T6" y="T7"/>
                </a:cxn>
                <a:cxn ang="0">
                  <a:pos x="T8" y="T9"/>
                </a:cxn>
                <a:cxn ang="0">
                  <a:pos x="T10" y="T11"/>
                </a:cxn>
              </a:cxnLst>
              <a:rect l="0" t="0" r="r" b="b"/>
              <a:pathLst>
                <a:path w="55" h="57">
                  <a:moveTo>
                    <a:pt x="15" y="57"/>
                  </a:moveTo>
                  <a:lnTo>
                    <a:pt x="0" y="40"/>
                  </a:lnTo>
                  <a:lnTo>
                    <a:pt x="41" y="0"/>
                  </a:lnTo>
                  <a:lnTo>
                    <a:pt x="55" y="14"/>
                  </a:lnTo>
                  <a:lnTo>
                    <a:pt x="15" y="57"/>
                  </a:lnTo>
                  <a:lnTo>
                    <a:pt x="15"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138"/>
            <p:cNvSpPr/>
            <p:nvPr/>
          </p:nvSpPr>
          <p:spPr bwMode="auto">
            <a:xfrm>
              <a:off x="5821363" y="3600450"/>
              <a:ext cx="103188" cy="103188"/>
            </a:xfrm>
            <a:custGeom>
              <a:avLst/>
              <a:gdLst>
                <a:gd name="T0" fmla="*/ 5 w 27"/>
                <a:gd name="T1" fmla="*/ 5 h 27"/>
                <a:gd name="T2" fmla="*/ 22 w 27"/>
                <a:gd name="T3" fmla="*/ 5 h 27"/>
                <a:gd name="T4" fmla="*/ 22 w 27"/>
                <a:gd name="T5" fmla="*/ 22 h 27"/>
                <a:gd name="T6" fmla="*/ 5 w 27"/>
                <a:gd name="T7" fmla="*/ 22 h 27"/>
                <a:gd name="T8" fmla="*/ 5 w 27"/>
                <a:gd name="T9" fmla="*/ 5 h 27"/>
              </a:gdLst>
              <a:ahLst/>
              <a:cxnLst>
                <a:cxn ang="0">
                  <a:pos x="T0" y="T1"/>
                </a:cxn>
                <a:cxn ang="0">
                  <a:pos x="T2" y="T3"/>
                </a:cxn>
                <a:cxn ang="0">
                  <a:pos x="T4" y="T5"/>
                </a:cxn>
                <a:cxn ang="0">
                  <a:pos x="T6" y="T7"/>
                </a:cxn>
                <a:cxn ang="0">
                  <a:pos x="T8" y="T9"/>
                </a:cxn>
              </a:cxnLst>
              <a:rect l="0" t="0" r="r" b="b"/>
              <a:pathLst>
                <a:path w="27" h="27">
                  <a:moveTo>
                    <a:pt x="5" y="5"/>
                  </a:moveTo>
                  <a:cubicBezTo>
                    <a:pt x="10" y="0"/>
                    <a:pt x="18" y="0"/>
                    <a:pt x="22" y="5"/>
                  </a:cubicBezTo>
                  <a:cubicBezTo>
                    <a:pt x="27" y="9"/>
                    <a:pt x="27" y="17"/>
                    <a:pt x="22" y="22"/>
                  </a:cubicBezTo>
                  <a:cubicBezTo>
                    <a:pt x="18" y="27"/>
                    <a:pt x="10" y="27"/>
                    <a:pt x="5" y="22"/>
                  </a:cubicBezTo>
                  <a:cubicBezTo>
                    <a:pt x="0" y="17"/>
                    <a:pt x="0" y="9"/>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139"/>
            <p:cNvSpPr/>
            <p:nvPr/>
          </p:nvSpPr>
          <p:spPr bwMode="auto">
            <a:xfrm>
              <a:off x="5864225" y="3570288"/>
              <a:ext cx="90488" cy="90488"/>
            </a:xfrm>
            <a:custGeom>
              <a:avLst/>
              <a:gdLst>
                <a:gd name="T0" fmla="*/ 14 w 57"/>
                <a:gd name="T1" fmla="*/ 57 h 57"/>
                <a:gd name="T2" fmla="*/ 0 w 57"/>
                <a:gd name="T3" fmla="*/ 43 h 57"/>
                <a:gd name="T4" fmla="*/ 41 w 57"/>
                <a:gd name="T5" fmla="*/ 0 h 57"/>
                <a:gd name="T6" fmla="*/ 57 w 57"/>
                <a:gd name="T7" fmla="*/ 17 h 57"/>
                <a:gd name="T8" fmla="*/ 14 w 57"/>
                <a:gd name="T9" fmla="*/ 57 h 57"/>
                <a:gd name="T10" fmla="*/ 14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14" y="57"/>
                  </a:moveTo>
                  <a:lnTo>
                    <a:pt x="0" y="43"/>
                  </a:lnTo>
                  <a:lnTo>
                    <a:pt x="41" y="0"/>
                  </a:lnTo>
                  <a:lnTo>
                    <a:pt x="57" y="17"/>
                  </a:lnTo>
                  <a:lnTo>
                    <a:pt x="14" y="57"/>
                  </a:lnTo>
                  <a:lnTo>
                    <a:pt x="14"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140"/>
            <p:cNvSpPr/>
            <p:nvPr/>
          </p:nvSpPr>
          <p:spPr bwMode="auto">
            <a:xfrm>
              <a:off x="6270625" y="3600450"/>
              <a:ext cx="103188" cy="103188"/>
            </a:xfrm>
            <a:custGeom>
              <a:avLst/>
              <a:gdLst>
                <a:gd name="T0" fmla="*/ 5 w 27"/>
                <a:gd name="T1" fmla="*/ 22 h 27"/>
                <a:gd name="T2" fmla="*/ 5 w 27"/>
                <a:gd name="T3" fmla="*/ 5 h 27"/>
                <a:gd name="T4" fmla="*/ 22 w 27"/>
                <a:gd name="T5" fmla="*/ 5 h 27"/>
                <a:gd name="T6" fmla="*/ 22 w 27"/>
                <a:gd name="T7" fmla="*/ 22 h 27"/>
                <a:gd name="T8" fmla="*/ 5 w 27"/>
                <a:gd name="T9" fmla="*/ 22 h 27"/>
              </a:gdLst>
              <a:ahLst/>
              <a:cxnLst>
                <a:cxn ang="0">
                  <a:pos x="T0" y="T1"/>
                </a:cxn>
                <a:cxn ang="0">
                  <a:pos x="T2" y="T3"/>
                </a:cxn>
                <a:cxn ang="0">
                  <a:pos x="T4" y="T5"/>
                </a:cxn>
                <a:cxn ang="0">
                  <a:pos x="T6" y="T7"/>
                </a:cxn>
                <a:cxn ang="0">
                  <a:pos x="T8" y="T9"/>
                </a:cxn>
              </a:cxnLst>
              <a:rect l="0" t="0" r="r" b="b"/>
              <a:pathLst>
                <a:path w="27" h="27">
                  <a:moveTo>
                    <a:pt x="5" y="22"/>
                  </a:moveTo>
                  <a:cubicBezTo>
                    <a:pt x="0" y="17"/>
                    <a:pt x="0" y="9"/>
                    <a:pt x="5" y="5"/>
                  </a:cubicBezTo>
                  <a:cubicBezTo>
                    <a:pt x="9" y="0"/>
                    <a:pt x="17" y="0"/>
                    <a:pt x="22" y="5"/>
                  </a:cubicBezTo>
                  <a:cubicBezTo>
                    <a:pt x="27" y="9"/>
                    <a:pt x="27" y="17"/>
                    <a:pt x="22" y="22"/>
                  </a:cubicBezTo>
                  <a:cubicBezTo>
                    <a:pt x="17" y="27"/>
                    <a:pt x="9" y="27"/>
                    <a:pt x="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141"/>
            <p:cNvSpPr/>
            <p:nvPr/>
          </p:nvSpPr>
          <p:spPr bwMode="auto">
            <a:xfrm>
              <a:off x="6243638" y="3570288"/>
              <a:ext cx="87313" cy="90488"/>
            </a:xfrm>
            <a:custGeom>
              <a:avLst/>
              <a:gdLst>
                <a:gd name="T0" fmla="*/ 41 w 55"/>
                <a:gd name="T1" fmla="*/ 57 h 57"/>
                <a:gd name="T2" fmla="*/ 0 w 55"/>
                <a:gd name="T3" fmla="*/ 17 h 57"/>
                <a:gd name="T4" fmla="*/ 15 w 55"/>
                <a:gd name="T5" fmla="*/ 0 h 57"/>
                <a:gd name="T6" fmla="*/ 55 w 55"/>
                <a:gd name="T7" fmla="*/ 43 h 57"/>
                <a:gd name="T8" fmla="*/ 41 w 55"/>
                <a:gd name="T9" fmla="*/ 57 h 57"/>
                <a:gd name="T10" fmla="*/ 41 w 55"/>
                <a:gd name="T11" fmla="*/ 57 h 57"/>
              </a:gdLst>
              <a:ahLst/>
              <a:cxnLst>
                <a:cxn ang="0">
                  <a:pos x="T0" y="T1"/>
                </a:cxn>
                <a:cxn ang="0">
                  <a:pos x="T2" y="T3"/>
                </a:cxn>
                <a:cxn ang="0">
                  <a:pos x="T4" y="T5"/>
                </a:cxn>
                <a:cxn ang="0">
                  <a:pos x="T6" y="T7"/>
                </a:cxn>
                <a:cxn ang="0">
                  <a:pos x="T8" y="T9"/>
                </a:cxn>
                <a:cxn ang="0">
                  <a:pos x="T10" y="T11"/>
                </a:cxn>
              </a:cxnLst>
              <a:rect l="0" t="0" r="r" b="b"/>
              <a:pathLst>
                <a:path w="55" h="57">
                  <a:moveTo>
                    <a:pt x="41" y="57"/>
                  </a:moveTo>
                  <a:lnTo>
                    <a:pt x="0" y="17"/>
                  </a:lnTo>
                  <a:lnTo>
                    <a:pt x="15" y="0"/>
                  </a:lnTo>
                  <a:lnTo>
                    <a:pt x="55" y="43"/>
                  </a:lnTo>
                  <a:lnTo>
                    <a:pt x="41" y="57"/>
                  </a:lnTo>
                  <a:lnTo>
                    <a:pt x="4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142"/>
            <p:cNvSpPr/>
            <p:nvPr/>
          </p:nvSpPr>
          <p:spPr bwMode="auto">
            <a:xfrm>
              <a:off x="5821363" y="3151188"/>
              <a:ext cx="103188" cy="103188"/>
            </a:xfrm>
            <a:custGeom>
              <a:avLst/>
              <a:gdLst>
                <a:gd name="T0" fmla="*/ 22 w 27"/>
                <a:gd name="T1" fmla="*/ 5 h 27"/>
                <a:gd name="T2" fmla="*/ 22 w 27"/>
                <a:gd name="T3" fmla="*/ 22 h 27"/>
                <a:gd name="T4" fmla="*/ 5 w 27"/>
                <a:gd name="T5" fmla="*/ 22 h 27"/>
                <a:gd name="T6" fmla="*/ 5 w 27"/>
                <a:gd name="T7" fmla="*/ 5 h 27"/>
                <a:gd name="T8" fmla="*/ 22 w 27"/>
                <a:gd name="T9" fmla="*/ 5 h 27"/>
              </a:gdLst>
              <a:ahLst/>
              <a:cxnLst>
                <a:cxn ang="0">
                  <a:pos x="T0" y="T1"/>
                </a:cxn>
                <a:cxn ang="0">
                  <a:pos x="T2" y="T3"/>
                </a:cxn>
                <a:cxn ang="0">
                  <a:pos x="T4" y="T5"/>
                </a:cxn>
                <a:cxn ang="0">
                  <a:pos x="T6" y="T7"/>
                </a:cxn>
                <a:cxn ang="0">
                  <a:pos x="T8" y="T9"/>
                </a:cxn>
              </a:cxnLst>
              <a:rect l="0" t="0" r="r" b="b"/>
              <a:pathLst>
                <a:path w="27" h="27">
                  <a:moveTo>
                    <a:pt x="22" y="5"/>
                  </a:moveTo>
                  <a:cubicBezTo>
                    <a:pt x="27" y="10"/>
                    <a:pt x="27" y="18"/>
                    <a:pt x="22" y="22"/>
                  </a:cubicBezTo>
                  <a:cubicBezTo>
                    <a:pt x="18" y="27"/>
                    <a:pt x="10" y="27"/>
                    <a:pt x="5" y="22"/>
                  </a:cubicBezTo>
                  <a:cubicBezTo>
                    <a:pt x="0" y="18"/>
                    <a:pt x="0" y="10"/>
                    <a:pt x="5" y="5"/>
                  </a:cubicBezTo>
                  <a:cubicBezTo>
                    <a:pt x="10" y="0"/>
                    <a:pt x="18" y="0"/>
                    <a:pt x="2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143"/>
            <p:cNvSpPr/>
            <p:nvPr/>
          </p:nvSpPr>
          <p:spPr bwMode="auto">
            <a:xfrm>
              <a:off x="5864225" y="3194050"/>
              <a:ext cx="90488" cy="90488"/>
            </a:xfrm>
            <a:custGeom>
              <a:avLst/>
              <a:gdLst>
                <a:gd name="T0" fmla="*/ 41 w 57"/>
                <a:gd name="T1" fmla="*/ 57 h 57"/>
                <a:gd name="T2" fmla="*/ 0 w 57"/>
                <a:gd name="T3" fmla="*/ 14 h 57"/>
                <a:gd name="T4" fmla="*/ 14 w 57"/>
                <a:gd name="T5" fmla="*/ 0 h 57"/>
                <a:gd name="T6" fmla="*/ 57 w 57"/>
                <a:gd name="T7" fmla="*/ 40 h 57"/>
                <a:gd name="T8" fmla="*/ 41 w 57"/>
                <a:gd name="T9" fmla="*/ 57 h 57"/>
                <a:gd name="T10" fmla="*/ 4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41" y="57"/>
                  </a:moveTo>
                  <a:lnTo>
                    <a:pt x="0" y="14"/>
                  </a:lnTo>
                  <a:lnTo>
                    <a:pt x="14" y="0"/>
                  </a:lnTo>
                  <a:lnTo>
                    <a:pt x="57" y="40"/>
                  </a:lnTo>
                  <a:lnTo>
                    <a:pt x="41" y="57"/>
                  </a:lnTo>
                  <a:lnTo>
                    <a:pt x="4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78" name="组合 77"/>
          <p:cNvGrpSpPr/>
          <p:nvPr/>
        </p:nvGrpSpPr>
        <p:grpSpPr>
          <a:xfrm>
            <a:off x="6968226" y="5444091"/>
            <a:ext cx="312720" cy="366009"/>
            <a:chOff x="5741988" y="3016250"/>
            <a:chExt cx="708026" cy="828676"/>
          </a:xfrm>
          <a:solidFill>
            <a:srgbClr val="C8161D"/>
          </a:solidFill>
        </p:grpSpPr>
        <p:sp>
          <p:nvSpPr>
            <p:cNvPr id="79" name="Oval 286"/>
            <p:cNvSpPr>
              <a:spLocks noChangeArrowheads="1"/>
            </p:cNvSpPr>
            <p:nvPr/>
          </p:nvSpPr>
          <p:spPr bwMode="auto">
            <a:xfrm>
              <a:off x="5908676" y="3016250"/>
              <a:ext cx="130175" cy="1603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287"/>
            <p:cNvSpPr>
              <a:spLocks noEditPoints="1"/>
            </p:cNvSpPr>
            <p:nvPr/>
          </p:nvSpPr>
          <p:spPr bwMode="auto">
            <a:xfrm>
              <a:off x="5741988" y="3192463"/>
              <a:ext cx="460375" cy="649288"/>
            </a:xfrm>
            <a:custGeom>
              <a:avLst/>
              <a:gdLst>
                <a:gd name="T0" fmla="*/ 120 w 121"/>
                <a:gd name="T1" fmla="*/ 26 h 171"/>
                <a:gd name="T2" fmla="*/ 120 w 121"/>
                <a:gd name="T3" fmla="*/ 26 h 171"/>
                <a:gd name="T4" fmla="*/ 114 w 121"/>
                <a:gd name="T5" fmla="*/ 21 h 171"/>
                <a:gd name="T6" fmla="*/ 90 w 121"/>
                <a:gd name="T7" fmla="*/ 3 h 171"/>
                <a:gd name="T8" fmla="*/ 84 w 121"/>
                <a:gd name="T9" fmla="*/ 1 h 171"/>
                <a:gd name="T10" fmla="*/ 75 w 121"/>
                <a:gd name="T11" fmla="*/ 1 h 171"/>
                <a:gd name="T12" fmla="*/ 74 w 121"/>
                <a:gd name="T13" fmla="*/ 11 h 171"/>
                <a:gd name="T14" fmla="*/ 67 w 121"/>
                <a:gd name="T15" fmla="*/ 42 h 171"/>
                <a:gd name="T16" fmla="*/ 67 w 121"/>
                <a:gd name="T17" fmla="*/ 7 h 171"/>
                <a:gd name="T18" fmla="*/ 58 w 121"/>
                <a:gd name="T19" fmla="*/ 0 h 171"/>
                <a:gd name="T20" fmla="*/ 57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2 w 121"/>
                <a:gd name="T33" fmla="*/ 35 h 171"/>
                <a:gd name="T34" fmla="*/ 1 w 121"/>
                <a:gd name="T35" fmla="*/ 48 h 171"/>
                <a:gd name="T36" fmla="*/ 1 w 121"/>
                <a:gd name="T37" fmla="*/ 48 h 171"/>
                <a:gd name="T38" fmla="*/ 2 w 121"/>
                <a:gd name="T39" fmla="*/ 50 h 171"/>
                <a:gd name="T40" fmla="*/ 6 w 121"/>
                <a:gd name="T41" fmla="*/ 57 h 171"/>
                <a:gd name="T42" fmla="*/ 20 w 121"/>
                <a:gd name="T43" fmla="*/ 84 h 171"/>
                <a:gd name="T44" fmla="*/ 32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3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0" y="26"/>
                  </a:cubicBezTo>
                  <a:cubicBezTo>
                    <a:pt x="120" y="26"/>
                    <a:pt x="120" y="26"/>
                    <a:pt x="120"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0"/>
                    <a:pt x="75" y="0"/>
                  </a:cubicBezTo>
                  <a:cubicBezTo>
                    <a:pt x="75" y="1"/>
                    <a:pt x="75" y="1"/>
                    <a:pt x="75"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7" y="9"/>
                    <a:pt x="57" y="9"/>
                    <a:pt x="57" y="9"/>
                  </a:cubicBezTo>
                  <a:cubicBezTo>
                    <a:pt x="56" y="42"/>
                    <a:pt x="56" y="42"/>
                    <a:pt x="56" y="42"/>
                  </a:cubicBezTo>
                  <a:cubicBezTo>
                    <a:pt x="45" y="18"/>
                    <a:pt x="45" y="18"/>
                    <a:pt x="45" y="18"/>
                  </a:cubicBezTo>
                  <a:cubicBezTo>
                    <a:pt x="49" y="11"/>
                    <a:pt x="49" y="11"/>
                    <a:pt x="49" y="11"/>
                  </a:cubicBezTo>
                  <a:cubicBezTo>
                    <a:pt x="40" y="7"/>
                    <a:pt x="40" y="7"/>
                    <a:pt x="40" y="7"/>
                  </a:cubicBezTo>
                  <a:cubicBezTo>
                    <a:pt x="47" y="0"/>
                    <a:pt x="47" y="0"/>
                    <a:pt x="47" y="0"/>
                  </a:cubicBezTo>
                  <a:cubicBezTo>
                    <a:pt x="47" y="0"/>
                    <a:pt x="47" y="0"/>
                    <a:pt x="47" y="0"/>
                  </a:cubicBezTo>
                  <a:cubicBezTo>
                    <a:pt x="44" y="0"/>
                    <a:pt x="42" y="1"/>
                    <a:pt x="39" y="1"/>
                  </a:cubicBezTo>
                  <a:cubicBezTo>
                    <a:pt x="39" y="1"/>
                    <a:pt x="38" y="1"/>
                    <a:pt x="38" y="1"/>
                  </a:cubicBezTo>
                  <a:cubicBezTo>
                    <a:pt x="36" y="1"/>
                    <a:pt x="33" y="3"/>
                    <a:pt x="31" y="5"/>
                  </a:cubicBezTo>
                  <a:cubicBezTo>
                    <a:pt x="3" y="35"/>
                    <a:pt x="3" y="35"/>
                    <a:pt x="3" y="35"/>
                  </a:cubicBezTo>
                  <a:cubicBezTo>
                    <a:pt x="2" y="35"/>
                    <a:pt x="2" y="35"/>
                    <a:pt x="2" y="35"/>
                  </a:cubicBezTo>
                  <a:cubicBezTo>
                    <a:pt x="2" y="35"/>
                    <a:pt x="2" y="35"/>
                    <a:pt x="2" y="35"/>
                  </a:cubicBezTo>
                  <a:cubicBezTo>
                    <a:pt x="0" y="60"/>
                    <a:pt x="2" y="42"/>
                    <a:pt x="1" y="48"/>
                  </a:cubicBezTo>
                  <a:cubicBezTo>
                    <a:pt x="1" y="48"/>
                    <a:pt x="1" y="48"/>
                    <a:pt x="1" y="48"/>
                  </a:cubicBezTo>
                  <a:cubicBezTo>
                    <a:pt x="1" y="48"/>
                    <a:pt x="1" y="48"/>
                    <a:pt x="1" y="48"/>
                  </a:cubicBezTo>
                  <a:cubicBezTo>
                    <a:pt x="1" y="48"/>
                    <a:pt x="1" y="48"/>
                    <a:pt x="1" y="48"/>
                  </a:cubicBezTo>
                  <a:cubicBezTo>
                    <a:pt x="2" y="49"/>
                    <a:pt x="2" y="49"/>
                    <a:pt x="2" y="49"/>
                  </a:cubicBezTo>
                  <a:cubicBezTo>
                    <a:pt x="2" y="50"/>
                    <a:pt x="2" y="50"/>
                    <a:pt x="2" y="50"/>
                  </a:cubicBezTo>
                  <a:cubicBezTo>
                    <a:pt x="3" y="52"/>
                    <a:pt x="3" y="52"/>
                    <a:pt x="3" y="52"/>
                  </a:cubicBezTo>
                  <a:cubicBezTo>
                    <a:pt x="6" y="57"/>
                    <a:pt x="6" y="57"/>
                    <a:pt x="6" y="57"/>
                  </a:cubicBezTo>
                  <a:cubicBezTo>
                    <a:pt x="10" y="66"/>
                    <a:pt x="10" y="66"/>
                    <a:pt x="10" y="66"/>
                  </a:cubicBezTo>
                  <a:cubicBezTo>
                    <a:pt x="20" y="84"/>
                    <a:pt x="20" y="84"/>
                    <a:pt x="20" y="84"/>
                  </a:cubicBezTo>
                  <a:cubicBezTo>
                    <a:pt x="24" y="82"/>
                    <a:pt x="28" y="80"/>
                    <a:pt x="33" y="78"/>
                  </a:cubicBezTo>
                  <a:cubicBezTo>
                    <a:pt x="32" y="82"/>
                    <a:pt x="32" y="86"/>
                    <a:pt x="32" y="90"/>
                  </a:cubicBezTo>
                  <a:cubicBezTo>
                    <a:pt x="32" y="90"/>
                    <a:pt x="32" y="90"/>
                    <a:pt x="32" y="90"/>
                  </a:cubicBezTo>
                  <a:cubicBezTo>
                    <a:pt x="33" y="90"/>
                    <a:pt x="34" y="90"/>
                    <a:pt x="35" y="90"/>
                  </a:cubicBezTo>
                  <a:cubicBezTo>
                    <a:pt x="37" y="171"/>
                    <a:pt x="37" y="171"/>
                    <a:pt x="37" y="171"/>
                  </a:cubicBezTo>
                  <a:cubicBezTo>
                    <a:pt x="60" y="171"/>
                    <a:pt x="60" y="171"/>
                    <a:pt x="60" y="171"/>
                  </a:cubicBezTo>
                  <a:cubicBezTo>
                    <a:pt x="60" y="161"/>
                    <a:pt x="60" y="147"/>
                    <a:pt x="60" y="134"/>
                  </a:cubicBezTo>
                  <a:cubicBezTo>
                    <a:pt x="57" y="127"/>
                    <a:pt x="56" y="118"/>
                    <a:pt x="56" y="110"/>
                  </a:cubicBezTo>
                  <a:cubicBezTo>
                    <a:pt x="56" y="73"/>
                    <a:pt x="84" y="44"/>
                    <a:pt x="120" y="42"/>
                  </a:cubicBezTo>
                  <a:close/>
                  <a:moveTo>
                    <a:pt x="89" y="33"/>
                  </a:moveTo>
                  <a:cubicBezTo>
                    <a:pt x="89" y="31"/>
                    <a:pt x="89" y="29"/>
                    <a:pt x="89" y="27"/>
                  </a:cubicBezTo>
                  <a:cubicBezTo>
                    <a:pt x="93" y="31"/>
                    <a:pt x="93" y="31"/>
                    <a:pt x="93" y="31"/>
                  </a:cubicBezTo>
                  <a:cubicBezTo>
                    <a:pt x="95" y="33"/>
                    <a:pt x="95" y="33"/>
                    <a:pt x="95" y="33"/>
                  </a:cubicBezTo>
                  <a:cubicBezTo>
                    <a:pt x="75" y="45"/>
                    <a:pt x="75" y="45"/>
                    <a:pt x="75" y="45"/>
                  </a:cubicBezTo>
                  <a:cubicBezTo>
                    <a:pt x="73" y="42"/>
                    <a:pt x="73" y="42"/>
                    <a:pt x="73" y="42"/>
                  </a:cubicBezTo>
                  <a:lnTo>
                    <a:pt x="89" y="33"/>
                  </a:lnTo>
                  <a:close/>
                  <a:moveTo>
                    <a:pt x="33" y="60"/>
                  </a:moveTo>
                  <a:cubicBezTo>
                    <a:pt x="30" y="55"/>
                    <a:pt x="30" y="55"/>
                    <a:pt x="30" y="55"/>
                  </a:cubicBezTo>
                  <a:cubicBezTo>
                    <a:pt x="25" y="46"/>
                    <a:pt x="25" y="46"/>
                    <a:pt x="25" y="46"/>
                  </a:cubicBezTo>
                  <a:cubicBezTo>
                    <a:pt x="23" y="44"/>
                    <a:pt x="23" y="44"/>
                    <a:pt x="23" y="44"/>
                  </a:cubicBezTo>
                  <a:cubicBezTo>
                    <a:pt x="34" y="31"/>
                    <a:pt x="34" y="31"/>
                    <a:pt x="34" y="31"/>
                  </a:cubicBezTo>
                  <a:cubicBezTo>
                    <a:pt x="33"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1" name="Freeform 288"/>
            <p:cNvSpPr/>
            <p:nvPr/>
          </p:nvSpPr>
          <p:spPr bwMode="auto">
            <a:xfrm>
              <a:off x="5984876" y="3730625"/>
              <a:ext cx="92075" cy="111125"/>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2" name="Freeform 289"/>
            <p:cNvSpPr>
              <a:spLocks noEditPoints="1"/>
            </p:cNvSpPr>
            <p:nvPr/>
          </p:nvSpPr>
          <p:spPr bwMode="auto">
            <a:xfrm>
              <a:off x="5978526" y="3373438"/>
              <a:ext cx="471488" cy="471488"/>
            </a:xfrm>
            <a:custGeom>
              <a:avLst/>
              <a:gdLst>
                <a:gd name="T0" fmla="*/ 62 w 124"/>
                <a:gd name="T1" fmla="*/ 0 h 124"/>
                <a:gd name="T2" fmla="*/ 0 w 124"/>
                <a:gd name="T3" fmla="*/ 62 h 124"/>
                <a:gd name="T4" fmla="*/ 62 w 124"/>
                <a:gd name="T5" fmla="*/ 124 h 124"/>
                <a:gd name="T6" fmla="*/ 124 w 124"/>
                <a:gd name="T7" fmla="*/ 62 h 124"/>
                <a:gd name="T8" fmla="*/ 62 w 124"/>
                <a:gd name="T9" fmla="*/ 0 h 124"/>
                <a:gd name="T10" fmla="*/ 68 w 124"/>
                <a:gd name="T11" fmla="*/ 112 h 124"/>
                <a:gd name="T12" fmla="*/ 68 w 124"/>
                <a:gd name="T13" fmla="*/ 100 h 124"/>
                <a:gd name="T14" fmla="*/ 62 w 124"/>
                <a:gd name="T15" fmla="*/ 101 h 124"/>
                <a:gd name="T16" fmla="*/ 56 w 124"/>
                <a:gd name="T17" fmla="*/ 100 h 124"/>
                <a:gd name="T18" fmla="*/ 56 w 124"/>
                <a:gd name="T19" fmla="*/ 112 h 124"/>
                <a:gd name="T20" fmla="*/ 12 w 124"/>
                <a:gd name="T21" fmla="*/ 67 h 124"/>
                <a:gd name="T22" fmla="*/ 24 w 124"/>
                <a:gd name="T23" fmla="*/ 67 h 124"/>
                <a:gd name="T24" fmla="*/ 23 w 124"/>
                <a:gd name="T25" fmla="*/ 62 h 124"/>
                <a:gd name="T26" fmla="*/ 24 w 124"/>
                <a:gd name="T27" fmla="*/ 56 h 124"/>
                <a:gd name="T28" fmla="*/ 12 w 124"/>
                <a:gd name="T29" fmla="*/ 56 h 124"/>
                <a:gd name="T30" fmla="*/ 56 w 124"/>
                <a:gd name="T31" fmla="*/ 11 h 124"/>
                <a:gd name="T32" fmla="*/ 56 w 124"/>
                <a:gd name="T33" fmla="*/ 23 h 124"/>
                <a:gd name="T34" fmla="*/ 62 w 124"/>
                <a:gd name="T35" fmla="*/ 23 h 124"/>
                <a:gd name="T36" fmla="*/ 68 w 124"/>
                <a:gd name="T37" fmla="*/ 23 h 124"/>
                <a:gd name="T38" fmla="*/ 68 w 124"/>
                <a:gd name="T39" fmla="*/ 11 h 124"/>
                <a:gd name="T40" fmla="*/ 112 w 124"/>
                <a:gd name="T41" fmla="*/ 56 h 124"/>
                <a:gd name="T42" fmla="*/ 101 w 124"/>
                <a:gd name="T43" fmla="*/ 56 h 124"/>
                <a:gd name="T44" fmla="*/ 101 w 124"/>
                <a:gd name="T45" fmla="*/ 62 h 124"/>
                <a:gd name="T46" fmla="*/ 101 w 124"/>
                <a:gd name="T47" fmla="*/ 67 h 124"/>
                <a:gd name="T48" fmla="*/ 112 w 124"/>
                <a:gd name="T49" fmla="*/ 67 h 124"/>
                <a:gd name="T50" fmla="*/ 68 w 124"/>
                <a:gd name="T51" fmla="*/ 1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close/>
                  <a:moveTo>
                    <a:pt x="68" y="112"/>
                  </a:moveTo>
                  <a:cubicBezTo>
                    <a:pt x="68" y="100"/>
                    <a:pt x="68" y="100"/>
                    <a:pt x="68" y="100"/>
                  </a:cubicBezTo>
                  <a:cubicBezTo>
                    <a:pt x="66" y="100"/>
                    <a:pt x="64" y="101"/>
                    <a:pt x="62" y="101"/>
                  </a:cubicBezTo>
                  <a:cubicBezTo>
                    <a:pt x="60" y="101"/>
                    <a:pt x="58" y="100"/>
                    <a:pt x="56" y="100"/>
                  </a:cubicBezTo>
                  <a:cubicBezTo>
                    <a:pt x="56" y="112"/>
                    <a:pt x="56" y="112"/>
                    <a:pt x="56" y="112"/>
                  </a:cubicBezTo>
                  <a:cubicBezTo>
                    <a:pt x="33" y="109"/>
                    <a:pt x="15" y="91"/>
                    <a:pt x="12" y="67"/>
                  </a:cubicBezTo>
                  <a:cubicBezTo>
                    <a:pt x="24" y="67"/>
                    <a:pt x="24" y="67"/>
                    <a:pt x="24" y="67"/>
                  </a:cubicBezTo>
                  <a:cubicBezTo>
                    <a:pt x="23" y="66"/>
                    <a:pt x="23" y="64"/>
                    <a:pt x="23" y="62"/>
                  </a:cubicBezTo>
                  <a:cubicBezTo>
                    <a:pt x="23" y="60"/>
                    <a:pt x="23" y="58"/>
                    <a:pt x="24" y="56"/>
                  </a:cubicBezTo>
                  <a:cubicBezTo>
                    <a:pt x="12" y="56"/>
                    <a:pt x="12" y="56"/>
                    <a:pt x="12" y="56"/>
                  </a:cubicBezTo>
                  <a:cubicBezTo>
                    <a:pt x="15" y="33"/>
                    <a:pt x="33" y="14"/>
                    <a:pt x="56" y="11"/>
                  </a:cubicBezTo>
                  <a:cubicBezTo>
                    <a:pt x="56" y="23"/>
                    <a:pt x="56" y="23"/>
                    <a:pt x="56" y="23"/>
                  </a:cubicBezTo>
                  <a:cubicBezTo>
                    <a:pt x="58" y="23"/>
                    <a:pt x="60" y="23"/>
                    <a:pt x="62" y="23"/>
                  </a:cubicBezTo>
                  <a:cubicBezTo>
                    <a:pt x="64" y="23"/>
                    <a:pt x="66" y="23"/>
                    <a:pt x="68" y="23"/>
                  </a:cubicBezTo>
                  <a:cubicBezTo>
                    <a:pt x="68" y="11"/>
                    <a:pt x="68" y="11"/>
                    <a:pt x="68" y="11"/>
                  </a:cubicBezTo>
                  <a:cubicBezTo>
                    <a:pt x="91" y="14"/>
                    <a:pt x="109" y="33"/>
                    <a:pt x="112" y="56"/>
                  </a:cubicBezTo>
                  <a:cubicBezTo>
                    <a:pt x="101" y="56"/>
                    <a:pt x="101" y="56"/>
                    <a:pt x="101" y="56"/>
                  </a:cubicBezTo>
                  <a:cubicBezTo>
                    <a:pt x="101" y="58"/>
                    <a:pt x="101" y="60"/>
                    <a:pt x="101" y="62"/>
                  </a:cubicBezTo>
                  <a:cubicBezTo>
                    <a:pt x="101" y="64"/>
                    <a:pt x="101" y="66"/>
                    <a:pt x="101" y="67"/>
                  </a:cubicBezTo>
                  <a:cubicBezTo>
                    <a:pt x="112" y="67"/>
                    <a:pt x="112" y="67"/>
                    <a:pt x="112" y="67"/>
                  </a:cubicBezTo>
                  <a:cubicBezTo>
                    <a:pt x="109" y="91"/>
                    <a:pt x="91" y="109"/>
                    <a:pt x="68"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290"/>
            <p:cNvSpPr/>
            <p:nvPr/>
          </p:nvSpPr>
          <p:spPr bwMode="auto">
            <a:xfrm>
              <a:off x="6118226" y="3446463"/>
              <a:ext cx="34925" cy="38100"/>
            </a:xfrm>
            <a:custGeom>
              <a:avLst/>
              <a:gdLst>
                <a:gd name="T0" fmla="*/ 3 w 9"/>
                <a:gd name="T1" fmla="*/ 10 h 10"/>
                <a:gd name="T2" fmla="*/ 9 w 9"/>
                <a:gd name="T3" fmla="*/ 7 h 10"/>
                <a:gd name="T4" fmla="*/ 6 w 9"/>
                <a:gd name="T5" fmla="*/ 2 h 10"/>
                <a:gd name="T6" fmla="*/ 3 w 9"/>
                <a:gd name="T7" fmla="*/ 0 h 10"/>
                <a:gd name="T8" fmla="*/ 2 w 9"/>
                <a:gd name="T9" fmla="*/ 1 h 10"/>
                <a:gd name="T10" fmla="*/ 0 w 9"/>
                <a:gd name="T11" fmla="*/ 3 h 10"/>
                <a:gd name="T12" fmla="*/ 1 w 9"/>
                <a:gd name="T13" fmla="*/ 5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5" y="9"/>
                    <a:pt x="7" y="8"/>
                    <a:pt x="9" y="7"/>
                  </a:cubicBezTo>
                  <a:cubicBezTo>
                    <a:pt x="6" y="2"/>
                    <a:pt x="6" y="2"/>
                    <a:pt x="6" y="2"/>
                  </a:cubicBezTo>
                  <a:cubicBezTo>
                    <a:pt x="5" y="1"/>
                    <a:pt x="4" y="0"/>
                    <a:pt x="3" y="0"/>
                  </a:cubicBezTo>
                  <a:cubicBezTo>
                    <a:pt x="3" y="0"/>
                    <a:pt x="2" y="1"/>
                    <a:pt x="2" y="1"/>
                  </a:cubicBezTo>
                  <a:cubicBezTo>
                    <a:pt x="1" y="1"/>
                    <a:pt x="0" y="2"/>
                    <a:pt x="0" y="3"/>
                  </a:cubicBezTo>
                  <a:cubicBezTo>
                    <a:pt x="0" y="3"/>
                    <a:pt x="0" y="4"/>
                    <a:pt x="1" y="5"/>
                  </a:cubicBezTo>
                  <a:lnTo>
                    <a:pt x="3"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291"/>
            <p:cNvSpPr/>
            <p:nvPr/>
          </p:nvSpPr>
          <p:spPr bwMode="auto">
            <a:xfrm>
              <a:off x="6275388" y="3446463"/>
              <a:ext cx="33338" cy="38100"/>
            </a:xfrm>
            <a:custGeom>
              <a:avLst/>
              <a:gdLst>
                <a:gd name="T0" fmla="*/ 7 w 9"/>
                <a:gd name="T1" fmla="*/ 1 h 10"/>
                <a:gd name="T2" fmla="*/ 6 w 9"/>
                <a:gd name="T3" fmla="*/ 0 h 10"/>
                <a:gd name="T4" fmla="*/ 3 w 9"/>
                <a:gd name="T5" fmla="*/ 2 h 10"/>
                <a:gd name="T6" fmla="*/ 0 w 9"/>
                <a:gd name="T7" fmla="*/ 7 h 10"/>
                <a:gd name="T8" fmla="*/ 6 w 9"/>
                <a:gd name="T9" fmla="*/ 10 h 10"/>
                <a:gd name="T10" fmla="*/ 9 w 9"/>
                <a:gd name="T11" fmla="*/ 5 h 10"/>
                <a:gd name="T12" fmla="*/ 7 w 9"/>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7" y="1"/>
                  </a:moveTo>
                  <a:cubicBezTo>
                    <a:pt x="7" y="1"/>
                    <a:pt x="7" y="0"/>
                    <a:pt x="6" y="0"/>
                  </a:cubicBezTo>
                  <a:cubicBezTo>
                    <a:pt x="5" y="0"/>
                    <a:pt x="4" y="1"/>
                    <a:pt x="3" y="2"/>
                  </a:cubicBezTo>
                  <a:cubicBezTo>
                    <a:pt x="0" y="7"/>
                    <a:pt x="0" y="7"/>
                    <a:pt x="0" y="7"/>
                  </a:cubicBezTo>
                  <a:cubicBezTo>
                    <a:pt x="2" y="8"/>
                    <a:pt x="4" y="9"/>
                    <a:pt x="6" y="10"/>
                  </a:cubicBezTo>
                  <a:cubicBezTo>
                    <a:pt x="9" y="5"/>
                    <a:pt x="9" y="5"/>
                    <a:pt x="9" y="5"/>
                  </a:cubicBezTo>
                  <a:cubicBezTo>
                    <a:pt x="9" y="3"/>
                    <a:pt x="9"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5" name="Freeform 292"/>
            <p:cNvSpPr/>
            <p:nvPr/>
          </p:nvSpPr>
          <p:spPr bwMode="auto">
            <a:xfrm>
              <a:off x="6335713" y="3511550"/>
              <a:ext cx="34925" cy="30163"/>
            </a:xfrm>
            <a:custGeom>
              <a:avLst/>
              <a:gdLst>
                <a:gd name="T0" fmla="*/ 8 w 9"/>
                <a:gd name="T1" fmla="*/ 6 h 8"/>
                <a:gd name="T2" fmla="*/ 9 w 9"/>
                <a:gd name="T3" fmla="*/ 4 h 8"/>
                <a:gd name="T4" fmla="*/ 9 w 9"/>
                <a:gd name="T5" fmla="*/ 1 h 8"/>
                <a:gd name="T6" fmla="*/ 6 w 9"/>
                <a:gd name="T7" fmla="*/ 0 h 8"/>
                <a:gd name="T8" fmla="*/ 5 w 9"/>
                <a:gd name="T9" fmla="*/ 0 h 8"/>
                <a:gd name="T10" fmla="*/ 0 w 9"/>
                <a:gd name="T11" fmla="*/ 3 h 8"/>
                <a:gd name="T12" fmla="*/ 3 w 9"/>
                <a:gd name="T13" fmla="*/ 8 h 8"/>
                <a:gd name="T14" fmla="*/ 8 w 9"/>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8" y="6"/>
                  </a:moveTo>
                  <a:cubicBezTo>
                    <a:pt x="8" y="5"/>
                    <a:pt x="9" y="5"/>
                    <a:pt x="9" y="4"/>
                  </a:cubicBezTo>
                  <a:cubicBezTo>
                    <a:pt x="9" y="3"/>
                    <a:pt x="9" y="2"/>
                    <a:pt x="9" y="1"/>
                  </a:cubicBezTo>
                  <a:cubicBezTo>
                    <a:pt x="8" y="1"/>
                    <a:pt x="7" y="0"/>
                    <a:pt x="6" y="0"/>
                  </a:cubicBezTo>
                  <a:cubicBezTo>
                    <a:pt x="6" y="0"/>
                    <a:pt x="5" y="0"/>
                    <a:pt x="5" y="0"/>
                  </a:cubicBezTo>
                  <a:cubicBezTo>
                    <a:pt x="0" y="3"/>
                    <a:pt x="0" y="3"/>
                    <a:pt x="0" y="3"/>
                  </a:cubicBezTo>
                  <a:cubicBezTo>
                    <a:pt x="1" y="5"/>
                    <a:pt x="2" y="7"/>
                    <a:pt x="3" y="8"/>
                  </a:cubicBezTo>
                  <a:lnTo>
                    <a:pt x="8"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6" name="Freeform 293"/>
            <p:cNvSpPr/>
            <p:nvPr/>
          </p:nvSpPr>
          <p:spPr bwMode="auto">
            <a:xfrm>
              <a:off x="6057901" y="3511550"/>
              <a:ext cx="34925" cy="30163"/>
            </a:xfrm>
            <a:custGeom>
              <a:avLst/>
              <a:gdLst>
                <a:gd name="T0" fmla="*/ 3 w 9"/>
                <a:gd name="T1" fmla="*/ 0 h 8"/>
                <a:gd name="T2" fmla="*/ 0 w 9"/>
                <a:gd name="T3" fmla="*/ 1 h 8"/>
                <a:gd name="T4" fmla="*/ 0 w 9"/>
                <a:gd name="T5" fmla="*/ 4 h 8"/>
                <a:gd name="T6" fmla="*/ 1 w 9"/>
                <a:gd name="T7" fmla="*/ 6 h 8"/>
                <a:gd name="T8" fmla="*/ 6 w 9"/>
                <a:gd name="T9" fmla="*/ 8 h 8"/>
                <a:gd name="T10" fmla="*/ 9 w 9"/>
                <a:gd name="T11" fmla="*/ 3 h 8"/>
                <a:gd name="T12" fmla="*/ 4 w 9"/>
                <a:gd name="T13" fmla="*/ 0 h 8"/>
                <a:gd name="T14" fmla="*/ 3 w 9"/>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3" y="0"/>
                  </a:moveTo>
                  <a:cubicBezTo>
                    <a:pt x="2" y="0"/>
                    <a:pt x="1" y="1"/>
                    <a:pt x="0" y="1"/>
                  </a:cubicBezTo>
                  <a:cubicBezTo>
                    <a:pt x="0" y="2"/>
                    <a:pt x="0" y="3"/>
                    <a:pt x="0" y="4"/>
                  </a:cubicBezTo>
                  <a:cubicBezTo>
                    <a:pt x="0" y="5"/>
                    <a:pt x="1" y="5"/>
                    <a:pt x="1" y="6"/>
                  </a:cubicBezTo>
                  <a:cubicBezTo>
                    <a:pt x="6" y="8"/>
                    <a:pt x="6" y="8"/>
                    <a:pt x="6" y="8"/>
                  </a:cubicBezTo>
                  <a:cubicBezTo>
                    <a:pt x="7" y="7"/>
                    <a:pt x="8" y="5"/>
                    <a:pt x="9" y="3"/>
                  </a:cubicBezTo>
                  <a:cubicBezTo>
                    <a:pt x="4" y="0"/>
                    <a:pt x="4" y="0"/>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7" name="Freeform 294"/>
            <p:cNvSpPr/>
            <p:nvPr/>
          </p:nvSpPr>
          <p:spPr bwMode="auto">
            <a:xfrm>
              <a:off x="6335713" y="3673475"/>
              <a:ext cx="34925" cy="31750"/>
            </a:xfrm>
            <a:custGeom>
              <a:avLst/>
              <a:gdLst>
                <a:gd name="T0" fmla="*/ 0 w 9"/>
                <a:gd name="T1" fmla="*/ 5 h 8"/>
                <a:gd name="T2" fmla="*/ 5 w 9"/>
                <a:gd name="T3" fmla="*/ 8 h 8"/>
                <a:gd name="T4" fmla="*/ 6 w 9"/>
                <a:gd name="T5" fmla="*/ 8 h 8"/>
                <a:gd name="T6" fmla="*/ 9 w 9"/>
                <a:gd name="T7" fmla="*/ 7 h 8"/>
                <a:gd name="T8" fmla="*/ 9 w 9"/>
                <a:gd name="T9" fmla="*/ 5 h 8"/>
                <a:gd name="T10" fmla="*/ 8 w 9"/>
                <a:gd name="T11" fmla="*/ 3 h 8"/>
                <a:gd name="T12" fmla="*/ 3 w 9"/>
                <a:gd name="T13" fmla="*/ 0 h 8"/>
                <a:gd name="T14" fmla="*/ 0 w 9"/>
                <a:gd name="T15" fmla="*/ 5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5"/>
                  </a:moveTo>
                  <a:cubicBezTo>
                    <a:pt x="5" y="8"/>
                    <a:pt x="5" y="8"/>
                    <a:pt x="5" y="8"/>
                  </a:cubicBezTo>
                  <a:cubicBezTo>
                    <a:pt x="5" y="8"/>
                    <a:pt x="6" y="8"/>
                    <a:pt x="6" y="8"/>
                  </a:cubicBezTo>
                  <a:cubicBezTo>
                    <a:pt x="7" y="8"/>
                    <a:pt x="8" y="8"/>
                    <a:pt x="9" y="7"/>
                  </a:cubicBezTo>
                  <a:cubicBezTo>
                    <a:pt x="9" y="6"/>
                    <a:pt x="9" y="5"/>
                    <a:pt x="9" y="5"/>
                  </a:cubicBezTo>
                  <a:cubicBezTo>
                    <a:pt x="9" y="4"/>
                    <a:pt x="8" y="3"/>
                    <a:pt x="8" y="3"/>
                  </a:cubicBezTo>
                  <a:cubicBezTo>
                    <a:pt x="3" y="0"/>
                    <a:pt x="3" y="0"/>
                    <a:pt x="3" y="0"/>
                  </a:cubicBezTo>
                  <a:cubicBezTo>
                    <a:pt x="2" y="2"/>
                    <a:pt x="1"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8" name="Freeform 295"/>
            <p:cNvSpPr/>
            <p:nvPr/>
          </p:nvSpPr>
          <p:spPr bwMode="auto">
            <a:xfrm>
              <a:off x="6057901" y="3673475"/>
              <a:ext cx="34925" cy="31750"/>
            </a:xfrm>
            <a:custGeom>
              <a:avLst/>
              <a:gdLst>
                <a:gd name="T0" fmla="*/ 1 w 9"/>
                <a:gd name="T1" fmla="*/ 3 h 8"/>
                <a:gd name="T2" fmla="*/ 0 w 9"/>
                <a:gd name="T3" fmla="*/ 5 h 8"/>
                <a:gd name="T4" fmla="*/ 0 w 9"/>
                <a:gd name="T5" fmla="*/ 7 h 8"/>
                <a:gd name="T6" fmla="*/ 3 w 9"/>
                <a:gd name="T7" fmla="*/ 8 h 8"/>
                <a:gd name="T8" fmla="*/ 4 w 9"/>
                <a:gd name="T9" fmla="*/ 8 h 8"/>
                <a:gd name="T10" fmla="*/ 9 w 9"/>
                <a:gd name="T11" fmla="*/ 5 h 8"/>
                <a:gd name="T12" fmla="*/ 6 w 9"/>
                <a:gd name="T13" fmla="*/ 0 h 8"/>
                <a:gd name="T14" fmla="*/ 1 w 9"/>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1" y="3"/>
                  </a:moveTo>
                  <a:cubicBezTo>
                    <a:pt x="1" y="3"/>
                    <a:pt x="0" y="4"/>
                    <a:pt x="0" y="5"/>
                  </a:cubicBezTo>
                  <a:cubicBezTo>
                    <a:pt x="0" y="5"/>
                    <a:pt x="0" y="6"/>
                    <a:pt x="0" y="7"/>
                  </a:cubicBezTo>
                  <a:cubicBezTo>
                    <a:pt x="1" y="8"/>
                    <a:pt x="2" y="8"/>
                    <a:pt x="3" y="8"/>
                  </a:cubicBezTo>
                  <a:cubicBezTo>
                    <a:pt x="3" y="8"/>
                    <a:pt x="4" y="8"/>
                    <a:pt x="4" y="8"/>
                  </a:cubicBezTo>
                  <a:cubicBezTo>
                    <a:pt x="9" y="5"/>
                    <a:pt x="9" y="5"/>
                    <a:pt x="9" y="5"/>
                  </a:cubicBezTo>
                  <a:cubicBezTo>
                    <a:pt x="8" y="3"/>
                    <a:pt x="7" y="2"/>
                    <a:pt x="6" y="0"/>
                  </a:cubicBezTo>
                  <a:lnTo>
                    <a:pt x="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9" name="Freeform 296"/>
            <p:cNvSpPr/>
            <p:nvPr/>
          </p:nvSpPr>
          <p:spPr bwMode="auto">
            <a:xfrm>
              <a:off x="6275388" y="3730625"/>
              <a:ext cx="33338" cy="38100"/>
            </a:xfrm>
            <a:custGeom>
              <a:avLst/>
              <a:gdLst>
                <a:gd name="T0" fmla="*/ 6 w 9"/>
                <a:gd name="T1" fmla="*/ 0 h 10"/>
                <a:gd name="T2" fmla="*/ 0 w 9"/>
                <a:gd name="T3" fmla="*/ 3 h 10"/>
                <a:gd name="T4" fmla="*/ 3 w 9"/>
                <a:gd name="T5" fmla="*/ 8 h 10"/>
                <a:gd name="T6" fmla="*/ 6 w 9"/>
                <a:gd name="T7" fmla="*/ 10 h 10"/>
                <a:gd name="T8" fmla="*/ 7 w 9"/>
                <a:gd name="T9" fmla="*/ 9 h 10"/>
                <a:gd name="T10" fmla="*/ 9 w 9"/>
                <a:gd name="T11" fmla="*/ 5 h 10"/>
                <a:gd name="T12" fmla="*/ 6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0"/>
                  </a:moveTo>
                  <a:cubicBezTo>
                    <a:pt x="4" y="1"/>
                    <a:pt x="2" y="2"/>
                    <a:pt x="0" y="3"/>
                  </a:cubicBezTo>
                  <a:cubicBezTo>
                    <a:pt x="3" y="8"/>
                    <a:pt x="3" y="8"/>
                    <a:pt x="3" y="8"/>
                  </a:cubicBezTo>
                  <a:cubicBezTo>
                    <a:pt x="4" y="9"/>
                    <a:pt x="5" y="10"/>
                    <a:pt x="6" y="10"/>
                  </a:cubicBezTo>
                  <a:cubicBezTo>
                    <a:pt x="7" y="10"/>
                    <a:pt x="7" y="10"/>
                    <a:pt x="7" y="9"/>
                  </a:cubicBezTo>
                  <a:cubicBezTo>
                    <a:pt x="9" y="9"/>
                    <a:pt x="9" y="7"/>
                    <a:pt x="9" y="5"/>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0" name="Freeform 297"/>
            <p:cNvSpPr/>
            <p:nvPr/>
          </p:nvSpPr>
          <p:spPr bwMode="auto">
            <a:xfrm>
              <a:off x="6118226" y="3730625"/>
              <a:ext cx="34925" cy="38100"/>
            </a:xfrm>
            <a:custGeom>
              <a:avLst/>
              <a:gdLst>
                <a:gd name="T0" fmla="*/ 1 w 9"/>
                <a:gd name="T1" fmla="*/ 5 h 10"/>
                <a:gd name="T2" fmla="*/ 0 w 9"/>
                <a:gd name="T3" fmla="*/ 8 h 10"/>
                <a:gd name="T4" fmla="*/ 2 w 9"/>
                <a:gd name="T5" fmla="*/ 9 h 10"/>
                <a:gd name="T6" fmla="*/ 3 w 9"/>
                <a:gd name="T7" fmla="*/ 10 h 10"/>
                <a:gd name="T8" fmla="*/ 6 w 9"/>
                <a:gd name="T9" fmla="*/ 8 h 10"/>
                <a:gd name="T10" fmla="*/ 9 w 9"/>
                <a:gd name="T11" fmla="*/ 3 h 10"/>
                <a:gd name="T12" fmla="*/ 3 w 9"/>
                <a:gd name="T13" fmla="*/ 0 h 10"/>
                <a:gd name="T14" fmla="*/ 1 w 9"/>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1" y="5"/>
                  </a:moveTo>
                  <a:cubicBezTo>
                    <a:pt x="0" y="6"/>
                    <a:pt x="0" y="7"/>
                    <a:pt x="0" y="8"/>
                  </a:cubicBezTo>
                  <a:cubicBezTo>
                    <a:pt x="0" y="8"/>
                    <a:pt x="1" y="9"/>
                    <a:pt x="2" y="9"/>
                  </a:cubicBezTo>
                  <a:cubicBezTo>
                    <a:pt x="2" y="10"/>
                    <a:pt x="3" y="10"/>
                    <a:pt x="3" y="10"/>
                  </a:cubicBezTo>
                  <a:cubicBezTo>
                    <a:pt x="4" y="10"/>
                    <a:pt x="5" y="9"/>
                    <a:pt x="6" y="8"/>
                  </a:cubicBezTo>
                  <a:cubicBezTo>
                    <a:pt x="9" y="3"/>
                    <a:pt x="9" y="3"/>
                    <a:pt x="9" y="3"/>
                  </a:cubicBezTo>
                  <a:cubicBezTo>
                    <a:pt x="7" y="2"/>
                    <a:pt x="5" y="1"/>
                    <a:pt x="3" y="0"/>
                  </a:cubicBezTo>
                  <a:lnTo>
                    <a:pt x="1"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1" name="Oval 298"/>
            <p:cNvSpPr>
              <a:spLocks noChangeArrowheads="1"/>
            </p:cNvSpPr>
            <p:nvPr/>
          </p:nvSpPr>
          <p:spPr bwMode="auto">
            <a:xfrm>
              <a:off x="6194426" y="3590925"/>
              <a:ext cx="34925"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2" name="Freeform 299"/>
            <p:cNvSpPr/>
            <p:nvPr/>
          </p:nvSpPr>
          <p:spPr bwMode="auto">
            <a:xfrm>
              <a:off x="6145213" y="3492500"/>
              <a:ext cx="84138" cy="98425"/>
            </a:xfrm>
            <a:custGeom>
              <a:avLst/>
              <a:gdLst>
                <a:gd name="T0" fmla="*/ 22 w 22"/>
                <a:gd name="T1" fmla="*/ 25 h 26"/>
                <a:gd name="T2" fmla="*/ 21 w 22"/>
                <a:gd name="T3" fmla="*/ 7 h 26"/>
                <a:gd name="T4" fmla="*/ 18 w 22"/>
                <a:gd name="T5" fmla="*/ 3 h 26"/>
                <a:gd name="T6" fmla="*/ 14 w 22"/>
                <a:gd name="T7" fmla="*/ 7 h 26"/>
                <a:gd name="T8" fmla="*/ 14 w 22"/>
                <a:gd name="T9" fmla="*/ 17 h 26"/>
                <a:gd name="T10" fmla="*/ 5 w 22"/>
                <a:gd name="T11" fmla="*/ 1 h 26"/>
                <a:gd name="T12" fmla="*/ 2 w 22"/>
                <a:gd name="T13" fmla="*/ 1 h 26"/>
                <a:gd name="T14" fmla="*/ 1 w 22"/>
                <a:gd name="T15" fmla="*/ 4 h 26"/>
                <a:gd name="T16" fmla="*/ 13 w 22"/>
                <a:gd name="T17" fmla="*/ 26 h 26"/>
                <a:gd name="T18" fmla="*/ 18 w 22"/>
                <a:gd name="T19" fmla="*/ 24 h 26"/>
                <a:gd name="T20" fmla="*/ 22 w 22"/>
                <a:gd name="T2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6">
                  <a:moveTo>
                    <a:pt x="22" y="25"/>
                  </a:moveTo>
                  <a:cubicBezTo>
                    <a:pt x="21" y="7"/>
                    <a:pt x="21" y="7"/>
                    <a:pt x="21" y="7"/>
                  </a:cubicBezTo>
                  <a:cubicBezTo>
                    <a:pt x="21" y="5"/>
                    <a:pt x="20" y="3"/>
                    <a:pt x="18" y="3"/>
                  </a:cubicBezTo>
                  <a:cubicBezTo>
                    <a:pt x="15" y="3"/>
                    <a:pt x="14" y="5"/>
                    <a:pt x="14" y="7"/>
                  </a:cubicBezTo>
                  <a:cubicBezTo>
                    <a:pt x="14" y="17"/>
                    <a:pt x="14" y="17"/>
                    <a:pt x="14" y="17"/>
                  </a:cubicBezTo>
                  <a:cubicBezTo>
                    <a:pt x="5" y="1"/>
                    <a:pt x="5" y="1"/>
                    <a:pt x="5" y="1"/>
                  </a:cubicBezTo>
                  <a:cubicBezTo>
                    <a:pt x="4" y="0"/>
                    <a:pt x="3" y="0"/>
                    <a:pt x="2" y="1"/>
                  </a:cubicBezTo>
                  <a:cubicBezTo>
                    <a:pt x="1" y="1"/>
                    <a:pt x="0" y="3"/>
                    <a:pt x="1" y="4"/>
                  </a:cubicBezTo>
                  <a:cubicBezTo>
                    <a:pt x="13" y="26"/>
                    <a:pt x="13" y="26"/>
                    <a:pt x="13" y="26"/>
                  </a:cubicBezTo>
                  <a:cubicBezTo>
                    <a:pt x="14" y="24"/>
                    <a:pt x="16" y="24"/>
                    <a:pt x="18" y="24"/>
                  </a:cubicBezTo>
                  <a:cubicBezTo>
                    <a:pt x="19" y="24"/>
                    <a:pt x="21" y="24"/>
                    <a:pt x="2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3" name="组合 92"/>
          <p:cNvGrpSpPr/>
          <p:nvPr/>
        </p:nvGrpSpPr>
        <p:grpSpPr>
          <a:xfrm>
            <a:off x="6946215" y="1499330"/>
            <a:ext cx="283271" cy="286778"/>
            <a:chOff x="5778500" y="3105150"/>
            <a:chExt cx="641350" cy="649288"/>
          </a:xfrm>
          <a:solidFill>
            <a:srgbClr val="C8161D"/>
          </a:solidFill>
        </p:grpSpPr>
        <p:sp>
          <p:nvSpPr>
            <p:cNvPr id="94" name="Freeform 425"/>
            <p:cNvSpPr/>
            <p:nvPr/>
          </p:nvSpPr>
          <p:spPr bwMode="auto">
            <a:xfrm>
              <a:off x="5959475" y="3227388"/>
              <a:ext cx="217488" cy="438150"/>
            </a:xfrm>
            <a:custGeom>
              <a:avLst/>
              <a:gdLst>
                <a:gd name="T0" fmla="*/ 36 w 137"/>
                <a:gd name="T1" fmla="*/ 276 h 276"/>
                <a:gd name="T2" fmla="*/ 101 w 137"/>
                <a:gd name="T3" fmla="*/ 276 h 276"/>
                <a:gd name="T4" fmla="*/ 101 w 137"/>
                <a:gd name="T5" fmla="*/ 69 h 276"/>
                <a:gd name="T6" fmla="*/ 137 w 137"/>
                <a:gd name="T7" fmla="*/ 69 h 276"/>
                <a:gd name="T8" fmla="*/ 67 w 137"/>
                <a:gd name="T9" fmla="*/ 0 h 276"/>
                <a:gd name="T10" fmla="*/ 0 w 137"/>
                <a:gd name="T11" fmla="*/ 69 h 276"/>
                <a:gd name="T12" fmla="*/ 36 w 137"/>
                <a:gd name="T13" fmla="*/ 69 h 276"/>
                <a:gd name="T14" fmla="*/ 36 w 137"/>
                <a:gd name="T15" fmla="*/ 276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276">
                  <a:moveTo>
                    <a:pt x="36" y="276"/>
                  </a:moveTo>
                  <a:lnTo>
                    <a:pt x="101" y="276"/>
                  </a:lnTo>
                  <a:lnTo>
                    <a:pt x="101" y="69"/>
                  </a:lnTo>
                  <a:lnTo>
                    <a:pt x="137" y="69"/>
                  </a:lnTo>
                  <a:lnTo>
                    <a:pt x="67" y="0"/>
                  </a:lnTo>
                  <a:lnTo>
                    <a:pt x="0" y="69"/>
                  </a:lnTo>
                  <a:lnTo>
                    <a:pt x="36" y="69"/>
                  </a:lnTo>
                  <a:lnTo>
                    <a:pt x="36"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5" name="Freeform 426"/>
            <p:cNvSpPr/>
            <p:nvPr/>
          </p:nvSpPr>
          <p:spPr bwMode="auto">
            <a:xfrm>
              <a:off x="5783263" y="3398838"/>
              <a:ext cx="214313" cy="266700"/>
            </a:xfrm>
            <a:custGeom>
              <a:avLst/>
              <a:gdLst>
                <a:gd name="T0" fmla="*/ 36 w 135"/>
                <a:gd name="T1" fmla="*/ 168 h 168"/>
                <a:gd name="T2" fmla="*/ 98 w 135"/>
                <a:gd name="T3" fmla="*/ 168 h 168"/>
                <a:gd name="T4" fmla="*/ 98 w 135"/>
                <a:gd name="T5" fmla="*/ 70 h 168"/>
                <a:gd name="T6" fmla="*/ 135 w 135"/>
                <a:gd name="T7" fmla="*/ 70 h 168"/>
                <a:gd name="T8" fmla="*/ 67 w 135"/>
                <a:gd name="T9" fmla="*/ 0 h 168"/>
                <a:gd name="T10" fmla="*/ 0 w 135"/>
                <a:gd name="T11" fmla="*/ 70 h 168"/>
                <a:gd name="T12" fmla="*/ 36 w 135"/>
                <a:gd name="T13" fmla="*/ 70 h 168"/>
                <a:gd name="T14" fmla="*/ 36 w 135"/>
                <a:gd name="T15" fmla="*/ 168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68">
                  <a:moveTo>
                    <a:pt x="36" y="168"/>
                  </a:moveTo>
                  <a:lnTo>
                    <a:pt x="98" y="168"/>
                  </a:lnTo>
                  <a:lnTo>
                    <a:pt x="98" y="70"/>
                  </a:lnTo>
                  <a:lnTo>
                    <a:pt x="135" y="70"/>
                  </a:lnTo>
                  <a:lnTo>
                    <a:pt x="67" y="0"/>
                  </a:lnTo>
                  <a:lnTo>
                    <a:pt x="0" y="70"/>
                  </a:lnTo>
                  <a:lnTo>
                    <a:pt x="36" y="70"/>
                  </a:lnTo>
                  <a:lnTo>
                    <a:pt x="36"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6" name="Rectangle 427"/>
            <p:cNvSpPr>
              <a:spLocks noChangeArrowheads="1"/>
            </p:cNvSpPr>
            <p:nvPr/>
          </p:nvSpPr>
          <p:spPr bwMode="auto">
            <a:xfrm>
              <a:off x="5778500" y="3692525"/>
              <a:ext cx="641350" cy="61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7" name="Oval 428"/>
            <p:cNvSpPr>
              <a:spLocks noChangeArrowheads="1"/>
            </p:cNvSpPr>
            <p:nvPr/>
          </p:nvSpPr>
          <p:spPr bwMode="auto">
            <a:xfrm>
              <a:off x="6248400" y="3105150"/>
              <a:ext cx="88900" cy="1095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8" name="Freeform 429"/>
            <p:cNvSpPr/>
            <p:nvPr/>
          </p:nvSpPr>
          <p:spPr bwMode="auto">
            <a:xfrm>
              <a:off x="6188075" y="3222625"/>
              <a:ext cx="206375" cy="442913"/>
            </a:xfrm>
            <a:custGeom>
              <a:avLst/>
              <a:gdLst>
                <a:gd name="T0" fmla="*/ 7 w 54"/>
                <a:gd name="T1" fmla="*/ 61 h 116"/>
                <a:gd name="T2" fmla="*/ 8 w 54"/>
                <a:gd name="T3" fmla="*/ 61 h 116"/>
                <a:gd name="T4" fmla="*/ 9 w 54"/>
                <a:gd name="T5" fmla="*/ 61 h 116"/>
                <a:gd name="T6" fmla="*/ 11 w 54"/>
                <a:gd name="T7" fmla="*/ 116 h 116"/>
                <a:gd name="T8" fmla="*/ 26 w 54"/>
                <a:gd name="T9" fmla="*/ 116 h 116"/>
                <a:gd name="T10" fmla="*/ 26 w 54"/>
                <a:gd name="T11" fmla="*/ 61 h 116"/>
                <a:gd name="T12" fmla="*/ 28 w 54"/>
                <a:gd name="T13" fmla="*/ 61 h 116"/>
                <a:gd name="T14" fmla="*/ 30 w 54"/>
                <a:gd name="T15" fmla="*/ 116 h 116"/>
                <a:gd name="T16" fmla="*/ 45 w 54"/>
                <a:gd name="T17" fmla="*/ 116 h 116"/>
                <a:gd name="T18" fmla="*/ 45 w 54"/>
                <a:gd name="T19" fmla="*/ 61 h 116"/>
                <a:gd name="T20" fmla="*/ 46 w 54"/>
                <a:gd name="T21" fmla="*/ 61 h 116"/>
                <a:gd name="T22" fmla="*/ 47 w 54"/>
                <a:gd name="T23" fmla="*/ 61 h 116"/>
                <a:gd name="T24" fmla="*/ 47 w 54"/>
                <a:gd name="T25" fmla="*/ 61 h 116"/>
                <a:gd name="T26" fmla="*/ 54 w 54"/>
                <a:gd name="T27" fmla="*/ 61 h 116"/>
                <a:gd name="T28" fmla="*/ 50 w 54"/>
                <a:gd name="T29" fmla="*/ 8 h 116"/>
                <a:gd name="T30" fmla="*/ 43 w 54"/>
                <a:gd name="T31" fmla="*/ 1 h 116"/>
                <a:gd name="T32" fmla="*/ 37 w 54"/>
                <a:gd name="T33" fmla="*/ 0 h 116"/>
                <a:gd name="T34" fmla="*/ 37 w 54"/>
                <a:gd name="T35" fmla="*/ 1 h 116"/>
                <a:gd name="T36" fmla="*/ 41 w 54"/>
                <a:gd name="T37" fmla="*/ 5 h 116"/>
                <a:gd name="T38" fmla="*/ 36 w 54"/>
                <a:gd name="T39" fmla="*/ 8 h 116"/>
                <a:gd name="T40" fmla="*/ 38 w 54"/>
                <a:gd name="T41" fmla="*/ 12 h 116"/>
                <a:gd name="T42" fmla="*/ 31 w 54"/>
                <a:gd name="T43" fmla="*/ 28 h 116"/>
                <a:gd name="T44" fmla="*/ 30 w 54"/>
                <a:gd name="T45" fmla="*/ 6 h 116"/>
                <a:gd name="T46" fmla="*/ 31 w 54"/>
                <a:gd name="T47" fmla="*/ 5 h 116"/>
                <a:gd name="T48" fmla="*/ 30 w 54"/>
                <a:gd name="T49" fmla="*/ 0 h 116"/>
                <a:gd name="T50" fmla="*/ 25 w 54"/>
                <a:gd name="T51" fmla="*/ 0 h 116"/>
                <a:gd name="T52" fmla="*/ 23 w 54"/>
                <a:gd name="T53" fmla="*/ 5 h 116"/>
                <a:gd name="T54" fmla="*/ 24 w 54"/>
                <a:gd name="T55" fmla="*/ 6 h 116"/>
                <a:gd name="T56" fmla="*/ 23 w 54"/>
                <a:gd name="T57" fmla="*/ 29 h 116"/>
                <a:gd name="T58" fmla="*/ 16 w 54"/>
                <a:gd name="T59" fmla="*/ 12 h 116"/>
                <a:gd name="T60" fmla="*/ 18 w 54"/>
                <a:gd name="T61" fmla="*/ 8 h 116"/>
                <a:gd name="T62" fmla="*/ 13 w 54"/>
                <a:gd name="T63" fmla="*/ 5 h 116"/>
                <a:gd name="T64" fmla="*/ 17 w 54"/>
                <a:gd name="T65" fmla="*/ 1 h 116"/>
                <a:gd name="T66" fmla="*/ 17 w 54"/>
                <a:gd name="T67" fmla="*/ 0 h 116"/>
                <a:gd name="T68" fmla="*/ 11 w 54"/>
                <a:gd name="T69" fmla="*/ 1 h 116"/>
                <a:gd name="T70" fmla="*/ 4 w 54"/>
                <a:gd name="T71" fmla="*/ 8 h 116"/>
                <a:gd name="T72" fmla="*/ 0 w 54"/>
                <a:gd name="T73" fmla="*/ 61 h 116"/>
                <a:gd name="T74" fmla="*/ 7 w 54"/>
                <a:gd name="T75" fmla="*/ 61 h 116"/>
                <a:gd name="T76" fmla="*/ 7 w 54"/>
                <a:gd name="T77" fmla="*/ 6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116">
                  <a:moveTo>
                    <a:pt x="7" y="61"/>
                  </a:moveTo>
                  <a:cubicBezTo>
                    <a:pt x="8" y="61"/>
                    <a:pt x="8" y="61"/>
                    <a:pt x="8" y="61"/>
                  </a:cubicBezTo>
                  <a:cubicBezTo>
                    <a:pt x="8" y="61"/>
                    <a:pt x="9" y="61"/>
                    <a:pt x="9" y="61"/>
                  </a:cubicBezTo>
                  <a:cubicBezTo>
                    <a:pt x="11" y="116"/>
                    <a:pt x="11" y="116"/>
                    <a:pt x="11" y="116"/>
                  </a:cubicBezTo>
                  <a:cubicBezTo>
                    <a:pt x="26" y="116"/>
                    <a:pt x="26" y="116"/>
                    <a:pt x="26" y="116"/>
                  </a:cubicBezTo>
                  <a:cubicBezTo>
                    <a:pt x="27" y="100"/>
                    <a:pt x="27" y="72"/>
                    <a:pt x="26" y="61"/>
                  </a:cubicBezTo>
                  <a:cubicBezTo>
                    <a:pt x="27" y="61"/>
                    <a:pt x="27" y="61"/>
                    <a:pt x="28" y="61"/>
                  </a:cubicBezTo>
                  <a:cubicBezTo>
                    <a:pt x="30" y="116"/>
                    <a:pt x="30" y="116"/>
                    <a:pt x="30" y="116"/>
                  </a:cubicBezTo>
                  <a:cubicBezTo>
                    <a:pt x="45" y="116"/>
                    <a:pt x="45" y="116"/>
                    <a:pt x="45" y="116"/>
                  </a:cubicBezTo>
                  <a:cubicBezTo>
                    <a:pt x="46" y="100"/>
                    <a:pt x="45" y="72"/>
                    <a:pt x="45" y="61"/>
                  </a:cubicBezTo>
                  <a:cubicBezTo>
                    <a:pt x="46" y="61"/>
                    <a:pt x="46" y="61"/>
                    <a:pt x="46" y="61"/>
                  </a:cubicBezTo>
                  <a:cubicBezTo>
                    <a:pt x="46" y="61"/>
                    <a:pt x="47" y="61"/>
                    <a:pt x="47" y="61"/>
                  </a:cubicBezTo>
                  <a:cubicBezTo>
                    <a:pt x="47" y="61"/>
                    <a:pt x="47" y="61"/>
                    <a:pt x="47" y="61"/>
                  </a:cubicBezTo>
                  <a:cubicBezTo>
                    <a:pt x="49" y="61"/>
                    <a:pt x="52" y="61"/>
                    <a:pt x="54" y="61"/>
                  </a:cubicBezTo>
                  <a:cubicBezTo>
                    <a:pt x="50" y="8"/>
                    <a:pt x="50" y="8"/>
                    <a:pt x="50" y="8"/>
                  </a:cubicBezTo>
                  <a:cubicBezTo>
                    <a:pt x="50" y="4"/>
                    <a:pt x="47" y="1"/>
                    <a:pt x="43" y="1"/>
                  </a:cubicBezTo>
                  <a:cubicBezTo>
                    <a:pt x="43" y="1"/>
                    <a:pt x="38" y="1"/>
                    <a:pt x="37" y="0"/>
                  </a:cubicBezTo>
                  <a:cubicBezTo>
                    <a:pt x="37" y="1"/>
                    <a:pt x="37" y="1"/>
                    <a:pt x="37" y="1"/>
                  </a:cubicBezTo>
                  <a:cubicBezTo>
                    <a:pt x="41" y="5"/>
                    <a:pt x="41" y="5"/>
                    <a:pt x="41" y="5"/>
                  </a:cubicBezTo>
                  <a:cubicBezTo>
                    <a:pt x="36" y="8"/>
                    <a:pt x="36" y="8"/>
                    <a:pt x="36" y="8"/>
                  </a:cubicBezTo>
                  <a:cubicBezTo>
                    <a:pt x="38" y="12"/>
                    <a:pt x="38" y="12"/>
                    <a:pt x="38" y="12"/>
                  </a:cubicBezTo>
                  <a:cubicBezTo>
                    <a:pt x="31" y="28"/>
                    <a:pt x="31" y="28"/>
                    <a:pt x="31" y="28"/>
                  </a:cubicBezTo>
                  <a:cubicBezTo>
                    <a:pt x="30" y="6"/>
                    <a:pt x="30" y="6"/>
                    <a:pt x="30" y="6"/>
                  </a:cubicBezTo>
                  <a:cubicBezTo>
                    <a:pt x="31" y="5"/>
                    <a:pt x="31" y="5"/>
                    <a:pt x="31" y="5"/>
                  </a:cubicBezTo>
                  <a:cubicBezTo>
                    <a:pt x="30" y="0"/>
                    <a:pt x="30" y="0"/>
                    <a:pt x="30" y="0"/>
                  </a:cubicBezTo>
                  <a:cubicBezTo>
                    <a:pt x="25" y="0"/>
                    <a:pt x="25" y="0"/>
                    <a:pt x="25" y="0"/>
                  </a:cubicBezTo>
                  <a:cubicBezTo>
                    <a:pt x="23" y="5"/>
                    <a:pt x="23" y="5"/>
                    <a:pt x="23" y="5"/>
                  </a:cubicBezTo>
                  <a:cubicBezTo>
                    <a:pt x="24" y="6"/>
                    <a:pt x="24" y="6"/>
                    <a:pt x="24" y="6"/>
                  </a:cubicBezTo>
                  <a:cubicBezTo>
                    <a:pt x="23" y="29"/>
                    <a:pt x="23" y="29"/>
                    <a:pt x="23" y="29"/>
                  </a:cubicBezTo>
                  <a:cubicBezTo>
                    <a:pt x="16" y="12"/>
                    <a:pt x="16" y="12"/>
                    <a:pt x="16" y="12"/>
                  </a:cubicBezTo>
                  <a:cubicBezTo>
                    <a:pt x="18" y="8"/>
                    <a:pt x="18" y="8"/>
                    <a:pt x="18" y="8"/>
                  </a:cubicBezTo>
                  <a:cubicBezTo>
                    <a:pt x="13" y="5"/>
                    <a:pt x="13" y="5"/>
                    <a:pt x="13" y="5"/>
                  </a:cubicBezTo>
                  <a:cubicBezTo>
                    <a:pt x="17" y="1"/>
                    <a:pt x="17" y="1"/>
                    <a:pt x="17" y="1"/>
                  </a:cubicBezTo>
                  <a:cubicBezTo>
                    <a:pt x="17" y="0"/>
                    <a:pt x="17" y="0"/>
                    <a:pt x="17" y="0"/>
                  </a:cubicBezTo>
                  <a:cubicBezTo>
                    <a:pt x="16" y="1"/>
                    <a:pt x="11" y="1"/>
                    <a:pt x="11" y="1"/>
                  </a:cubicBezTo>
                  <a:cubicBezTo>
                    <a:pt x="8" y="1"/>
                    <a:pt x="5" y="4"/>
                    <a:pt x="4" y="8"/>
                  </a:cubicBezTo>
                  <a:cubicBezTo>
                    <a:pt x="0" y="61"/>
                    <a:pt x="0" y="61"/>
                    <a:pt x="0" y="61"/>
                  </a:cubicBezTo>
                  <a:cubicBezTo>
                    <a:pt x="3" y="61"/>
                    <a:pt x="5" y="61"/>
                    <a:pt x="7" y="61"/>
                  </a:cubicBezTo>
                  <a:cubicBezTo>
                    <a:pt x="7" y="61"/>
                    <a:pt x="7" y="61"/>
                    <a:pt x="7"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11" name="矩形 110"/>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文本框 112"/>
          <p:cNvSpPr txBox="1"/>
          <p:nvPr/>
        </p:nvSpPr>
        <p:spPr>
          <a:xfrm>
            <a:off x="480963" y="260648"/>
            <a:ext cx="3024336" cy="523220"/>
          </a:xfrm>
          <a:prstGeom prst="rect">
            <a:avLst/>
          </a:prstGeom>
          <a:noFill/>
        </p:spPr>
        <p:txBody>
          <a:bodyPr wrap="square" rtlCol="0">
            <a:spAutoFit/>
          </a:bodyPr>
          <a:lstStyle/>
          <a:p>
            <a:r>
              <a:rPr lang="zh-CN" altLang="en-US" sz="2800" b="1" dirty="0" smtClean="0">
                <a:solidFill>
                  <a:srgbClr val="C8161D"/>
                </a:solidFill>
                <a:latin typeface="微软雅黑" panose="020B0503020204020204" pitchFamily="34" charset="-122"/>
                <a:ea typeface="微软雅黑" panose="020B0503020204020204" pitchFamily="34" charset="-122"/>
              </a:rPr>
              <a:t>下</a:t>
            </a:r>
            <a:r>
              <a:rPr lang="zh-CN" altLang="en-US" sz="2800" b="1" dirty="0">
                <a:solidFill>
                  <a:srgbClr val="C8161D"/>
                </a:solidFill>
                <a:latin typeface="微软雅黑" panose="020B0503020204020204" pitchFamily="34" charset="-122"/>
                <a:ea typeface="微软雅黑" panose="020B0503020204020204" pitchFamily="34" charset="-122"/>
              </a:rPr>
              <a:t>阶段工作计划</a:t>
            </a:r>
          </a:p>
        </p:txBody>
      </p:sp>
      <p:sp>
        <p:nvSpPr>
          <p:cNvPr id="114" name="Text Placeholder 2"/>
          <p:cNvSpPr txBox="1"/>
          <p:nvPr/>
        </p:nvSpPr>
        <p:spPr>
          <a:xfrm>
            <a:off x="7796667" y="1574037"/>
            <a:ext cx="3476371"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5" name="文本框 114"/>
          <p:cNvSpPr txBox="1"/>
          <p:nvPr/>
        </p:nvSpPr>
        <p:spPr>
          <a:xfrm>
            <a:off x="7707145" y="1152932"/>
            <a:ext cx="324532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16" name="Text Placeholder 2"/>
          <p:cNvSpPr txBox="1"/>
          <p:nvPr/>
        </p:nvSpPr>
        <p:spPr>
          <a:xfrm>
            <a:off x="7796667" y="3297738"/>
            <a:ext cx="3476371"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7" name="文本框 116"/>
          <p:cNvSpPr txBox="1"/>
          <p:nvPr/>
        </p:nvSpPr>
        <p:spPr>
          <a:xfrm>
            <a:off x="7707145" y="2876633"/>
            <a:ext cx="324532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18" name="Text Placeholder 2"/>
          <p:cNvSpPr txBox="1"/>
          <p:nvPr/>
        </p:nvSpPr>
        <p:spPr>
          <a:xfrm>
            <a:off x="7796667" y="5021439"/>
            <a:ext cx="3476371"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can</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19" name="文本框 118"/>
          <p:cNvSpPr txBox="1"/>
          <p:nvPr/>
        </p:nvSpPr>
        <p:spPr>
          <a:xfrm>
            <a:off x="7707145" y="4600334"/>
            <a:ext cx="3245327"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50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par>
                                <p:cTn id="13" presetID="53" presetClass="entr" presetSubtype="16" fill="hold" nodeType="withEffect">
                                  <p:stCondLst>
                                    <p:cond delay="750"/>
                                  </p:stCondLst>
                                  <p:childTnLst>
                                    <p:set>
                                      <p:cBhvr>
                                        <p:cTn id="14" dur="1" fill="hold">
                                          <p:stCondLst>
                                            <p:cond delay="0"/>
                                          </p:stCondLst>
                                        </p:cTn>
                                        <p:tgtEl>
                                          <p:spTgt spid="99"/>
                                        </p:tgtEl>
                                        <p:attrNameLst>
                                          <p:attrName>style.visibility</p:attrName>
                                        </p:attrNameLst>
                                      </p:cBhvr>
                                      <p:to>
                                        <p:strVal val="visible"/>
                                      </p:to>
                                    </p:set>
                                    <p:anim calcmode="lin" valueType="num">
                                      <p:cBhvr>
                                        <p:cTn id="15" dur="500" fill="hold"/>
                                        <p:tgtEl>
                                          <p:spTgt spid="99"/>
                                        </p:tgtEl>
                                        <p:attrNameLst>
                                          <p:attrName>ppt_w</p:attrName>
                                        </p:attrNameLst>
                                      </p:cBhvr>
                                      <p:tavLst>
                                        <p:tav tm="0">
                                          <p:val>
                                            <p:fltVal val="0"/>
                                          </p:val>
                                        </p:tav>
                                        <p:tav tm="100000">
                                          <p:val>
                                            <p:strVal val="#ppt_w"/>
                                          </p:val>
                                        </p:tav>
                                      </p:tavLst>
                                    </p:anim>
                                    <p:anim calcmode="lin" valueType="num">
                                      <p:cBhvr>
                                        <p:cTn id="16" dur="500" fill="hold"/>
                                        <p:tgtEl>
                                          <p:spTgt spid="99"/>
                                        </p:tgtEl>
                                        <p:attrNameLst>
                                          <p:attrName>ppt_h</p:attrName>
                                        </p:attrNameLst>
                                      </p:cBhvr>
                                      <p:tavLst>
                                        <p:tav tm="0">
                                          <p:val>
                                            <p:fltVal val="0"/>
                                          </p:val>
                                        </p:tav>
                                        <p:tav tm="100000">
                                          <p:val>
                                            <p:strVal val="#ppt_h"/>
                                          </p:val>
                                        </p:tav>
                                      </p:tavLst>
                                    </p:anim>
                                    <p:animEffect transition="in" filter="fade">
                                      <p:cBhvr>
                                        <p:cTn id="17" dur="500"/>
                                        <p:tgtEl>
                                          <p:spTgt spid="99"/>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left)">
                                      <p:cBhvr>
                                        <p:cTn id="21" dur="500"/>
                                        <p:tgtEl>
                                          <p:spTgt spid="33"/>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Effect transition="in" filter="fade">
                                      <p:cBhvr>
                                        <p:cTn id="26" dur="500"/>
                                        <p:tgtEl>
                                          <p:spTgt spid="34"/>
                                        </p:tgtEl>
                                      </p:cBhvr>
                                    </p:animEffect>
                                  </p:childTnLst>
                                </p:cTn>
                              </p:par>
                              <p:par>
                                <p:cTn id="27" presetID="53" presetClass="entr" presetSubtype="16" fill="hold" nodeType="withEffect">
                                  <p:stCondLst>
                                    <p:cond delay="500"/>
                                  </p:stCondLst>
                                  <p:childTnLst>
                                    <p:set>
                                      <p:cBhvr>
                                        <p:cTn id="28" dur="1" fill="hold">
                                          <p:stCondLst>
                                            <p:cond delay="0"/>
                                          </p:stCondLst>
                                        </p:cTn>
                                        <p:tgtEl>
                                          <p:spTgt spid="102"/>
                                        </p:tgtEl>
                                        <p:attrNameLst>
                                          <p:attrName>style.visibility</p:attrName>
                                        </p:attrNameLst>
                                      </p:cBhvr>
                                      <p:to>
                                        <p:strVal val="visible"/>
                                      </p:to>
                                    </p:set>
                                    <p:anim calcmode="lin" valueType="num">
                                      <p:cBhvr>
                                        <p:cTn id="29" dur="500" fill="hold"/>
                                        <p:tgtEl>
                                          <p:spTgt spid="102"/>
                                        </p:tgtEl>
                                        <p:attrNameLst>
                                          <p:attrName>ppt_w</p:attrName>
                                        </p:attrNameLst>
                                      </p:cBhvr>
                                      <p:tavLst>
                                        <p:tav tm="0">
                                          <p:val>
                                            <p:fltVal val="0"/>
                                          </p:val>
                                        </p:tav>
                                        <p:tav tm="100000">
                                          <p:val>
                                            <p:strVal val="#ppt_w"/>
                                          </p:val>
                                        </p:tav>
                                      </p:tavLst>
                                    </p:anim>
                                    <p:anim calcmode="lin" valueType="num">
                                      <p:cBhvr>
                                        <p:cTn id="30" dur="500" fill="hold"/>
                                        <p:tgtEl>
                                          <p:spTgt spid="102"/>
                                        </p:tgtEl>
                                        <p:attrNameLst>
                                          <p:attrName>ppt_h</p:attrName>
                                        </p:attrNameLst>
                                      </p:cBhvr>
                                      <p:tavLst>
                                        <p:tav tm="0">
                                          <p:val>
                                            <p:fltVal val="0"/>
                                          </p:val>
                                        </p:tav>
                                        <p:tav tm="100000">
                                          <p:val>
                                            <p:strVal val="#ppt_h"/>
                                          </p:val>
                                        </p:tav>
                                      </p:tavLst>
                                    </p:anim>
                                    <p:animEffect transition="in" filter="fade">
                                      <p:cBhvr>
                                        <p:cTn id="31" dur="500"/>
                                        <p:tgtEl>
                                          <p:spTgt spid="102"/>
                                        </p:tgtEl>
                                      </p:cBhvr>
                                    </p:animEffect>
                                  </p:childTnLst>
                                </p:cTn>
                              </p:par>
                              <p:par>
                                <p:cTn id="32" presetID="53" presetClass="entr" presetSubtype="16" fill="hold" nodeType="withEffect">
                                  <p:stCondLst>
                                    <p:cond delay="500"/>
                                  </p:stCondLst>
                                  <p:childTnLst>
                                    <p:set>
                                      <p:cBhvr>
                                        <p:cTn id="33" dur="1" fill="hold">
                                          <p:stCondLst>
                                            <p:cond delay="0"/>
                                          </p:stCondLst>
                                        </p:cTn>
                                        <p:tgtEl>
                                          <p:spTgt spid="93"/>
                                        </p:tgtEl>
                                        <p:attrNameLst>
                                          <p:attrName>style.visibility</p:attrName>
                                        </p:attrNameLst>
                                      </p:cBhvr>
                                      <p:to>
                                        <p:strVal val="visible"/>
                                      </p:to>
                                    </p:set>
                                    <p:anim calcmode="lin" valueType="num">
                                      <p:cBhvr>
                                        <p:cTn id="34" dur="500" fill="hold"/>
                                        <p:tgtEl>
                                          <p:spTgt spid="93"/>
                                        </p:tgtEl>
                                        <p:attrNameLst>
                                          <p:attrName>ppt_w</p:attrName>
                                        </p:attrNameLst>
                                      </p:cBhvr>
                                      <p:tavLst>
                                        <p:tav tm="0">
                                          <p:val>
                                            <p:fltVal val="0"/>
                                          </p:val>
                                        </p:tav>
                                        <p:tav tm="100000">
                                          <p:val>
                                            <p:strVal val="#ppt_w"/>
                                          </p:val>
                                        </p:tav>
                                      </p:tavLst>
                                    </p:anim>
                                    <p:anim calcmode="lin" valueType="num">
                                      <p:cBhvr>
                                        <p:cTn id="35" dur="500" fill="hold"/>
                                        <p:tgtEl>
                                          <p:spTgt spid="93"/>
                                        </p:tgtEl>
                                        <p:attrNameLst>
                                          <p:attrName>ppt_h</p:attrName>
                                        </p:attrNameLst>
                                      </p:cBhvr>
                                      <p:tavLst>
                                        <p:tav tm="0">
                                          <p:val>
                                            <p:fltVal val="0"/>
                                          </p:val>
                                        </p:tav>
                                        <p:tav tm="100000">
                                          <p:val>
                                            <p:strVal val="#ppt_h"/>
                                          </p:val>
                                        </p:tav>
                                      </p:tavLst>
                                    </p:anim>
                                    <p:animEffect transition="in" filter="fade">
                                      <p:cBhvr>
                                        <p:cTn id="36" dur="500"/>
                                        <p:tgtEl>
                                          <p:spTgt spid="93"/>
                                        </p:tgtEl>
                                      </p:cBhvr>
                                    </p:animEffect>
                                  </p:childTnLst>
                                </p:cTn>
                              </p:par>
                              <p:par>
                                <p:cTn id="37" presetID="53" presetClass="entr" presetSubtype="16" fill="hold" nodeType="withEffect">
                                  <p:stCondLst>
                                    <p:cond delay="0"/>
                                  </p:stCondLst>
                                  <p:childTnLst>
                                    <p:set>
                                      <p:cBhvr>
                                        <p:cTn id="38" dur="1" fill="hold">
                                          <p:stCondLst>
                                            <p:cond delay="0"/>
                                          </p:stCondLst>
                                        </p:cTn>
                                        <p:tgtEl>
                                          <p:spTgt spid="105"/>
                                        </p:tgtEl>
                                        <p:attrNameLst>
                                          <p:attrName>style.visibility</p:attrName>
                                        </p:attrNameLst>
                                      </p:cBhvr>
                                      <p:to>
                                        <p:strVal val="visible"/>
                                      </p:to>
                                    </p:set>
                                    <p:anim calcmode="lin" valueType="num">
                                      <p:cBhvr>
                                        <p:cTn id="39" dur="500" fill="hold"/>
                                        <p:tgtEl>
                                          <p:spTgt spid="105"/>
                                        </p:tgtEl>
                                        <p:attrNameLst>
                                          <p:attrName>ppt_w</p:attrName>
                                        </p:attrNameLst>
                                      </p:cBhvr>
                                      <p:tavLst>
                                        <p:tav tm="0">
                                          <p:val>
                                            <p:fltVal val="0"/>
                                          </p:val>
                                        </p:tav>
                                        <p:tav tm="100000">
                                          <p:val>
                                            <p:strVal val="#ppt_w"/>
                                          </p:val>
                                        </p:tav>
                                      </p:tavLst>
                                    </p:anim>
                                    <p:anim calcmode="lin" valueType="num">
                                      <p:cBhvr>
                                        <p:cTn id="40" dur="500" fill="hold"/>
                                        <p:tgtEl>
                                          <p:spTgt spid="105"/>
                                        </p:tgtEl>
                                        <p:attrNameLst>
                                          <p:attrName>ppt_h</p:attrName>
                                        </p:attrNameLst>
                                      </p:cBhvr>
                                      <p:tavLst>
                                        <p:tav tm="0">
                                          <p:val>
                                            <p:fltVal val="0"/>
                                          </p:val>
                                        </p:tav>
                                        <p:tav tm="100000">
                                          <p:val>
                                            <p:strVal val="#ppt_h"/>
                                          </p:val>
                                        </p:tav>
                                      </p:tavLst>
                                    </p:anim>
                                    <p:animEffect transition="in" filter="fade">
                                      <p:cBhvr>
                                        <p:cTn id="41" dur="500"/>
                                        <p:tgtEl>
                                          <p:spTgt spid="105"/>
                                        </p:tgtEl>
                                      </p:cBhvr>
                                    </p:animEffect>
                                  </p:childTnLst>
                                </p:cTn>
                              </p:par>
                              <p:par>
                                <p:cTn id="42" presetID="53" presetClass="entr" presetSubtype="16" fill="hold" nodeType="withEffect">
                                  <p:stCondLst>
                                    <p:cond delay="500"/>
                                  </p:stCondLst>
                                  <p:childTnLst>
                                    <p:set>
                                      <p:cBhvr>
                                        <p:cTn id="43" dur="1" fill="hold">
                                          <p:stCondLst>
                                            <p:cond delay="0"/>
                                          </p:stCondLst>
                                        </p:cTn>
                                        <p:tgtEl>
                                          <p:spTgt spid="49"/>
                                        </p:tgtEl>
                                        <p:attrNameLst>
                                          <p:attrName>style.visibility</p:attrName>
                                        </p:attrNameLst>
                                      </p:cBhvr>
                                      <p:to>
                                        <p:strVal val="visible"/>
                                      </p:to>
                                    </p:set>
                                    <p:anim calcmode="lin" valueType="num">
                                      <p:cBhvr>
                                        <p:cTn id="44" dur="500" fill="hold"/>
                                        <p:tgtEl>
                                          <p:spTgt spid="49"/>
                                        </p:tgtEl>
                                        <p:attrNameLst>
                                          <p:attrName>ppt_w</p:attrName>
                                        </p:attrNameLst>
                                      </p:cBhvr>
                                      <p:tavLst>
                                        <p:tav tm="0">
                                          <p:val>
                                            <p:fltVal val="0"/>
                                          </p:val>
                                        </p:tav>
                                        <p:tav tm="100000">
                                          <p:val>
                                            <p:strVal val="#ppt_w"/>
                                          </p:val>
                                        </p:tav>
                                      </p:tavLst>
                                    </p:anim>
                                    <p:anim calcmode="lin" valueType="num">
                                      <p:cBhvr>
                                        <p:cTn id="45" dur="500" fill="hold"/>
                                        <p:tgtEl>
                                          <p:spTgt spid="49"/>
                                        </p:tgtEl>
                                        <p:attrNameLst>
                                          <p:attrName>ppt_h</p:attrName>
                                        </p:attrNameLst>
                                      </p:cBhvr>
                                      <p:tavLst>
                                        <p:tav tm="0">
                                          <p:val>
                                            <p:fltVal val="0"/>
                                          </p:val>
                                        </p:tav>
                                        <p:tav tm="100000">
                                          <p:val>
                                            <p:strVal val="#ppt_h"/>
                                          </p:val>
                                        </p:tav>
                                      </p:tavLst>
                                    </p:anim>
                                    <p:animEffect transition="in" filter="fade">
                                      <p:cBhvr>
                                        <p:cTn id="46" dur="500"/>
                                        <p:tgtEl>
                                          <p:spTgt spid="49"/>
                                        </p:tgtEl>
                                      </p:cBhvr>
                                    </p:animEffect>
                                  </p:childTnLst>
                                </p:cTn>
                              </p:par>
                              <p:par>
                                <p:cTn id="47" presetID="53" presetClass="entr" presetSubtype="16" fill="hold" nodeType="with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p:cTn id="49" dur="500" fill="hold"/>
                                        <p:tgtEl>
                                          <p:spTgt spid="108"/>
                                        </p:tgtEl>
                                        <p:attrNameLst>
                                          <p:attrName>ppt_w</p:attrName>
                                        </p:attrNameLst>
                                      </p:cBhvr>
                                      <p:tavLst>
                                        <p:tav tm="0">
                                          <p:val>
                                            <p:fltVal val="0"/>
                                          </p:val>
                                        </p:tav>
                                        <p:tav tm="100000">
                                          <p:val>
                                            <p:strVal val="#ppt_w"/>
                                          </p:val>
                                        </p:tav>
                                      </p:tavLst>
                                    </p:anim>
                                    <p:anim calcmode="lin" valueType="num">
                                      <p:cBhvr>
                                        <p:cTn id="50" dur="500" fill="hold"/>
                                        <p:tgtEl>
                                          <p:spTgt spid="108"/>
                                        </p:tgtEl>
                                        <p:attrNameLst>
                                          <p:attrName>ppt_h</p:attrName>
                                        </p:attrNameLst>
                                      </p:cBhvr>
                                      <p:tavLst>
                                        <p:tav tm="0">
                                          <p:val>
                                            <p:fltVal val="0"/>
                                          </p:val>
                                        </p:tav>
                                        <p:tav tm="100000">
                                          <p:val>
                                            <p:strVal val="#ppt_h"/>
                                          </p:val>
                                        </p:tav>
                                      </p:tavLst>
                                    </p:anim>
                                    <p:animEffect transition="in" filter="fade">
                                      <p:cBhvr>
                                        <p:cTn id="51" dur="500"/>
                                        <p:tgtEl>
                                          <p:spTgt spid="108"/>
                                        </p:tgtEl>
                                      </p:cBhvr>
                                    </p:animEffect>
                                  </p:childTnLst>
                                </p:cTn>
                              </p:par>
                              <p:par>
                                <p:cTn id="52" presetID="53" presetClass="entr" presetSubtype="16" fill="hold" nodeType="withEffect">
                                  <p:stCondLst>
                                    <p:cond delay="500"/>
                                  </p:stCondLst>
                                  <p:childTnLst>
                                    <p:set>
                                      <p:cBhvr>
                                        <p:cTn id="53" dur="1" fill="hold">
                                          <p:stCondLst>
                                            <p:cond delay="0"/>
                                          </p:stCondLst>
                                        </p:cTn>
                                        <p:tgtEl>
                                          <p:spTgt spid="78"/>
                                        </p:tgtEl>
                                        <p:attrNameLst>
                                          <p:attrName>style.visibility</p:attrName>
                                        </p:attrNameLst>
                                      </p:cBhvr>
                                      <p:to>
                                        <p:strVal val="visible"/>
                                      </p:to>
                                    </p:set>
                                    <p:anim calcmode="lin" valueType="num">
                                      <p:cBhvr>
                                        <p:cTn id="54" dur="500" fill="hold"/>
                                        <p:tgtEl>
                                          <p:spTgt spid="78"/>
                                        </p:tgtEl>
                                        <p:attrNameLst>
                                          <p:attrName>ppt_w</p:attrName>
                                        </p:attrNameLst>
                                      </p:cBhvr>
                                      <p:tavLst>
                                        <p:tav tm="0">
                                          <p:val>
                                            <p:fltVal val="0"/>
                                          </p:val>
                                        </p:tav>
                                        <p:tav tm="100000">
                                          <p:val>
                                            <p:strVal val="#ppt_w"/>
                                          </p:val>
                                        </p:tav>
                                      </p:tavLst>
                                    </p:anim>
                                    <p:anim calcmode="lin" valueType="num">
                                      <p:cBhvr>
                                        <p:cTn id="55" dur="500" fill="hold"/>
                                        <p:tgtEl>
                                          <p:spTgt spid="78"/>
                                        </p:tgtEl>
                                        <p:attrNameLst>
                                          <p:attrName>ppt_h</p:attrName>
                                        </p:attrNameLst>
                                      </p:cBhvr>
                                      <p:tavLst>
                                        <p:tav tm="0">
                                          <p:val>
                                            <p:fltVal val="0"/>
                                          </p:val>
                                        </p:tav>
                                        <p:tav tm="100000">
                                          <p:val>
                                            <p:strVal val="#ppt_h"/>
                                          </p:val>
                                        </p:tav>
                                      </p:tavLst>
                                    </p:anim>
                                    <p:animEffect transition="in" filter="fade">
                                      <p:cBhvr>
                                        <p:cTn id="56"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3" name="组合 272"/>
          <p:cNvGrpSpPr/>
          <p:nvPr/>
        </p:nvGrpSpPr>
        <p:grpSpPr>
          <a:xfrm>
            <a:off x="5966460" y="1333500"/>
            <a:ext cx="279400" cy="279400"/>
            <a:chOff x="5961955" y="1349152"/>
            <a:chExt cx="279648" cy="279648"/>
          </a:xfrm>
        </p:grpSpPr>
        <p:sp>
          <p:nvSpPr>
            <p:cNvPr id="431" name="椭圆 430"/>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椭圆 431"/>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4" name="组合 273"/>
          <p:cNvGrpSpPr/>
          <p:nvPr/>
        </p:nvGrpSpPr>
        <p:grpSpPr>
          <a:xfrm>
            <a:off x="4827270" y="1734185"/>
            <a:ext cx="231775" cy="231775"/>
            <a:chOff x="4785537" y="1684902"/>
            <a:chExt cx="231930" cy="231930"/>
          </a:xfrm>
        </p:grpSpPr>
        <p:sp>
          <p:nvSpPr>
            <p:cNvPr id="429" name="椭圆 428"/>
            <p:cNvSpPr/>
            <p:nvPr/>
          </p:nvSpPr>
          <p:spPr>
            <a:xfrm>
              <a:off x="4825112" y="1724477"/>
              <a:ext cx="152779" cy="1527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椭圆 429"/>
            <p:cNvSpPr/>
            <p:nvPr/>
          </p:nvSpPr>
          <p:spPr>
            <a:xfrm>
              <a:off x="4785537" y="1684902"/>
              <a:ext cx="231930" cy="231930"/>
            </a:xfrm>
            <a:prstGeom prst="ellipse">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5" name="组合 274"/>
          <p:cNvGrpSpPr/>
          <p:nvPr/>
        </p:nvGrpSpPr>
        <p:grpSpPr>
          <a:xfrm>
            <a:off x="2121535" y="620395"/>
            <a:ext cx="231775" cy="231775"/>
            <a:chOff x="4785537" y="1684902"/>
            <a:chExt cx="231930" cy="231930"/>
          </a:xfrm>
        </p:grpSpPr>
        <p:sp>
          <p:nvSpPr>
            <p:cNvPr id="427" name="椭圆 426"/>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椭圆 427"/>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6" name="组合 275"/>
          <p:cNvGrpSpPr/>
          <p:nvPr/>
        </p:nvGrpSpPr>
        <p:grpSpPr>
          <a:xfrm>
            <a:off x="2121535" y="2637155"/>
            <a:ext cx="231775" cy="231775"/>
            <a:chOff x="4785537" y="1684902"/>
            <a:chExt cx="231930" cy="231930"/>
          </a:xfrm>
        </p:grpSpPr>
        <p:sp>
          <p:nvSpPr>
            <p:cNvPr id="425" name="椭圆 424"/>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椭圆 425"/>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7" name="组合 276"/>
          <p:cNvGrpSpPr/>
          <p:nvPr/>
        </p:nvGrpSpPr>
        <p:grpSpPr>
          <a:xfrm>
            <a:off x="913130" y="3557270"/>
            <a:ext cx="231775" cy="231775"/>
            <a:chOff x="4785537" y="1684902"/>
            <a:chExt cx="231930" cy="231930"/>
          </a:xfrm>
        </p:grpSpPr>
        <p:sp>
          <p:nvSpPr>
            <p:cNvPr id="423" name="椭圆 422"/>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椭圆 423"/>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8" name="组合 277"/>
          <p:cNvGrpSpPr/>
          <p:nvPr/>
        </p:nvGrpSpPr>
        <p:grpSpPr>
          <a:xfrm>
            <a:off x="2769235" y="4277360"/>
            <a:ext cx="231775" cy="231775"/>
            <a:chOff x="4785537" y="1684902"/>
            <a:chExt cx="231930" cy="231930"/>
          </a:xfrm>
        </p:grpSpPr>
        <p:sp>
          <p:nvSpPr>
            <p:cNvPr id="421" name="椭圆 420"/>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椭圆 421"/>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9" name="组合 278"/>
          <p:cNvGrpSpPr/>
          <p:nvPr/>
        </p:nvGrpSpPr>
        <p:grpSpPr>
          <a:xfrm>
            <a:off x="3921125" y="3341370"/>
            <a:ext cx="231775" cy="231775"/>
            <a:chOff x="4785537" y="1684902"/>
            <a:chExt cx="231930" cy="231930"/>
          </a:xfrm>
        </p:grpSpPr>
        <p:sp>
          <p:nvSpPr>
            <p:cNvPr id="419" name="椭圆 418"/>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椭圆 419"/>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0" name="组合 279"/>
          <p:cNvGrpSpPr/>
          <p:nvPr/>
        </p:nvGrpSpPr>
        <p:grpSpPr>
          <a:xfrm>
            <a:off x="537210" y="4869180"/>
            <a:ext cx="231775" cy="231775"/>
            <a:chOff x="4785537" y="1684902"/>
            <a:chExt cx="231930" cy="231930"/>
          </a:xfrm>
        </p:grpSpPr>
        <p:sp>
          <p:nvSpPr>
            <p:cNvPr id="417" name="椭圆 416"/>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椭圆 417"/>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1" name="组合 280"/>
          <p:cNvGrpSpPr/>
          <p:nvPr/>
        </p:nvGrpSpPr>
        <p:grpSpPr>
          <a:xfrm>
            <a:off x="5036185" y="5145405"/>
            <a:ext cx="231775" cy="231775"/>
            <a:chOff x="4785537" y="1684902"/>
            <a:chExt cx="231930" cy="231930"/>
          </a:xfrm>
        </p:grpSpPr>
        <p:sp>
          <p:nvSpPr>
            <p:cNvPr id="415" name="椭圆 414"/>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椭圆 415"/>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2" name="组合 281"/>
          <p:cNvGrpSpPr/>
          <p:nvPr/>
        </p:nvGrpSpPr>
        <p:grpSpPr>
          <a:xfrm>
            <a:off x="5534660" y="6101715"/>
            <a:ext cx="231775" cy="231775"/>
            <a:chOff x="4785537" y="1684902"/>
            <a:chExt cx="231930" cy="231930"/>
          </a:xfrm>
        </p:grpSpPr>
        <p:sp>
          <p:nvSpPr>
            <p:cNvPr id="413" name="椭圆 412"/>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椭圆 413"/>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3" name="组合 282"/>
          <p:cNvGrpSpPr/>
          <p:nvPr/>
        </p:nvGrpSpPr>
        <p:grpSpPr>
          <a:xfrm>
            <a:off x="553085" y="6437630"/>
            <a:ext cx="231775" cy="231775"/>
            <a:chOff x="4785537" y="1684902"/>
            <a:chExt cx="231930" cy="231930"/>
          </a:xfrm>
        </p:grpSpPr>
        <p:sp>
          <p:nvSpPr>
            <p:cNvPr id="411" name="椭圆 410"/>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椭圆 411"/>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4" name="组合 283"/>
          <p:cNvGrpSpPr/>
          <p:nvPr/>
        </p:nvGrpSpPr>
        <p:grpSpPr>
          <a:xfrm>
            <a:off x="7249795" y="6221095"/>
            <a:ext cx="231775" cy="231775"/>
            <a:chOff x="4785537" y="1684902"/>
            <a:chExt cx="231930" cy="231930"/>
          </a:xfrm>
        </p:grpSpPr>
        <p:sp>
          <p:nvSpPr>
            <p:cNvPr id="409" name="椭圆 408"/>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椭圆 409"/>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5" name="组合 284"/>
          <p:cNvGrpSpPr/>
          <p:nvPr/>
        </p:nvGrpSpPr>
        <p:grpSpPr>
          <a:xfrm>
            <a:off x="9625965" y="4752975"/>
            <a:ext cx="231775" cy="231775"/>
            <a:chOff x="4785537" y="1684902"/>
            <a:chExt cx="231930" cy="231930"/>
          </a:xfrm>
        </p:grpSpPr>
        <p:sp>
          <p:nvSpPr>
            <p:cNvPr id="407" name="椭圆 406"/>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椭圆 407"/>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6" name="组合 285"/>
          <p:cNvGrpSpPr/>
          <p:nvPr/>
        </p:nvGrpSpPr>
        <p:grpSpPr>
          <a:xfrm>
            <a:off x="10834370" y="6337300"/>
            <a:ext cx="231775" cy="231775"/>
            <a:chOff x="4785537" y="1684902"/>
            <a:chExt cx="231930" cy="231930"/>
          </a:xfrm>
        </p:grpSpPr>
        <p:sp>
          <p:nvSpPr>
            <p:cNvPr id="405" name="椭圆 404"/>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6" name="椭圆 405"/>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7" name="组合 286"/>
          <p:cNvGrpSpPr/>
          <p:nvPr/>
        </p:nvGrpSpPr>
        <p:grpSpPr>
          <a:xfrm>
            <a:off x="10718165" y="3789680"/>
            <a:ext cx="231775" cy="231775"/>
            <a:chOff x="4785537" y="1684902"/>
            <a:chExt cx="231930" cy="231930"/>
          </a:xfrm>
        </p:grpSpPr>
        <p:sp>
          <p:nvSpPr>
            <p:cNvPr id="403" name="椭圆 402"/>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椭圆 403"/>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8" name="组合 287"/>
          <p:cNvGrpSpPr/>
          <p:nvPr/>
        </p:nvGrpSpPr>
        <p:grpSpPr>
          <a:xfrm>
            <a:off x="10525760" y="2609850"/>
            <a:ext cx="231775" cy="231775"/>
            <a:chOff x="4785537" y="1684902"/>
            <a:chExt cx="231930" cy="231930"/>
          </a:xfrm>
        </p:grpSpPr>
        <p:sp>
          <p:nvSpPr>
            <p:cNvPr id="401" name="椭圆 400"/>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2" name="椭圆 401"/>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9" name="组合 288"/>
          <p:cNvGrpSpPr/>
          <p:nvPr/>
        </p:nvGrpSpPr>
        <p:grpSpPr>
          <a:xfrm>
            <a:off x="9450070" y="1913255"/>
            <a:ext cx="231775" cy="231775"/>
            <a:chOff x="4785537" y="1684902"/>
            <a:chExt cx="231930" cy="231930"/>
          </a:xfrm>
        </p:grpSpPr>
        <p:sp>
          <p:nvSpPr>
            <p:cNvPr id="399" name="椭圆 398"/>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椭圆 399"/>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0" name="组合 289"/>
          <p:cNvGrpSpPr/>
          <p:nvPr/>
        </p:nvGrpSpPr>
        <p:grpSpPr>
          <a:xfrm>
            <a:off x="9277350" y="3380740"/>
            <a:ext cx="279400" cy="279400"/>
            <a:chOff x="5961955" y="1349152"/>
            <a:chExt cx="279648" cy="279648"/>
          </a:xfrm>
        </p:grpSpPr>
        <p:sp>
          <p:nvSpPr>
            <p:cNvPr id="397" name="椭圆 396"/>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椭圆 397"/>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1" name="组合 290"/>
          <p:cNvGrpSpPr/>
          <p:nvPr/>
        </p:nvGrpSpPr>
        <p:grpSpPr>
          <a:xfrm>
            <a:off x="7609840" y="4293235"/>
            <a:ext cx="279400" cy="279400"/>
            <a:chOff x="5961955" y="1349152"/>
            <a:chExt cx="279648" cy="279648"/>
          </a:xfrm>
        </p:grpSpPr>
        <p:sp>
          <p:nvSpPr>
            <p:cNvPr id="395" name="椭圆 394"/>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椭圆 395"/>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2" name="组合 291"/>
          <p:cNvGrpSpPr/>
          <p:nvPr/>
        </p:nvGrpSpPr>
        <p:grpSpPr>
          <a:xfrm>
            <a:off x="4297680" y="4295775"/>
            <a:ext cx="279400" cy="279400"/>
            <a:chOff x="5961955" y="1349152"/>
            <a:chExt cx="279648" cy="279648"/>
          </a:xfrm>
        </p:grpSpPr>
        <p:sp>
          <p:nvSpPr>
            <p:cNvPr id="393" name="椭圆 392"/>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4" name="椭圆 393"/>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3" name="组合 292"/>
          <p:cNvGrpSpPr/>
          <p:nvPr/>
        </p:nvGrpSpPr>
        <p:grpSpPr>
          <a:xfrm>
            <a:off x="2745740" y="5850255"/>
            <a:ext cx="279400" cy="279400"/>
            <a:chOff x="5961955" y="1349152"/>
            <a:chExt cx="279648" cy="279648"/>
          </a:xfrm>
        </p:grpSpPr>
        <p:sp>
          <p:nvSpPr>
            <p:cNvPr id="391" name="椭圆 390"/>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椭圆 391"/>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4" name="组合 293"/>
          <p:cNvGrpSpPr/>
          <p:nvPr/>
        </p:nvGrpSpPr>
        <p:grpSpPr>
          <a:xfrm>
            <a:off x="4113530" y="34925"/>
            <a:ext cx="231775" cy="231775"/>
            <a:chOff x="4785537" y="1684902"/>
            <a:chExt cx="231930" cy="231930"/>
          </a:xfrm>
        </p:grpSpPr>
        <p:sp>
          <p:nvSpPr>
            <p:cNvPr id="389" name="椭圆 388"/>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椭圆 389"/>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5" name="直接连接符 294"/>
          <p:cNvCxnSpPr>
            <a:stCxn id="428" idx="4"/>
          </p:cNvCxnSpPr>
          <p:nvPr/>
        </p:nvCxnSpPr>
        <p:spPr>
          <a:xfrm>
            <a:off x="2237105" y="852805"/>
            <a:ext cx="0" cy="178435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a:off x="4255770" y="266700"/>
            <a:ext cx="617855" cy="148018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a:stCxn id="430" idx="7"/>
          </p:cNvCxnSpPr>
          <p:nvPr/>
        </p:nvCxnSpPr>
        <p:spPr>
          <a:xfrm flipV="1">
            <a:off x="5025390" y="0"/>
            <a:ext cx="2816225" cy="17684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5449570" y="2540"/>
            <a:ext cx="594360" cy="134683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a:stCxn id="394" idx="7"/>
          </p:cNvCxnSpPr>
          <p:nvPr/>
        </p:nvCxnSpPr>
        <p:spPr>
          <a:xfrm flipV="1">
            <a:off x="4535805" y="3990340"/>
            <a:ext cx="574675" cy="34671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a:stCxn id="382" idx="5"/>
            <a:endCxn id="396" idx="1"/>
          </p:cNvCxnSpPr>
          <p:nvPr/>
        </p:nvCxnSpPr>
        <p:spPr>
          <a:xfrm>
            <a:off x="5826125" y="2663190"/>
            <a:ext cx="1824355" cy="167132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420" idx="4"/>
            <a:endCxn id="394" idx="1"/>
          </p:cNvCxnSpPr>
          <p:nvPr/>
        </p:nvCxnSpPr>
        <p:spPr>
          <a:xfrm>
            <a:off x="4037330" y="3573145"/>
            <a:ext cx="300990" cy="76390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a:stCxn id="394" idx="5"/>
          </p:cNvCxnSpPr>
          <p:nvPr/>
        </p:nvCxnSpPr>
        <p:spPr>
          <a:xfrm>
            <a:off x="4535805" y="4534535"/>
            <a:ext cx="537210" cy="64643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a:stCxn id="416" idx="5"/>
          </p:cNvCxnSpPr>
          <p:nvPr/>
        </p:nvCxnSpPr>
        <p:spPr>
          <a:xfrm>
            <a:off x="5234305" y="5343525"/>
            <a:ext cx="334645" cy="79248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a:off x="5102225" y="3990340"/>
            <a:ext cx="59690" cy="115570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a:stCxn id="400" idx="4"/>
          </p:cNvCxnSpPr>
          <p:nvPr/>
        </p:nvCxnSpPr>
        <p:spPr>
          <a:xfrm>
            <a:off x="9566275" y="2145030"/>
            <a:ext cx="175895" cy="260794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a:stCxn id="396" idx="6"/>
          </p:cNvCxnSpPr>
          <p:nvPr/>
        </p:nvCxnSpPr>
        <p:spPr>
          <a:xfrm flipV="1">
            <a:off x="7889240" y="3905885"/>
            <a:ext cx="2828925" cy="52705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a:off x="9484360" y="3660140"/>
            <a:ext cx="257810" cy="109283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8" name="直接连接符 307"/>
          <p:cNvCxnSpPr>
            <a:stCxn id="402" idx="4"/>
            <a:endCxn id="404" idx="0"/>
          </p:cNvCxnSpPr>
          <p:nvPr/>
        </p:nvCxnSpPr>
        <p:spPr>
          <a:xfrm>
            <a:off x="10641965" y="2841625"/>
            <a:ext cx="192405" cy="9480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a:stCxn id="408" idx="7"/>
            <a:endCxn id="404" idx="3"/>
          </p:cNvCxnSpPr>
          <p:nvPr/>
        </p:nvCxnSpPr>
        <p:spPr>
          <a:xfrm flipV="1">
            <a:off x="9824085" y="3987800"/>
            <a:ext cx="928370" cy="79946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p:nvPr/>
        </p:nvCxnSpPr>
        <p:spPr>
          <a:xfrm>
            <a:off x="9556750" y="3520440"/>
            <a:ext cx="1161415" cy="34861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a:off x="9681845" y="2060575"/>
            <a:ext cx="877570" cy="58293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a:stCxn id="396" idx="7"/>
          </p:cNvCxnSpPr>
          <p:nvPr/>
        </p:nvCxnSpPr>
        <p:spPr>
          <a:xfrm flipV="1">
            <a:off x="7848600" y="150495"/>
            <a:ext cx="4346575" cy="418338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endCxn id="406" idx="2"/>
          </p:cNvCxnSpPr>
          <p:nvPr/>
        </p:nvCxnSpPr>
        <p:spPr>
          <a:xfrm>
            <a:off x="7848600" y="4527550"/>
            <a:ext cx="2985770" cy="19259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4" name="直接连接符 313"/>
          <p:cNvCxnSpPr>
            <a:stCxn id="396" idx="5"/>
          </p:cNvCxnSpPr>
          <p:nvPr/>
        </p:nvCxnSpPr>
        <p:spPr>
          <a:xfrm>
            <a:off x="7848600" y="4531995"/>
            <a:ext cx="409575" cy="232854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5" name="直接连接符 314"/>
          <p:cNvCxnSpPr>
            <a:stCxn id="408" idx="3"/>
          </p:cNvCxnSpPr>
          <p:nvPr/>
        </p:nvCxnSpPr>
        <p:spPr>
          <a:xfrm flipH="1">
            <a:off x="8545830" y="4951095"/>
            <a:ext cx="1113790" cy="190944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416" idx="5"/>
          </p:cNvCxnSpPr>
          <p:nvPr/>
        </p:nvCxnSpPr>
        <p:spPr>
          <a:xfrm>
            <a:off x="5234305" y="5343525"/>
            <a:ext cx="2015490" cy="95059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a:stCxn id="410" idx="5"/>
          </p:cNvCxnSpPr>
          <p:nvPr/>
        </p:nvCxnSpPr>
        <p:spPr>
          <a:xfrm>
            <a:off x="7447915" y="6419215"/>
            <a:ext cx="521970" cy="43878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stCxn id="416" idx="5"/>
          </p:cNvCxnSpPr>
          <p:nvPr/>
        </p:nvCxnSpPr>
        <p:spPr>
          <a:xfrm>
            <a:off x="5234305" y="5343525"/>
            <a:ext cx="2423160" cy="151701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9" name="直接连接符 318"/>
          <p:cNvCxnSpPr>
            <a:stCxn id="414" idx="3"/>
          </p:cNvCxnSpPr>
          <p:nvPr/>
        </p:nvCxnSpPr>
        <p:spPr>
          <a:xfrm flipH="1">
            <a:off x="5360670" y="6299835"/>
            <a:ext cx="208280" cy="585470"/>
          </a:xfrm>
          <a:prstGeom prst="line">
            <a:avLst/>
          </a:prstGeom>
          <a:ln w="6350">
            <a:solidFill>
              <a:srgbClr val="DBDBDB"/>
            </a:solidFill>
          </a:ln>
        </p:spPr>
        <p:style>
          <a:lnRef idx="1">
            <a:schemeClr val="accent1"/>
          </a:lnRef>
          <a:fillRef idx="0">
            <a:schemeClr val="accent1"/>
          </a:fillRef>
          <a:effectRef idx="0">
            <a:schemeClr val="accent1"/>
          </a:effectRef>
          <a:fontRef idx="minor">
            <a:schemeClr val="tx1"/>
          </a:fontRef>
        </p:style>
      </p:cxnSp>
      <p:cxnSp>
        <p:nvCxnSpPr>
          <p:cNvPr id="320" name="直接连接符 319"/>
          <p:cNvCxnSpPr>
            <a:stCxn id="414" idx="4"/>
          </p:cNvCxnSpPr>
          <p:nvPr/>
        </p:nvCxnSpPr>
        <p:spPr>
          <a:xfrm>
            <a:off x="5650865" y="6333490"/>
            <a:ext cx="95885" cy="55181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a:stCxn id="392" idx="6"/>
          </p:cNvCxnSpPr>
          <p:nvPr/>
        </p:nvCxnSpPr>
        <p:spPr>
          <a:xfrm>
            <a:off x="3025140" y="5989955"/>
            <a:ext cx="3720465" cy="89535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flipH="1">
            <a:off x="4529455" y="5377815"/>
            <a:ext cx="581660" cy="148272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3" name="直接连接符 322"/>
          <p:cNvCxnSpPr>
            <a:stCxn id="422" idx="5"/>
          </p:cNvCxnSpPr>
          <p:nvPr/>
        </p:nvCxnSpPr>
        <p:spPr>
          <a:xfrm>
            <a:off x="2967355" y="4474845"/>
            <a:ext cx="2482215" cy="248221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flipH="1">
            <a:off x="2745740" y="6136005"/>
            <a:ext cx="139700" cy="72453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5" name="直接连接符 324"/>
          <p:cNvCxnSpPr>
            <a:stCxn id="418" idx="5"/>
            <a:endCxn id="392" idx="2"/>
          </p:cNvCxnSpPr>
          <p:nvPr/>
        </p:nvCxnSpPr>
        <p:spPr>
          <a:xfrm>
            <a:off x="735330" y="5067300"/>
            <a:ext cx="2010410" cy="9226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6" name="直接连接符 325"/>
          <p:cNvCxnSpPr>
            <a:endCxn id="394" idx="2"/>
          </p:cNvCxnSpPr>
          <p:nvPr/>
        </p:nvCxnSpPr>
        <p:spPr>
          <a:xfrm flipV="1">
            <a:off x="768985" y="4435475"/>
            <a:ext cx="3528695" cy="5492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a:stCxn id="392" idx="7"/>
            <a:endCxn id="394" idx="3"/>
          </p:cNvCxnSpPr>
          <p:nvPr/>
        </p:nvCxnSpPr>
        <p:spPr>
          <a:xfrm flipV="1">
            <a:off x="2983865" y="4534535"/>
            <a:ext cx="1354455" cy="135636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a:stCxn id="424" idx="5"/>
            <a:endCxn id="392" idx="1"/>
          </p:cNvCxnSpPr>
          <p:nvPr/>
        </p:nvCxnSpPr>
        <p:spPr>
          <a:xfrm>
            <a:off x="1111250" y="3755390"/>
            <a:ext cx="1675130" cy="213614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a:endCxn id="422" idx="1"/>
          </p:cNvCxnSpPr>
          <p:nvPr/>
        </p:nvCxnSpPr>
        <p:spPr>
          <a:xfrm>
            <a:off x="1144905" y="3712845"/>
            <a:ext cx="1658620" cy="59817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a:stCxn id="418" idx="7"/>
            <a:endCxn id="426" idx="3"/>
          </p:cNvCxnSpPr>
          <p:nvPr/>
        </p:nvCxnSpPr>
        <p:spPr>
          <a:xfrm flipV="1">
            <a:off x="735330" y="2834640"/>
            <a:ext cx="1419860" cy="206819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a:stCxn id="426" idx="5"/>
            <a:endCxn id="394" idx="1"/>
          </p:cNvCxnSpPr>
          <p:nvPr/>
        </p:nvCxnSpPr>
        <p:spPr>
          <a:xfrm>
            <a:off x="2319020" y="2834640"/>
            <a:ext cx="2019300" cy="15017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a:stCxn id="426" idx="5"/>
            <a:endCxn id="422" idx="1"/>
          </p:cNvCxnSpPr>
          <p:nvPr/>
        </p:nvCxnSpPr>
        <p:spPr>
          <a:xfrm>
            <a:off x="2319020" y="2834640"/>
            <a:ext cx="483870" cy="14763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a:stCxn id="426" idx="4"/>
          </p:cNvCxnSpPr>
          <p:nvPr/>
        </p:nvCxnSpPr>
        <p:spPr>
          <a:xfrm>
            <a:off x="2237105" y="2868930"/>
            <a:ext cx="648335" cy="298132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a:stCxn id="430" idx="3"/>
            <a:endCxn id="394" idx="0"/>
          </p:cNvCxnSpPr>
          <p:nvPr/>
        </p:nvCxnSpPr>
        <p:spPr>
          <a:xfrm flipH="1">
            <a:off x="4437380" y="1932305"/>
            <a:ext cx="424180" cy="236347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stCxn id="430" idx="3"/>
            <a:endCxn id="420" idx="0"/>
          </p:cNvCxnSpPr>
          <p:nvPr/>
        </p:nvCxnSpPr>
        <p:spPr>
          <a:xfrm flipH="1">
            <a:off x="4037330" y="1932305"/>
            <a:ext cx="824230" cy="140906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36" name="组合 335"/>
          <p:cNvGrpSpPr/>
          <p:nvPr/>
        </p:nvGrpSpPr>
        <p:grpSpPr>
          <a:xfrm>
            <a:off x="120650" y="2486660"/>
            <a:ext cx="231775" cy="231775"/>
            <a:chOff x="4785537" y="1684902"/>
            <a:chExt cx="231930" cy="231930"/>
          </a:xfrm>
        </p:grpSpPr>
        <p:sp>
          <p:nvSpPr>
            <p:cNvPr id="387" name="椭圆 386"/>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椭圆 387"/>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37" name="直接连接符 336"/>
          <p:cNvCxnSpPr>
            <a:stCxn id="388" idx="4"/>
            <a:endCxn id="418" idx="0"/>
          </p:cNvCxnSpPr>
          <p:nvPr/>
        </p:nvCxnSpPr>
        <p:spPr>
          <a:xfrm>
            <a:off x="236855" y="2718435"/>
            <a:ext cx="415925" cy="215074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flipH="1">
            <a:off x="0" y="3712845"/>
            <a:ext cx="913130" cy="3638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a:endCxn id="426" idx="1"/>
          </p:cNvCxnSpPr>
          <p:nvPr/>
        </p:nvCxnSpPr>
        <p:spPr>
          <a:xfrm>
            <a:off x="1144905" y="-6985"/>
            <a:ext cx="1010285" cy="267779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a:stCxn id="428" idx="6"/>
            <a:endCxn id="430" idx="2"/>
          </p:cNvCxnSpPr>
          <p:nvPr/>
        </p:nvCxnSpPr>
        <p:spPr>
          <a:xfrm>
            <a:off x="2353310" y="736600"/>
            <a:ext cx="2473960" cy="111379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a:off x="11503660" y="-6985"/>
            <a:ext cx="476250" cy="117221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a:endCxn id="400" idx="2"/>
          </p:cNvCxnSpPr>
          <p:nvPr/>
        </p:nvCxnSpPr>
        <p:spPr>
          <a:xfrm>
            <a:off x="6245860" y="1473835"/>
            <a:ext cx="3204210" cy="55562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3" name="直接连接符 342"/>
          <p:cNvCxnSpPr>
            <a:endCxn id="400" idx="1"/>
          </p:cNvCxnSpPr>
          <p:nvPr/>
        </p:nvCxnSpPr>
        <p:spPr>
          <a:xfrm>
            <a:off x="8689975" y="-6985"/>
            <a:ext cx="794385" cy="195453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a:stCxn id="432" idx="6"/>
            <a:endCxn id="398" idx="1"/>
          </p:cNvCxnSpPr>
          <p:nvPr/>
        </p:nvCxnSpPr>
        <p:spPr>
          <a:xfrm>
            <a:off x="6245860" y="1473835"/>
            <a:ext cx="3072130" cy="194818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a:stCxn id="406" idx="7"/>
          </p:cNvCxnSpPr>
          <p:nvPr/>
        </p:nvCxnSpPr>
        <p:spPr>
          <a:xfrm flipV="1">
            <a:off x="11032490" y="3789045"/>
            <a:ext cx="1162685" cy="258254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nvCxnSpPr>
        <p:spPr>
          <a:xfrm>
            <a:off x="10949940" y="3944620"/>
            <a:ext cx="1242060" cy="10064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8" name="直接连接符 357"/>
          <p:cNvCxnSpPr>
            <a:endCxn id="392" idx="3"/>
          </p:cNvCxnSpPr>
          <p:nvPr/>
        </p:nvCxnSpPr>
        <p:spPr>
          <a:xfrm flipV="1">
            <a:off x="784860" y="6089015"/>
            <a:ext cx="2001520" cy="4095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59" name="组合 358"/>
          <p:cNvGrpSpPr/>
          <p:nvPr/>
        </p:nvGrpSpPr>
        <p:grpSpPr>
          <a:xfrm>
            <a:off x="10313670" y="612775"/>
            <a:ext cx="279400" cy="279400"/>
            <a:chOff x="5961955" y="1349152"/>
            <a:chExt cx="279648" cy="279648"/>
          </a:xfrm>
        </p:grpSpPr>
        <p:sp>
          <p:nvSpPr>
            <p:cNvPr id="385" name="椭圆 384"/>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椭圆 385"/>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0" name="组合 359"/>
          <p:cNvGrpSpPr/>
          <p:nvPr/>
        </p:nvGrpSpPr>
        <p:grpSpPr>
          <a:xfrm>
            <a:off x="11863705" y="1165225"/>
            <a:ext cx="231775" cy="231775"/>
            <a:chOff x="4785537" y="1684902"/>
            <a:chExt cx="231930" cy="231930"/>
          </a:xfrm>
        </p:grpSpPr>
        <p:sp>
          <p:nvSpPr>
            <p:cNvPr id="383" name="椭圆 382"/>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椭圆 383"/>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61" name="直接连接符 360"/>
          <p:cNvCxnSpPr>
            <a:stCxn id="398" idx="7"/>
            <a:endCxn id="402" idx="3"/>
          </p:cNvCxnSpPr>
          <p:nvPr/>
        </p:nvCxnSpPr>
        <p:spPr>
          <a:xfrm flipV="1">
            <a:off x="9516110" y="2807970"/>
            <a:ext cx="1043940" cy="61404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2" name="直接连接符 361"/>
          <p:cNvCxnSpPr>
            <a:stCxn id="402" idx="7"/>
          </p:cNvCxnSpPr>
          <p:nvPr/>
        </p:nvCxnSpPr>
        <p:spPr>
          <a:xfrm flipV="1">
            <a:off x="10723880" y="2145030"/>
            <a:ext cx="1471295" cy="49847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3" name="直接连接符 362"/>
          <p:cNvCxnSpPr>
            <a:endCxn id="386" idx="3"/>
          </p:cNvCxnSpPr>
          <p:nvPr/>
        </p:nvCxnSpPr>
        <p:spPr>
          <a:xfrm flipV="1">
            <a:off x="9625965" y="851535"/>
            <a:ext cx="728345" cy="107505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4" name="直接连接符 363"/>
          <p:cNvCxnSpPr>
            <a:stCxn id="386" idx="7"/>
          </p:cNvCxnSpPr>
          <p:nvPr/>
        </p:nvCxnSpPr>
        <p:spPr>
          <a:xfrm flipV="1">
            <a:off x="10552430" y="150495"/>
            <a:ext cx="1642745" cy="50292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6" name="直接连接符 365"/>
          <p:cNvCxnSpPr/>
          <p:nvPr/>
        </p:nvCxnSpPr>
        <p:spPr>
          <a:xfrm flipV="1">
            <a:off x="7129780" y="2105660"/>
            <a:ext cx="2359660" cy="71818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428" idx="3"/>
          </p:cNvCxnSpPr>
          <p:nvPr/>
        </p:nvCxnSpPr>
        <p:spPr>
          <a:xfrm flipH="1">
            <a:off x="0" y="818515"/>
            <a:ext cx="2155190" cy="66611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8" name="直接连接符 367"/>
          <p:cNvCxnSpPr>
            <a:stCxn id="386" idx="5"/>
          </p:cNvCxnSpPr>
          <p:nvPr/>
        </p:nvCxnSpPr>
        <p:spPr>
          <a:xfrm>
            <a:off x="10552430" y="851535"/>
            <a:ext cx="1639570" cy="129413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9" name="直接连接符 368"/>
          <p:cNvCxnSpPr>
            <a:stCxn id="408" idx="4"/>
          </p:cNvCxnSpPr>
          <p:nvPr/>
        </p:nvCxnSpPr>
        <p:spPr>
          <a:xfrm>
            <a:off x="9742170" y="4985385"/>
            <a:ext cx="248285" cy="187261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0" name="直接连接符 369"/>
          <p:cNvCxnSpPr>
            <a:stCxn id="430" idx="5"/>
          </p:cNvCxnSpPr>
          <p:nvPr/>
        </p:nvCxnSpPr>
        <p:spPr>
          <a:xfrm>
            <a:off x="5025390" y="1932305"/>
            <a:ext cx="625475" cy="53276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endCxn id="386" idx="2"/>
          </p:cNvCxnSpPr>
          <p:nvPr/>
        </p:nvCxnSpPr>
        <p:spPr>
          <a:xfrm flipV="1">
            <a:off x="6245860" y="752475"/>
            <a:ext cx="4067810" cy="66040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72" name="组合 371"/>
          <p:cNvGrpSpPr/>
          <p:nvPr/>
        </p:nvGrpSpPr>
        <p:grpSpPr>
          <a:xfrm>
            <a:off x="5587365" y="2424430"/>
            <a:ext cx="279400" cy="279400"/>
            <a:chOff x="5961955" y="1349152"/>
            <a:chExt cx="279648" cy="279648"/>
          </a:xfrm>
        </p:grpSpPr>
        <p:sp>
          <p:nvSpPr>
            <p:cNvPr id="381" name="椭圆 380"/>
            <p:cNvSpPr/>
            <p:nvPr/>
          </p:nvSpPr>
          <p:spPr>
            <a:xfrm>
              <a:off x="6009673" y="1396870"/>
              <a:ext cx="184212" cy="18421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椭圆 381"/>
            <p:cNvSpPr/>
            <p:nvPr/>
          </p:nvSpPr>
          <p:spPr>
            <a:xfrm>
              <a:off x="5961955" y="1349152"/>
              <a:ext cx="279648" cy="279648"/>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3" name="组合 372"/>
          <p:cNvGrpSpPr/>
          <p:nvPr/>
        </p:nvGrpSpPr>
        <p:grpSpPr>
          <a:xfrm>
            <a:off x="5036185" y="3838575"/>
            <a:ext cx="231775" cy="231775"/>
            <a:chOff x="4785537" y="1684902"/>
            <a:chExt cx="231930" cy="231930"/>
          </a:xfrm>
        </p:grpSpPr>
        <p:sp>
          <p:nvSpPr>
            <p:cNvPr id="379" name="椭圆 378"/>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椭圆 379"/>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4" name="组合 373"/>
          <p:cNvGrpSpPr/>
          <p:nvPr/>
        </p:nvGrpSpPr>
        <p:grpSpPr>
          <a:xfrm>
            <a:off x="7013575" y="2687955"/>
            <a:ext cx="231775" cy="231775"/>
            <a:chOff x="4785537" y="1684902"/>
            <a:chExt cx="231930" cy="231930"/>
          </a:xfrm>
        </p:grpSpPr>
        <p:sp>
          <p:nvSpPr>
            <p:cNvPr id="377" name="椭圆 376"/>
            <p:cNvSpPr/>
            <p:nvPr/>
          </p:nvSpPr>
          <p:spPr>
            <a:xfrm>
              <a:off x="4825112" y="1724477"/>
              <a:ext cx="152779" cy="152779"/>
            </a:xfrm>
            <a:prstGeom prst="ellipse">
              <a:avLst/>
            </a:prstGeom>
            <a:solidFill>
              <a:schemeClr val="bg1"/>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椭圆 377"/>
            <p:cNvSpPr/>
            <p:nvPr/>
          </p:nvSpPr>
          <p:spPr>
            <a:xfrm>
              <a:off x="4785537" y="1684902"/>
              <a:ext cx="231930" cy="231930"/>
            </a:xfrm>
            <a:prstGeom prst="ellipse">
              <a:avLst/>
            </a:prstGeom>
            <a:noFill/>
            <a:ln w="9525">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75" name="直接连接符 374"/>
          <p:cNvCxnSpPr>
            <a:stCxn id="380" idx="7"/>
          </p:cNvCxnSpPr>
          <p:nvPr/>
        </p:nvCxnSpPr>
        <p:spPr>
          <a:xfrm flipV="1">
            <a:off x="5234305" y="2858770"/>
            <a:ext cx="1819275" cy="1014095"/>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6" name="直接连接符 375"/>
          <p:cNvCxnSpPr>
            <a:stCxn id="416" idx="7"/>
            <a:endCxn id="396" idx="2"/>
          </p:cNvCxnSpPr>
          <p:nvPr/>
        </p:nvCxnSpPr>
        <p:spPr>
          <a:xfrm flipV="1">
            <a:off x="5234305" y="4432935"/>
            <a:ext cx="2375535" cy="74676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39" name="组合 438"/>
          <p:cNvGrpSpPr/>
          <p:nvPr/>
        </p:nvGrpSpPr>
        <p:grpSpPr>
          <a:xfrm>
            <a:off x="4062254" y="1393122"/>
            <a:ext cx="3539901" cy="3539901"/>
            <a:chOff x="304800" y="673100"/>
            <a:chExt cx="4000500" cy="4000500"/>
          </a:xfrm>
          <a:effectLst>
            <a:outerShdw blurRad="444500" dist="254000" dir="8100000" algn="tr" rotWithShape="0">
              <a:prstClr val="black">
                <a:alpha val="50000"/>
              </a:prstClr>
            </a:outerShdw>
          </a:effectLst>
        </p:grpSpPr>
        <p:sp>
          <p:nvSpPr>
            <p:cNvPr id="440" name="同心圆 4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1" name="椭圆 4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2" name="椭圆 441"/>
          <p:cNvSpPr/>
          <p:nvPr/>
        </p:nvSpPr>
        <p:spPr>
          <a:xfrm>
            <a:off x="5018369" y="4470148"/>
            <a:ext cx="1368152" cy="1368152"/>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标题 4"/>
          <p:cNvSpPr txBox="1"/>
          <p:nvPr/>
        </p:nvSpPr>
        <p:spPr>
          <a:xfrm>
            <a:off x="4459330" y="2735607"/>
            <a:ext cx="2774911"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800" b="1" dirty="0" smtClean="0">
                <a:solidFill>
                  <a:srgbClr val="C00000"/>
                </a:solidFill>
                <a:latin typeface="微软雅黑" panose="020B0503020204020204" pitchFamily="34" charset="-122"/>
                <a:ea typeface="微软雅黑" panose="020B0503020204020204" pitchFamily="34" charset="-122"/>
              </a:rPr>
              <a:t>谢谢观看</a:t>
            </a:r>
            <a:endParaRPr lang="en-US" altLang="zh-CN" sz="4800" b="1" dirty="0">
              <a:solidFill>
                <a:srgbClr val="C00000"/>
              </a:solidFill>
              <a:latin typeface="微软雅黑" panose="020B0503020204020204" pitchFamily="34" charset="-122"/>
              <a:ea typeface="微软雅黑" panose="020B0503020204020204" pitchFamily="34" charset="-122"/>
            </a:endParaRPr>
          </a:p>
        </p:txBody>
      </p:sp>
      <p:sp>
        <p:nvSpPr>
          <p:cNvPr id="448" name="椭圆 447"/>
          <p:cNvSpPr/>
          <p:nvPr/>
        </p:nvSpPr>
        <p:spPr>
          <a:xfrm>
            <a:off x="3681951" y="4644493"/>
            <a:ext cx="677676" cy="677676"/>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椭圆 448"/>
          <p:cNvSpPr/>
          <p:nvPr/>
        </p:nvSpPr>
        <p:spPr>
          <a:xfrm>
            <a:off x="4813314" y="1569380"/>
            <a:ext cx="274777" cy="274777"/>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0" name="组合 449"/>
          <p:cNvGrpSpPr/>
          <p:nvPr/>
        </p:nvGrpSpPr>
        <p:grpSpPr>
          <a:xfrm>
            <a:off x="4314723" y="1323257"/>
            <a:ext cx="301060" cy="301060"/>
            <a:chOff x="304800" y="673100"/>
            <a:chExt cx="4000500" cy="4000500"/>
          </a:xfrm>
          <a:effectLst>
            <a:outerShdw blurRad="381000" dist="152400" dir="8100000" algn="tr" rotWithShape="0">
              <a:prstClr val="black">
                <a:alpha val="70000"/>
              </a:prstClr>
            </a:outerShdw>
          </a:effectLst>
        </p:grpSpPr>
        <p:sp>
          <p:nvSpPr>
            <p:cNvPr id="451" name="同心圆 4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2" name="椭圆 45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3" name="组合 452"/>
          <p:cNvGrpSpPr/>
          <p:nvPr/>
        </p:nvGrpSpPr>
        <p:grpSpPr>
          <a:xfrm>
            <a:off x="7605330" y="1890869"/>
            <a:ext cx="623903" cy="623903"/>
            <a:chOff x="304800" y="673100"/>
            <a:chExt cx="4000500" cy="4000500"/>
          </a:xfrm>
          <a:effectLst>
            <a:outerShdw blurRad="317500" dist="190500" dir="8100000" algn="tr" rotWithShape="0">
              <a:prstClr val="black">
                <a:alpha val="50000"/>
              </a:prstClr>
            </a:outerShdw>
          </a:effectLst>
        </p:grpSpPr>
        <p:sp>
          <p:nvSpPr>
            <p:cNvPr id="454" name="同心圆 4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5" name="椭圆 4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6" name="组合 455"/>
          <p:cNvGrpSpPr/>
          <p:nvPr/>
        </p:nvGrpSpPr>
        <p:grpSpPr>
          <a:xfrm>
            <a:off x="3505299" y="3767719"/>
            <a:ext cx="287919" cy="287919"/>
            <a:chOff x="304800" y="673100"/>
            <a:chExt cx="4000500" cy="4000500"/>
          </a:xfrm>
          <a:effectLst>
            <a:outerShdw blurRad="381000" dist="152400" dir="8100000" algn="tr" rotWithShape="0">
              <a:prstClr val="black">
                <a:alpha val="70000"/>
              </a:prstClr>
            </a:outerShdw>
          </a:effectLst>
        </p:grpSpPr>
        <p:sp>
          <p:nvSpPr>
            <p:cNvPr id="457" name="同心圆 4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8" name="椭圆 45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9" name="椭圆 458"/>
          <p:cNvSpPr/>
          <p:nvPr/>
        </p:nvSpPr>
        <p:spPr>
          <a:xfrm>
            <a:off x="7070630" y="1355399"/>
            <a:ext cx="274777" cy="274777"/>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0" name="组合 459"/>
          <p:cNvGrpSpPr/>
          <p:nvPr/>
        </p:nvGrpSpPr>
        <p:grpSpPr>
          <a:xfrm>
            <a:off x="7692543" y="4524900"/>
            <a:ext cx="824609" cy="824609"/>
            <a:chOff x="304800" y="673100"/>
            <a:chExt cx="4000500" cy="4000500"/>
          </a:xfrm>
          <a:effectLst>
            <a:outerShdw blurRad="317500" dist="190500" dir="8100000" algn="tr" rotWithShape="0">
              <a:prstClr val="black">
                <a:alpha val="50000"/>
              </a:prstClr>
            </a:outerShdw>
          </a:effectLst>
        </p:grpSpPr>
        <p:sp>
          <p:nvSpPr>
            <p:cNvPr id="461" name="同心圆 4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2" name="椭圆 4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3" name="组合 462"/>
          <p:cNvGrpSpPr/>
          <p:nvPr/>
        </p:nvGrpSpPr>
        <p:grpSpPr>
          <a:xfrm>
            <a:off x="3684248" y="1752883"/>
            <a:ext cx="824609" cy="824609"/>
            <a:chOff x="304800" y="673100"/>
            <a:chExt cx="4000500" cy="4000500"/>
          </a:xfrm>
          <a:effectLst>
            <a:outerShdw blurRad="317500" dist="190500" dir="8100000" algn="tr" rotWithShape="0">
              <a:prstClr val="black">
                <a:alpha val="50000"/>
              </a:prstClr>
            </a:outerShdw>
          </a:effectLst>
        </p:grpSpPr>
        <p:sp>
          <p:nvSpPr>
            <p:cNvPr id="464" name="同心圆 4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5" name="椭圆 4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6" name="椭圆 465"/>
          <p:cNvSpPr/>
          <p:nvPr/>
        </p:nvSpPr>
        <p:spPr>
          <a:xfrm>
            <a:off x="8034354" y="3605834"/>
            <a:ext cx="677676" cy="677676"/>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7" name="组合 466"/>
          <p:cNvGrpSpPr/>
          <p:nvPr/>
        </p:nvGrpSpPr>
        <p:grpSpPr>
          <a:xfrm>
            <a:off x="8229233" y="3118659"/>
            <a:ext cx="287919" cy="287919"/>
            <a:chOff x="304800" y="673100"/>
            <a:chExt cx="4000500" cy="4000500"/>
          </a:xfrm>
          <a:effectLst>
            <a:outerShdw blurRad="381000" dist="152400" dir="8100000" algn="tr" rotWithShape="0">
              <a:prstClr val="black">
                <a:alpha val="70000"/>
              </a:prstClr>
            </a:outerShdw>
          </a:effectLst>
        </p:grpSpPr>
        <p:sp>
          <p:nvSpPr>
            <p:cNvPr id="468" name="同心圆 4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9" name="椭圆 46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0" name="组合 469"/>
          <p:cNvGrpSpPr/>
          <p:nvPr/>
        </p:nvGrpSpPr>
        <p:grpSpPr>
          <a:xfrm>
            <a:off x="6262201" y="904942"/>
            <a:ext cx="287919" cy="287919"/>
            <a:chOff x="304800" y="673100"/>
            <a:chExt cx="4000500" cy="4000500"/>
          </a:xfrm>
          <a:effectLst>
            <a:outerShdw blurRad="381000" dist="152400" dir="8100000" algn="tr" rotWithShape="0">
              <a:prstClr val="black">
                <a:alpha val="70000"/>
              </a:prstClr>
            </a:outerShdw>
          </a:effectLst>
        </p:grpSpPr>
        <p:sp>
          <p:nvSpPr>
            <p:cNvPr id="471" name="同心圆 4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2" name="椭圆 47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3" name="椭圆 472"/>
          <p:cNvSpPr/>
          <p:nvPr/>
        </p:nvSpPr>
        <p:spPr>
          <a:xfrm>
            <a:off x="7302676" y="4858999"/>
            <a:ext cx="274777" cy="274777"/>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4" name="椭圆 473"/>
          <p:cNvSpPr/>
          <p:nvPr/>
        </p:nvSpPr>
        <p:spPr>
          <a:xfrm>
            <a:off x="6615782" y="5199596"/>
            <a:ext cx="677676" cy="677676"/>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5" name="椭圆 474"/>
          <p:cNvSpPr/>
          <p:nvPr/>
        </p:nvSpPr>
        <p:spPr>
          <a:xfrm>
            <a:off x="5103614" y="933500"/>
            <a:ext cx="677676" cy="677676"/>
          </a:xfrm>
          <a:prstGeom prst="ellipse">
            <a:avLst/>
          </a:prstGeom>
          <a:solidFill>
            <a:srgbClr val="C8161D"/>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6" name="组合 475"/>
          <p:cNvGrpSpPr/>
          <p:nvPr/>
        </p:nvGrpSpPr>
        <p:grpSpPr>
          <a:xfrm>
            <a:off x="4573022" y="5074158"/>
            <a:ext cx="287919" cy="287919"/>
            <a:chOff x="304800" y="673100"/>
            <a:chExt cx="4000500" cy="4000500"/>
          </a:xfrm>
          <a:effectLst>
            <a:outerShdw blurRad="381000" dist="152400" dir="8100000" algn="tr" rotWithShape="0">
              <a:prstClr val="black">
                <a:alpha val="70000"/>
              </a:prstClr>
            </a:outerShdw>
          </a:effectLst>
        </p:grpSpPr>
        <p:sp>
          <p:nvSpPr>
            <p:cNvPr id="477" name="同心圆 47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8" name="椭圆 47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439"/>
                                        </p:tgtEl>
                                        <p:attrNameLst>
                                          <p:attrName>style.visibility</p:attrName>
                                        </p:attrNameLst>
                                      </p:cBhvr>
                                      <p:to>
                                        <p:strVal val="visible"/>
                                      </p:to>
                                    </p:set>
                                    <p:anim calcmode="lin" valueType="num">
                                      <p:cBhvr>
                                        <p:cTn id="7" dur="500" fill="hold"/>
                                        <p:tgtEl>
                                          <p:spTgt spid="439"/>
                                        </p:tgtEl>
                                        <p:attrNameLst>
                                          <p:attrName>ppt_w</p:attrName>
                                        </p:attrNameLst>
                                      </p:cBhvr>
                                      <p:tavLst>
                                        <p:tav tm="0">
                                          <p:val>
                                            <p:fltVal val="0"/>
                                          </p:val>
                                        </p:tav>
                                        <p:tav tm="100000">
                                          <p:val>
                                            <p:strVal val="#ppt_w"/>
                                          </p:val>
                                        </p:tav>
                                      </p:tavLst>
                                    </p:anim>
                                    <p:anim calcmode="lin" valueType="num">
                                      <p:cBhvr>
                                        <p:cTn id="8" dur="500" fill="hold"/>
                                        <p:tgtEl>
                                          <p:spTgt spid="439"/>
                                        </p:tgtEl>
                                        <p:attrNameLst>
                                          <p:attrName>ppt_h</p:attrName>
                                        </p:attrNameLst>
                                      </p:cBhvr>
                                      <p:tavLst>
                                        <p:tav tm="0">
                                          <p:val>
                                            <p:fltVal val="0"/>
                                          </p:val>
                                        </p:tav>
                                        <p:tav tm="100000">
                                          <p:val>
                                            <p:strVal val="#ppt_h"/>
                                          </p:val>
                                        </p:tav>
                                      </p:tavLst>
                                    </p:anim>
                                    <p:animEffect transition="in" filter="fade">
                                      <p:cBhvr>
                                        <p:cTn id="9" dur="500"/>
                                        <p:tgtEl>
                                          <p:spTgt spid="439"/>
                                        </p:tgtEl>
                                      </p:cBhvr>
                                    </p:animEffect>
                                  </p:childTnLst>
                                </p:cTn>
                              </p:par>
                            </p:childTnLst>
                          </p:cTn>
                        </p:par>
                        <p:par>
                          <p:cTn id="10" fill="hold">
                            <p:stCondLst>
                              <p:cond delay="1500"/>
                            </p:stCondLst>
                            <p:childTnLst>
                              <p:par>
                                <p:cTn id="11" presetID="2" presetClass="entr" presetSubtype="4" fill="hold" grpId="0" nodeType="afterEffect">
                                  <p:stCondLst>
                                    <p:cond delay="0"/>
                                  </p:stCondLst>
                                  <p:childTnLst>
                                    <p:set>
                                      <p:cBhvr>
                                        <p:cTn id="12" dur="1" fill="hold">
                                          <p:stCondLst>
                                            <p:cond delay="0"/>
                                          </p:stCondLst>
                                        </p:cTn>
                                        <p:tgtEl>
                                          <p:spTgt spid="442"/>
                                        </p:tgtEl>
                                        <p:attrNameLst>
                                          <p:attrName>style.visibility</p:attrName>
                                        </p:attrNameLst>
                                      </p:cBhvr>
                                      <p:to>
                                        <p:strVal val="visible"/>
                                      </p:to>
                                    </p:set>
                                    <p:anim calcmode="lin" valueType="num">
                                      <p:cBhvr additive="base">
                                        <p:cTn id="13" dur="500" fill="hold"/>
                                        <p:tgtEl>
                                          <p:spTgt spid="442"/>
                                        </p:tgtEl>
                                        <p:attrNameLst>
                                          <p:attrName>ppt_x</p:attrName>
                                        </p:attrNameLst>
                                      </p:cBhvr>
                                      <p:tavLst>
                                        <p:tav tm="0">
                                          <p:val>
                                            <p:strVal val="#ppt_x"/>
                                          </p:val>
                                        </p:tav>
                                        <p:tav tm="100000">
                                          <p:val>
                                            <p:strVal val="#ppt_x"/>
                                          </p:val>
                                        </p:tav>
                                      </p:tavLst>
                                    </p:anim>
                                    <p:anim calcmode="lin" valueType="num">
                                      <p:cBhvr additive="base">
                                        <p:cTn id="14" dur="500" fill="hold"/>
                                        <p:tgtEl>
                                          <p:spTgt spid="442"/>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45"/>
                                        </p:tgtEl>
                                        <p:attrNameLst>
                                          <p:attrName>style.visibility</p:attrName>
                                        </p:attrNameLst>
                                      </p:cBhvr>
                                      <p:to>
                                        <p:strVal val="visible"/>
                                      </p:to>
                                    </p:set>
                                    <p:anim calcmode="lin" valueType="num">
                                      <p:cBhvr>
                                        <p:cTn id="18" dur="500" fill="hold"/>
                                        <p:tgtEl>
                                          <p:spTgt spid="44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45"/>
                                        </p:tgtEl>
                                        <p:attrNameLst>
                                          <p:attrName>ppt_y</p:attrName>
                                        </p:attrNameLst>
                                      </p:cBhvr>
                                      <p:tavLst>
                                        <p:tav tm="0">
                                          <p:val>
                                            <p:strVal val="#ppt_y"/>
                                          </p:val>
                                        </p:tav>
                                        <p:tav tm="100000">
                                          <p:val>
                                            <p:strVal val="#ppt_y"/>
                                          </p:val>
                                        </p:tav>
                                      </p:tavLst>
                                    </p:anim>
                                    <p:anim calcmode="lin" valueType="num">
                                      <p:cBhvr>
                                        <p:cTn id="20" dur="500" fill="hold"/>
                                        <p:tgtEl>
                                          <p:spTgt spid="44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4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45"/>
                                        </p:tgtEl>
                                      </p:cBhvr>
                                    </p:animEffect>
                                  </p:childTnLst>
                                </p:cTn>
                              </p:par>
                              <p:par>
                                <p:cTn id="23" presetID="1" presetClass="entr" presetSubtype="0" fill="hold" grpId="0" nodeType="withEffect">
                                  <p:stCondLst>
                                    <p:cond delay="300"/>
                                  </p:stCondLst>
                                  <p:childTnLst>
                                    <p:set>
                                      <p:cBhvr>
                                        <p:cTn id="24" dur="1" fill="hold">
                                          <p:stCondLst>
                                            <p:cond delay="0"/>
                                          </p:stCondLst>
                                        </p:cTn>
                                        <p:tgtEl>
                                          <p:spTgt spid="449"/>
                                        </p:tgtEl>
                                        <p:attrNameLst>
                                          <p:attrName>style.visibility</p:attrName>
                                        </p:attrNameLst>
                                      </p:cBhvr>
                                      <p:to>
                                        <p:strVal val="visible"/>
                                      </p:to>
                                    </p:set>
                                  </p:childTnLst>
                                </p:cTn>
                              </p:par>
                              <p:par>
                                <p:cTn id="25" presetID="53" presetClass="entr" presetSubtype="16" fill="hold" grpId="1" nodeType="withEffect">
                                  <p:stCondLst>
                                    <p:cond delay="300"/>
                                  </p:stCondLst>
                                  <p:childTnLst>
                                    <p:set>
                                      <p:cBhvr>
                                        <p:cTn id="26" dur="1" fill="hold">
                                          <p:stCondLst>
                                            <p:cond delay="0"/>
                                          </p:stCondLst>
                                        </p:cTn>
                                        <p:tgtEl>
                                          <p:spTgt spid="449"/>
                                        </p:tgtEl>
                                        <p:attrNameLst>
                                          <p:attrName>style.visibility</p:attrName>
                                        </p:attrNameLst>
                                      </p:cBhvr>
                                      <p:to>
                                        <p:strVal val="visible"/>
                                      </p:to>
                                    </p:set>
                                    <p:anim calcmode="lin" valueType="num">
                                      <p:cBhvr>
                                        <p:cTn id="27" dur="1000" fill="hold"/>
                                        <p:tgtEl>
                                          <p:spTgt spid="449"/>
                                        </p:tgtEl>
                                        <p:attrNameLst>
                                          <p:attrName>ppt_w</p:attrName>
                                        </p:attrNameLst>
                                      </p:cBhvr>
                                      <p:tavLst>
                                        <p:tav tm="0">
                                          <p:val>
                                            <p:fltVal val="0"/>
                                          </p:val>
                                        </p:tav>
                                        <p:tav tm="100000">
                                          <p:val>
                                            <p:strVal val="#ppt_w"/>
                                          </p:val>
                                        </p:tav>
                                      </p:tavLst>
                                    </p:anim>
                                    <p:anim calcmode="lin" valueType="num">
                                      <p:cBhvr>
                                        <p:cTn id="28" dur="1000" fill="hold"/>
                                        <p:tgtEl>
                                          <p:spTgt spid="449"/>
                                        </p:tgtEl>
                                        <p:attrNameLst>
                                          <p:attrName>ppt_h</p:attrName>
                                        </p:attrNameLst>
                                      </p:cBhvr>
                                      <p:tavLst>
                                        <p:tav tm="0">
                                          <p:val>
                                            <p:fltVal val="0"/>
                                          </p:val>
                                        </p:tav>
                                        <p:tav tm="100000">
                                          <p:val>
                                            <p:strVal val="#ppt_h"/>
                                          </p:val>
                                        </p:tav>
                                      </p:tavLst>
                                    </p:anim>
                                    <p:animEffect transition="in" filter="fade">
                                      <p:cBhvr>
                                        <p:cTn id="29" dur="1000"/>
                                        <p:tgtEl>
                                          <p:spTgt spid="449"/>
                                        </p:tgtEl>
                                      </p:cBhvr>
                                    </p:animEffect>
                                  </p:childTnLst>
                                </p:cTn>
                              </p:par>
                              <p:par>
                                <p:cTn id="30" presetID="64" presetClass="path" presetSubtype="0" fill="hold" grpId="2" nodeType="withEffect">
                                  <p:stCondLst>
                                    <p:cond delay="300"/>
                                  </p:stCondLst>
                                  <p:childTnLst>
                                    <p:animMotion origin="layout" path="M 1.22608E-6 -3.33333E-6 L -0.5192 -0.1118 " pathEditMode="relative" rAng="0" ptsTypes="AA">
                                      <p:cBhvr>
                                        <p:cTn id="31" dur="1000" spd="-100000" fill="hold"/>
                                        <p:tgtEl>
                                          <p:spTgt spid="449"/>
                                        </p:tgtEl>
                                        <p:attrNameLst>
                                          <p:attrName>ppt_x</p:attrName>
                                          <p:attrName>ppt_y</p:attrName>
                                        </p:attrNameLst>
                                      </p:cBhvr>
                                      <p:rCtr x="-25966" y="-5602"/>
                                    </p:animMotion>
                                  </p:childTnLst>
                                </p:cTn>
                              </p:par>
                              <p:par>
                                <p:cTn id="32" presetID="1" presetClass="entr" presetSubtype="0" fill="hold" nodeType="withEffect">
                                  <p:stCondLst>
                                    <p:cond delay="300"/>
                                  </p:stCondLst>
                                  <p:childTnLst>
                                    <p:set>
                                      <p:cBhvr>
                                        <p:cTn id="33" dur="1" fill="hold">
                                          <p:stCondLst>
                                            <p:cond delay="0"/>
                                          </p:stCondLst>
                                        </p:cTn>
                                        <p:tgtEl>
                                          <p:spTgt spid="450"/>
                                        </p:tgtEl>
                                        <p:attrNameLst>
                                          <p:attrName>style.visibility</p:attrName>
                                        </p:attrNameLst>
                                      </p:cBhvr>
                                      <p:to>
                                        <p:strVal val="visible"/>
                                      </p:to>
                                    </p:set>
                                  </p:childTnLst>
                                </p:cTn>
                              </p:par>
                              <p:par>
                                <p:cTn id="34" presetID="53" presetClass="entr" presetSubtype="16" fill="hold" nodeType="withEffect">
                                  <p:stCondLst>
                                    <p:cond delay="300"/>
                                  </p:stCondLst>
                                  <p:childTnLst>
                                    <p:set>
                                      <p:cBhvr>
                                        <p:cTn id="35" dur="1" fill="hold">
                                          <p:stCondLst>
                                            <p:cond delay="0"/>
                                          </p:stCondLst>
                                        </p:cTn>
                                        <p:tgtEl>
                                          <p:spTgt spid="450"/>
                                        </p:tgtEl>
                                        <p:attrNameLst>
                                          <p:attrName>style.visibility</p:attrName>
                                        </p:attrNameLst>
                                      </p:cBhvr>
                                      <p:to>
                                        <p:strVal val="visible"/>
                                      </p:to>
                                    </p:set>
                                    <p:anim calcmode="lin" valueType="num">
                                      <p:cBhvr>
                                        <p:cTn id="36" dur="1000" fill="hold"/>
                                        <p:tgtEl>
                                          <p:spTgt spid="450"/>
                                        </p:tgtEl>
                                        <p:attrNameLst>
                                          <p:attrName>ppt_w</p:attrName>
                                        </p:attrNameLst>
                                      </p:cBhvr>
                                      <p:tavLst>
                                        <p:tav tm="0">
                                          <p:val>
                                            <p:fltVal val="0"/>
                                          </p:val>
                                        </p:tav>
                                        <p:tav tm="100000">
                                          <p:val>
                                            <p:strVal val="#ppt_w"/>
                                          </p:val>
                                        </p:tav>
                                      </p:tavLst>
                                    </p:anim>
                                    <p:anim calcmode="lin" valueType="num">
                                      <p:cBhvr>
                                        <p:cTn id="37" dur="1000" fill="hold"/>
                                        <p:tgtEl>
                                          <p:spTgt spid="450"/>
                                        </p:tgtEl>
                                        <p:attrNameLst>
                                          <p:attrName>ppt_h</p:attrName>
                                        </p:attrNameLst>
                                      </p:cBhvr>
                                      <p:tavLst>
                                        <p:tav tm="0">
                                          <p:val>
                                            <p:fltVal val="0"/>
                                          </p:val>
                                        </p:tav>
                                        <p:tav tm="100000">
                                          <p:val>
                                            <p:strVal val="#ppt_h"/>
                                          </p:val>
                                        </p:tav>
                                      </p:tavLst>
                                    </p:anim>
                                    <p:animEffect transition="in" filter="fade">
                                      <p:cBhvr>
                                        <p:cTn id="38" dur="1000"/>
                                        <p:tgtEl>
                                          <p:spTgt spid="450"/>
                                        </p:tgtEl>
                                      </p:cBhvr>
                                    </p:animEffect>
                                  </p:childTnLst>
                                </p:cTn>
                              </p:par>
                              <p:par>
                                <p:cTn id="39" presetID="64" presetClass="path" presetSubtype="0" fill="hold" nodeType="withEffect">
                                  <p:stCondLst>
                                    <p:cond delay="300"/>
                                  </p:stCondLst>
                                  <p:childTnLst>
                                    <p:animMotion origin="layout" path="M -0.00729 -0.00555 L -0.84097 -0.54228 " pathEditMode="relative" rAng="0" ptsTypes="AA">
                                      <p:cBhvr>
                                        <p:cTn id="40" dur="1000" spd="-100000" fill="hold"/>
                                        <p:tgtEl>
                                          <p:spTgt spid="450"/>
                                        </p:tgtEl>
                                        <p:attrNameLst>
                                          <p:attrName>ppt_x</p:attrName>
                                          <p:attrName>ppt_y</p:attrName>
                                        </p:attrNameLst>
                                      </p:cBhvr>
                                      <p:rCtr x="-41684" y="-26852"/>
                                    </p:animMotion>
                                  </p:childTnLst>
                                </p:cTn>
                              </p:par>
                              <p:par>
                                <p:cTn id="41" presetID="1" presetClass="entr" presetSubtype="0" fill="hold" nodeType="withEffect">
                                  <p:stCondLst>
                                    <p:cond delay="0"/>
                                  </p:stCondLst>
                                  <p:childTnLst>
                                    <p:set>
                                      <p:cBhvr>
                                        <p:cTn id="42" dur="1" fill="hold">
                                          <p:stCondLst>
                                            <p:cond delay="0"/>
                                          </p:stCondLst>
                                        </p:cTn>
                                        <p:tgtEl>
                                          <p:spTgt spid="453"/>
                                        </p:tgtEl>
                                        <p:attrNameLst>
                                          <p:attrName>style.visibility</p:attrName>
                                        </p:attrNameLst>
                                      </p:cBhvr>
                                      <p:to>
                                        <p:strVal val="visible"/>
                                      </p:to>
                                    </p:set>
                                  </p:childTnLst>
                                </p:cTn>
                              </p:par>
                              <p:par>
                                <p:cTn id="43" presetID="53" presetClass="entr" presetSubtype="16" fill="hold" nodeType="withEffect">
                                  <p:stCondLst>
                                    <p:cond delay="0"/>
                                  </p:stCondLst>
                                  <p:childTnLst>
                                    <p:set>
                                      <p:cBhvr>
                                        <p:cTn id="44" dur="1" fill="hold">
                                          <p:stCondLst>
                                            <p:cond delay="0"/>
                                          </p:stCondLst>
                                        </p:cTn>
                                        <p:tgtEl>
                                          <p:spTgt spid="453"/>
                                        </p:tgtEl>
                                        <p:attrNameLst>
                                          <p:attrName>style.visibility</p:attrName>
                                        </p:attrNameLst>
                                      </p:cBhvr>
                                      <p:to>
                                        <p:strVal val="visible"/>
                                      </p:to>
                                    </p:set>
                                    <p:anim calcmode="lin" valueType="num">
                                      <p:cBhvr>
                                        <p:cTn id="45" dur="1000" fill="hold"/>
                                        <p:tgtEl>
                                          <p:spTgt spid="453"/>
                                        </p:tgtEl>
                                        <p:attrNameLst>
                                          <p:attrName>ppt_w</p:attrName>
                                        </p:attrNameLst>
                                      </p:cBhvr>
                                      <p:tavLst>
                                        <p:tav tm="0">
                                          <p:val>
                                            <p:fltVal val="0"/>
                                          </p:val>
                                        </p:tav>
                                        <p:tav tm="100000">
                                          <p:val>
                                            <p:strVal val="#ppt_w"/>
                                          </p:val>
                                        </p:tav>
                                      </p:tavLst>
                                    </p:anim>
                                    <p:anim calcmode="lin" valueType="num">
                                      <p:cBhvr>
                                        <p:cTn id="46" dur="1000" fill="hold"/>
                                        <p:tgtEl>
                                          <p:spTgt spid="453"/>
                                        </p:tgtEl>
                                        <p:attrNameLst>
                                          <p:attrName>ppt_h</p:attrName>
                                        </p:attrNameLst>
                                      </p:cBhvr>
                                      <p:tavLst>
                                        <p:tav tm="0">
                                          <p:val>
                                            <p:fltVal val="0"/>
                                          </p:val>
                                        </p:tav>
                                        <p:tav tm="100000">
                                          <p:val>
                                            <p:strVal val="#ppt_h"/>
                                          </p:val>
                                        </p:tav>
                                      </p:tavLst>
                                    </p:anim>
                                    <p:animEffect transition="in" filter="fade">
                                      <p:cBhvr>
                                        <p:cTn id="47" dur="1000"/>
                                        <p:tgtEl>
                                          <p:spTgt spid="453"/>
                                        </p:tgtEl>
                                      </p:cBhvr>
                                    </p:animEffect>
                                  </p:childTnLst>
                                </p:cTn>
                              </p:par>
                              <p:par>
                                <p:cTn id="48" presetID="64" presetClass="path" presetSubtype="0" fill="hold" nodeType="withEffect">
                                  <p:stCondLst>
                                    <p:cond delay="0"/>
                                  </p:stCondLst>
                                  <p:childTnLst>
                                    <p:animMotion origin="layout" path="M -0.00746 0.0034 L -0.90989 -0.31111 " pathEditMode="relative" rAng="0" ptsTypes="AA">
                                      <p:cBhvr>
                                        <p:cTn id="49" dur="1000" spd="-100000" fill="hold"/>
                                        <p:tgtEl>
                                          <p:spTgt spid="453"/>
                                        </p:tgtEl>
                                        <p:attrNameLst>
                                          <p:attrName>ppt_x</p:attrName>
                                          <p:attrName>ppt_y</p:attrName>
                                        </p:attrNameLst>
                                      </p:cBhvr>
                                      <p:rCtr x="-45122" y="-15741"/>
                                    </p:animMotion>
                                  </p:childTnLst>
                                </p:cTn>
                              </p:par>
                              <p:par>
                                <p:cTn id="50" presetID="1" presetClass="entr" presetSubtype="0" fill="hold" grpId="0" nodeType="withEffect">
                                  <p:stCondLst>
                                    <p:cond delay="200"/>
                                  </p:stCondLst>
                                  <p:childTnLst>
                                    <p:set>
                                      <p:cBhvr>
                                        <p:cTn id="51" dur="1" fill="hold">
                                          <p:stCondLst>
                                            <p:cond delay="0"/>
                                          </p:stCondLst>
                                        </p:cTn>
                                        <p:tgtEl>
                                          <p:spTgt spid="459"/>
                                        </p:tgtEl>
                                        <p:attrNameLst>
                                          <p:attrName>style.visibility</p:attrName>
                                        </p:attrNameLst>
                                      </p:cBhvr>
                                      <p:to>
                                        <p:strVal val="visible"/>
                                      </p:to>
                                    </p:set>
                                  </p:childTnLst>
                                </p:cTn>
                              </p:par>
                              <p:par>
                                <p:cTn id="52" presetID="53" presetClass="entr" presetSubtype="16" fill="hold" grpId="1" nodeType="withEffect">
                                  <p:stCondLst>
                                    <p:cond delay="200"/>
                                  </p:stCondLst>
                                  <p:childTnLst>
                                    <p:set>
                                      <p:cBhvr>
                                        <p:cTn id="53" dur="1" fill="hold">
                                          <p:stCondLst>
                                            <p:cond delay="0"/>
                                          </p:stCondLst>
                                        </p:cTn>
                                        <p:tgtEl>
                                          <p:spTgt spid="459"/>
                                        </p:tgtEl>
                                        <p:attrNameLst>
                                          <p:attrName>style.visibility</p:attrName>
                                        </p:attrNameLst>
                                      </p:cBhvr>
                                      <p:to>
                                        <p:strVal val="visible"/>
                                      </p:to>
                                    </p:set>
                                    <p:anim calcmode="lin" valueType="num">
                                      <p:cBhvr>
                                        <p:cTn id="54" dur="1000" fill="hold"/>
                                        <p:tgtEl>
                                          <p:spTgt spid="459"/>
                                        </p:tgtEl>
                                        <p:attrNameLst>
                                          <p:attrName>ppt_w</p:attrName>
                                        </p:attrNameLst>
                                      </p:cBhvr>
                                      <p:tavLst>
                                        <p:tav tm="0">
                                          <p:val>
                                            <p:fltVal val="0"/>
                                          </p:val>
                                        </p:tav>
                                        <p:tav tm="100000">
                                          <p:val>
                                            <p:strVal val="#ppt_w"/>
                                          </p:val>
                                        </p:tav>
                                      </p:tavLst>
                                    </p:anim>
                                    <p:anim calcmode="lin" valueType="num">
                                      <p:cBhvr>
                                        <p:cTn id="55" dur="1000" fill="hold"/>
                                        <p:tgtEl>
                                          <p:spTgt spid="459"/>
                                        </p:tgtEl>
                                        <p:attrNameLst>
                                          <p:attrName>ppt_h</p:attrName>
                                        </p:attrNameLst>
                                      </p:cBhvr>
                                      <p:tavLst>
                                        <p:tav tm="0">
                                          <p:val>
                                            <p:fltVal val="0"/>
                                          </p:val>
                                        </p:tav>
                                        <p:tav tm="100000">
                                          <p:val>
                                            <p:strVal val="#ppt_h"/>
                                          </p:val>
                                        </p:tav>
                                      </p:tavLst>
                                    </p:anim>
                                    <p:animEffect transition="in" filter="fade">
                                      <p:cBhvr>
                                        <p:cTn id="56" dur="1000"/>
                                        <p:tgtEl>
                                          <p:spTgt spid="459"/>
                                        </p:tgtEl>
                                      </p:cBhvr>
                                    </p:animEffect>
                                  </p:childTnLst>
                                </p:cTn>
                              </p:par>
                              <p:par>
                                <p:cTn id="57" presetID="64" presetClass="path" presetSubtype="0" fill="hold" grpId="2" nodeType="withEffect">
                                  <p:stCondLst>
                                    <p:cond delay="200"/>
                                  </p:stCondLst>
                                  <p:childTnLst>
                                    <p:animMotion origin="layout" path="M -0.00555 -0.00833 L -0.80277 -0.22623 " pathEditMode="relative" rAng="0" ptsTypes="AA">
                                      <p:cBhvr>
                                        <p:cTn id="58" dur="1000" spd="-100000" fill="hold"/>
                                        <p:tgtEl>
                                          <p:spTgt spid="459"/>
                                        </p:tgtEl>
                                        <p:attrNameLst>
                                          <p:attrName>ppt_x</p:attrName>
                                          <p:attrName>ppt_y</p:attrName>
                                        </p:attrNameLst>
                                      </p:cBhvr>
                                      <p:rCtr x="-39861" y="-10895"/>
                                    </p:animMotion>
                                  </p:childTnLst>
                                </p:cTn>
                              </p:par>
                              <p:par>
                                <p:cTn id="59" presetID="1" presetClass="entr" presetSubtype="0" fill="hold" grpId="0" nodeType="withEffect">
                                  <p:stCondLst>
                                    <p:cond delay="200"/>
                                  </p:stCondLst>
                                  <p:childTnLst>
                                    <p:set>
                                      <p:cBhvr>
                                        <p:cTn id="60" dur="1" fill="hold">
                                          <p:stCondLst>
                                            <p:cond delay="0"/>
                                          </p:stCondLst>
                                        </p:cTn>
                                        <p:tgtEl>
                                          <p:spTgt spid="448"/>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448"/>
                                        </p:tgtEl>
                                        <p:attrNameLst>
                                          <p:attrName>style.visibility</p:attrName>
                                        </p:attrNameLst>
                                      </p:cBhvr>
                                      <p:to>
                                        <p:strVal val="visible"/>
                                      </p:to>
                                    </p:set>
                                    <p:anim calcmode="lin" valueType="num">
                                      <p:cBhvr>
                                        <p:cTn id="63" dur="1000" fill="hold"/>
                                        <p:tgtEl>
                                          <p:spTgt spid="448"/>
                                        </p:tgtEl>
                                        <p:attrNameLst>
                                          <p:attrName>ppt_w</p:attrName>
                                        </p:attrNameLst>
                                      </p:cBhvr>
                                      <p:tavLst>
                                        <p:tav tm="0">
                                          <p:val>
                                            <p:fltVal val="0"/>
                                          </p:val>
                                        </p:tav>
                                        <p:tav tm="100000">
                                          <p:val>
                                            <p:strVal val="#ppt_w"/>
                                          </p:val>
                                        </p:tav>
                                      </p:tavLst>
                                    </p:anim>
                                    <p:anim calcmode="lin" valueType="num">
                                      <p:cBhvr>
                                        <p:cTn id="64" dur="1000" fill="hold"/>
                                        <p:tgtEl>
                                          <p:spTgt spid="448"/>
                                        </p:tgtEl>
                                        <p:attrNameLst>
                                          <p:attrName>ppt_h</p:attrName>
                                        </p:attrNameLst>
                                      </p:cBhvr>
                                      <p:tavLst>
                                        <p:tav tm="0">
                                          <p:val>
                                            <p:fltVal val="0"/>
                                          </p:val>
                                        </p:tav>
                                        <p:tav tm="100000">
                                          <p:val>
                                            <p:strVal val="#ppt_h"/>
                                          </p:val>
                                        </p:tav>
                                      </p:tavLst>
                                    </p:anim>
                                    <p:animEffect transition="in" filter="fade">
                                      <p:cBhvr>
                                        <p:cTn id="65" dur="1000"/>
                                        <p:tgtEl>
                                          <p:spTgt spid="448"/>
                                        </p:tgtEl>
                                      </p:cBhvr>
                                    </p:animEffect>
                                  </p:childTnLst>
                                </p:cTn>
                              </p:par>
                              <p:par>
                                <p:cTn id="66" presetID="64" presetClass="path" presetSubtype="0" fill="hold" grpId="2" nodeType="withEffect">
                                  <p:stCondLst>
                                    <p:cond delay="200"/>
                                  </p:stCondLst>
                                  <p:childTnLst>
                                    <p:animMotion origin="layout" path="M -0.00312 -0.00587 L -0.44062 -0.70031 " pathEditMode="relative" rAng="0" ptsTypes="AA">
                                      <p:cBhvr>
                                        <p:cTn id="67" dur="1000" spd="-100000" fill="hold"/>
                                        <p:tgtEl>
                                          <p:spTgt spid="448"/>
                                        </p:tgtEl>
                                        <p:attrNameLst>
                                          <p:attrName>ppt_x</p:attrName>
                                          <p:attrName>ppt_y</p:attrName>
                                        </p:attrNameLst>
                                      </p:cBhvr>
                                      <p:rCtr x="-21875" y="-34722"/>
                                    </p:animMotion>
                                  </p:childTnLst>
                                </p:cTn>
                              </p:par>
                              <p:par>
                                <p:cTn id="68" presetID="1" presetClass="entr" presetSubtype="0" fill="hold" nodeType="withEffect">
                                  <p:stCondLst>
                                    <p:cond delay="300"/>
                                  </p:stCondLst>
                                  <p:childTnLst>
                                    <p:set>
                                      <p:cBhvr>
                                        <p:cTn id="69" dur="1" fill="hold">
                                          <p:stCondLst>
                                            <p:cond delay="0"/>
                                          </p:stCondLst>
                                        </p:cTn>
                                        <p:tgtEl>
                                          <p:spTgt spid="456"/>
                                        </p:tgtEl>
                                        <p:attrNameLst>
                                          <p:attrName>style.visibility</p:attrName>
                                        </p:attrNameLst>
                                      </p:cBhvr>
                                      <p:to>
                                        <p:strVal val="visible"/>
                                      </p:to>
                                    </p:set>
                                  </p:childTnLst>
                                </p:cTn>
                              </p:par>
                              <p:par>
                                <p:cTn id="70" presetID="53" presetClass="entr" presetSubtype="16" fill="hold" nodeType="withEffect">
                                  <p:stCondLst>
                                    <p:cond delay="300"/>
                                  </p:stCondLst>
                                  <p:childTnLst>
                                    <p:set>
                                      <p:cBhvr>
                                        <p:cTn id="71" dur="1" fill="hold">
                                          <p:stCondLst>
                                            <p:cond delay="0"/>
                                          </p:stCondLst>
                                        </p:cTn>
                                        <p:tgtEl>
                                          <p:spTgt spid="456"/>
                                        </p:tgtEl>
                                        <p:attrNameLst>
                                          <p:attrName>style.visibility</p:attrName>
                                        </p:attrNameLst>
                                      </p:cBhvr>
                                      <p:to>
                                        <p:strVal val="visible"/>
                                      </p:to>
                                    </p:set>
                                    <p:anim calcmode="lin" valueType="num">
                                      <p:cBhvr>
                                        <p:cTn id="72" dur="1000" fill="hold"/>
                                        <p:tgtEl>
                                          <p:spTgt spid="456"/>
                                        </p:tgtEl>
                                        <p:attrNameLst>
                                          <p:attrName>ppt_w</p:attrName>
                                        </p:attrNameLst>
                                      </p:cBhvr>
                                      <p:tavLst>
                                        <p:tav tm="0">
                                          <p:val>
                                            <p:fltVal val="0"/>
                                          </p:val>
                                        </p:tav>
                                        <p:tav tm="100000">
                                          <p:val>
                                            <p:strVal val="#ppt_w"/>
                                          </p:val>
                                        </p:tav>
                                      </p:tavLst>
                                    </p:anim>
                                    <p:anim calcmode="lin" valueType="num">
                                      <p:cBhvr>
                                        <p:cTn id="73" dur="1000" fill="hold"/>
                                        <p:tgtEl>
                                          <p:spTgt spid="456"/>
                                        </p:tgtEl>
                                        <p:attrNameLst>
                                          <p:attrName>ppt_h</p:attrName>
                                        </p:attrNameLst>
                                      </p:cBhvr>
                                      <p:tavLst>
                                        <p:tav tm="0">
                                          <p:val>
                                            <p:fltVal val="0"/>
                                          </p:val>
                                        </p:tav>
                                        <p:tav tm="100000">
                                          <p:val>
                                            <p:strVal val="#ppt_h"/>
                                          </p:val>
                                        </p:tav>
                                      </p:tavLst>
                                    </p:anim>
                                    <p:animEffect transition="in" filter="fade">
                                      <p:cBhvr>
                                        <p:cTn id="74" dur="1000"/>
                                        <p:tgtEl>
                                          <p:spTgt spid="456"/>
                                        </p:tgtEl>
                                      </p:cBhvr>
                                    </p:animEffect>
                                  </p:childTnLst>
                                </p:cTn>
                              </p:par>
                              <p:par>
                                <p:cTn id="75" presetID="64" presetClass="path" presetSubtype="0" fill="hold" nodeType="withEffect">
                                  <p:stCondLst>
                                    <p:cond delay="300"/>
                                  </p:stCondLst>
                                  <p:childTnLst>
                                    <p:animMotion origin="layout" path="M 0.025 -0.01821 L -0.35486 -0.86821 " pathEditMode="relative" rAng="0" ptsTypes="AA">
                                      <p:cBhvr>
                                        <p:cTn id="76" dur="1000" spd="-100000" fill="hold"/>
                                        <p:tgtEl>
                                          <p:spTgt spid="456"/>
                                        </p:tgtEl>
                                        <p:attrNameLst>
                                          <p:attrName>ppt_x</p:attrName>
                                          <p:attrName>ppt_y</p:attrName>
                                        </p:attrNameLst>
                                      </p:cBhvr>
                                      <p:rCtr x="-18993" y="-42500"/>
                                    </p:animMotion>
                                  </p:childTnLst>
                                </p:cTn>
                              </p:par>
                              <p:par>
                                <p:cTn id="77" presetID="1" presetClass="entr" presetSubtype="0" fill="hold" nodeType="withEffect">
                                  <p:stCondLst>
                                    <p:cond delay="200"/>
                                  </p:stCondLst>
                                  <p:childTnLst>
                                    <p:set>
                                      <p:cBhvr>
                                        <p:cTn id="78" dur="1" fill="hold">
                                          <p:stCondLst>
                                            <p:cond delay="0"/>
                                          </p:stCondLst>
                                        </p:cTn>
                                        <p:tgtEl>
                                          <p:spTgt spid="460"/>
                                        </p:tgtEl>
                                        <p:attrNameLst>
                                          <p:attrName>style.visibility</p:attrName>
                                        </p:attrNameLst>
                                      </p:cBhvr>
                                      <p:to>
                                        <p:strVal val="visible"/>
                                      </p:to>
                                    </p:set>
                                  </p:childTnLst>
                                </p:cTn>
                              </p:par>
                              <p:par>
                                <p:cTn id="79" presetID="53" presetClass="entr" presetSubtype="16" fill="hold" nodeType="withEffect">
                                  <p:stCondLst>
                                    <p:cond delay="200"/>
                                  </p:stCondLst>
                                  <p:childTnLst>
                                    <p:set>
                                      <p:cBhvr>
                                        <p:cTn id="80" dur="1" fill="hold">
                                          <p:stCondLst>
                                            <p:cond delay="0"/>
                                          </p:stCondLst>
                                        </p:cTn>
                                        <p:tgtEl>
                                          <p:spTgt spid="460"/>
                                        </p:tgtEl>
                                        <p:attrNameLst>
                                          <p:attrName>style.visibility</p:attrName>
                                        </p:attrNameLst>
                                      </p:cBhvr>
                                      <p:to>
                                        <p:strVal val="visible"/>
                                      </p:to>
                                    </p:set>
                                    <p:anim calcmode="lin" valueType="num">
                                      <p:cBhvr>
                                        <p:cTn id="81" dur="1000" fill="hold"/>
                                        <p:tgtEl>
                                          <p:spTgt spid="460"/>
                                        </p:tgtEl>
                                        <p:attrNameLst>
                                          <p:attrName>ppt_w</p:attrName>
                                        </p:attrNameLst>
                                      </p:cBhvr>
                                      <p:tavLst>
                                        <p:tav tm="0">
                                          <p:val>
                                            <p:fltVal val="0"/>
                                          </p:val>
                                        </p:tav>
                                        <p:tav tm="100000">
                                          <p:val>
                                            <p:strVal val="#ppt_w"/>
                                          </p:val>
                                        </p:tav>
                                      </p:tavLst>
                                    </p:anim>
                                    <p:anim calcmode="lin" valueType="num">
                                      <p:cBhvr>
                                        <p:cTn id="82" dur="1000" fill="hold"/>
                                        <p:tgtEl>
                                          <p:spTgt spid="460"/>
                                        </p:tgtEl>
                                        <p:attrNameLst>
                                          <p:attrName>ppt_h</p:attrName>
                                        </p:attrNameLst>
                                      </p:cBhvr>
                                      <p:tavLst>
                                        <p:tav tm="0">
                                          <p:val>
                                            <p:fltVal val="0"/>
                                          </p:val>
                                        </p:tav>
                                        <p:tav tm="100000">
                                          <p:val>
                                            <p:strVal val="#ppt_h"/>
                                          </p:val>
                                        </p:tav>
                                      </p:tavLst>
                                    </p:anim>
                                    <p:animEffect transition="in" filter="fade">
                                      <p:cBhvr>
                                        <p:cTn id="83" dur="1000"/>
                                        <p:tgtEl>
                                          <p:spTgt spid="460"/>
                                        </p:tgtEl>
                                      </p:cBhvr>
                                    </p:animEffect>
                                  </p:childTnLst>
                                </p:cTn>
                              </p:par>
                              <p:par>
                                <p:cTn id="84" presetID="64" presetClass="path" presetSubtype="0" fill="hold" nodeType="withEffect">
                                  <p:stCondLst>
                                    <p:cond delay="200"/>
                                  </p:stCondLst>
                                  <p:childTnLst>
                                    <p:animMotion origin="layout" path="M -0.01475 -0.00988 L -0.72725 -0.6821 " pathEditMode="relative" rAng="0" ptsTypes="AA">
                                      <p:cBhvr>
                                        <p:cTn id="85" dur="1000" spd="-100000" fill="hold"/>
                                        <p:tgtEl>
                                          <p:spTgt spid="460"/>
                                        </p:tgtEl>
                                        <p:attrNameLst>
                                          <p:attrName>ppt_x</p:attrName>
                                          <p:attrName>ppt_y</p:attrName>
                                        </p:attrNameLst>
                                      </p:cBhvr>
                                      <p:rCtr x="-35625" y="-33611"/>
                                    </p:animMotion>
                                  </p:childTnLst>
                                </p:cTn>
                              </p:par>
                              <p:par>
                                <p:cTn id="86" presetID="1" presetClass="entr" presetSubtype="0" fill="hold" nodeType="withEffect">
                                  <p:stCondLst>
                                    <p:cond delay="200"/>
                                  </p:stCondLst>
                                  <p:childTnLst>
                                    <p:set>
                                      <p:cBhvr>
                                        <p:cTn id="87" dur="1" fill="hold">
                                          <p:stCondLst>
                                            <p:cond delay="0"/>
                                          </p:stCondLst>
                                        </p:cTn>
                                        <p:tgtEl>
                                          <p:spTgt spid="463"/>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463"/>
                                        </p:tgtEl>
                                        <p:attrNameLst>
                                          <p:attrName>style.visibility</p:attrName>
                                        </p:attrNameLst>
                                      </p:cBhvr>
                                      <p:to>
                                        <p:strVal val="visible"/>
                                      </p:to>
                                    </p:set>
                                    <p:anim calcmode="lin" valueType="num">
                                      <p:cBhvr>
                                        <p:cTn id="90" dur="1000" fill="hold"/>
                                        <p:tgtEl>
                                          <p:spTgt spid="463"/>
                                        </p:tgtEl>
                                        <p:attrNameLst>
                                          <p:attrName>ppt_w</p:attrName>
                                        </p:attrNameLst>
                                      </p:cBhvr>
                                      <p:tavLst>
                                        <p:tav tm="0">
                                          <p:val>
                                            <p:fltVal val="0"/>
                                          </p:val>
                                        </p:tav>
                                        <p:tav tm="100000">
                                          <p:val>
                                            <p:strVal val="#ppt_w"/>
                                          </p:val>
                                        </p:tav>
                                      </p:tavLst>
                                    </p:anim>
                                    <p:anim calcmode="lin" valueType="num">
                                      <p:cBhvr>
                                        <p:cTn id="91" dur="1000" fill="hold"/>
                                        <p:tgtEl>
                                          <p:spTgt spid="463"/>
                                        </p:tgtEl>
                                        <p:attrNameLst>
                                          <p:attrName>ppt_h</p:attrName>
                                        </p:attrNameLst>
                                      </p:cBhvr>
                                      <p:tavLst>
                                        <p:tav tm="0">
                                          <p:val>
                                            <p:fltVal val="0"/>
                                          </p:val>
                                        </p:tav>
                                        <p:tav tm="100000">
                                          <p:val>
                                            <p:strVal val="#ppt_h"/>
                                          </p:val>
                                        </p:tav>
                                      </p:tavLst>
                                    </p:anim>
                                    <p:animEffect transition="in" filter="fade">
                                      <p:cBhvr>
                                        <p:cTn id="92" dur="1000"/>
                                        <p:tgtEl>
                                          <p:spTgt spid="463"/>
                                        </p:tgtEl>
                                      </p:cBhvr>
                                    </p:animEffect>
                                  </p:childTnLst>
                                </p:cTn>
                              </p:par>
                              <p:par>
                                <p:cTn id="93" presetID="64" presetClass="path" presetSubtype="0" fill="hold" nodeType="withEffect">
                                  <p:stCondLst>
                                    <p:cond delay="200"/>
                                  </p:stCondLst>
                                  <p:childTnLst>
                                    <p:animMotion origin="layout" path="M -0.01475 -0.00988 L -0.72725 -0.6821 " pathEditMode="relative" rAng="0" ptsTypes="AA">
                                      <p:cBhvr>
                                        <p:cTn id="94" dur="1000" spd="-100000" fill="hold"/>
                                        <p:tgtEl>
                                          <p:spTgt spid="463"/>
                                        </p:tgtEl>
                                        <p:attrNameLst>
                                          <p:attrName>ppt_x</p:attrName>
                                          <p:attrName>ppt_y</p:attrName>
                                        </p:attrNameLst>
                                      </p:cBhvr>
                                      <p:rCtr x="-35625" y="-33611"/>
                                    </p:animMotion>
                                  </p:childTnLst>
                                </p:cTn>
                              </p:par>
                              <p:par>
                                <p:cTn id="95" presetID="1" presetClass="entr" presetSubtype="0" fill="hold" grpId="0" nodeType="withEffect">
                                  <p:stCondLst>
                                    <p:cond delay="200"/>
                                  </p:stCondLst>
                                  <p:childTnLst>
                                    <p:set>
                                      <p:cBhvr>
                                        <p:cTn id="96" dur="1" fill="hold">
                                          <p:stCondLst>
                                            <p:cond delay="0"/>
                                          </p:stCondLst>
                                        </p:cTn>
                                        <p:tgtEl>
                                          <p:spTgt spid="466"/>
                                        </p:tgtEl>
                                        <p:attrNameLst>
                                          <p:attrName>style.visibility</p:attrName>
                                        </p:attrNameLst>
                                      </p:cBhvr>
                                      <p:to>
                                        <p:strVal val="visible"/>
                                      </p:to>
                                    </p:set>
                                  </p:childTnLst>
                                </p:cTn>
                              </p:par>
                              <p:par>
                                <p:cTn id="97" presetID="53" presetClass="entr" presetSubtype="16" fill="hold" grpId="1" nodeType="withEffect">
                                  <p:stCondLst>
                                    <p:cond delay="200"/>
                                  </p:stCondLst>
                                  <p:childTnLst>
                                    <p:set>
                                      <p:cBhvr>
                                        <p:cTn id="98" dur="1" fill="hold">
                                          <p:stCondLst>
                                            <p:cond delay="0"/>
                                          </p:stCondLst>
                                        </p:cTn>
                                        <p:tgtEl>
                                          <p:spTgt spid="466"/>
                                        </p:tgtEl>
                                        <p:attrNameLst>
                                          <p:attrName>style.visibility</p:attrName>
                                        </p:attrNameLst>
                                      </p:cBhvr>
                                      <p:to>
                                        <p:strVal val="visible"/>
                                      </p:to>
                                    </p:set>
                                    <p:anim calcmode="lin" valueType="num">
                                      <p:cBhvr>
                                        <p:cTn id="99" dur="1000" fill="hold"/>
                                        <p:tgtEl>
                                          <p:spTgt spid="466"/>
                                        </p:tgtEl>
                                        <p:attrNameLst>
                                          <p:attrName>ppt_w</p:attrName>
                                        </p:attrNameLst>
                                      </p:cBhvr>
                                      <p:tavLst>
                                        <p:tav tm="0">
                                          <p:val>
                                            <p:fltVal val="0"/>
                                          </p:val>
                                        </p:tav>
                                        <p:tav tm="100000">
                                          <p:val>
                                            <p:strVal val="#ppt_w"/>
                                          </p:val>
                                        </p:tav>
                                      </p:tavLst>
                                    </p:anim>
                                    <p:anim calcmode="lin" valueType="num">
                                      <p:cBhvr>
                                        <p:cTn id="100" dur="1000" fill="hold"/>
                                        <p:tgtEl>
                                          <p:spTgt spid="466"/>
                                        </p:tgtEl>
                                        <p:attrNameLst>
                                          <p:attrName>ppt_h</p:attrName>
                                        </p:attrNameLst>
                                      </p:cBhvr>
                                      <p:tavLst>
                                        <p:tav tm="0">
                                          <p:val>
                                            <p:fltVal val="0"/>
                                          </p:val>
                                        </p:tav>
                                        <p:tav tm="100000">
                                          <p:val>
                                            <p:strVal val="#ppt_h"/>
                                          </p:val>
                                        </p:tav>
                                      </p:tavLst>
                                    </p:anim>
                                    <p:animEffect transition="in" filter="fade">
                                      <p:cBhvr>
                                        <p:cTn id="101" dur="1000"/>
                                        <p:tgtEl>
                                          <p:spTgt spid="466"/>
                                        </p:tgtEl>
                                      </p:cBhvr>
                                    </p:animEffect>
                                  </p:childTnLst>
                                </p:cTn>
                              </p:par>
                              <p:par>
                                <p:cTn id="102" presetID="64" presetClass="path" presetSubtype="0" fill="hold" grpId="2" nodeType="withEffect">
                                  <p:stCondLst>
                                    <p:cond delay="200"/>
                                  </p:stCondLst>
                                  <p:childTnLst>
                                    <p:animMotion origin="layout" path="M -0.00312 -0.00587 L -0.44062 -0.70031 " pathEditMode="relative" rAng="0" ptsTypes="AA">
                                      <p:cBhvr>
                                        <p:cTn id="103" dur="1000" spd="-100000" fill="hold"/>
                                        <p:tgtEl>
                                          <p:spTgt spid="466"/>
                                        </p:tgtEl>
                                        <p:attrNameLst>
                                          <p:attrName>ppt_x</p:attrName>
                                          <p:attrName>ppt_y</p:attrName>
                                        </p:attrNameLst>
                                      </p:cBhvr>
                                      <p:rCtr x="-21875" y="-34722"/>
                                    </p:animMotion>
                                  </p:childTnLst>
                                </p:cTn>
                              </p:par>
                              <p:par>
                                <p:cTn id="104" presetID="1" presetClass="entr" presetSubtype="0" fill="hold" nodeType="withEffect">
                                  <p:stCondLst>
                                    <p:cond delay="300"/>
                                  </p:stCondLst>
                                  <p:childTnLst>
                                    <p:set>
                                      <p:cBhvr>
                                        <p:cTn id="105" dur="1" fill="hold">
                                          <p:stCondLst>
                                            <p:cond delay="0"/>
                                          </p:stCondLst>
                                        </p:cTn>
                                        <p:tgtEl>
                                          <p:spTgt spid="467"/>
                                        </p:tgtEl>
                                        <p:attrNameLst>
                                          <p:attrName>style.visibility</p:attrName>
                                        </p:attrNameLst>
                                      </p:cBhvr>
                                      <p:to>
                                        <p:strVal val="visible"/>
                                      </p:to>
                                    </p:set>
                                  </p:childTnLst>
                                </p:cTn>
                              </p:par>
                              <p:par>
                                <p:cTn id="106" presetID="53" presetClass="entr" presetSubtype="16" fill="hold" nodeType="withEffect">
                                  <p:stCondLst>
                                    <p:cond delay="300"/>
                                  </p:stCondLst>
                                  <p:childTnLst>
                                    <p:set>
                                      <p:cBhvr>
                                        <p:cTn id="107" dur="1" fill="hold">
                                          <p:stCondLst>
                                            <p:cond delay="0"/>
                                          </p:stCondLst>
                                        </p:cTn>
                                        <p:tgtEl>
                                          <p:spTgt spid="467"/>
                                        </p:tgtEl>
                                        <p:attrNameLst>
                                          <p:attrName>style.visibility</p:attrName>
                                        </p:attrNameLst>
                                      </p:cBhvr>
                                      <p:to>
                                        <p:strVal val="visible"/>
                                      </p:to>
                                    </p:set>
                                    <p:anim calcmode="lin" valueType="num">
                                      <p:cBhvr>
                                        <p:cTn id="108" dur="1000" fill="hold"/>
                                        <p:tgtEl>
                                          <p:spTgt spid="467"/>
                                        </p:tgtEl>
                                        <p:attrNameLst>
                                          <p:attrName>ppt_w</p:attrName>
                                        </p:attrNameLst>
                                      </p:cBhvr>
                                      <p:tavLst>
                                        <p:tav tm="0">
                                          <p:val>
                                            <p:fltVal val="0"/>
                                          </p:val>
                                        </p:tav>
                                        <p:tav tm="100000">
                                          <p:val>
                                            <p:strVal val="#ppt_w"/>
                                          </p:val>
                                        </p:tav>
                                      </p:tavLst>
                                    </p:anim>
                                    <p:anim calcmode="lin" valueType="num">
                                      <p:cBhvr>
                                        <p:cTn id="109" dur="1000" fill="hold"/>
                                        <p:tgtEl>
                                          <p:spTgt spid="467"/>
                                        </p:tgtEl>
                                        <p:attrNameLst>
                                          <p:attrName>ppt_h</p:attrName>
                                        </p:attrNameLst>
                                      </p:cBhvr>
                                      <p:tavLst>
                                        <p:tav tm="0">
                                          <p:val>
                                            <p:fltVal val="0"/>
                                          </p:val>
                                        </p:tav>
                                        <p:tav tm="100000">
                                          <p:val>
                                            <p:strVal val="#ppt_h"/>
                                          </p:val>
                                        </p:tav>
                                      </p:tavLst>
                                    </p:anim>
                                    <p:animEffect transition="in" filter="fade">
                                      <p:cBhvr>
                                        <p:cTn id="110" dur="1000"/>
                                        <p:tgtEl>
                                          <p:spTgt spid="467"/>
                                        </p:tgtEl>
                                      </p:cBhvr>
                                    </p:animEffect>
                                  </p:childTnLst>
                                </p:cTn>
                              </p:par>
                              <p:par>
                                <p:cTn id="111" presetID="64" presetClass="path" presetSubtype="0" fill="hold" nodeType="withEffect">
                                  <p:stCondLst>
                                    <p:cond delay="300"/>
                                  </p:stCondLst>
                                  <p:childTnLst>
                                    <p:animMotion origin="layout" path="M 0.025 -0.01821 L -0.35486 -0.86821 " pathEditMode="relative" rAng="0" ptsTypes="AA">
                                      <p:cBhvr>
                                        <p:cTn id="112" dur="1000" spd="-100000" fill="hold"/>
                                        <p:tgtEl>
                                          <p:spTgt spid="467"/>
                                        </p:tgtEl>
                                        <p:attrNameLst>
                                          <p:attrName>ppt_x</p:attrName>
                                          <p:attrName>ppt_y</p:attrName>
                                        </p:attrNameLst>
                                      </p:cBhvr>
                                      <p:rCtr x="-18993" y="-42500"/>
                                    </p:animMotion>
                                  </p:childTnLst>
                                </p:cTn>
                              </p:par>
                              <p:par>
                                <p:cTn id="113" presetID="1" presetClass="entr" presetSubtype="0" fill="hold" nodeType="withEffect">
                                  <p:stCondLst>
                                    <p:cond delay="300"/>
                                  </p:stCondLst>
                                  <p:childTnLst>
                                    <p:set>
                                      <p:cBhvr>
                                        <p:cTn id="114" dur="1" fill="hold">
                                          <p:stCondLst>
                                            <p:cond delay="0"/>
                                          </p:stCondLst>
                                        </p:cTn>
                                        <p:tgtEl>
                                          <p:spTgt spid="470"/>
                                        </p:tgtEl>
                                        <p:attrNameLst>
                                          <p:attrName>style.visibility</p:attrName>
                                        </p:attrNameLst>
                                      </p:cBhvr>
                                      <p:to>
                                        <p:strVal val="visible"/>
                                      </p:to>
                                    </p:set>
                                  </p:childTnLst>
                                </p:cTn>
                              </p:par>
                              <p:par>
                                <p:cTn id="115" presetID="53" presetClass="entr" presetSubtype="16" fill="hold" nodeType="withEffect">
                                  <p:stCondLst>
                                    <p:cond delay="300"/>
                                  </p:stCondLst>
                                  <p:childTnLst>
                                    <p:set>
                                      <p:cBhvr>
                                        <p:cTn id="116" dur="1" fill="hold">
                                          <p:stCondLst>
                                            <p:cond delay="0"/>
                                          </p:stCondLst>
                                        </p:cTn>
                                        <p:tgtEl>
                                          <p:spTgt spid="470"/>
                                        </p:tgtEl>
                                        <p:attrNameLst>
                                          <p:attrName>style.visibility</p:attrName>
                                        </p:attrNameLst>
                                      </p:cBhvr>
                                      <p:to>
                                        <p:strVal val="visible"/>
                                      </p:to>
                                    </p:set>
                                    <p:anim calcmode="lin" valueType="num">
                                      <p:cBhvr>
                                        <p:cTn id="117" dur="1000" fill="hold"/>
                                        <p:tgtEl>
                                          <p:spTgt spid="470"/>
                                        </p:tgtEl>
                                        <p:attrNameLst>
                                          <p:attrName>ppt_w</p:attrName>
                                        </p:attrNameLst>
                                      </p:cBhvr>
                                      <p:tavLst>
                                        <p:tav tm="0">
                                          <p:val>
                                            <p:fltVal val="0"/>
                                          </p:val>
                                        </p:tav>
                                        <p:tav tm="100000">
                                          <p:val>
                                            <p:strVal val="#ppt_w"/>
                                          </p:val>
                                        </p:tav>
                                      </p:tavLst>
                                    </p:anim>
                                    <p:anim calcmode="lin" valueType="num">
                                      <p:cBhvr>
                                        <p:cTn id="118" dur="1000" fill="hold"/>
                                        <p:tgtEl>
                                          <p:spTgt spid="470"/>
                                        </p:tgtEl>
                                        <p:attrNameLst>
                                          <p:attrName>ppt_h</p:attrName>
                                        </p:attrNameLst>
                                      </p:cBhvr>
                                      <p:tavLst>
                                        <p:tav tm="0">
                                          <p:val>
                                            <p:fltVal val="0"/>
                                          </p:val>
                                        </p:tav>
                                        <p:tav tm="100000">
                                          <p:val>
                                            <p:strVal val="#ppt_h"/>
                                          </p:val>
                                        </p:tav>
                                      </p:tavLst>
                                    </p:anim>
                                    <p:animEffect transition="in" filter="fade">
                                      <p:cBhvr>
                                        <p:cTn id="119" dur="1000"/>
                                        <p:tgtEl>
                                          <p:spTgt spid="470"/>
                                        </p:tgtEl>
                                      </p:cBhvr>
                                    </p:animEffect>
                                  </p:childTnLst>
                                </p:cTn>
                              </p:par>
                              <p:par>
                                <p:cTn id="120" presetID="64" presetClass="path" presetSubtype="0" fill="hold" nodeType="withEffect">
                                  <p:stCondLst>
                                    <p:cond delay="300"/>
                                  </p:stCondLst>
                                  <p:childTnLst>
                                    <p:animMotion origin="layout" path="M 0.025 -0.01821 L -0.35486 -0.86821 " pathEditMode="relative" rAng="0" ptsTypes="AA">
                                      <p:cBhvr>
                                        <p:cTn id="121" dur="1000" spd="-100000" fill="hold"/>
                                        <p:tgtEl>
                                          <p:spTgt spid="470"/>
                                        </p:tgtEl>
                                        <p:attrNameLst>
                                          <p:attrName>ppt_x</p:attrName>
                                          <p:attrName>ppt_y</p:attrName>
                                        </p:attrNameLst>
                                      </p:cBhvr>
                                      <p:rCtr x="-18993" y="-42500"/>
                                    </p:animMotion>
                                  </p:childTnLst>
                                </p:cTn>
                              </p:par>
                              <p:par>
                                <p:cTn id="122" presetID="1" presetClass="entr" presetSubtype="0" fill="hold" grpId="0" nodeType="withEffect">
                                  <p:stCondLst>
                                    <p:cond delay="200"/>
                                  </p:stCondLst>
                                  <p:childTnLst>
                                    <p:set>
                                      <p:cBhvr>
                                        <p:cTn id="123" dur="1" fill="hold">
                                          <p:stCondLst>
                                            <p:cond delay="0"/>
                                          </p:stCondLst>
                                        </p:cTn>
                                        <p:tgtEl>
                                          <p:spTgt spid="473"/>
                                        </p:tgtEl>
                                        <p:attrNameLst>
                                          <p:attrName>style.visibility</p:attrName>
                                        </p:attrNameLst>
                                      </p:cBhvr>
                                      <p:to>
                                        <p:strVal val="visible"/>
                                      </p:to>
                                    </p:set>
                                  </p:childTnLst>
                                </p:cTn>
                              </p:par>
                              <p:par>
                                <p:cTn id="124" presetID="53" presetClass="entr" presetSubtype="16" fill="hold" grpId="1" nodeType="withEffect">
                                  <p:stCondLst>
                                    <p:cond delay="200"/>
                                  </p:stCondLst>
                                  <p:childTnLst>
                                    <p:set>
                                      <p:cBhvr>
                                        <p:cTn id="125" dur="1" fill="hold">
                                          <p:stCondLst>
                                            <p:cond delay="0"/>
                                          </p:stCondLst>
                                        </p:cTn>
                                        <p:tgtEl>
                                          <p:spTgt spid="473"/>
                                        </p:tgtEl>
                                        <p:attrNameLst>
                                          <p:attrName>style.visibility</p:attrName>
                                        </p:attrNameLst>
                                      </p:cBhvr>
                                      <p:to>
                                        <p:strVal val="visible"/>
                                      </p:to>
                                    </p:set>
                                    <p:anim calcmode="lin" valueType="num">
                                      <p:cBhvr>
                                        <p:cTn id="126" dur="1000" fill="hold"/>
                                        <p:tgtEl>
                                          <p:spTgt spid="473"/>
                                        </p:tgtEl>
                                        <p:attrNameLst>
                                          <p:attrName>ppt_w</p:attrName>
                                        </p:attrNameLst>
                                      </p:cBhvr>
                                      <p:tavLst>
                                        <p:tav tm="0">
                                          <p:val>
                                            <p:fltVal val="0"/>
                                          </p:val>
                                        </p:tav>
                                        <p:tav tm="100000">
                                          <p:val>
                                            <p:strVal val="#ppt_w"/>
                                          </p:val>
                                        </p:tav>
                                      </p:tavLst>
                                    </p:anim>
                                    <p:anim calcmode="lin" valueType="num">
                                      <p:cBhvr>
                                        <p:cTn id="127" dur="1000" fill="hold"/>
                                        <p:tgtEl>
                                          <p:spTgt spid="473"/>
                                        </p:tgtEl>
                                        <p:attrNameLst>
                                          <p:attrName>ppt_h</p:attrName>
                                        </p:attrNameLst>
                                      </p:cBhvr>
                                      <p:tavLst>
                                        <p:tav tm="0">
                                          <p:val>
                                            <p:fltVal val="0"/>
                                          </p:val>
                                        </p:tav>
                                        <p:tav tm="100000">
                                          <p:val>
                                            <p:strVal val="#ppt_h"/>
                                          </p:val>
                                        </p:tav>
                                      </p:tavLst>
                                    </p:anim>
                                    <p:animEffect transition="in" filter="fade">
                                      <p:cBhvr>
                                        <p:cTn id="128" dur="1000"/>
                                        <p:tgtEl>
                                          <p:spTgt spid="473"/>
                                        </p:tgtEl>
                                      </p:cBhvr>
                                    </p:animEffect>
                                  </p:childTnLst>
                                </p:cTn>
                              </p:par>
                              <p:par>
                                <p:cTn id="129" presetID="64" presetClass="path" presetSubtype="0" fill="hold" grpId="2" nodeType="withEffect">
                                  <p:stCondLst>
                                    <p:cond delay="200"/>
                                  </p:stCondLst>
                                  <p:childTnLst>
                                    <p:animMotion origin="layout" path="M -0.00555 -0.00833 L -0.80277 -0.22623 " pathEditMode="relative" rAng="0" ptsTypes="AA">
                                      <p:cBhvr>
                                        <p:cTn id="130" dur="1000" spd="-100000" fill="hold"/>
                                        <p:tgtEl>
                                          <p:spTgt spid="473"/>
                                        </p:tgtEl>
                                        <p:attrNameLst>
                                          <p:attrName>ppt_x</p:attrName>
                                          <p:attrName>ppt_y</p:attrName>
                                        </p:attrNameLst>
                                      </p:cBhvr>
                                      <p:rCtr x="-39861" y="-10895"/>
                                    </p:animMotion>
                                  </p:childTnLst>
                                </p:cTn>
                              </p:par>
                              <p:par>
                                <p:cTn id="131" presetID="1" presetClass="entr" presetSubtype="0" fill="hold" grpId="0" nodeType="withEffect">
                                  <p:stCondLst>
                                    <p:cond delay="200"/>
                                  </p:stCondLst>
                                  <p:childTnLst>
                                    <p:set>
                                      <p:cBhvr>
                                        <p:cTn id="132" dur="1" fill="hold">
                                          <p:stCondLst>
                                            <p:cond delay="0"/>
                                          </p:stCondLst>
                                        </p:cTn>
                                        <p:tgtEl>
                                          <p:spTgt spid="474"/>
                                        </p:tgtEl>
                                        <p:attrNameLst>
                                          <p:attrName>style.visibility</p:attrName>
                                        </p:attrNameLst>
                                      </p:cBhvr>
                                      <p:to>
                                        <p:strVal val="visible"/>
                                      </p:to>
                                    </p:set>
                                  </p:childTnLst>
                                </p:cTn>
                              </p:par>
                              <p:par>
                                <p:cTn id="133" presetID="53" presetClass="entr" presetSubtype="16" fill="hold" grpId="1" nodeType="withEffect">
                                  <p:stCondLst>
                                    <p:cond delay="200"/>
                                  </p:stCondLst>
                                  <p:childTnLst>
                                    <p:set>
                                      <p:cBhvr>
                                        <p:cTn id="134" dur="1" fill="hold">
                                          <p:stCondLst>
                                            <p:cond delay="0"/>
                                          </p:stCondLst>
                                        </p:cTn>
                                        <p:tgtEl>
                                          <p:spTgt spid="474"/>
                                        </p:tgtEl>
                                        <p:attrNameLst>
                                          <p:attrName>style.visibility</p:attrName>
                                        </p:attrNameLst>
                                      </p:cBhvr>
                                      <p:to>
                                        <p:strVal val="visible"/>
                                      </p:to>
                                    </p:set>
                                    <p:anim calcmode="lin" valueType="num">
                                      <p:cBhvr>
                                        <p:cTn id="135" dur="1000" fill="hold"/>
                                        <p:tgtEl>
                                          <p:spTgt spid="474"/>
                                        </p:tgtEl>
                                        <p:attrNameLst>
                                          <p:attrName>ppt_w</p:attrName>
                                        </p:attrNameLst>
                                      </p:cBhvr>
                                      <p:tavLst>
                                        <p:tav tm="0">
                                          <p:val>
                                            <p:fltVal val="0"/>
                                          </p:val>
                                        </p:tav>
                                        <p:tav tm="100000">
                                          <p:val>
                                            <p:strVal val="#ppt_w"/>
                                          </p:val>
                                        </p:tav>
                                      </p:tavLst>
                                    </p:anim>
                                    <p:anim calcmode="lin" valueType="num">
                                      <p:cBhvr>
                                        <p:cTn id="136" dur="1000" fill="hold"/>
                                        <p:tgtEl>
                                          <p:spTgt spid="474"/>
                                        </p:tgtEl>
                                        <p:attrNameLst>
                                          <p:attrName>ppt_h</p:attrName>
                                        </p:attrNameLst>
                                      </p:cBhvr>
                                      <p:tavLst>
                                        <p:tav tm="0">
                                          <p:val>
                                            <p:fltVal val="0"/>
                                          </p:val>
                                        </p:tav>
                                        <p:tav tm="100000">
                                          <p:val>
                                            <p:strVal val="#ppt_h"/>
                                          </p:val>
                                        </p:tav>
                                      </p:tavLst>
                                    </p:anim>
                                    <p:animEffect transition="in" filter="fade">
                                      <p:cBhvr>
                                        <p:cTn id="137" dur="1000"/>
                                        <p:tgtEl>
                                          <p:spTgt spid="474"/>
                                        </p:tgtEl>
                                      </p:cBhvr>
                                    </p:animEffect>
                                  </p:childTnLst>
                                </p:cTn>
                              </p:par>
                              <p:par>
                                <p:cTn id="138" presetID="64" presetClass="path" presetSubtype="0" fill="hold" grpId="2" nodeType="withEffect">
                                  <p:stCondLst>
                                    <p:cond delay="200"/>
                                  </p:stCondLst>
                                  <p:childTnLst>
                                    <p:animMotion origin="layout" path="M -0.00312 -0.00587 L -0.44062 -0.70031 " pathEditMode="relative" rAng="0" ptsTypes="AA">
                                      <p:cBhvr>
                                        <p:cTn id="139" dur="1000" spd="-100000" fill="hold"/>
                                        <p:tgtEl>
                                          <p:spTgt spid="474"/>
                                        </p:tgtEl>
                                        <p:attrNameLst>
                                          <p:attrName>ppt_x</p:attrName>
                                          <p:attrName>ppt_y</p:attrName>
                                        </p:attrNameLst>
                                      </p:cBhvr>
                                      <p:rCtr x="-21875" y="-34722"/>
                                    </p:animMotion>
                                  </p:childTnLst>
                                </p:cTn>
                              </p:par>
                              <p:par>
                                <p:cTn id="140" presetID="1" presetClass="entr" presetSubtype="0" fill="hold" grpId="0" nodeType="withEffect">
                                  <p:stCondLst>
                                    <p:cond delay="200"/>
                                  </p:stCondLst>
                                  <p:childTnLst>
                                    <p:set>
                                      <p:cBhvr>
                                        <p:cTn id="141" dur="1" fill="hold">
                                          <p:stCondLst>
                                            <p:cond delay="0"/>
                                          </p:stCondLst>
                                        </p:cTn>
                                        <p:tgtEl>
                                          <p:spTgt spid="475"/>
                                        </p:tgtEl>
                                        <p:attrNameLst>
                                          <p:attrName>style.visibility</p:attrName>
                                        </p:attrNameLst>
                                      </p:cBhvr>
                                      <p:to>
                                        <p:strVal val="visible"/>
                                      </p:to>
                                    </p:set>
                                  </p:childTnLst>
                                </p:cTn>
                              </p:par>
                              <p:par>
                                <p:cTn id="142" presetID="53" presetClass="entr" presetSubtype="16" fill="hold" grpId="1" nodeType="withEffect">
                                  <p:stCondLst>
                                    <p:cond delay="200"/>
                                  </p:stCondLst>
                                  <p:childTnLst>
                                    <p:set>
                                      <p:cBhvr>
                                        <p:cTn id="143" dur="1" fill="hold">
                                          <p:stCondLst>
                                            <p:cond delay="0"/>
                                          </p:stCondLst>
                                        </p:cTn>
                                        <p:tgtEl>
                                          <p:spTgt spid="475"/>
                                        </p:tgtEl>
                                        <p:attrNameLst>
                                          <p:attrName>style.visibility</p:attrName>
                                        </p:attrNameLst>
                                      </p:cBhvr>
                                      <p:to>
                                        <p:strVal val="visible"/>
                                      </p:to>
                                    </p:set>
                                    <p:anim calcmode="lin" valueType="num">
                                      <p:cBhvr>
                                        <p:cTn id="144" dur="1000" fill="hold"/>
                                        <p:tgtEl>
                                          <p:spTgt spid="475"/>
                                        </p:tgtEl>
                                        <p:attrNameLst>
                                          <p:attrName>ppt_w</p:attrName>
                                        </p:attrNameLst>
                                      </p:cBhvr>
                                      <p:tavLst>
                                        <p:tav tm="0">
                                          <p:val>
                                            <p:fltVal val="0"/>
                                          </p:val>
                                        </p:tav>
                                        <p:tav tm="100000">
                                          <p:val>
                                            <p:strVal val="#ppt_w"/>
                                          </p:val>
                                        </p:tav>
                                      </p:tavLst>
                                    </p:anim>
                                    <p:anim calcmode="lin" valueType="num">
                                      <p:cBhvr>
                                        <p:cTn id="145" dur="1000" fill="hold"/>
                                        <p:tgtEl>
                                          <p:spTgt spid="475"/>
                                        </p:tgtEl>
                                        <p:attrNameLst>
                                          <p:attrName>ppt_h</p:attrName>
                                        </p:attrNameLst>
                                      </p:cBhvr>
                                      <p:tavLst>
                                        <p:tav tm="0">
                                          <p:val>
                                            <p:fltVal val="0"/>
                                          </p:val>
                                        </p:tav>
                                        <p:tav tm="100000">
                                          <p:val>
                                            <p:strVal val="#ppt_h"/>
                                          </p:val>
                                        </p:tav>
                                      </p:tavLst>
                                    </p:anim>
                                    <p:animEffect transition="in" filter="fade">
                                      <p:cBhvr>
                                        <p:cTn id="146" dur="1000"/>
                                        <p:tgtEl>
                                          <p:spTgt spid="475"/>
                                        </p:tgtEl>
                                      </p:cBhvr>
                                    </p:animEffect>
                                  </p:childTnLst>
                                </p:cTn>
                              </p:par>
                              <p:par>
                                <p:cTn id="147" presetID="64" presetClass="path" presetSubtype="0" fill="hold" grpId="2" nodeType="withEffect">
                                  <p:stCondLst>
                                    <p:cond delay="200"/>
                                  </p:stCondLst>
                                  <p:childTnLst>
                                    <p:animMotion origin="layout" path="M -0.00312 -0.00587 L -0.44062 -0.70031 " pathEditMode="relative" rAng="0" ptsTypes="AA">
                                      <p:cBhvr>
                                        <p:cTn id="148" dur="1000" spd="-100000" fill="hold"/>
                                        <p:tgtEl>
                                          <p:spTgt spid="475"/>
                                        </p:tgtEl>
                                        <p:attrNameLst>
                                          <p:attrName>ppt_x</p:attrName>
                                          <p:attrName>ppt_y</p:attrName>
                                        </p:attrNameLst>
                                      </p:cBhvr>
                                      <p:rCtr x="-21875" y="-34722"/>
                                    </p:animMotion>
                                  </p:childTnLst>
                                </p:cTn>
                              </p:par>
                              <p:par>
                                <p:cTn id="149" presetID="1" presetClass="entr" presetSubtype="0" fill="hold" nodeType="withEffect">
                                  <p:stCondLst>
                                    <p:cond delay="300"/>
                                  </p:stCondLst>
                                  <p:childTnLst>
                                    <p:set>
                                      <p:cBhvr>
                                        <p:cTn id="150" dur="1" fill="hold">
                                          <p:stCondLst>
                                            <p:cond delay="0"/>
                                          </p:stCondLst>
                                        </p:cTn>
                                        <p:tgtEl>
                                          <p:spTgt spid="476"/>
                                        </p:tgtEl>
                                        <p:attrNameLst>
                                          <p:attrName>style.visibility</p:attrName>
                                        </p:attrNameLst>
                                      </p:cBhvr>
                                      <p:to>
                                        <p:strVal val="visible"/>
                                      </p:to>
                                    </p:set>
                                  </p:childTnLst>
                                </p:cTn>
                              </p:par>
                              <p:par>
                                <p:cTn id="151" presetID="53" presetClass="entr" presetSubtype="16" fill="hold" nodeType="withEffect">
                                  <p:stCondLst>
                                    <p:cond delay="300"/>
                                  </p:stCondLst>
                                  <p:childTnLst>
                                    <p:set>
                                      <p:cBhvr>
                                        <p:cTn id="152" dur="1" fill="hold">
                                          <p:stCondLst>
                                            <p:cond delay="0"/>
                                          </p:stCondLst>
                                        </p:cTn>
                                        <p:tgtEl>
                                          <p:spTgt spid="476"/>
                                        </p:tgtEl>
                                        <p:attrNameLst>
                                          <p:attrName>style.visibility</p:attrName>
                                        </p:attrNameLst>
                                      </p:cBhvr>
                                      <p:to>
                                        <p:strVal val="visible"/>
                                      </p:to>
                                    </p:set>
                                    <p:anim calcmode="lin" valueType="num">
                                      <p:cBhvr>
                                        <p:cTn id="153" dur="1000" fill="hold"/>
                                        <p:tgtEl>
                                          <p:spTgt spid="476"/>
                                        </p:tgtEl>
                                        <p:attrNameLst>
                                          <p:attrName>ppt_w</p:attrName>
                                        </p:attrNameLst>
                                      </p:cBhvr>
                                      <p:tavLst>
                                        <p:tav tm="0">
                                          <p:val>
                                            <p:fltVal val="0"/>
                                          </p:val>
                                        </p:tav>
                                        <p:tav tm="100000">
                                          <p:val>
                                            <p:strVal val="#ppt_w"/>
                                          </p:val>
                                        </p:tav>
                                      </p:tavLst>
                                    </p:anim>
                                    <p:anim calcmode="lin" valueType="num">
                                      <p:cBhvr>
                                        <p:cTn id="154" dur="1000" fill="hold"/>
                                        <p:tgtEl>
                                          <p:spTgt spid="476"/>
                                        </p:tgtEl>
                                        <p:attrNameLst>
                                          <p:attrName>ppt_h</p:attrName>
                                        </p:attrNameLst>
                                      </p:cBhvr>
                                      <p:tavLst>
                                        <p:tav tm="0">
                                          <p:val>
                                            <p:fltVal val="0"/>
                                          </p:val>
                                        </p:tav>
                                        <p:tav tm="100000">
                                          <p:val>
                                            <p:strVal val="#ppt_h"/>
                                          </p:val>
                                        </p:tav>
                                      </p:tavLst>
                                    </p:anim>
                                    <p:animEffect transition="in" filter="fade">
                                      <p:cBhvr>
                                        <p:cTn id="155" dur="1000"/>
                                        <p:tgtEl>
                                          <p:spTgt spid="476"/>
                                        </p:tgtEl>
                                      </p:cBhvr>
                                    </p:animEffect>
                                  </p:childTnLst>
                                </p:cTn>
                              </p:par>
                              <p:par>
                                <p:cTn id="156" presetID="64" presetClass="path" presetSubtype="0" fill="hold" nodeType="withEffect">
                                  <p:stCondLst>
                                    <p:cond delay="300"/>
                                  </p:stCondLst>
                                  <p:childTnLst>
                                    <p:animMotion origin="layout" path="M 0.025 -0.01821 L -0.35486 -0.86821 " pathEditMode="relative" rAng="0" ptsTypes="AA">
                                      <p:cBhvr>
                                        <p:cTn id="157" dur="1000" spd="-100000" fill="hold"/>
                                        <p:tgtEl>
                                          <p:spTgt spid="476"/>
                                        </p:tgtEl>
                                        <p:attrNameLst>
                                          <p:attrName>ppt_x</p:attrName>
                                          <p:attrName>ppt_y</p:attrName>
                                        </p:attrNameLst>
                                      </p:cBhvr>
                                      <p:rCtr x="-18993" y="-4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2" grpId="0" animBg="1"/>
      <p:bldP spid="445" grpId="0"/>
      <p:bldP spid="448" grpId="0" animBg="1"/>
      <p:bldP spid="448" grpId="1" animBg="1"/>
      <p:bldP spid="448" grpId="2" animBg="1"/>
      <p:bldP spid="449" grpId="0" animBg="1"/>
      <p:bldP spid="449" grpId="1" animBg="1"/>
      <p:bldP spid="449" grpId="2" animBg="1"/>
      <p:bldP spid="459" grpId="0" animBg="1"/>
      <p:bldP spid="459" grpId="1" animBg="1"/>
      <p:bldP spid="459" grpId="2" animBg="1"/>
      <p:bldP spid="466" grpId="0" animBg="1"/>
      <p:bldP spid="466" grpId="1" animBg="1"/>
      <p:bldP spid="466" grpId="2" animBg="1"/>
      <p:bldP spid="473" grpId="0" animBg="1"/>
      <p:bldP spid="473" grpId="1" animBg="1"/>
      <p:bldP spid="473" grpId="2" animBg="1"/>
      <p:bldP spid="474" grpId="0" animBg="1"/>
      <p:bldP spid="474" grpId="1" animBg="1"/>
      <p:bldP spid="474" grpId="2" animBg="1"/>
      <p:bldP spid="475" grpId="0" animBg="1"/>
      <p:bldP spid="475" grpId="1" animBg="1"/>
      <p:bldP spid="475" grpId="2"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87" y="354014"/>
            <a:ext cx="12221026" cy="6503985"/>
            <a:chOff x="0" y="354013"/>
            <a:chExt cx="12221026" cy="6503985"/>
          </a:xfrm>
        </p:grpSpPr>
        <p:sp>
          <p:nvSpPr>
            <p:cNvPr id="11" name="矩形 10"/>
            <p:cNvSpPr/>
            <p:nvPr/>
          </p:nvSpPr>
          <p:spPr>
            <a:xfrm>
              <a:off x="0" y="5109316"/>
              <a:ext cx="6110513" cy="1748682"/>
            </a:xfrm>
            <a:prstGeom prst="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10513" y="5109316"/>
              <a:ext cx="6110513" cy="1748682"/>
            </a:xfrm>
            <a:prstGeom prst="rect">
              <a:avLst/>
            </a:prstGeom>
            <a:solidFill>
              <a:srgbClr val="EC16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00125" y="5491839"/>
              <a:ext cx="2327306" cy="369332"/>
            </a:xfrm>
            <a:prstGeom prst="rect">
              <a:avLst/>
            </a:prstGeom>
            <a:noFill/>
          </p:spPr>
          <p:txBody>
            <a:bodyPr wrap="square" rtlCol="0">
              <a:spAutoFit/>
            </a:bodyPr>
            <a:lstStyle/>
            <a:p>
              <a:r>
                <a:rPr lang="en-US" altLang="zh-CN" b="1" dirty="0">
                  <a:latin typeface="微软雅黑" panose="020B0503020204020204" pitchFamily="34" charset="-122"/>
                  <a:ea typeface="微软雅黑" panose="020B0503020204020204" pitchFamily="34" charset="-122"/>
                </a:rPr>
                <a:t>PPT</a:t>
              </a:r>
              <a:r>
                <a:rPr lang="zh-CN" altLang="en-US" b="1" dirty="0">
                  <a:latin typeface="微软雅黑" panose="020B0503020204020204" pitchFamily="34" charset="-122"/>
                  <a:ea typeface="微软雅黑" panose="020B0503020204020204" pitchFamily="34" charset="-122"/>
                </a:rPr>
                <a:t>免费模板</a:t>
              </a:r>
              <a:endParaRPr lang="zh-CN" altLang="en-US" b="1"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500125" y="5861171"/>
              <a:ext cx="5110263" cy="646331"/>
            </a:xfrm>
            <a:prstGeom prst="rect">
              <a:avLst/>
            </a:prstGeom>
            <a:noFill/>
          </p:spPr>
          <p:txBody>
            <a:bodyPr wrap="square" rtlCol="0">
              <a:spAutoFit/>
            </a:bodyPr>
            <a:lstStyle/>
            <a:p>
              <a:pPr marL="285750" indent="-285750">
                <a:buFont typeface="Wingdings" panose="05000000000000000000" pitchFamily="2" charset="2"/>
                <a:buChar char="n"/>
              </a:pPr>
              <a:r>
                <a:rPr lang="en-US" altLang="zh-CN" sz="1200" dirty="0">
                  <a:latin typeface="微软雅黑" panose="020B0503020204020204" pitchFamily="34" charset="-122"/>
                  <a:ea typeface="微软雅黑" panose="020B0503020204020204" pitchFamily="34" charset="-122"/>
                </a:rPr>
                <a:t>300+</a:t>
              </a:r>
              <a:r>
                <a:rPr lang="zh-CN" altLang="en-US" sz="1200" dirty="0">
                  <a:latin typeface="微软雅黑" panose="020B0503020204020204" pitchFamily="34" charset="-122"/>
                  <a:ea typeface="微软雅黑" panose="020B0503020204020204" pitchFamily="34" charset="-122"/>
                </a:rPr>
                <a:t>套汇报</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模板</a:t>
              </a:r>
              <a:endParaRPr lang="en-US" altLang="zh-CN" sz="1200" dirty="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en-US" altLang="zh-CN" sz="1200" dirty="0">
                  <a:latin typeface="微软雅黑" panose="020B0503020204020204" pitchFamily="34" charset="-122"/>
                  <a:ea typeface="微软雅黑" panose="020B0503020204020204" pitchFamily="34" charset="-122"/>
                </a:rPr>
                <a:t>40G-PPT</a:t>
              </a:r>
              <a:r>
                <a:rPr lang="zh-CN" altLang="en-US" sz="1200" dirty="0">
                  <a:latin typeface="微软雅黑" panose="020B0503020204020204" pitchFamily="34" charset="-122"/>
                  <a:ea typeface="微软雅黑" panose="020B0503020204020204" pitchFamily="34" charset="-122"/>
                </a:rPr>
                <a:t>经典教程</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书籍</a:t>
              </a:r>
              <a:endParaRPr lang="en-US" altLang="zh-CN" sz="1200" dirty="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zh-CN" altLang="en-US" sz="1200" dirty="0">
                  <a:latin typeface="微软雅黑" panose="020B0503020204020204" pitchFamily="34" charset="-122"/>
                  <a:ea typeface="微软雅黑" panose="020B0503020204020204" pitchFamily="34" charset="-122"/>
                </a:rPr>
                <a:t>更多免费模板</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图表更新中</a:t>
              </a:r>
              <a:endParaRPr lang="zh-CN" altLang="en-US" sz="1200"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6866471" y="5491839"/>
              <a:ext cx="2327306" cy="369332"/>
            </a:xfrm>
            <a:prstGeom prst="rect">
              <a:avLst/>
            </a:prstGeom>
            <a:noFill/>
          </p:spPr>
          <p:txBody>
            <a:bodyPr wrap="squar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PPT</a:t>
              </a:r>
              <a:r>
                <a:rPr lang="zh-CN" altLang="en-US" b="1" dirty="0">
                  <a:solidFill>
                    <a:schemeClr val="bg1"/>
                  </a:solidFill>
                  <a:latin typeface="微软雅黑" panose="020B0503020204020204" pitchFamily="34" charset="-122"/>
                  <a:ea typeface="微软雅黑" panose="020B0503020204020204" pitchFamily="34" charset="-122"/>
                </a:rPr>
                <a:t>收费服务</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866471" y="5851756"/>
              <a:ext cx="5110263" cy="646331"/>
            </a:xfrm>
            <a:prstGeom prst="rect">
              <a:avLst/>
            </a:prstGeom>
            <a:noFill/>
          </p:spPr>
          <p:txBody>
            <a:bodyPr wrap="square" rtlCol="0">
              <a:spAutoFit/>
            </a:bodyPr>
            <a:lstStyle/>
            <a:p>
              <a:pPr marL="285750" indent="-285750">
                <a:buFont typeface="Wingdings" panose="05000000000000000000" pitchFamily="2" charset="2"/>
                <a:buChar char="n"/>
              </a:pPr>
              <a:r>
                <a:rPr lang="zh-CN" altLang="en-US" sz="1200" dirty="0">
                  <a:solidFill>
                    <a:schemeClr val="bg1"/>
                  </a:solidFill>
                  <a:latin typeface="微软雅黑" panose="020B0503020204020204" pitchFamily="34" charset="-122"/>
                  <a:ea typeface="微软雅黑" panose="020B0503020204020204" pitchFamily="34" charset="-122"/>
                </a:rPr>
                <a:t>专注</a:t>
              </a:r>
              <a:r>
                <a:rPr lang="zh-CN" altLang="en-US" sz="1200" dirty="0">
                  <a:solidFill>
                    <a:schemeClr val="bg1"/>
                  </a:solidFill>
                  <a:latin typeface="微软雅黑" panose="020B0503020204020204" pitchFamily="34" charset="-122"/>
                  <a:ea typeface="微软雅黑" panose="020B0503020204020204" pitchFamily="34" charset="-122"/>
                </a:rPr>
                <a:t>汇报类</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定制与美化</a:t>
              </a:r>
              <a:endParaRPr lang="en-US" altLang="zh-CN" sz="1200" dirty="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en-US" altLang="zh-CN" sz="1200" dirty="0">
                  <a:solidFill>
                    <a:schemeClr val="bg1"/>
                  </a:solidFill>
                  <a:latin typeface="微软雅黑" panose="020B0503020204020204" pitchFamily="34" charset="-122"/>
                  <a:ea typeface="微软雅黑" panose="020B0503020204020204" pitchFamily="34" charset="-122"/>
                </a:rPr>
                <a:t>600+</a:t>
              </a:r>
              <a:r>
                <a:rPr lang="zh-CN" altLang="en-US" sz="1200" dirty="0">
                  <a:solidFill>
                    <a:schemeClr val="bg1"/>
                  </a:solidFill>
                  <a:latin typeface="微软雅黑" panose="020B0503020204020204" pitchFamily="34" charset="-122"/>
                  <a:ea typeface="微软雅黑" panose="020B0503020204020204" pitchFamily="34" charset="-122"/>
                </a:rPr>
                <a:t>套精美</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模板设计经验</a:t>
              </a:r>
              <a:endParaRPr lang="en-US" altLang="zh-CN" sz="1200" dirty="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en-US" altLang="zh-CN" sz="1200" dirty="0">
                  <a:solidFill>
                    <a:schemeClr val="bg1"/>
                  </a:solidFill>
                  <a:latin typeface="微软雅黑" panose="020B0503020204020204" pitchFamily="34" charset="-122"/>
                  <a:ea typeface="微软雅黑" panose="020B0503020204020204" pitchFamily="34" charset="-122"/>
                </a:rPr>
                <a:t>10000+</a:t>
              </a:r>
              <a:r>
                <a:rPr lang="zh-CN" altLang="en-US" sz="1200" dirty="0">
                  <a:solidFill>
                    <a:schemeClr val="bg1"/>
                  </a:solidFill>
                  <a:latin typeface="微软雅黑" panose="020B0503020204020204" pitchFamily="34" charset="-122"/>
                  <a:ea typeface="微软雅黑" panose="020B0503020204020204" pitchFamily="34" charset="-122"/>
                </a:rPr>
                <a:t>套精美</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图表设计经验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4576645" y="3662820"/>
              <a:ext cx="3250619" cy="369332"/>
            </a:xfrm>
            <a:prstGeom prst="rect">
              <a:avLst/>
            </a:prstGeom>
          </p:spPr>
          <p:txBody>
            <a:bodyPr wrap="square">
              <a:spAutoFit/>
            </a:bodyPr>
            <a:lstStyle/>
            <a:p>
              <a:r>
                <a:rPr lang="zh-CN" altLang="en-US" b="1" spc="300" dirty="0">
                  <a:latin typeface="微软雅黑" panose="020B0503020204020204" pitchFamily="34" charset="-122"/>
                  <a:ea typeface="微软雅黑" panose="020B0503020204020204" pitchFamily="34" charset="-122"/>
                </a:rPr>
                <a:t>扫一扫 加微信</a:t>
              </a:r>
              <a:r>
                <a:rPr lang="en-US" altLang="zh-CN" b="1" spc="300" dirty="0">
                  <a:latin typeface="微软雅黑" panose="020B0503020204020204" pitchFamily="34" charset="-122"/>
                  <a:ea typeface="微软雅黑" panose="020B0503020204020204" pitchFamily="34" charset="-122"/>
                </a:rPr>
                <a:t>(</a:t>
              </a:r>
              <a:r>
                <a:rPr lang="zh-CN" altLang="en-US" b="1" spc="300" dirty="0">
                  <a:latin typeface="微软雅黑" panose="020B0503020204020204" pitchFamily="34" charset="-122"/>
                  <a:ea typeface="微软雅黑" panose="020B0503020204020204" pitchFamily="34" charset="-122"/>
                </a:rPr>
                <a:t>备注</a:t>
              </a:r>
              <a:r>
                <a:rPr lang="en-US" altLang="zh-CN" b="1" spc="300" dirty="0">
                  <a:latin typeface="微软雅黑" panose="020B0503020204020204" pitchFamily="34" charset="-122"/>
                  <a:ea typeface="微软雅黑" panose="020B0503020204020204" pitchFamily="34" charset="-122"/>
                </a:rPr>
                <a:t>PPT)</a:t>
              </a:r>
              <a:endParaRPr lang="zh-CN" altLang="en-US" b="1" spc="300" dirty="0">
                <a:latin typeface="微软雅黑" panose="020B0503020204020204" pitchFamily="34" charset="-122"/>
                <a:ea typeface="微软雅黑" panose="020B0503020204020204" pitchFamily="34" charset="-122"/>
              </a:endParaRPr>
            </a:p>
          </p:txBody>
        </p:sp>
        <p:sp>
          <p:nvSpPr>
            <p:cNvPr id="13" name="矩形 12"/>
            <p:cNvSpPr/>
            <p:nvPr/>
          </p:nvSpPr>
          <p:spPr>
            <a:xfrm>
              <a:off x="3925488" y="4299736"/>
              <a:ext cx="5055141" cy="461665"/>
            </a:xfrm>
            <a:prstGeom prst="rect">
              <a:avLst/>
            </a:prstGeom>
          </p:spPr>
          <p:txBody>
            <a:bodyPr wrap="square">
              <a:spAutoFit/>
            </a:bodyPr>
            <a:lstStyle/>
            <a:p>
              <a:r>
                <a:rPr lang="zh-CN" altLang="en-US" sz="2400" b="1" dirty="0">
                  <a:latin typeface="微软雅黑" panose="020B0503020204020204" pitchFamily="34" charset="-122"/>
                  <a:ea typeface="微软雅黑" panose="020B0503020204020204" pitchFamily="34" charset="-122"/>
                </a:rPr>
                <a:t>获取更多精美汇报</a:t>
              </a:r>
              <a:r>
                <a:rPr lang="en-US" altLang="zh-CN" sz="2400" b="1" dirty="0">
                  <a:latin typeface="微软雅黑" panose="020B0503020204020204" pitchFamily="34" charset="-122"/>
                  <a:ea typeface="微软雅黑" panose="020B0503020204020204" pitchFamily="34" charset="-122"/>
                </a:rPr>
                <a:t>PPT</a:t>
              </a:r>
              <a:r>
                <a:rPr lang="zh-CN" altLang="en-US" sz="2400" b="1" dirty="0">
                  <a:latin typeface="微软雅黑" panose="020B0503020204020204" pitchFamily="34" charset="-122"/>
                  <a:ea typeface="微软雅黑" panose="020B0503020204020204" pitchFamily="34" charset="-122"/>
                </a:rPr>
                <a:t>模板与图表</a:t>
              </a: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8577" y="1345156"/>
              <a:ext cx="2183872" cy="2183872"/>
            </a:xfrm>
            <a:prstGeom prst="rect">
              <a:avLst/>
            </a:prstGeom>
          </p:spPr>
        </p:pic>
        <p:sp>
          <p:nvSpPr>
            <p:cNvPr id="24" name="AutoShape 3"/>
            <p:cNvSpPr>
              <a:spLocks noChangeAspect="1" noChangeArrowheads="1" noTextEdit="1"/>
            </p:cNvSpPr>
            <p:nvPr/>
          </p:nvSpPr>
          <p:spPr bwMode="auto">
            <a:xfrm>
              <a:off x="0" y="354013"/>
              <a:ext cx="96742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5"/>
            <p:cNvSpPr>
              <a:spLocks noChangeArrowheads="1"/>
            </p:cNvSpPr>
            <p:nvPr/>
          </p:nvSpPr>
          <p:spPr bwMode="auto">
            <a:xfrm>
              <a:off x="7938" y="357188"/>
              <a:ext cx="12184062" cy="685800"/>
            </a:xfrm>
            <a:prstGeom prst="rect">
              <a:avLst/>
            </a:prstGeom>
            <a:solidFill>
              <a:srgbClr val="EBEF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4"/>
            <p:cNvSpPr>
              <a:spLocks noChangeArrowheads="1"/>
            </p:cNvSpPr>
            <p:nvPr/>
          </p:nvSpPr>
          <p:spPr bwMode="auto">
            <a:xfrm>
              <a:off x="3175" y="357188"/>
              <a:ext cx="82550" cy="685800"/>
            </a:xfrm>
            <a:prstGeom prst="rect">
              <a:avLst/>
            </a:prstGeom>
            <a:solidFill>
              <a:srgbClr val="EC164F"/>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21852" t="18765" r="22346" b="25268"/>
            <a:stretch/>
          </p:blipFill>
          <p:spPr>
            <a:xfrm>
              <a:off x="11354947" y="451538"/>
              <a:ext cx="520964" cy="522501"/>
            </a:xfrm>
            <a:prstGeom prst="rect">
              <a:avLst/>
            </a:prstGeom>
          </p:spPr>
        </p:pic>
        <p:grpSp>
          <p:nvGrpSpPr>
            <p:cNvPr id="29" name="组合 28"/>
            <p:cNvGrpSpPr/>
            <p:nvPr/>
          </p:nvGrpSpPr>
          <p:grpSpPr>
            <a:xfrm>
              <a:off x="289364" y="451538"/>
              <a:ext cx="2110496" cy="534726"/>
              <a:chOff x="4061704" y="5425429"/>
              <a:chExt cx="2110496" cy="534726"/>
            </a:xfrm>
          </p:grpSpPr>
          <p:sp>
            <p:nvSpPr>
              <p:cNvPr id="30" name="文本框 29"/>
              <p:cNvSpPr txBox="1"/>
              <p:nvPr/>
            </p:nvSpPr>
            <p:spPr>
              <a:xfrm>
                <a:off x="4061704" y="5425429"/>
                <a:ext cx="2070847"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专注汇报</a:t>
                </a:r>
                <a:r>
                  <a:rPr lang="en-US" altLang="zh-CN" b="1" dirty="0">
                    <a:latin typeface="微软雅黑" panose="020B0503020204020204" pitchFamily="34" charset="-122"/>
                    <a:ea typeface="微软雅黑" panose="020B0503020204020204" pitchFamily="34" charset="-122"/>
                  </a:rPr>
                  <a:t>PPT</a:t>
                </a:r>
                <a:r>
                  <a:rPr lang="zh-CN" altLang="en-US" b="1" dirty="0">
                    <a:latin typeface="微软雅黑" panose="020B0503020204020204" pitchFamily="34" charset="-122"/>
                    <a:ea typeface="微软雅黑" panose="020B0503020204020204" pitchFamily="34" charset="-122"/>
                  </a:rPr>
                  <a:t>设计</a:t>
                </a:r>
                <a:endParaRPr lang="zh-CN" altLang="en-US" b="1" dirty="0">
                  <a:latin typeface="微软雅黑" panose="020B0503020204020204" pitchFamily="34" charset="-122"/>
                  <a:ea typeface="微软雅黑" panose="020B0503020204020204" pitchFamily="34" charset="-122"/>
                </a:endParaRPr>
              </a:p>
            </p:txBody>
          </p:sp>
          <p:sp>
            <p:nvSpPr>
              <p:cNvPr id="31" name="矩形 30"/>
              <p:cNvSpPr/>
              <p:nvPr/>
            </p:nvSpPr>
            <p:spPr>
              <a:xfrm>
                <a:off x="4075151" y="5683156"/>
                <a:ext cx="2097049" cy="276999"/>
              </a:xfrm>
              <a:prstGeom prst="rect">
                <a:avLst/>
              </a:prstGeom>
            </p:spPr>
            <p:txBody>
              <a:bodyPr wrap="none">
                <a:spAutoFit/>
              </a:bodyPr>
              <a:lstStyle/>
              <a:p>
                <a:r>
                  <a:rPr lang="zh-CN" altLang="en-US" sz="1200" dirty="0">
                    <a:latin typeface="Arial Unicode MS" panose="020B0604020202020204" pitchFamily="34" charset="-122"/>
                    <a:ea typeface="Arial Unicode MS" panose="020B0604020202020204" pitchFamily="34" charset="-122"/>
                    <a:cs typeface="Arial Unicode MS" panose="020B0604020202020204" pitchFamily="34" charset="-122"/>
                  </a:rPr>
                  <a:t>Focus on report PPT design</a:t>
                </a:r>
              </a:p>
            </p:txBody>
          </p:sp>
        </p:grpSp>
      </p:grpSp>
    </p:spTree>
    <p:extLst>
      <p:ext uri="{BB962C8B-B14F-4D97-AF65-F5344CB8AC3E}">
        <p14:creationId xmlns:p14="http://schemas.microsoft.com/office/powerpoint/2010/main" val="16291865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normAutofit fontScale="85000" lnSpcReduction="20000"/>
          </a:bodyPr>
          <a:lstStyle/>
          <a:p>
            <a:r>
              <a:rPr lang="en-US" altLang="zh-CN" dirty="0" err="1" smtClean="0">
                <a:hlinkClick r:id="rId2"/>
              </a:rPr>
              <a:t>StephenZhu</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32583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10800000">
            <a:off x="4502344" y="-1"/>
            <a:ext cx="3333362" cy="1868557"/>
          </a:xfrm>
          <a:prstGeom prst="triangle">
            <a:avLst>
              <a:gd name="adj" fmla="val 50239"/>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文本框 57"/>
          <p:cNvSpPr txBox="1">
            <a:spLocks noChangeArrowheads="1"/>
          </p:cNvSpPr>
          <p:nvPr/>
        </p:nvSpPr>
        <p:spPr bwMode="auto">
          <a:xfrm>
            <a:off x="5521523" y="309159"/>
            <a:ext cx="143278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000" b="1" dirty="0">
                <a:solidFill>
                  <a:schemeClr val="bg1"/>
                </a:solidFill>
                <a:latin typeface="微软雅黑" panose="020B0503020204020204" pitchFamily="34" charset="-122"/>
                <a:ea typeface="微软雅黑" panose="020B0503020204020204" pitchFamily="34" charset="-122"/>
              </a:rPr>
              <a:t>目录</a:t>
            </a:r>
          </a:p>
        </p:txBody>
      </p:sp>
      <p:sp>
        <p:nvSpPr>
          <p:cNvPr id="4" name="文本框 56"/>
          <p:cNvSpPr txBox="1">
            <a:spLocks noChangeArrowheads="1"/>
          </p:cNvSpPr>
          <p:nvPr/>
        </p:nvSpPr>
        <p:spPr bwMode="auto">
          <a:xfrm>
            <a:off x="5593531" y="896585"/>
            <a:ext cx="18449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dirty="0" smtClean="0">
                <a:solidFill>
                  <a:schemeClr val="bg1"/>
                </a:solidFill>
                <a:latin typeface="微软雅黑" panose="020B0503020204020204" pitchFamily="34" charset="-122"/>
                <a:ea typeface="微软雅黑" panose="020B0503020204020204" pitchFamily="34" charset="-122"/>
              </a:rPr>
              <a:t>content</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
        <p:nvSpPr>
          <p:cNvPr id="6" name="六边形 5"/>
          <p:cNvSpPr/>
          <p:nvPr/>
        </p:nvSpPr>
        <p:spPr>
          <a:xfrm rot="5400000">
            <a:off x="1406922" y="2817273"/>
            <a:ext cx="755868" cy="651610"/>
          </a:xfrm>
          <a:prstGeom prst="hexagon">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六边形 6"/>
          <p:cNvSpPr/>
          <p:nvPr/>
        </p:nvSpPr>
        <p:spPr>
          <a:xfrm rot="5400000">
            <a:off x="3525178" y="2817273"/>
            <a:ext cx="755868" cy="651610"/>
          </a:xfrm>
          <a:prstGeom prst="hexagon">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8" name="六边形 7"/>
          <p:cNvSpPr/>
          <p:nvPr/>
        </p:nvSpPr>
        <p:spPr>
          <a:xfrm rot="5400000">
            <a:off x="5706716" y="2817273"/>
            <a:ext cx="755868" cy="651610"/>
          </a:xfrm>
          <a:prstGeom prst="hexagon">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 name="六边形 9"/>
          <p:cNvSpPr/>
          <p:nvPr/>
        </p:nvSpPr>
        <p:spPr>
          <a:xfrm rot="5400000">
            <a:off x="10069792" y="2817273"/>
            <a:ext cx="755868" cy="651610"/>
          </a:xfrm>
          <a:prstGeom prst="hexagon">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554071" y="2958361"/>
            <a:ext cx="655983" cy="40011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01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652448" y="2958361"/>
            <a:ext cx="655983" cy="400110"/>
          </a:xfrm>
          <a:prstGeom prst="rect">
            <a:avLst/>
          </a:prstGeom>
          <a:noFill/>
        </p:spPr>
        <p:txBody>
          <a:bodyPr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02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863802" y="2958361"/>
            <a:ext cx="655983" cy="400110"/>
          </a:xfrm>
          <a:prstGeom prst="rect">
            <a:avLst/>
          </a:prstGeom>
          <a:noFill/>
        </p:spPr>
        <p:txBody>
          <a:bodyPr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03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0187120" y="2958361"/>
            <a:ext cx="655983" cy="400110"/>
          </a:xfrm>
          <a:prstGeom prst="rect">
            <a:avLst/>
          </a:prstGeom>
          <a:noFill/>
        </p:spPr>
        <p:txBody>
          <a:bodyPr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05</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rot="2915465">
            <a:off x="10063497" y="5353234"/>
            <a:ext cx="1018163" cy="1018163"/>
          </a:xfrm>
          <a:prstGeom prst="rect">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矩形 27"/>
          <p:cNvSpPr/>
          <p:nvPr/>
        </p:nvSpPr>
        <p:spPr>
          <a:xfrm rot="2915465">
            <a:off x="11315055" y="6469636"/>
            <a:ext cx="531276" cy="531276"/>
          </a:xfrm>
          <a:prstGeom prst="rect">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矩形 29"/>
          <p:cNvSpPr/>
          <p:nvPr/>
        </p:nvSpPr>
        <p:spPr>
          <a:xfrm rot="2915465">
            <a:off x="9485767" y="6562560"/>
            <a:ext cx="258263" cy="258263"/>
          </a:xfrm>
          <a:prstGeom prst="rect">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9" name="六边形 28"/>
          <p:cNvSpPr/>
          <p:nvPr/>
        </p:nvSpPr>
        <p:spPr>
          <a:xfrm rot="5400000">
            <a:off x="7808740" y="2817273"/>
            <a:ext cx="755868" cy="651610"/>
          </a:xfrm>
          <a:prstGeom prst="hexagon">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7926068" y="2958361"/>
            <a:ext cx="655983" cy="400110"/>
          </a:xfrm>
          <a:prstGeom prst="rect">
            <a:avLst/>
          </a:prstGeom>
          <a:noFill/>
        </p:spPr>
        <p:txBody>
          <a:bodyPr wrap="square" rtlCol="0">
            <a:spAutoFit/>
          </a:bodyPr>
          <a:lstStyle/>
          <a:p>
            <a:r>
              <a:rPr lang="en-US" altLang="zh-CN" sz="2000" b="1" dirty="0" smtClean="0">
                <a:solidFill>
                  <a:schemeClr val="bg1"/>
                </a:solidFill>
                <a:latin typeface="微软雅黑" panose="020B0503020204020204" pitchFamily="34" charset="-122"/>
                <a:ea typeface="微软雅黑" panose="020B0503020204020204" pitchFamily="34" charset="-122"/>
              </a:rPr>
              <a:t>04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2" name="标题 4"/>
          <p:cNvSpPr txBox="1"/>
          <p:nvPr/>
        </p:nvSpPr>
        <p:spPr>
          <a:xfrm>
            <a:off x="504131" y="3738254"/>
            <a:ext cx="2561449" cy="121072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anose="020B0503020204020204" pitchFamily="34" charset="-122"/>
                <a:ea typeface="微软雅黑" panose="020B0503020204020204" pitchFamily="34" charset="-122"/>
              </a:rPr>
              <a:t>本年度</a:t>
            </a:r>
            <a:endParaRPr lang="en-US" altLang="zh-CN" sz="2400" b="1" dirty="0" smtClean="0">
              <a:solidFill>
                <a:srgbClr val="C00000"/>
              </a:solidFill>
              <a:latin typeface="微软雅黑" panose="020B0503020204020204" pitchFamily="34" charset="-122"/>
              <a:ea typeface="微软雅黑" panose="020B0503020204020204" pitchFamily="34" charset="-122"/>
            </a:endParaRPr>
          </a:p>
          <a:p>
            <a:r>
              <a:rPr lang="zh-CN" altLang="en-US" sz="2400" b="1" dirty="0" smtClean="0">
                <a:solidFill>
                  <a:srgbClr val="C00000"/>
                </a:solidFill>
                <a:latin typeface="微软雅黑" panose="020B0503020204020204" pitchFamily="34" charset="-122"/>
                <a:ea typeface="微软雅黑" panose="020B0503020204020204" pitchFamily="34" charset="-122"/>
              </a:rPr>
              <a:t>工作</a:t>
            </a:r>
            <a:r>
              <a:rPr lang="zh-CN" altLang="en-US" sz="2400" b="1" dirty="0">
                <a:solidFill>
                  <a:srgbClr val="C00000"/>
                </a:solidFill>
                <a:latin typeface="微软雅黑" panose="020B0503020204020204" pitchFamily="34" charset="-122"/>
                <a:ea typeface="微软雅黑" panose="020B0503020204020204" pitchFamily="34" charset="-122"/>
              </a:rPr>
              <a:t>概述</a:t>
            </a:r>
          </a:p>
          <a:p>
            <a:endParaRPr lang="en-US" altLang="zh-CN" sz="2400" b="1" dirty="0">
              <a:solidFill>
                <a:srgbClr val="C00000"/>
              </a:solidFill>
              <a:latin typeface="微软雅黑" panose="020B0503020204020204" pitchFamily="34" charset="-122"/>
              <a:ea typeface="微软雅黑" panose="020B0503020204020204" pitchFamily="34" charset="-122"/>
            </a:endParaRPr>
          </a:p>
        </p:txBody>
      </p:sp>
      <p:sp>
        <p:nvSpPr>
          <p:cNvPr id="33" name="标题 4"/>
          <p:cNvSpPr txBox="1"/>
          <p:nvPr/>
        </p:nvSpPr>
        <p:spPr>
          <a:xfrm>
            <a:off x="1728356" y="3639929"/>
            <a:ext cx="4433657" cy="99095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anose="020B0503020204020204" pitchFamily="34" charset="-122"/>
                <a:ea typeface="微软雅黑" panose="020B0503020204020204" pitchFamily="34" charset="-122"/>
              </a:rPr>
              <a:t> </a:t>
            </a:r>
            <a:r>
              <a:rPr lang="zh-CN" altLang="en-US" sz="2400" b="1" dirty="0">
                <a:solidFill>
                  <a:srgbClr val="C00000"/>
                </a:solidFill>
                <a:latin typeface="微软雅黑" panose="020B0503020204020204" pitchFamily="34" charset="-122"/>
                <a:ea typeface="微软雅黑" panose="020B0503020204020204" pitchFamily="34" charset="-122"/>
              </a:rPr>
              <a:t>取得</a:t>
            </a:r>
            <a:r>
              <a:rPr lang="zh-CN" altLang="en-US" sz="2400" b="1" dirty="0" smtClean="0">
                <a:solidFill>
                  <a:srgbClr val="C00000"/>
                </a:solidFill>
                <a:latin typeface="微软雅黑" panose="020B0503020204020204" pitchFamily="34" charset="-122"/>
                <a:ea typeface="微软雅黑" panose="020B0503020204020204" pitchFamily="34" charset="-122"/>
              </a:rPr>
              <a:t>的</a:t>
            </a:r>
            <a:endParaRPr lang="en-US" altLang="zh-CN" sz="2400" b="1" dirty="0" smtClean="0">
              <a:solidFill>
                <a:srgbClr val="C00000"/>
              </a:solidFill>
              <a:latin typeface="微软雅黑" panose="020B0503020204020204" pitchFamily="34" charset="-122"/>
              <a:ea typeface="微软雅黑" panose="020B0503020204020204" pitchFamily="34" charset="-122"/>
            </a:endParaRPr>
          </a:p>
          <a:p>
            <a:r>
              <a:rPr lang="zh-CN" altLang="en-US" sz="2400" b="1" dirty="0" smtClean="0">
                <a:solidFill>
                  <a:srgbClr val="C00000"/>
                </a:solidFill>
                <a:latin typeface="微软雅黑" panose="020B0503020204020204" pitchFamily="34" charset="-122"/>
                <a:ea typeface="微软雅黑" panose="020B0503020204020204" pitchFamily="34" charset="-122"/>
              </a:rPr>
              <a:t>经验</a:t>
            </a:r>
            <a:r>
              <a:rPr lang="zh-CN" altLang="en-US" sz="2400" b="1" dirty="0">
                <a:solidFill>
                  <a:srgbClr val="C00000"/>
                </a:solidFill>
                <a:latin typeface="微软雅黑" panose="020B0503020204020204" pitchFamily="34" charset="-122"/>
                <a:ea typeface="微软雅黑" panose="020B0503020204020204" pitchFamily="34" charset="-122"/>
              </a:rPr>
              <a:t>成绩</a:t>
            </a:r>
            <a:endParaRPr lang="en-US" altLang="zh-CN" sz="2400" b="1" dirty="0">
              <a:solidFill>
                <a:srgbClr val="C00000"/>
              </a:solidFill>
              <a:latin typeface="微软雅黑" panose="020B0503020204020204" pitchFamily="34" charset="-122"/>
              <a:ea typeface="微软雅黑" panose="020B0503020204020204" pitchFamily="34" charset="-122"/>
            </a:endParaRPr>
          </a:p>
        </p:txBody>
      </p:sp>
      <p:sp>
        <p:nvSpPr>
          <p:cNvPr id="34" name="标题 4"/>
          <p:cNvSpPr txBox="1"/>
          <p:nvPr/>
        </p:nvSpPr>
        <p:spPr>
          <a:xfrm>
            <a:off x="3914439" y="3639929"/>
            <a:ext cx="4433657" cy="115427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anose="020B0503020204020204" pitchFamily="34" charset="-122"/>
                <a:ea typeface="微软雅黑" panose="020B0503020204020204" pitchFamily="34" charset="-122"/>
              </a:rPr>
              <a:t>工作中</a:t>
            </a:r>
            <a:endParaRPr lang="en-US" altLang="zh-CN" sz="2400" b="1" dirty="0" smtClean="0">
              <a:solidFill>
                <a:srgbClr val="C00000"/>
              </a:solidFill>
              <a:latin typeface="微软雅黑" panose="020B0503020204020204" pitchFamily="34" charset="-122"/>
              <a:ea typeface="微软雅黑" panose="020B0503020204020204" pitchFamily="34" charset="-122"/>
            </a:endParaRPr>
          </a:p>
          <a:p>
            <a:r>
              <a:rPr lang="zh-CN" altLang="en-US" sz="2400" b="1" dirty="0" smtClean="0">
                <a:solidFill>
                  <a:srgbClr val="C00000"/>
                </a:solidFill>
                <a:latin typeface="微软雅黑" panose="020B0503020204020204" pitchFamily="34" charset="-122"/>
                <a:ea typeface="微软雅黑" panose="020B0503020204020204" pitchFamily="34" charset="-122"/>
              </a:rPr>
              <a:t>不足</a:t>
            </a:r>
            <a:r>
              <a:rPr lang="zh-CN" altLang="en-US" sz="2400" b="1" dirty="0">
                <a:solidFill>
                  <a:srgbClr val="C00000"/>
                </a:solidFill>
                <a:latin typeface="微软雅黑" panose="020B0503020204020204" pitchFamily="34" charset="-122"/>
                <a:ea typeface="微软雅黑" panose="020B0503020204020204" pitchFamily="34" charset="-122"/>
              </a:rPr>
              <a:t>之处</a:t>
            </a:r>
            <a:endParaRPr lang="en-US" altLang="zh-CN" sz="2400" b="1" dirty="0">
              <a:solidFill>
                <a:srgbClr val="C00000"/>
              </a:solidFill>
              <a:latin typeface="微软雅黑" panose="020B0503020204020204" pitchFamily="34" charset="-122"/>
              <a:ea typeface="微软雅黑" panose="020B0503020204020204" pitchFamily="34" charset="-122"/>
            </a:endParaRPr>
          </a:p>
        </p:txBody>
      </p:sp>
      <p:sp>
        <p:nvSpPr>
          <p:cNvPr id="35" name="标题 4"/>
          <p:cNvSpPr txBox="1"/>
          <p:nvPr/>
        </p:nvSpPr>
        <p:spPr>
          <a:xfrm>
            <a:off x="6014069" y="3974683"/>
            <a:ext cx="4433657"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anose="020B0503020204020204" pitchFamily="34" charset="-122"/>
                <a:ea typeface="微软雅黑" panose="020B0503020204020204" pitchFamily="34" charset="-122"/>
              </a:rPr>
              <a:t>当前形</a:t>
            </a:r>
            <a:endParaRPr lang="en-US" altLang="zh-CN" sz="2400" b="1" dirty="0" smtClean="0">
              <a:solidFill>
                <a:srgbClr val="C00000"/>
              </a:solidFill>
              <a:latin typeface="微软雅黑" panose="020B0503020204020204" pitchFamily="34" charset="-122"/>
              <a:ea typeface="微软雅黑" panose="020B0503020204020204" pitchFamily="34" charset="-122"/>
            </a:endParaRPr>
          </a:p>
          <a:p>
            <a:r>
              <a:rPr lang="zh-CN" altLang="en-US" sz="2400" b="1" dirty="0" smtClean="0">
                <a:solidFill>
                  <a:srgbClr val="C00000"/>
                </a:solidFill>
                <a:latin typeface="微软雅黑" panose="020B0503020204020204" pitchFamily="34" charset="-122"/>
                <a:ea typeface="微软雅黑" panose="020B0503020204020204" pitchFamily="34" charset="-122"/>
              </a:rPr>
              <a:t>势</a:t>
            </a:r>
            <a:r>
              <a:rPr lang="zh-CN" altLang="en-US" sz="2400" b="1" dirty="0">
                <a:solidFill>
                  <a:srgbClr val="C00000"/>
                </a:solidFill>
                <a:latin typeface="微软雅黑" panose="020B0503020204020204" pitchFamily="34" charset="-122"/>
                <a:ea typeface="微软雅黑" panose="020B0503020204020204" pitchFamily="34" charset="-122"/>
              </a:rPr>
              <a:t>的分析</a:t>
            </a:r>
            <a:endParaRPr lang="en-US" altLang="zh-CN" sz="2400" b="1" dirty="0">
              <a:solidFill>
                <a:srgbClr val="C00000"/>
              </a:solidFill>
              <a:latin typeface="微软雅黑" panose="020B0503020204020204" pitchFamily="34" charset="-122"/>
              <a:ea typeface="微软雅黑" panose="020B0503020204020204" pitchFamily="34" charset="-122"/>
            </a:endParaRPr>
          </a:p>
        </p:txBody>
      </p:sp>
      <p:sp>
        <p:nvSpPr>
          <p:cNvPr id="36" name="标题 4"/>
          <p:cNvSpPr txBox="1"/>
          <p:nvPr/>
        </p:nvSpPr>
        <p:spPr>
          <a:xfrm>
            <a:off x="8261643" y="3698464"/>
            <a:ext cx="4433657" cy="91596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anose="020B0503020204020204" pitchFamily="34" charset="-122"/>
                <a:ea typeface="微软雅黑" panose="020B0503020204020204" pitchFamily="34" charset="-122"/>
              </a:rPr>
              <a:t>下阶段</a:t>
            </a:r>
            <a:endParaRPr lang="en-US" altLang="zh-CN" sz="2400" b="1" dirty="0" smtClean="0">
              <a:solidFill>
                <a:srgbClr val="C00000"/>
              </a:solidFill>
              <a:latin typeface="微软雅黑" panose="020B0503020204020204" pitchFamily="34" charset="-122"/>
              <a:ea typeface="微软雅黑" panose="020B0503020204020204" pitchFamily="34" charset="-122"/>
            </a:endParaRPr>
          </a:p>
          <a:p>
            <a:r>
              <a:rPr lang="zh-CN" altLang="en-US" sz="2400" b="1" dirty="0" smtClean="0">
                <a:solidFill>
                  <a:srgbClr val="C00000"/>
                </a:solidFill>
                <a:latin typeface="微软雅黑" panose="020B0503020204020204" pitchFamily="34" charset="-122"/>
                <a:ea typeface="微软雅黑" panose="020B0503020204020204" pitchFamily="34" charset="-122"/>
              </a:rPr>
              <a:t>工作</a:t>
            </a:r>
            <a:r>
              <a:rPr lang="zh-CN" altLang="en-US" sz="2400" b="1" dirty="0">
                <a:solidFill>
                  <a:srgbClr val="C00000"/>
                </a:solidFill>
                <a:latin typeface="微软雅黑" panose="020B0503020204020204" pitchFamily="34" charset="-122"/>
                <a:ea typeface="微软雅黑" panose="020B0503020204020204" pitchFamily="34" charset="-122"/>
              </a:rPr>
              <a:t>计划</a:t>
            </a:r>
            <a:endParaRPr lang="en-US" altLang="zh-CN" sz="2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ppt_x"/>
                                          </p:val>
                                        </p:tav>
                                        <p:tav tm="100000">
                                          <p:val>
                                            <p:strVal val="#ppt_x"/>
                                          </p:val>
                                        </p:tav>
                                      </p:tavLst>
                                    </p:anim>
                                    <p:anim calcmode="lin" valueType="num">
                                      <p:cBhvr additive="base">
                                        <p:cTn id="2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925958" y="1958807"/>
            <a:ext cx="2117685" cy="2117685"/>
          </a:xfrm>
          <a:prstGeom prst="ellipse">
            <a:avLst/>
          </a:prstGeom>
          <a:solidFill>
            <a:srgbClr val="C8161D"/>
          </a:solidFill>
          <a:ln>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3361283" y="3273930"/>
            <a:ext cx="129614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anose="020B0503020204020204" pitchFamily="34" charset="-122"/>
                <a:ea typeface="微软雅黑" panose="020B0503020204020204" pitchFamily="34" charset="-122"/>
              </a:rPr>
              <a:t>第一章</a:t>
            </a:r>
            <a:endParaRPr lang="zh-CN" altLang="en-US" sz="1100" b="1" dirty="0">
              <a:solidFill>
                <a:schemeClr val="bg1"/>
              </a:solidFill>
              <a:latin typeface="微软雅黑" panose="020B0503020204020204" pitchFamily="34" charset="-122"/>
              <a:ea typeface="微软雅黑" panose="020B0503020204020204" pitchFamily="34" charset="-122"/>
            </a:endParaRPr>
          </a:p>
          <a:p>
            <a:pPr algn="l"/>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5" name="Freeform 10"/>
          <p:cNvSpPr>
            <a:spLocks noEditPoints="1"/>
          </p:cNvSpPr>
          <p:nvPr/>
        </p:nvSpPr>
        <p:spPr bwMode="auto">
          <a:xfrm>
            <a:off x="3438467" y="2165054"/>
            <a:ext cx="1081956" cy="1043721"/>
          </a:xfrm>
          <a:custGeom>
            <a:avLst/>
            <a:gdLst>
              <a:gd name="T0" fmla="*/ 760 w 1139"/>
              <a:gd name="T1" fmla="*/ 420 h 1088"/>
              <a:gd name="T2" fmla="*/ 745 w 1139"/>
              <a:gd name="T3" fmla="*/ 452 h 1088"/>
              <a:gd name="T4" fmla="*/ 741 w 1139"/>
              <a:gd name="T5" fmla="*/ 473 h 1088"/>
              <a:gd name="T6" fmla="*/ 742 w 1139"/>
              <a:gd name="T7" fmla="*/ 513 h 1088"/>
              <a:gd name="T8" fmla="*/ 756 w 1139"/>
              <a:gd name="T9" fmla="*/ 552 h 1088"/>
              <a:gd name="T10" fmla="*/ 769 w 1139"/>
              <a:gd name="T11" fmla="*/ 571 h 1088"/>
              <a:gd name="T12" fmla="*/ 801 w 1139"/>
              <a:gd name="T13" fmla="*/ 598 h 1088"/>
              <a:gd name="T14" fmla="*/ 822 w 1139"/>
              <a:gd name="T15" fmla="*/ 608 h 1088"/>
              <a:gd name="T16" fmla="*/ 866 w 1139"/>
              <a:gd name="T17" fmla="*/ 363 h 1088"/>
              <a:gd name="T18" fmla="*/ 814 w 1139"/>
              <a:gd name="T19" fmla="*/ 374 h 1088"/>
              <a:gd name="T20" fmla="*/ 785 w 1139"/>
              <a:gd name="T21" fmla="*/ 392 h 1088"/>
              <a:gd name="T22" fmla="*/ 771 w 1139"/>
              <a:gd name="T23" fmla="*/ 406 h 1088"/>
              <a:gd name="T24" fmla="*/ 696 w 1139"/>
              <a:gd name="T25" fmla="*/ 127 h 1088"/>
              <a:gd name="T26" fmla="*/ 570 w 1139"/>
              <a:gd name="T27" fmla="*/ 253 h 1088"/>
              <a:gd name="T28" fmla="*/ 688 w 1139"/>
              <a:gd name="T29" fmla="*/ 513 h 1088"/>
              <a:gd name="T30" fmla="*/ 688 w 1139"/>
              <a:gd name="T31" fmla="*/ 461 h 1088"/>
              <a:gd name="T32" fmla="*/ 651 w 1139"/>
              <a:gd name="T33" fmla="*/ 279 h 1088"/>
              <a:gd name="T34" fmla="*/ 453 w 1139"/>
              <a:gd name="T35" fmla="*/ 490 h 1088"/>
              <a:gd name="T36" fmla="*/ 570 w 1139"/>
              <a:gd name="T37" fmla="*/ 718 h 1088"/>
              <a:gd name="T38" fmla="*/ 512 w 1139"/>
              <a:gd name="T39" fmla="*/ 725 h 1088"/>
              <a:gd name="T40" fmla="*/ 484 w 1139"/>
              <a:gd name="T41" fmla="*/ 693 h 1088"/>
              <a:gd name="T42" fmla="*/ 466 w 1139"/>
              <a:gd name="T43" fmla="*/ 678 h 1088"/>
              <a:gd name="T44" fmla="*/ 388 w 1139"/>
              <a:gd name="T45" fmla="*/ 645 h 1088"/>
              <a:gd name="T46" fmla="*/ 355 w 1139"/>
              <a:gd name="T47" fmla="*/ 642 h 1088"/>
              <a:gd name="T48" fmla="*/ 0 w 1139"/>
              <a:gd name="T49" fmla="*/ 1088 h 1088"/>
              <a:gd name="T50" fmla="*/ 151 w 1139"/>
              <a:gd name="T51" fmla="*/ 824 h 1088"/>
              <a:gd name="T52" fmla="*/ 391 w 1139"/>
              <a:gd name="T53" fmla="*/ 824 h 1088"/>
              <a:gd name="T54" fmla="*/ 546 w 1139"/>
              <a:gd name="T55" fmla="*/ 1088 h 1088"/>
              <a:gd name="T56" fmla="*/ 512 w 1139"/>
              <a:gd name="T57" fmla="*/ 725 h 1088"/>
              <a:gd name="T58" fmla="*/ 785 w 1139"/>
              <a:gd name="T59" fmla="*/ 642 h 1088"/>
              <a:gd name="T60" fmla="*/ 750 w 1139"/>
              <a:gd name="T61" fmla="*/ 646 h 1088"/>
              <a:gd name="T62" fmla="*/ 655 w 1139"/>
              <a:gd name="T63" fmla="*/ 693 h 1088"/>
              <a:gd name="T64" fmla="*/ 639 w 1139"/>
              <a:gd name="T65" fmla="*/ 709 h 1088"/>
              <a:gd name="T66" fmla="*/ 705 w 1139"/>
              <a:gd name="T67" fmla="*/ 1088 h 1088"/>
              <a:gd name="T68" fmla="*/ 744 w 1139"/>
              <a:gd name="T69" fmla="*/ 1088 h 1088"/>
              <a:gd name="T70" fmla="*/ 1024 w 1139"/>
              <a:gd name="T71" fmla="*/ 824 h 1088"/>
              <a:gd name="T72" fmla="*/ 1139 w 1139"/>
              <a:gd name="T73" fmla="*/ 833 h 1088"/>
              <a:gd name="T74" fmla="*/ 273 w 1139"/>
              <a:gd name="T75" fmla="*/ 616 h 1088"/>
              <a:gd name="T76" fmla="*/ 337 w 1139"/>
              <a:gd name="T77" fmla="*/ 599 h 1088"/>
              <a:gd name="T78" fmla="*/ 355 w 1139"/>
              <a:gd name="T79" fmla="*/ 586 h 1088"/>
              <a:gd name="T80" fmla="*/ 391 w 1139"/>
              <a:gd name="T81" fmla="*/ 535 h 1088"/>
              <a:gd name="T82" fmla="*/ 398 w 1139"/>
              <a:gd name="T83" fmla="*/ 510 h 1088"/>
              <a:gd name="T84" fmla="*/ 398 w 1139"/>
              <a:gd name="T85" fmla="*/ 468 h 1088"/>
              <a:gd name="T86" fmla="*/ 388 w 1139"/>
              <a:gd name="T87" fmla="*/ 437 h 1088"/>
              <a:gd name="T88" fmla="*/ 378 w 1139"/>
              <a:gd name="T89" fmla="*/ 419 h 1088"/>
              <a:gd name="T90" fmla="*/ 354 w 1139"/>
              <a:gd name="T91" fmla="*/ 393 h 1088"/>
              <a:gd name="T92" fmla="*/ 338 w 1139"/>
              <a:gd name="T93" fmla="*/ 381 h 1088"/>
              <a:gd name="T94" fmla="*/ 273 w 1139"/>
              <a:gd name="T95" fmla="*/ 363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39" h="1088">
                <a:moveTo>
                  <a:pt x="771" y="406"/>
                </a:moveTo>
                <a:cubicBezTo>
                  <a:pt x="767" y="411"/>
                  <a:pt x="764" y="415"/>
                  <a:pt x="761" y="419"/>
                </a:cubicBezTo>
                <a:cubicBezTo>
                  <a:pt x="761" y="420"/>
                  <a:pt x="761" y="420"/>
                  <a:pt x="760" y="420"/>
                </a:cubicBezTo>
                <a:cubicBezTo>
                  <a:pt x="758" y="424"/>
                  <a:pt x="755" y="429"/>
                  <a:pt x="753" y="433"/>
                </a:cubicBezTo>
                <a:cubicBezTo>
                  <a:pt x="752" y="435"/>
                  <a:pt x="752" y="436"/>
                  <a:pt x="751" y="437"/>
                </a:cubicBezTo>
                <a:cubicBezTo>
                  <a:pt x="749" y="442"/>
                  <a:pt x="747" y="447"/>
                  <a:pt x="745" y="452"/>
                </a:cubicBezTo>
                <a:cubicBezTo>
                  <a:pt x="745" y="452"/>
                  <a:pt x="745" y="453"/>
                  <a:pt x="745" y="453"/>
                </a:cubicBezTo>
                <a:cubicBezTo>
                  <a:pt x="744" y="458"/>
                  <a:pt x="742" y="463"/>
                  <a:pt x="741" y="468"/>
                </a:cubicBezTo>
                <a:cubicBezTo>
                  <a:pt x="741" y="470"/>
                  <a:pt x="741" y="471"/>
                  <a:pt x="741" y="473"/>
                </a:cubicBezTo>
                <a:cubicBezTo>
                  <a:pt x="740" y="478"/>
                  <a:pt x="740" y="484"/>
                  <a:pt x="740" y="490"/>
                </a:cubicBezTo>
                <a:cubicBezTo>
                  <a:pt x="740" y="497"/>
                  <a:pt x="740" y="504"/>
                  <a:pt x="741" y="510"/>
                </a:cubicBezTo>
                <a:cubicBezTo>
                  <a:pt x="742" y="511"/>
                  <a:pt x="742" y="512"/>
                  <a:pt x="742" y="513"/>
                </a:cubicBezTo>
                <a:cubicBezTo>
                  <a:pt x="743" y="520"/>
                  <a:pt x="745" y="526"/>
                  <a:pt x="747" y="532"/>
                </a:cubicBezTo>
                <a:cubicBezTo>
                  <a:pt x="747" y="533"/>
                  <a:pt x="748" y="534"/>
                  <a:pt x="748" y="535"/>
                </a:cubicBezTo>
                <a:cubicBezTo>
                  <a:pt x="750" y="541"/>
                  <a:pt x="753" y="547"/>
                  <a:pt x="756" y="552"/>
                </a:cubicBezTo>
                <a:cubicBezTo>
                  <a:pt x="757" y="553"/>
                  <a:pt x="757" y="554"/>
                  <a:pt x="758" y="555"/>
                </a:cubicBezTo>
                <a:cubicBezTo>
                  <a:pt x="761" y="560"/>
                  <a:pt x="765" y="566"/>
                  <a:pt x="769" y="571"/>
                </a:cubicBezTo>
                <a:cubicBezTo>
                  <a:pt x="769" y="571"/>
                  <a:pt x="769" y="571"/>
                  <a:pt x="769" y="571"/>
                </a:cubicBezTo>
                <a:cubicBezTo>
                  <a:pt x="774" y="576"/>
                  <a:pt x="778" y="581"/>
                  <a:pt x="783" y="585"/>
                </a:cubicBezTo>
                <a:cubicBezTo>
                  <a:pt x="784" y="586"/>
                  <a:pt x="784" y="586"/>
                  <a:pt x="784" y="586"/>
                </a:cubicBezTo>
                <a:cubicBezTo>
                  <a:pt x="789" y="591"/>
                  <a:pt x="795" y="594"/>
                  <a:pt x="801" y="598"/>
                </a:cubicBezTo>
                <a:cubicBezTo>
                  <a:pt x="801" y="598"/>
                  <a:pt x="802" y="599"/>
                  <a:pt x="802" y="599"/>
                </a:cubicBezTo>
                <a:cubicBezTo>
                  <a:pt x="808" y="602"/>
                  <a:pt x="814" y="605"/>
                  <a:pt x="820" y="608"/>
                </a:cubicBezTo>
                <a:cubicBezTo>
                  <a:pt x="821" y="608"/>
                  <a:pt x="821" y="608"/>
                  <a:pt x="822" y="608"/>
                </a:cubicBezTo>
                <a:cubicBezTo>
                  <a:pt x="836" y="613"/>
                  <a:pt x="851" y="616"/>
                  <a:pt x="866" y="616"/>
                </a:cubicBezTo>
                <a:cubicBezTo>
                  <a:pt x="936" y="616"/>
                  <a:pt x="993" y="559"/>
                  <a:pt x="993" y="490"/>
                </a:cubicBezTo>
                <a:cubicBezTo>
                  <a:pt x="993" y="420"/>
                  <a:pt x="936" y="363"/>
                  <a:pt x="866" y="363"/>
                </a:cubicBezTo>
                <a:cubicBezTo>
                  <a:pt x="848" y="363"/>
                  <a:pt x="831" y="367"/>
                  <a:pt x="816" y="374"/>
                </a:cubicBezTo>
                <a:cubicBezTo>
                  <a:pt x="816" y="374"/>
                  <a:pt x="816" y="374"/>
                  <a:pt x="816" y="374"/>
                </a:cubicBezTo>
                <a:cubicBezTo>
                  <a:pt x="815" y="374"/>
                  <a:pt x="815" y="374"/>
                  <a:pt x="814" y="374"/>
                </a:cubicBezTo>
                <a:cubicBezTo>
                  <a:pt x="810" y="376"/>
                  <a:pt x="806" y="379"/>
                  <a:pt x="802" y="381"/>
                </a:cubicBezTo>
                <a:cubicBezTo>
                  <a:pt x="800" y="382"/>
                  <a:pt x="799" y="382"/>
                  <a:pt x="798" y="383"/>
                </a:cubicBezTo>
                <a:cubicBezTo>
                  <a:pt x="794" y="386"/>
                  <a:pt x="789" y="389"/>
                  <a:pt x="785" y="392"/>
                </a:cubicBezTo>
                <a:cubicBezTo>
                  <a:pt x="785" y="393"/>
                  <a:pt x="784" y="393"/>
                  <a:pt x="784" y="393"/>
                </a:cubicBezTo>
                <a:cubicBezTo>
                  <a:pt x="780" y="397"/>
                  <a:pt x="777" y="400"/>
                  <a:pt x="773" y="404"/>
                </a:cubicBezTo>
                <a:cubicBezTo>
                  <a:pt x="773" y="405"/>
                  <a:pt x="772" y="406"/>
                  <a:pt x="771" y="406"/>
                </a:cubicBezTo>
                <a:close/>
                <a:moveTo>
                  <a:pt x="570" y="253"/>
                </a:moveTo>
                <a:lnTo>
                  <a:pt x="570" y="253"/>
                </a:lnTo>
                <a:cubicBezTo>
                  <a:pt x="639" y="253"/>
                  <a:pt x="696" y="196"/>
                  <a:pt x="696" y="127"/>
                </a:cubicBezTo>
                <a:cubicBezTo>
                  <a:pt x="696" y="57"/>
                  <a:pt x="639" y="0"/>
                  <a:pt x="570" y="0"/>
                </a:cubicBezTo>
                <a:cubicBezTo>
                  <a:pt x="500" y="0"/>
                  <a:pt x="443" y="57"/>
                  <a:pt x="443" y="127"/>
                </a:cubicBezTo>
                <a:cubicBezTo>
                  <a:pt x="443" y="196"/>
                  <a:pt x="500" y="253"/>
                  <a:pt x="570" y="253"/>
                </a:cubicBezTo>
                <a:close/>
                <a:moveTo>
                  <a:pt x="688" y="609"/>
                </a:moveTo>
                <a:lnTo>
                  <a:pt x="688" y="609"/>
                </a:lnTo>
                <a:lnTo>
                  <a:pt x="688" y="513"/>
                </a:lnTo>
                <a:cubicBezTo>
                  <a:pt x="687" y="505"/>
                  <a:pt x="686" y="497"/>
                  <a:pt x="686" y="490"/>
                </a:cubicBezTo>
                <a:cubicBezTo>
                  <a:pt x="686" y="482"/>
                  <a:pt x="687" y="474"/>
                  <a:pt x="688" y="467"/>
                </a:cubicBezTo>
                <a:lnTo>
                  <a:pt x="688" y="461"/>
                </a:lnTo>
                <a:lnTo>
                  <a:pt x="689" y="461"/>
                </a:lnTo>
                <a:cubicBezTo>
                  <a:pt x="698" y="405"/>
                  <a:pt x="733" y="357"/>
                  <a:pt x="782" y="331"/>
                </a:cubicBezTo>
                <a:cubicBezTo>
                  <a:pt x="748" y="299"/>
                  <a:pt x="702" y="279"/>
                  <a:pt x="651" y="279"/>
                </a:cubicBezTo>
                <a:lnTo>
                  <a:pt x="488" y="279"/>
                </a:lnTo>
                <a:cubicBezTo>
                  <a:pt x="437" y="279"/>
                  <a:pt x="391" y="299"/>
                  <a:pt x="357" y="331"/>
                </a:cubicBezTo>
                <a:cubicBezTo>
                  <a:pt x="414" y="361"/>
                  <a:pt x="453" y="421"/>
                  <a:pt x="453" y="490"/>
                </a:cubicBezTo>
                <a:cubicBezTo>
                  <a:pt x="453" y="504"/>
                  <a:pt x="451" y="518"/>
                  <a:pt x="448" y="531"/>
                </a:cubicBezTo>
                <a:lnTo>
                  <a:pt x="448" y="608"/>
                </a:lnTo>
                <a:cubicBezTo>
                  <a:pt x="500" y="629"/>
                  <a:pt x="543" y="668"/>
                  <a:pt x="570" y="718"/>
                </a:cubicBezTo>
                <a:cubicBezTo>
                  <a:pt x="595" y="669"/>
                  <a:pt x="638" y="631"/>
                  <a:pt x="688" y="609"/>
                </a:cubicBezTo>
                <a:close/>
                <a:moveTo>
                  <a:pt x="512" y="725"/>
                </a:moveTo>
                <a:lnTo>
                  <a:pt x="512" y="725"/>
                </a:lnTo>
                <a:cubicBezTo>
                  <a:pt x="508" y="719"/>
                  <a:pt x="504" y="714"/>
                  <a:pt x="499" y="709"/>
                </a:cubicBezTo>
                <a:cubicBezTo>
                  <a:pt x="499" y="708"/>
                  <a:pt x="498" y="707"/>
                  <a:pt x="497" y="707"/>
                </a:cubicBezTo>
                <a:cubicBezTo>
                  <a:pt x="493" y="702"/>
                  <a:pt x="489" y="698"/>
                  <a:pt x="484" y="693"/>
                </a:cubicBezTo>
                <a:cubicBezTo>
                  <a:pt x="484" y="693"/>
                  <a:pt x="483" y="692"/>
                  <a:pt x="482" y="691"/>
                </a:cubicBezTo>
                <a:cubicBezTo>
                  <a:pt x="477" y="687"/>
                  <a:pt x="473" y="683"/>
                  <a:pt x="467" y="679"/>
                </a:cubicBezTo>
                <a:cubicBezTo>
                  <a:pt x="467" y="679"/>
                  <a:pt x="466" y="679"/>
                  <a:pt x="466" y="678"/>
                </a:cubicBezTo>
                <a:cubicBezTo>
                  <a:pt x="449" y="666"/>
                  <a:pt x="429" y="656"/>
                  <a:pt x="409" y="650"/>
                </a:cubicBezTo>
                <a:cubicBezTo>
                  <a:pt x="404" y="649"/>
                  <a:pt x="400" y="648"/>
                  <a:pt x="395" y="647"/>
                </a:cubicBezTo>
                <a:cubicBezTo>
                  <a:pt x="393" y="646"/>
                  <a:pt x="390" y="646"/>
                  <a:pt x="388" y="645"/>
                </a:cubicBezTo>
                <a:cubicBezTo>
                  <a:pt x="385" y="645"/>
                  <a:pt x="381" y="644"/>
                  <a:pt x="378" y="644"/>
                </a:cubicBezTo>
                <a:cubicBezTo>
                  <a:pt x="376" y="644"/>
                  <a:pt x="374" y="643"/>
                  <a:pt x="372" y="643"/>
                </a:cubicBezTo>
                <a:cubicBezTo>
                  <a:pt x="366" y="643"/>
                  <a:pt x="360" y="642"/>
                  <a:pt x="355" y="642"/>
                </a:cubicBezTo>
                <a:lnTo>
                  <a:pt x="191" y="642"/>
                </a:lnTo>
                <a:cubicBezTo>
                  <a:pt x="86" y="642"/>
                  <a:pt x="0" y="728"/>
                  <a:pt x="0" y="833"/>
                </a:cubicBezTo>
                <a:lnTo>
                  <a:pt x="0" y="1088"/>
                </a:lnTo>
                <a:lnTo>
                  <a:pt x="112" y="1088"/>
                </a:lnTo>
                <a:lnTo>
                  <a:pt x="112" y="824"/>
                </a:lnTo>
                <a:lnTo>
                  <a:pt x="151" y="824"/>
                </a:lnTo>
                <a:lnTo>
                  <a:pt x="151" y="1088"/>
                </a:lnTo>
                <a:lnTo>
                  <a:pt x="391" y="1088"/>
                </a:lnTo>
                <a:lnTo>
                  <a:pt x="391" y="824"/>
                </a:lnTo>
                <a:lnTo>
                  <a:pt x="430" y="824"/>
                </a:lnTo>
                <a:lnTo>
                  <a:pt x="430" y="1088"/>
                </a:lnTo>
                <a:lnTo>
                  <a:pt x="546" y="1088"/>
                </a:lnTo>
                <a:lnTo>
                  <a:pt x="546" y="833"/>
                </a:lnTo>
                <a:cubicBezTo>
                  <a:pt x="546" y="793"/>
                  <a:pt x="533" y="756"/>
                  <a:pt x="512" y="725"/>
                </a:cubicBezTo>
                <a:cubicBezTo>
                  <a:pt x="512" y="725"/>
                  <a:pt x="512" y="725"/>
                  <a:pt x="512" y="725"/>
                </a:cubicBezTo>
                <a:close/>
                <a:moveTo>
                  <a:pt x="948" y="642"/>
                </a:moveTo>
                <a:lnTo>
                  <a:pt x="948" y="642"/>
                </a:lnTo>
                <a:lnTo>
                  <a:pt x="785" y="642"/>
                </a:lnTo>
                <a:cubicBezTo>
                  <a:pt x="779" y="642"/>
                  <a:pt x="773" y="643"/>
                  <a:pt x="767" y="643"/>
                </a:cubicBezTo>
                <a:cubicBezTo>
                  <a:pt x="765" y="643"/>
                  <a:pt x="763" y="644"/>
                  <a:pt x="761" y="644"/>
                </a:cubicBezTo>
                <a:cubicBezTo>
                  <a:pt x="758" y="644"/>
                  <a:pt x="754" y="645"/>
                  <a:pt x="750" y="646"/>
                </a:cubicBezTo>
                <a:cubicBezTo>
                  <a:pt x="748" y="646"/>
                  <a:pt x="746" y="646"/>
                  <a:pt x="743" y="647"/>
                </a:cubicBezTo>
                <a:cubicBezTo>
                  <a:pt x="739" y="648"/>
                  <a:pt x="735" y="649"/>
                  <a:pt x="731" y="650"/>
                </a:cubicBezTo>
                <a:cubicBezTo>
                  <a:pt x="703" y="658"/>
                  <a:pt x="676" y="673"/>
                  <a:pt x="655" y="693"/>
                </a:cubicBezTo>
                <a:cubicBezTo>
                  <a:pt x="655" y="694"/>
                  <a:pt x="654" y="694"/>
                  <a:pt x="654" y="694"/>
                </a:cubicBezTo>
                <a:cubicBezTo>
                  <a:pt x="649" y="698"/>
                  <a:pt x="645" y="703"/>
                  <a:pt x="641" y="708"/>
                </a:cubicBezTo>
                <a:cubicBezTo>
                  <a:pt x="640" y="708"/>
                  <a:pt x="640" y="709"/>
                  <a:pt x="639" y="709"/>
                </a:cubicBezTo>
                <a:cubicBezTo>
                  <a:pt x="611" y="743"/>
                  <a:pt x="593" y="786"/>
                  <a:pt x="593" y="833"/>
                </a:cubicBezTo>
                <a:lnTo>
                  <a:pt x="593" y="1088"/>
                </a:lnTo>
                <a:lnTo>
                  <a:pt x="705" y="1088"/>
                </a:lnTo>
                <a:lnTo>
                  <a:pt x="705" y="824"/>
                </a:lnTo>
                <a:lnTo>
                  <a:pt x="744" y="824"/>
                </a:lnTo>
                <a:lnTo>
                  <a:pt x="744" y="1088"/>
                </a:lnTo>
                <a:lnTo>
                  <a:pt x="985" y="1088"/>
                </a:lnTo>
                <a:lnTo>
                  <a:pt x="985" y="824"/>
                </a:lnTo>
                <a:lnTo>
                  <a:pt x="1024" y="824"/>
                </a:lnTo>
                <a:lnTo>
                  <a:pt x="1024" y="1088"/>
                </a:lnTo>
                <a:lnTo>
                  <a:pt x="1139" y="1088"/>
                </a:lnTo>
                <a:lnTo>
                  <a:pt x="1139" y="833"/>
                </a:lnTo>
                <a:cubicBezTo>
                  <a:pt x="1139" y="728"/>
                  <a:pt x="1053" y="642"/>
                  <a:pt x="948" y="642"/>
                </a:cubicBezTo>
                <a:close/>
                <a:moveTo>
                  <a:pt x="273" y="616"/>
                </a:moveTo>
                <a:lnTo>
                  <a:pt x="273" y="616"/>
                </a:lnTo>
                <a:cubicBezTo>
                  <a:pt x="289" y="616"/>
                  <a:pt x="304" y="613"/>
                  <a:pt x="317" y="608"/>
                </a:cubicBezTo>
                <a:cubicBezTo>
                  <a:pt x="318" y="608"/>
                  <a:pt x="318" y="608"/>
                  <a:pt x="318" y="608"/>
                </a:cubicBezTo>
                <a:cubicBezTo>
                  <a:pt x="325" y="605"/>
                  <a:pt x="331" y="602"/>
                  <a:pt x="337" y="599"/>
                </a:cubicBezTo>
                <a:cubicBezTo>
                  <a:pt x="337" y="599"/>
                  <a:pt x="338" y="598"/>
                  <a:pt x="338" y="598"/>
                </a:cubicBezTo>
                <a:cubicBezTo>
                  <a:pt x="344" y="594"/>
                  <a:pt x="350" y="591"/>
                  <a:pt x="355" y="586"/>
                </a:cubicBezTo>
                <a:cubicBezTo>
                  <a:pt x="355" y="586"/>
                  <a:pt x="355" y="586"/>
                  <a:pt x="355" y="586"/>
                </a:cubicBezTo>
                <a:cubicBezTo>
                  <a:pt x="366" y="577"/>
                  <a:pt x="374" y="566"/>
                  <a:pt x="381" y="554"/>
                </a:cubicBezTo>
                <a:cubicBezTo>
                  <a:pt x="382" y="554"/>
                  <a:pt x="382" y="553"/>
                  <a:pt x="383" y="552"/>
                </a:cubicBezTo>
                <a:cubicBezTo>
                  <a:pt x="386" y="547"/>
                  <a:pt x="389" y="541"/>
                  <a:pt x="391" y="535"/>
                </a:cubicBezTo>
                <a:cubicBezTo>
                  <a:pt x="391" y="534"/>
                  <a:pt x="392" y="533"/>
                  <a:pt x="392" y="532"/>
                </a:cubicBezTo>
                <a:cubicBezTo>
                  <a:pt x="394" y="526"/>
                  <a:pt x="396" y="520"/>
                  <a:pt x="397" y="513"/>
                </a:cubicBezTo>
                <a:cubicBezTo>
                  <a:pt x="397" y="512"/>
                  <a:pt x="398" y="511"/>
                  <a:pt x="398" y="510"/>
                </a:cubicBezTo>
                <a:cubicBezTo>
                  <a:pt x="399" y="504"/>
                  <a:pt x="399" y="497"/>
                  <a:pt x="399" y="490"/>
                </a:cubicBezTo>
                <a:cubicBezTo>
                  <a:pt x="399" y="484"/>
                  <a:pt x="399" y="478"/>
                  <a:pt x="398" y="472"/>
                </a:cubicBezTo>
                <a:cubicBezTo>
                  <a:pt x="398" y="471"/>
                  <a:pt x="398" y="470"/>
                  <a:pt x="398" y="468"/>
                </a:cubicBezTo>
                <a:cubicBezTo>
                  <a:pt x="397" y="463"/>
                  <a:pt x="395" y="458"/>
                  <a:pt x="394" y="453"/>
                </a:cubicBezTo>
                <a:cubicBezTo>
                  <a:pt x="394" y="452"/>
                  <a:pt x="394" y="452"/>
                  <a:pt x="394" y="452"/>
                </a:cubicBezTo>
                <a:cubicBezTo>
                  <a:pt x="392" y="447"/>
                  <a:pt x="390" y="442"/>
                  <a:pt x="388" y="437"/>
                </a:cubicBezTo>
                <a:cubicBezTo>
                  <a:pt x="387" y="436"/>
                  <a:pt x="387" y="435"/>
                  <a:pt x="386" y="434"/>
                </a:cubicBezTo>
                <a:cubicBezTo>
                  <a:pt x="384" y="429"/>
                  <a:pt x="381" y="424"/>
                  <a:pt x="378" y="419"/>
                </a:cubicBezTo>
                <a:lnTo>
                  <a:pt x="378" y="419"/>
                </a:lnTo>
                <a:cubicBezTo>
                  <a:pt x="375" y="415"/>
                  <a:pt x="372" y="410"/>
                  <a:pt x="368" y="406"/>
                </a:cubicBezTo>
                <a:cubicBezTo>
                  <a:pt x="367" y="405"/>
                  <a:pt x="367" y="405"/>
                  <a:pt x="366" y="404"/>
                </a:cubicBezTo>
                <a:cubicBezTo>
                  <a:pt x="362" y="400"/>
                  <a:pt x="358" y="396"/>
                  <a:pt x="354" y="393"/>
                </a:cubicBezTo>
                <a:cubicBezTo>
                  <a:pt x="354" y="393"/>
                  <a:pt x="354" y="393"/>
                  <a:pt x="354" y="393"/>
                </a:cubicBezTo>
                <a:cubicBezTo>
                  <a:pt x="350" y="389"/>
                  <a:pt x="345" y="386"/>
                  <a:pt x="341" y="383"/>
                </a:cubicBezTo>
                <a:cubicBezTo>
                  <a:pt x="340" y="382"/>
                  <a:pt x="339" y="382"/>
                  <a:pt x="338" y="381"/>
                </a:cubicBezTo>
                <a:cubicBezTo>
                  <a:pt x="334" y="379"/>
                  <a:pt x="329" y="376"/>
                  <a:pt x="324" y="374"/>
                </a:cubicBezTo>
                <a:cubicBezTo>
                  <a:pt x="324" y="374"/>
                  <a:pt x="324" y="374"/>
                  <a:pt x="323" y="374"/>
                </a:cubicBezTo>
                <a:cubicBezTo>
                  <a:pt x="308" y="367"/>
                  <a:pt x="291" y="363"/>
                  <a:pt x="273" y="363"/>
                </a:cubicBezTo>
                <a:cubicBezTo>
                  <a:pt x="203" y="363"/>
                  <a:pt x="146" y="420"/>
                  <a:pt x="146" y="490"/>
                </a:cubicBezTo>
                <a:cubicBezTo>
                  <a:pt x="146" y="559"/>
                  <a:pt x="203" y="616"/>
                  <a:pt x="273" y="61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E4C874"/>
              </a:solidFill>
            </a:endParaRPr>
          </a:p>
        </p:txBody>
      </p:sp>
      <p:sp>
        <p:nvSpPr>
          <p:cNvPr id="6" name="标题 4"/>
          <p:cNvSpPr txBox="1"/>
          <p:nvPr/>
        </p:nvSpPr>
        <p:spPr>
          <a:xfrm>
            <a:off x="4729435" y="2492896"/>
            <a:ext cx="4433657"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600" b="1" dirty="0">
                <a:solidFill>
                  <a:srgbClr val="C00000"/>
                </a:solidFill>
                <a:latin typeface="微软雅黑" panose="020B0503020204020204" pitchFamily="34" charset="-122"/>
                <a:ea typeface="微软雅黑" panose="020B0503020204020204" pitchFamily="34" charset="-122"/>
              </a:rPr>
              <a:t>    本年度工作概述</a:t>
            </a:r>
            <a:endParaRPr lang="zh-CN" altLang="en-US" sz="1400" b="1" dirty="0">
              <a:solidFill>
                <a:srgbClr val="C00000"/>
              </a:solidFill>
              <a:latin typeface="微软雅黑" panose="020B0503020204020204" pitchFamily="34" charset="-122"/>
              <a:ea typeface="微软雅黑" panose="020B0503020204020204" pitchFamily="34" charset="-122"/>
            </a:endParaRPr>
          </a:p>
          <a:p>
            <a:pPr algn="l"/>
            <a:endParaRPr lang="en-US" altLang="zh-CN" sz="1800" b="1" dirty="0">
              <a:solidFill>
                <a:srgbClr val="C0000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5418676" y="3110396"/>
            <a:ext cx="1436675" cy="215444"/>
            <a:chOff x="4369395" y="3284984"/>
            <a:chExt cx="1436675" cy="215444"/>
          </a:xfrm>
        </p:grpSpPr>
        <p:sp>
          <p:nvSpPr>
            <p:cNvPr id="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7241F"/>
                  </a:solidFill>
                  <a:latin typeface="微软雅黑" panose="020B0503020204020204" pitchFamily="34" charset="-122"/>
                  <a:ea typeface="微软雅黑" panose="020B0503020204020204" pitchFamily="34" charset="-122"/>
                </a:rPr>
                <a:t>年度工作概述</a:t>
              </a:r>
              <a:endParaRPr lang="zh-CN" altLang="en-US" sz="1400" dirty="0">
                <a:solidFill>
                  <a:srgbClr val="27241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4369395" y="3316401"/>
              <a:ext cx="168551" cy="168551"/>
              <a:chOff x="5005199" y="3717032"/>
              <a:chExt cx="168551" cy="168551"/>
            </a:xfrm>
          </p:grpSpPr>
          <p:sp>
            <p:nvSpPr>
              <p:cNvPr id="10" name="椭圆 9"/>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11" name="等腰三角形 1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12" name="组合 11"/>
          <p:cNvGrpSpPr/>
          <p:nvPr/>
        </p:nvGrpSpPr>
        <p:grpSpPr>
          <a:xfrm>
            <a:off x="7253200" y="3110396"/>
            <a:ext cx="1436675" cy="215444"/>
            <a:chOff x="4369395" y="3284984"/>
            <a:chExt cx="1436675" cy="215444"/>
          </a:xfrm>
        </p:grpSpPr>
        <p:sp>
          <p:nvSpPr>
            <p:cNvPr id="1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主要工作情况</a:t>
              </a:r>
            </a:p>
          </p:txBody>
        </p:sp>
        <p:grpSp>
          <p:nvGrpSpPr>
            <p:cNvPr id="14" name="组合 13"/>
            <p:cNvGrpSpPr/>
            <p:nvPr/>
          </p:nvGrpSpPr>
          <p:grpSpPr>
            <a:xfrm>
              <a:off x="4369395" y="3316401"/>
              <a:ext cx="168551" cy="168551"/>
              <a:chOff x="5005199" y="3717032"/>
              <a:chExt cx="168551" cy="168551"/>
            </a:xfrm>
          </p:grpSpPr>
          <p:sp>
            <p:nvSpPr>
              <p:cNvPr id="15" name="椭圆 14"/>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16" name="等腰三角形 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17" name="组合 16"/>
          <p:cNvGrpSpPr/>
          <p:nvPr/>
        </p:nvGrpSpPr>
        <p:grpSpPr>
          <a:xfrm>
            <a:off x="5418676" y="3501588"/>
            <a:ext cx="1436675" cy="215444"/>
            <a:chOff x="4369395" y="3284984"/>
            <a:chExt cx="1436675" cy="215444"/>
          </a:xfrm>
        </p:grpSpPr>
        <p:sp>
          <p:nvSpPr>
            <p:cNvPr id="1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计划完成情况</a:t>
              </a:r>
            </a:p>
          </p:txBody>
        </p:sp>
        <p:grpSp>
          <p:nvGrpSpPr>
            <p:cNvPr id="19" name="组合 18"/>
            <p:cNvGrpSpPr/>
            <p:nvPr/>
          </p:nvGrpSpPr>
          <p:grpSpPr>
            <a:xfrm>
              <a:off x="4369395" y="3316401"/>
              <a:ext cx="168551" cy="168551"/>
              <a:chOff x="5005199" y="3717032"/>
              <a:chExt cx="168551" cy="168551"/>
            </a:xfrm>
          </p:grpSpPr>
          <p:sp>
            <p:nvSpPr>
              <p:cNvPr id="20" name="椭圆 19"/>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21" name="等腰三角形 2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22" name="组合 21"/>
          <p:cNvGrpSpPr/>
          <p:nvPr/>
        </p:nvGrpSpPr>
        <p:grpSpPr>
          <a:xfrm>
            <a:off x="7253200" y="3501008"/>
            <a:ext cx="1436675" cy="215444"/>
            <a:chOff x="4369395" y="3284984"/>
            <a:chExt cx="1436675" cy="215444"/>
          </a:xfrm>
        </p:grpSpPr>
        <p:sp>
          <p:nvSpPr>
            <p:cNvPr id="2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项目分布情况</a:t>
              </a:r>
            </a:p>
          </p:txBody>
        </p:sp>
        <p:grpSp>
          <p:nvGrpSpPr>
            <p:cNvPr id="24" name="组合 23"/>
            <p:cNvGrpSpPr/>
            <p:nvPr/>
          </p:nvGrpSpPr>
          <p:grpSpPr>
            <a:xfrm>
              <a:off x="4369395" y="3316401"/>
              <a:ext cx="168551" cy="168551"/>
              <a:chOff x="5005199" y="3717032"/>
              <a:chExt cx="168551" cy="168551"/>
            </a:xfrm>
          </p:grpSpPr>
          <p:sp>
            <p:nvSpPr>
              <p:cNvPr id="25" name="椭圆 24"/>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26" name="等腰三角形 2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grpSp>
        <p:nvGrpSpPr>
          <p:cNvPr id="27" name="组合 26"/>
          <p:cNvGrpSpPr/>
          <p:nvPr/>
        </p:nvGrpSpPr>
        <p:grpSpPr>
          <a:xfrm>
            <a:off x="5418676" y="3861048"/>
            <a:ext cx="1436675" cy="215444"/>
            <a:chOff x="4369395" y="3284984"/>
            <a:chExt cx="1436675" cy="215444"/>
          </a:xfrm>
        </p:grpSpPr>
        <p:sp>
          <p:nvSpPr>
            <p:cNvPr id="2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7241F"/>
                  </a:solidFill>
                  <a:latin typeface="微软雅黑" panose="020B0503020204020204" pitchFamily="34" charset="-122"/>
                  <a:ea typeface="微软雅黑" panose="020B0503020204020204" pitchFamily="34" charset="-122"/>
                </a:rPr>
                <a:t>去年同期相比</a:t>
              </a:r>
            </a:p>
          </p:txBody>
        </p:sp>
        <p:grpSp>
          <p:nvGrpSpPr>
            <p:cNvPr id="29" name="组合 28"/>
            <p:cNvGrpSpPr/>
            <p:nvPr/>
          </p:nvGrpSpPr>
          <p:grpSpPr>
            <a:xfrm>
              <a:off x="4369395" y="3316401"/>
              <a:ext cx="168551" cy="168551"/>
              <a:chOff x="5005199" y="3717032"/>
              <a:chExt cx="168551" cy="168551"/>
            </a:xfrm>
          </p:grpSpPr>
          <p:sp>
            <p:nvSpPr>
              <p:cNvPr id="30" name="椭圆 29"/>
              <p:cNvSpPr/>
              <p:nvPr/>
            </p:nvSpPr>
            <p:spPr>
              <a:xfrm>
                <a:off x="5005199" y="3717032"/>
                <a:ext cx="168551" cy="168551"/>
              </a:xfrm>
              <a:prstGeom prst="ellipse">
                <a:avLst/>
              </a:prstGeom>
              <a:solidFill>
                <a:srgbClr val="C10001"/>
              </a:solidFill>
              <a:ln>
                <a:solidFill>
                  <a:srgbClr val="C1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sp>
            <p:nvSpPr>
              <p:cNvPr id="31" name="等腰三角形 3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241F"/>
                  </a:solidFill>
                </a:endParaRPr>
              </a:p>
            </p:txBody>
          </p:sp>
        </p:gr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600"/>
                            </p:stCondLst>
                            <p:childTnLst>
                              <p:par>
                                <p:cTn id="28" presetID="52"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Scale>
                                      <p:cBhvr>
                                        <p:cTn id="3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7"/>
                                        </p:tgtEl>
                                        <p:attrNameLst>
                                          <p:attrName>ppt_x</p:attrName>
                                          <p:attrName>ppt_y</p:attrName>
                                        </p:attrNameLst>
                                      </p:cBhvr>
                                    </p:animMotion>
                                    <p:animEffect transition="in" filter="fade">
                                      <p:cBhvr>
                                        <p:cTn id="32" dur="1000"/>
                                        <p:tgtEl>
                                          <p:spTgt spid="7"/>
                                        </p:tgtEl>
                                      </p:cBhvr>
                                    </p:animEffect>
                                  </p:childTnLst>
                                </p:cTn>
                              </p:par>
                            </p:childTnLst>
                          </p:cTn>
                        </p:par>
                        <p:par>
                          <p:cTn id="33" fill="hold">
                            <p:stCondLst>
                              <p:cond delay="2600"/>
                            </p:stCondLst>
                            <p:childTnLst>
                              <p:par>
                                <p:cTn id="34" presetID="52"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Scale>
                                      <p:cBhvr>
                                        <p:cTn id="36"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2"/>
                                        </p:tgtEl>
                                        <p:attrNameLst>
                                          <p:attrName>ppt_x</p:attrName>
                                          <p:attrName>ppt_y</p:attrName>
                                        </p:attrNameLst>
                                      </p:cBhvr>
                                    </p:animMotion>
                                    <p:animEffect transition="in" filter="fade">
                                      <p:cBhvr>
                                        <p:cTn id="38" dur="1000"/>
                                        <p:tgtEl>
                                          <p:spTgt spid="12"/>
                                        </p:tgtEl>
                                      </p:cBhvr>
                                    </p:animEffect>
                                  </p:childTnLst>
                                </p:cTn>
                              </p:par>
                            </p:childTnLst>
                          </p:cTn>
                        </p:par>
                        <p:par>
                          <p:cTn id="39" fill="hold">
                            <p:stCondLst>
                              <p:cond delay="3600"/>
                            </p:stCondLst>
                            <p:childTnLst>
                              <p:par>
                                <p:cTn id="40" presetID="52" presetClass="entr" presetSubtype="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Scale>
                                      <p:cBhvr>
                                        <p:cTn id="4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7"/>
                                        </p:tgtEl>
                                        <p:attrNameLst>
                                          <p:attrName>ppt_x</p:attrName>
                                          <p:attrName>ppt_y</p:attrName>
                                        </p:attrNameLst>
                                      </p:cBhvr>
                                    </p:animMotion>
                                    <p:animEffect transition="in" filter="fade">
                                      <p:cBhvr>
                                        <p:cTn id="44" dur="1000"/>
                                        <p:tgtEl>
                                          <p:spTgt spid="17"/>
                                        </p:tgtEl>
                                      </p:cBhvr>
                                    </p:animEffect>
                                  </p:childTnLst>
                                </p:cTn>
                              </p:par>
                            </p:childTnLst>
                          </p:cTn>
                        </p:par>
                        <p:par>
                          <p:cTn id="45" fill="hold">
                            <p:stCondLst>
                              <p:cond delay="4600"/>
                            </p:stCondLst>
                            <p:childTnLst>
                              <p:par>
                                <p:cTn id="46" presetID="52" presetClass="entr" presetSubtype="0"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Scale>
                                      <p:cBhvr>
                                        <p:cTn id="48"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2"/>
                                        </p:tgtEl>
                                        <p:attrNameLst>
                                          <p:attrName>ppt_x</p:attrName>
                                          <p:attrName>ppt_y</p:attrName>
                                        </p:attrNameLst>
                                      </p:cBhvr>
                                    </p:animMotion>
                                    <p:animEffect transition="in" filter="fade">
                                      <p:cBhvr>
                                        <p:cTn id="50" dur="1000"/>
                                        <p:tgtEl>
                                          <p:spTgt spid="22"/>
                                        </p:tgtEl>
                                      </p:cBhvr>
                                    </p:animEffect>
                                  </p:childTnLst>
                                </p:cTn>
                              </p:par>
                            </p:childTnLst>
                          </p:cTn>
                        </p:par>
                        <p:par>
                          <p:cTn id="51" fill="hold">
                            <p:stCondLst>
                              <p:cond delay="5600"/>
                            </p:stCondLst>
                            <p:childTnLst>
                              <p:par>
                                <p:cTn id="52" presetID="52"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Scale>
                                      <p:cBhvr>
                                        <p:cTn id="5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7"/>
                                        </p:tgtEl>
                                        <p:attrNameLst>
                                          <p:attrName>ppt_x</p:attrName>
                                          <p:attrName>ppt_y</p:attrName>
                                        </p:attrNameLst>
                                      </p:cBhvr>
                                    </p:animMotion>
                                    <p:animEffect transition="in" filter="fade">
                                      <p:cBhvr>
                                        <p:cTn id="56"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年度工作</a:t>
            </a:r>
            <a:r>
              <a:rPr lang="zh-CN" altLang="en-US" sz="2800" b="1" dirty="0" smtClean="0">
                <a:solidFill>
                  <a:srgbClr val="C8161D"/>
                </a:solidFill>
                <a:latin typeface="微软雅黑" panose="020B0503020204020204" pitchFamily="34" charset="-122"/>
                <a:ea typeface="微软雅黑" panose="020B0503020204020204" pitchFamily="34" charset="-122"/>
              </a:rPr>
              <a:t>概述</a:t>
            </a:r>
            <a:endParaRPr lang="zh-CN" altLang="en-US" sz="2800" b="1" dirty="0">
              <a:solidFill>
                <a:srgbClr val="C8161D"/>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057027" y="1556792"/>
            <a:ext cx="1198872" cy="1198872"/>
            <a:chOff x="304800" y="673100"/>
            <a:chExt cx="4000500" cy="4000500"/>
          </a:xfrm>
          <a:solidFill>
            <a:srgbClr val="C8161D"/>
          </a:solidFill>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541124" y="1494419"/>
            <a:ext cx="1198872" cy="1198872"/>
            <a:chOff x="304800" y="673100"/>
            <a:chExt cx="4000500" cy="4000500"/>
          </a:xfrm>
          <a:solidFill>
            <a:srgbClr val="C8161D"/>
          </a:solidFill>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1030861" y="4077989"/>
            <a:ext cx="1198872" cy="1198872"/>
            <a:chOff x="304800" y="673100"/>
            <a:chExt cx="4000500" cy="4000500"/>
          </a:xfrm>
          <a:solidFill>
            <a:srgbClr val="C8161D"/>
          </a:solidFill>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椭圆 4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6599916" y="4117851"/>
            <a:ext cx="1198872" cy="1198872"/>
            <a:chOff x="304800" y="673100"/>
            <a:chExt cx="4000500" cy="4000500"/>
          </a:xfrm>
          <a:solidFill>
            <a:srgbClr val="C8161D"/>
          </a:solidFill>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1363917" y="1920661"/>
            <a:ext cx="615802" cy="492092"/>
            <a:chOff x="5738813" y="3144838"/>
            <a:chExt cx="711200" cy="568325"/>
          </a:xfrm>
          <a:solidFill>
            <a:schemeClr val="bg1"/>
          </a:solidFill>
        </p:grpSpPr>
        <p:sp>
          <p:nvSpPr>
            <p:cNvPr id="46" name="Freeform 103"/>
            <p:cNvSpPr/>
            <p:nvPr/>
          </p:nvSpPr>
          <p:spPr bwMode="auto">
            <a:xfrm>
              <a:off x="5821363" y="3159126"/>
              <a:ext cx="533400" cy="371475"/>
            </a:xfrm>
            <a:custGeom>
              <a:avLst/>
              <a:gdLst>
                <a:gd name="T0" fmla="*/ 22 w 336"/>
                <a:gd name="T1" fmla="*/ 234 h 234"/>
                <a:gd name="T2" fmla="*/ 0 w 336"/>
                <a:gd name="T3" fmla="*/ 215 h 234"/>
                <a:gd name="T4" fmla="*/ 135 w 336"/>
                <a:gd name="T5" fmla="*/ 56 h 234"/>
                <a:gd name="T6" fmla="*/ 216 w 336"/>
                <a:gd name="T7" fmla="*/ 126 h 234"/>
                <a:gd name="T8" fmla="*/ 312 w 336"/>
                <a:gd name="T9" fmla="*/ 0 h 234"/>
                <a:gd name="T10" fmla="*/ 336 w 336"/>
                <a:gd name="T11" fmla="*/ 17 h 234"/>
                <a:gd name="T12" fmla="*/ 219 w 336"/>
                <a:gd name="T13" fmla="*/ 171 h 234"/>
                <a:gd name="T14" fmla="*/ 137 w 336"/>
                <a:gd name="T15" fmla="*/ 99 h 234"/>
                <a:gd name="T16" fmla="*/ 22 w 336"/>
                <a:gd name="T17" fmla="*/ 234 h 234"/>
                <a:gd name="T18" fmla="*/ 22 w 336"/>
                <a:gd name="T19"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234">
                  <a:moveTo>
                    <a:pt x="22" y="234"/>
                  </a:moveTo>
                  <a:lnTo>
                    <a:pt x="0" y="215"/>
                  </a:lnTo>
                  <a:lnTo>
                    <a:pt x="135" y="56"/>
                  </a:lnTo>
                  <a:lnTo>
                    <a:pt x="216" y="126"/>
                  </a:lnTo>
                  <a:lnTo>
                    <a:pt x="312" y="0"/>
                  </a:lnTo>
                  <a:lnTo>
                    <a:pt x="336" y="17"/>
                  </a:lnTo>
                  <a:lnTo>
                    <a:pt x="219" y="171"/>
                  </a:lnTo>
                  <a:lnTo>
                    <a:pt x="137" y="99"/>
                  </a:lnTo>
                  <a:lnTo>
                    <a:pt x="22" y="234"/>
                  </a:lnTo>
                  <a:lnTo>
                    <a:pt x="22"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47" name="Freeform 104"/>
            <p:cNvSpPr/>
            <p:nvPr/>
          </p:nvSpPr>
          <p:spPr bwMode="auto">
            <a:xfrm>
              <a:off x="6248401" y="3148013"/>
              <a:ext cx="117475" cy="119063"/>
            </a:xfrm>
            <a:custGeom>
              <a:avLst/>
              <a:gdLst>
                <a:gd name="T0" fmla="*/ 0 w 74"/>
                <a:gd name="T1" fmla="*/ 0 h 75"/>
                <a:gd name="T2" fmla="*/ 74 w 74"/>
                <a:gd name="T3" fmla="*/ 0 h 75"/>
                <a:gd name="T4" fmla="*/ 74 w 74"/>
                <a:gd name="T5" fmla="*/ 75 h 75"/>
                <a:gd name="T6" fmla="*/ 0 w 74"/>
                <a:gd name="T7" fmla="*/ 0 h 75"/>
              </a:gdLst>
              <a:ahLst/>
              <a:cxnLst>
                <a:cxn ang="0">
                  <a:pos x="T0" y="T1"/>
                </a:cxn>
                <a:cxn ang="0">
                  <a:pos x="T2" y="T3"/>
                </a:cxn>
                <a:cxn ang="0">
                  <a:pos x="T4" y="T5"/>
                </a:cxn>
                <a:cxn ang="0">
                  <a:pos x="T6" y="T7"/>
                </a:cxn>
              </a:cxnLst>
              <a:rect l="0" t="0" r="r" b="b"/>
              <a:pathLst>
                <a:path w="74" h="75">
                  <a:moveTo>
                    <a:pt x="0" y="0"/>
                  </a:moveTo>
                  <a:lnTo>
                    <a:pt x="74" y="0"/>
                  </a:lnTo>
                  <a:lnTo>
                    <a:pt x="74" y="7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48" name="Freeform 105"/>
            <p:cNvSpPr/>
            <p:nvPr/>
          </p:nvSpPr>
          <p:spPr bwMode="auto">
            <a:xfrm>
              <a:off x="5738813" y="3144838"/>
              <a:ext cx="711200" cy="568325"/>
            </a:xfrm>
            <a:custGeom>
              <a:avLst/>
              <a:gdLst>
                <a:gd name="T0" fmla="*/ 448 w 448"/>
                <a:gd name="T1" fmla="*/ 358 h 358"/>
                <a:gd name="T2" fmla="*/ 0 w 448"/>
                <a:gd name="T3" fmla="*/ 358 h 358"/>
                <a:gd name="T4" fmla="*/ 0 w 448"/>
                <a:gd name="T5" fmla="*/ 0 h 358"/>
                <a:gd name="T6" fmla="*/ 26 w 448"/>
                <a:gd name="T7" fmla="*/ 0 h 358"/>
                <a:gd name="T8" fmla="*/ 26 w 448"/>
                <a:gd name="T9" fmla="*/ 334 h 358"/>
                <a:gd name="T10" fmla="*/ 448 w 448"/>
                <a:gd name="T11" fmla="*/ 334 h 358"/>
                <a:gd name="T12" fmla="*/ 448 w 448"/>
                <a:gd name="T13" fmla="*/ 358 h 358"/>
                <a:gd name="T14" fmla="*/ 448 w 448"/>
                <a:gd name="T15" fmla="*/ 358 h 3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358">
                  <a:moveTo>
                    <a:pt x="448" y="358"/>
                  </a:moveTo>
                  <a:lnTo>
                    <a:pt x="0" y="358"/>
                  </a:lnTo>
                  <a:lnTo>
                    <a:pt x="0" y="0"/>
                  </a:lnTo>
                  <a:lnTo>
                    <a:pt x="26" y="0"/>
                  </a:lnTo>
                  <a:lnTo>
                    <a:pt x="26" y="334"/>
                  </a:lnTo>
                  <a:lnTo>
                    <a:pt x="448" y="334"/>
                  </a:lnTo>
                  <a:lnTo>
                    <a:pt x="448" y="358"/>
                  </a:lnTo>
                  <a:lnTo>
                    <a:pt x="448" y="3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49" name="Rectangle 106"/>
            <p:cNvSpPr>
              <a:spLocks noChangeArrowheads="1"/>
            </p:cNvSpPr>
            <p:nvPr/>
          </p:nvSpPr>
          <p:spPr bwMode="auto">
            <a:xfrm>
              <a:off x="5853113" y="3560763"/>
              <a:ext cx="79375" cy="122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50" name="Rectangle 107"/>
            <p:cNvSpPr>
              <a:spLocks noChangeArrowheads="1"/>
            </p:cNvSpPr>
            <p:nvPr/>
          </p:nvSpPr>
          <p:spPr bwMode="auto">
            <a:xfrm>
              <a:off x="5997576" y="3408363"/>
              <a:ext cx="79375" cy="274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51" name="Rectangle 108"/>
            <p:cNvSpPr>
              <a:spLocks noChangeArrowheads="1"/>
            </p:cNvSpPr>
            <p:nvPr/>
          </p:nvSpPr>
          <p:spPr bwMode="auto">
            <a:xfrm>
              <a:off x="6142038" y="3487738"/>
              <a:ext cx="79375" cy="195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52" name="Rectangle 109"/>
            <p:cNvSpPr>
              <a:spLocks noChangeArrowheads="1"/>
            </p:cNvSpPr>
            <p:nvPr/>
          </p:nvSpPr>
          <p:spPr bwMode="auto">
            <a:xfrm>
              <a:off x="6286501" y="3305176"/>
              <a:ext cx="79375" cy="377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grpSp>
      <p:grpSp>
        <p:nvGrpSpPr>
          <p:cNvPr id="65" name="组合 64"/>
          <p:cNvGrpSpPr/>
          <p:nvPr/>
        </p:nvGrpSpPr>
        <p:grpSpPr>
          <a:xfrm>
            <a:off x="6768867" y="1738056"/>
            <a:ext cx="706989" cy="706989"/>
            <a:chOff x="5734050" y="3063875"/>
            <a:chExt cx="727075" cy="727075"/>
          </a:xfrm>
          <a:solidFill>
            <a:schemeClr val="bg1"/>
          </a:solidFill>
        </p:grpSpPr>
        <p:sp>
          <p:nvSpPr>
            <p:cNvPr id="66" name="Oval 123"/>
            <p:cNvSpPr>
              <a:spLocks noChangeArrowheads="1"/>
            </p:cNvSpPr>
            <p:nvPr/>
          </p:nvSpPr>
          <p:spPr bwMode="auto">
            <a:xfrm>
              <a:off x="6022975" y="3268663"/>
              <a:ext cx="144463" cy="176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24"/>
            <p:cNvSpPr/>
            <p:nvPr/>
          </p:nvSpPr>
          <p:spPr bwMode="auto">
            <a:xfrm>
              <a:off x="5948363" y="3463925"/>
              <a:ext cx="125413" cy="177800"/>
            </a:xfrm>
            <a:custGeom>
              <a:avLst/>
              <a:gdLst>
                <a:gd name="T0" fmla="*/ 21 w 33"/>
                <a:gd name="T1" fmla="*/ 20 h 47"/>
                <a:gd name="T2" fmla="*/ 25 w 33"/>
                <a:gd name="T3" fmla="*/ 12 h 47"/>
                <a:gd name="T4" fmla="*/ 15 w 33"/>
                <a:gd name="T5" fmla="*/ 7 h 47"/>
                <a:gd name="T6" fmla="*/ 23 w 33"/>
                <a:gd name="T7" fmla="*/ 0 h 47"/>
                <a:gd name="T8" fmla="*/ 23 w 33"/>
                <a:gd name="T9" fmla="*/ 0 h 47"/>
                <a:gd name="T10" fmla="*/ 14 w 33"/>
                <a:gd name="T11" fmla="*/ 1 h 47"/>
                <a:gd name="T12" fmla="*/ 13 w 33"/>
                <a:gd name="T13" fmla="*/ 1 h 47"/>
                <a:gd name="T14" fmla="*/ 13 w 33"/>
                <a:gd name="T15" fmla="*/ 1 h 47"/>
                <a:gd name="T16" fmla="*/ 2 w 33"/>
                <a:gd name="T17" fmla="*/ 12 h 47"/>
                <a:gd name="T18" fmla="*/ 0 w 33"/>
                <a:gd name="T19" fmla="*/ 34 h 47"/>
                <a:gd name="T20" fmla="*/ 33 w 33"/>
                <a:gd name="T21" fmla="*/ 47 h 47"/>
                <a:gd name="T22" fmla="*/ 33 w 33"/>
                <a:gd name="T23" fmla="*/ 47 h 47"/>
                <a:gd name="T24" fmla="*/ 21 w 33"/>
                <a:gd name="T25"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47">
                  <a:moveTo>
                    <a:pt x="21" y="20"/>
                  </a:moveTo>
                  <a:cubicBezTo>
                    <a:pt x="25" y="12"/>
                    <a:pt x="25" y="12"/>
                    <a:pt x="25" y="12"/>
                  </a:cubicBezTo>
                  <a:cubicBezTo>
                    <a:pt x="15" y="7"/>
                    <a:pt x="15" y="7"/>
                    <a:pt x="15" y="7"/>
                  </a:cubicBezTo>
                  <a:cubicBezTo>
                    <a:pt x="23" y="0"/>
                    <a:pt x="23" y="0"/>
                    <a:pt x="23" y="0"/>
                  </a:cubicBezTo>
                  <a:cubicBezTo>
                    <a:pt x="23" y="0"/>
                    <a:pt x="23" y="0"/>
                    <a:pt x="23" y="0"/>
                  </a:cubicBezTo>
                  <a:cubicBezTo>
                    <a:pt x="20" y="0"/>
                    <a:pt x="17" y="0"/>
                    <a:pt x="14" y="1"/>
                  </a:cubicBezTo>
                  <a:cubicBezTo>
                    <a:pt x="14" y="1"/>
                    <a:pt x="13" y="1"/>
                    <a:pt x="13" y="1"/>
                  </a:cubicBezTo>
                  <a:cubicBezTo>
                    <a:pt x="13" y="1"/>
                    <a:pt x="13" y="1"/>
                    <a:pt x="13" y="1"/>
                  </a:cubicBezTo>
                  <a:cubicBezTo>
                    <a:pt x="7" y="1"/>
                    <a:pt x="2" y="6"/>
                    <a:pt x="2" y="12"/>
                  </a:cubicBezTo>
                  <a:cubicBezTo>
                    <a:pt x="0" y="34"/>
                    <a:pt x="0" y="34"/>
                    <a:pt x="0" y="34"/>
                  </a:cubicBezTo>
                  <a:cubicBezTo>
                    <a:pt x="9" y="41"/>
                    <a:pt x="20" y="46"/>
                    <a:pt x="33" y="47"/>
                  </a:cubicBezTo>
                  <a:cubicBezTo>
                    <a:pt x="33" y="47"/>
                    <a:pt x="33" y="47"/>
                    <a:pt x="33" y="47"/>
                  </a:cubicBezTo>
                  <a:lnTo>
                    <a:pt x="2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25"/>
            <p:cNvSpPr/>
            <p:nvPr/>
          </p:nvSpPr>
          <p:spPr bwMode="auto">
            <a:xfrm>
              <a:off x="6122988" y="3463925"/>
              <a:ext cx="125413" cy="177800"/>
            </a:xfrm>
            <a:custGeom>
              <a:avLst/>
              <a:gdLst>
                <a:gd name="T0" fmla="*/ 31 w 33"/>
                <a:gd name="T1" fmla="*/ 12 h 47"/>
                <a:gd name="T2" fmla="*/ 20 w 33"/>
                <a:gd name="T3" fmla="*/ 1 h 47"/>
                <a:gd name="T4" fmla="*/ 20 w 33"/>
                <a:gd name="T5" fmla="*/ 1 h 47"/>
                <a:gd name="T6" fmla="*/ 18 w 33"/>
                <a:gd name="T7" fmla="*/ 1 h 47"/>
                <a:gd name="T8" fmla="*/ 9 w 33"/>
                <a:gd name="T9" fmla="*/ 0 h 47"/>
                <a:gd name="T10" fmla="*/ 9 w 33"/>
                <a:gd name="T11" fmla="*/ 0 h 47"/>
                <a:gd name="T12" fmla="*/ 17 w 33"/>
                <a:gd name="T13" fmla="*/ 7 h 47"/>
                <a:gd name="T14" fmla="*/ 7 w 33"/>
                <a:gd name="T15" fmla="*/ 12 h 47"/>
                <a:gd name="T16" fmla="*/ 12 w 33"/>
                <a:gd name="T17" fmla="*/ 20 h 47"/>
                <a:gd name="T18" fmla="*/ 0 w 33"/>
                <a:gd name="T19" fmla="*/ 47 h 47"/>
                <a:gd name="T20" fmla="*/ 0 w 33"/>
                <a:gd name="T21" fmla="*/ 47 h 47"/>
                <a:gd name="T22" fmla="*/ 33 w 33"/>
                <a:gd name="T23" fmla="*/ 34 h 47"/>
                <a:gd name="T24" fmla="*/ 31 w 33"/>
                <a:gd name="T25"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47">
                  <a:moveTo>
                    <a:pt x="31" y="12"/>
                  </a:moveTo>
                  <a:cubicBezTo>
                    <a:pt x="31" y="6"/>
                    <a:pt x="26" y="1"/>
                    <a:pt x="20" y="1"/>
                  </a:cubicBezTo>
                  <a:cubicBezTo>
                    <a:pt x="20" y="1"/>
                    <a:pt x="20" y="1"/>
                    <a:pt x="20" y="1"/>
                  </a:cubicBezTo>
                  <a:cubicBezTo>
                    <a:pt x="19" y="1"/>
                    <a:pt x="19" y="1"/>
                    <a:pt x="18" y="1"/>
                  </a:cubicBezTo>
                  <a:cubicBezTo>
                    <a:pt x="15" y="0"/>
                    <a:pt x="12" y="0"/>
                    <a:pt x="9" y="0"/>
                  </a:cubicBezTo>
                  <a:cubicBezTo>
                    <a:pt x="9" y="0"/>
                    <a:pt x="9" y="0"/>
                    <a:pt x="9" y="0"/>
                  </a:cubicBezTo>
                  <a:cubicBezTo>
                    <a:pt x="17" y="7"/>
                    <a:pt x="17" y="7"/>
                    <a:pt x="17" y="7"/>
                  </a:cubicBezTo>
                  <a:cubicBezTo>
                    <a:pt x="7" y="12"/>
                    <a:pt x="7" y="12"/>
                    <a:pt x="7" y="12"/>
                  </a:cubicBezTo>
                  <a:cubicBezTo>
                    <a:pt x="12" y="20"/>
                    <a:pt x="12" y="20"/>
                    <a:pt x="12" y="20"/>
                  </a:cubicBezTo>
                  <a:cubicBezTo>
                    <a:pt x="0" y="47"/>
                    <a:pt x="0" y="47"/>
                    <a:pt x="0" y="47"/>
                  </a:cubicBezTo>
                  <a:cubicBezTo>
                    <a:pt x="0" y="47"/>
                    <a:pt x="0" y="47"/>
                    <a:pt x="0" y="47"/>
                  </a:cubicBezTo>
                  <a:cubicBezTo>
                    <a:pt x="12" y="46"/>
                    <a:pt x="24" y="41"/>
                    <a:pt x="33" y="34"/>
                  </a:cubicBezTo>
                  <a:lnTo>
                    <a:pt x="3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26"/>
            <p:cNvSpPr/>
            <p:nvPr/>
          </p:nvSpPr>
          <p:spPr bwMode="auto">
            <a:xfrm>
              <a:off x="6073775" y="3455988"/>
              <a:ext cx="49213" cy="190500"/>
            </a:xfrm>
            <a:custGeom>
              <a:avLst/>
              <a:gdLst>
                <a:gd name="T0" fmla="*/ 11 w 13"/>
                <a:gd name="T1" fmla="*/ 10 h 50"/>
                <a:gd name="T2" fmla="*/ 12 w 13"/>
                <a:gd name="T3" fmla="*/ 9 h 50"/>
                <a:gd name="T4" fmla="*/ 10 w 13"/>
                <a:gd name="T5" fmla="*/ 0 h 50"/>
                <a:gd name="T6" fmla="*/ 2 w 13"/>
                <a:gd name="T7" fmla="*/ 0 h 50"/>
                <a:gd name="T8" fmla="*/ 0 w 13"/>
                <a:gd name="T9" fmla="*/ 9 h 50"/>
                <a:gd name="T10" fmla="*/ 2 w 13"/>
                <a:gd name="T11" fmla="*/ 10 h 50"/>
                <a:gd name="T12" fmla="*/ 0 w 13"/>
                <a:gd name="T13" fmla="*/ 49 h 50"/>
                <a:gd name="T14" fmla="*/ 0 w 13"/>
                <a:gd name="T15" fmla="*/ 49 h 50"/>
                <a:gd name="T16" fmla="*/ 6 w 13"/>
                <a:gd name="T17" fmla="*/ 50 h 50"/>
                <a:gd name="T18" fmla="*/ 13 w 13"/>
                <a:gd name="T19" fmla="*/ 49 h 50"/>
                <a:gd name="T20" fmla="*/ 13 w 13"/>
                <a:gd name="T21" fmla="*/ 49 h 50"/>
                <a:gd name="T22" fmla="*/ 11 w 13"/>
                <a:gd name="T23" fmla="*/ 1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50">
                  <a:moveTo>
                    <a:pt x="11" y="10"/>
                  </a:moveTo>
                  <a:cubicBezTo>
                    <a:pt x="12" y="9"/>
                    <a:pt x="12" y="9"/>
                    <a:pt x="12" y="9"/>
                  </a:cubicBezTo>
                  <a:cubicBezTo>
                    <a:pt x="10" y="0"/>
                    <a:pt x="10" y="0"/>
                    <a:pt x="10" y="0"/>
                  </a:cubicBezTo>
                  <a:cubicBezTo>
                    <a:pt x="2" y="0"/>
                    <a:pt x="2" y="0"/>
                    <a:pt x="2" y="0"/>
                  </a:cubicBezTo>
                  <a:cubicBezTo>
                    <a:pt x="0" y="9"/>
                    <a:pt x="0" y="9"/>
                    <a:pt x="0" y="9"/>
                  </a:cubicBezTo>
                  <a:cubicBezTo>
                    <a:pt x="2" y="10"/>
                    <a:pt x="2" y="10"/>
                    <a:pt x="2" y="10"/>
                  </a:cubicBezTo>
                  <a:cubicBezTo>
                    <a:pt x="0" y="49"/>
                    <a:pt x="0" y="49"/>
                    <a:pt x="0" y="49"/>
                  </a:cubicBezTo>
                  <a:cubicBezTo>
                    <a:pt x="0" y="49"/>
                    <a:pt x="0" y="49"/>
                    <a:pt x="0" y="49"/>
                  </a:cubicBezTo>
                  <a:cubicBezTo>
                    <a:pt x="2" y="50"/>
                    <a:pt x="4" y="50"/>
                    <a:pt x="6" y="50"/>
                  </a:cubicBezTo>
                  <a:cubicBezTo>
                    <a:pt x="8" y="50"/>
                    <a:pt x="11" y="50"/>
                    <a:pt x="13" y="49"/>
                  </a:cubicBezTo>
                  <a:cubicBezTo>
                    <a:pt x="13" y="49"/>
                    <a:pt x="13" y="49"/>
                    <a:pt x="13" y="49"/>
                  </a:cubicBez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27"/>
            <p:cNvSpPr>
              <a:spLocks noEditPoints="1"/>
            </p:cNvSpPr>
            <p:nvPr/>
          </p:nvSpPr>
          <p:spPr bwMode="auto">
            <a:xfrm>
              <a:off x="5859463" y="3189288"/>
              <a:ext cx="476250" cy="476250"/>
            </a:xfrm>
            <a:custGeom>
              <a:avLst/>
              <a:gdLst>
                <a:gd name="T0" fmla="*/ 63 w 125"/>
                <a:gd name="T1" fmla="*/ 125 h 125"/>
                <a:gd name="T2" fmla="*/ 0 w 125"/>
                <a:gd name="T3" fmla="*/ 62 h 125"/>
                <a:gd name="T4" fmla="*/ 63 w 125"/>
                <a:gd name="T5" fmla="*/ 0 h 125"/>
                <a:gd name="T6" fmla="*/ 125 w 125"/>
                <a:gd name="T7" fmla="*/ 62 h 125"/>
                <a:gd name="T8" fmla="*/ 63 w 125"/>
                <a:gd name="T9" fmla="*/ 125 h 125"/>
                <a:gd name="T10" fmla="*/ 63 w 125"/>
                <a:gd name="T11" fmla="*/ 9 h 125"/>
                <a:gd name="T12" fmla="*/ 9 w 125"/>
                <a:gd name="T13" fmla="*/ 62 h 125"/>
                <a:gd name="T14" fmla="*/ 63 w 125"/>
                <a:gd name="T15" fmla="*/ 116 h 125"/>
                <a:gd name="T16" fmla="*/ 116 w 125"/>
                <a:gd name="T17" fmla="*/ 62 h 125"/>
                <a:gd name="T18" fmla="*/ 63 w 125"/>
                <a:gd name="T19" fmla="*/ 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25">
                  <a:moveTo>
                    <a:pt x="63" y="125"/>
                  </a:moveTo>
                  <a:cubicBezTo>
                    <a:pt x="28" y="125"/>
                    <a:pt x="0" y="97"/>
                    <a:pt x="0" y="62"/>
                  </a:cubicBezTo>
                  <a:cubicBezTo>
                    <a:pt x="0" y="28"/>
                    <a:pt x="28" y="0"/>
                    <a:pt x="63" y="0"/>
                  </a:cubicBezTo>
                  <a:cubicBezTo>
                    <a:pt x="97" y="0"/>
                    <a:pt x="125" y="28"/>
                    <a:pt x="125" y="62"/>
                  </a:cubicBezTo>
                  <a:cubicBezTo>
                    <a:pt x="125" y="97"/>
                    <a:pt x="97" y="125"/>
                    <a:pt x="63" y="125"/>
                  </a:cubicBezTo>
                  <a:close/>
                  <a:moveTo>
                    <a:pt x="63" y="9"/>
                  </a:moveTo>
                  <a:cubicBezTo>
                    <a:pt x="33" y="9"/>
                    <a:pt x="9" y="33"/>
                    <a:pt x="9" y="62"/>
                  </a:cubicBezTo>
                  <a:cubicBezTo>
                    <a:pt x="9" y="92"/>
                    <a:pt x="33" y="116"/>
                    <a:pt x="63" y="116"/>
                  </a:cubicBezTo>
                  <a:cubicBezTo>
                    <a:pt x="92" y="116"/>
                    <a:pt x="116" y="92"/>
                    <a:pt x="116" y="62"/>
                  </a:cubicBezTo>
                  <a:cubicBezTo>
                    <a:pt x="116" y="33"/>
                    <a:pt x="92" y="9"/>
                    <a:pt x="6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Oval 128"/>
            <p:cNvSpPr>
              <a:spLocks noChangeArrowheads="1"/>
            </p:cNvSpPr>
            <p:nvPr/>
          </p:nvSpPr>
          <p:spPr bwMode="auto">
            <a:xfrm>
              <a:off x="6049963" y="3063875"/>
              <a:ext cx="95250"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29"/>
            <p:cNvSpPr/>
            <p:nvPr/>
          </p:nvSpPr>
          <p:spPr bwMode="auto">
            <a:xfrm>
              <a:off x="6080125" y="3109913"/>
              <a:ext cx="34925" cy="95250"/>
            </a:xfrm>
            <a:custGeom>
              <a:avLst/>
              <a:gdLst>
                <a:gd name="T0" fmla="*/ 22 w 22"/>
                <a:gd name="T1" fmla="*/ 60 h 60"/>
                <a:gd name="T2" fmla="*/ 0 w 22"/>
                <a:gd name="T3" fmla="*/ 60 h 60"/>
                <a:gd name="T4" fmla="*/ 0 w 22"/>
                <a:gd name="T5" fmla="*/ 0 h 60"/>
                <a:gd name="T6" fmla="*/ 22 w 22"/>
                <a:gd name="T7" fmla="*/ 0 h 60"/>
                <a:gd name="T8" fmla="*/ 22 w 22"/>
                <a:gd name="T9" fmla="*/ 60 h 60"/>
                <a:gd name="T10" fmla="*/ 22 w 22"/>
                <a:gd name="T11" fmla="*/ 60 h 60"/>
              </a:gdLst>
              <a:ahLst/>
              <a:cxnLst>
                <a:cxn ang="0">
                  <a:pos x="T0" y="T1"/>
                </a:cxn>
                <a:cxn ang="0">
                  <a:pos x="T2" y="T3"/>
                </a:cxn>
                <a:cxn ang="0">
                  <a:pos x="T4" y="T5"/>
                </a:cxn>
                <a:cxn ang="0">
                  <a:pos x="T6" y="T7"/>
                </a:cxn>
                <a:cxn ang="0">
                  <a:pos x="T8" y="T9"/>
                </a:cxn>
                <a:cxn ang="0">
                  <a:pos x="T10" y="T11"/>
                </a:cxn>
              </a:cxnLst>
              <a:rect l="0" t="0" r="r" b="b"/>
              <a:pathLst>
                <a:path w="22" h="60">
                  <a:moveTo>
                    <a:pt x="22" y="60"/>
                  </a:moveTo>
                  <a:lnTo>
                    <a:pt x="0" y="60"/>
                  </a:lnTo>
                  <a:lnTo>
                    <a:pt x="0" y="0"/>
                  </a:lnTo>
                  <a:lnTo>
                    <a:pt x="22" y="0"/>
                  </a:lnTo>
                  <a:lnTo>
                    <a:pt x="22" y="60"/>
                  </a:lnTo>
                  <a:lnTo>
                    <a:pt x="22"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Oval 130"/>
            <p:cNvSpPr>
              <a:spLocks noChangeArrowheads="1"/>
            </p:cNvSpPr>
            <p:nvPr/>
          </p:nvSpPr>
          <p:spPr bwMode="auto">
            <a:xfrm>
              <a:off x="6049963" y="3695700"/>
              <a:ext cx="95250"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31"/>
            <p:cNvSpPr/>
            <p:nvPr/>
          </p:nvSpPr>
          <p:spPr bwMode="auto">
            <a:xfrm>
              <a:off x="6080125" y="3646488"/>
              <a:ext cx="34925" cy="98425"/>
            </a:xfrm>
            <a:custGeom>
              <a:avLst/>
              <a:gdLst>
                <a:gd name="T0" fmla="*/ 22 w 22"/>
                <a:gd name="T1" fmla="*/ 62 h 62"/>
                <a:gd name="T2" fmla="*/ 0 w 22"/>
                <a:gd name="T3" fmla="*/ 62 h 62"/>
                <a:gd name="T4" fmla="*/ 0 w 22"/>
                <a:gd name="T5" fmla="*/ 0 h 62"/>
                <a:gd name="T6" fmla="*/ 22 w 22"/>
                <a:gd name="T7" fmla="*/ 0 h 62"/>
                <a:gd name="T8" fmla="*/ 22 w 22"/>
                <a:gd name="T9" fmla="*/ 62 h 62"/>
                <a:gd name="T10" fmla="*/ 22 w 22"/>
                <a:gd name="T11" fmla="*/ 62 h 62"/>
              </a:gdLst>
              <a:ahLst/>
              <a:cxnLst>
                <a:cxn ang="0">
                  <a:pos x="T0" y="T1"/>
                </a:cxn>
                <a:cxn ang="0">
                  <a:pos x="T2" y="T3"/>
                </a:cxn>
                <a:cxn ang="0">
                  <a:pos x="T4" y="T5"/>
                </a:cxn>
                <a:cxn ang="0">
                  <a:pos x="T6" y="T7"/>
                </a:cxn>
                <a:cxn ang="0">
                  <a:pos x="T8" y="T9"/>
                </a:cxn>
                <a:cxn ang="0">
                  <a:pos x="T10" y="T11"/>
                </a:cxn>
              </a:cxnLst>
              <a:rect l="0" t="0" r="r" b="b"/>
              <a:pathLst>
                <a:path w="22" h="62">
                  <a:moveTo>
                    <a:pt x="22" y="62"/>
                  </a:moveTo>
                  <a:lnTo>
                    <a:pt x="0" y="62"/>
                  </a:lnTo>
                  <a:lnTo>
                    <a:pt x="0" y="0"/>
                  </a:lnTo>
                  <a:lnTo>
                    <a:pt x="22" y="0"/>
                  </a:lnTo>
                  <a:lnTo>
                    <a:pt x="22" y="62"/>
                  </a:lnTo>
                  <a:lnTo>
                    <a:pt x="22"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Oval 132"/>
            <p:cNvSpPr>
              <a:spLocks noChangeArrowheads="1"/>
            </p:cNvSpPr>
            <p:nvPr/>
          </p:nvSpPr>
          <p:spPr bwMode="auto">
            <a:xfrm>
              <a:off x="6365875" y="3379788"/>
              <a:ext cx="95250"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33"/>
            <p:cNvSpPr/>
            <p:nvPr/>
          </p:nvSpPr>
          <p:spPr bwMode="auto">
            <a:xfrm>
              <a:off x="6319838" y="3409950"/>
              <a:ext cx="95250" cy="34925"/>
            </a:xfrm>
            <a:custGeom>
              <a:avLst/>
              <a:gdLst>
                <a:gd name="T0" fmla="*/ 60 w 60"/>
                <a:gd name="T1" fmla="*/ 22 h 22"/>
                <a:gd name="T2" fmla="*/ 0 w 60"/>
                <a:gd name="T3" fmla="*/ 22 h 22"/>
                <a:gd name="T4" fmla="*/ 0 w 60"/>
                <a:gd name="T5" fmla="*/ 0 h 22"/>
                <a:gd name="T6" fmla="*/ 60 w 60"/>
                <a:gd name="T7" fmla="*/ 0 h 22"/>
                <a:gd name="T8" fmla="*/ 60 w 60"/>
                <a:gd name="T9" fmla="*/ 22 h 22"/>
                <a:gd name="T10" fmla="*/ 60 w 60"/>
                <a:gd name="T11" fmla="*/ 22 h 22"/>
              </a:gdLst>
              <a:ahLst/>
              <a:cxnLst>
                <a:cxn ang="0">
                  <a:pos x="T0" y="T1"/>
                </a:cxn>
                <a:cxn ang="0">
                  <a:pos x="T2" y="T3"/>
                </a:cxn>
                <a:cxn ang="0">
                  <a:pos x="T4" y="T5"/>
                </a:cxn>
                <a:cxn ang="0">
                  <a:pos x="T6" y="T7"/>
                </a:cxn>
                <a:cxn ang="0">
                  <a:pos x="T8" y="T9"/>
                </a:cxn>
                <a:cxn ang="0">
                  <a:pos x="T10" y="T11"/>
                </a:cxn>
              </a:cxnLst>
              <a:rect l="0" t="0" r="r" b="b"/>
              <a:pathLst>
                <a:path w="60" h="22">
                  <a:moveTo>
                    <a:pt x="60" y="22"/>
                  </a:moveTo>
                  <a:lnTo>
                    <a:pt x="0" y="22"/>
                  </a:lnTo>
                  <a:lnTo>
                    <a:pt x="0" y="0"/>
                  </a:lnTo>
                  <a:lnTo>
                    <a:pt x="60" y="0"/>
                  </a:lnTo>
                  <a:lnTo>
                    <a:pt x="60" y="22"/>
                  </a:lnTo>
                  <a:lnTo>
                    <a:pt x="6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Oval 134"/>
            <p:cNvSpPr>
              <a:spLocks noChangeArrowheads="1"/>
            </p:cNvSpPr>
            <p:nvPr/>
          </p:nvSpPr>
          <p:spPr bwMode="auto">
            <a:xfrm>
              <a:off x="5734050" y="3379788"/>
              <a:ext cx="95250" cy="95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35"/>
            <p:cNvSpPr/>
            <p:nvPr/>
          </p:nvSpPr>
          <p:spPr bwMode="auto">
            <a:xfrm>
              <a:off x="5780088" y="3409950"/>
              <a:ext cx="98425" cy="34925"/>
            </a:xfrm>
            <a:custGeom>
              <a:avLst/>
              <a:gdLst>
                <a:gd name="T0" fmla="*/ 62 w 62"/>
                <a:gd name="T1" fmla="*/ 22 h 22"/>
                <a:gd name="T2" fmla="*/ 0 w 62"/>
                <a:gd name="T3" fmla="*/ 22 h 22"/>
                <a:gd name="T4" fmla="*/ 0 w 62"/>
                <a:gd name="T5" fmla="*/ 0 h 22"/>
                <a:gd name="T6" fmla="*/ 62 w 62"/>
                <a:gd name="T7" fmla="*/ 0 h 22"/>
                <a:gd name="T8" fmla="*/ 62 w 62"/>
                <a:gd name="T9" fmla="*/ 22 h 22"/>
                <a:gd name="T10" fmla="*/ 62 w 62"/>
                <a:gd name="T11" fmla="*/ 22 h 22"/>
              </a:gdLst>
              <a:ahLst/>
              <a:cxnLst>
                <a:cxn ang="0">
                  <a:pos x="T0" y="T1"/>
                </a:cxn>
                <a:cxn ang="0">
                  <a:pos x="T2" y="T3"/>
                </a:cxn>
                <a:cxn ang="0">
                  <a:pos x="T4" y="T5"/>
                </a:cxn>
                <a:cxn ang="0">
                  <a:pos x="T6" y="T7"/>
                </a:cxn>
                <a:cxn ang="0">
                  <a:pos x="T8" y="T9"/>
                </a:cxn>
                <a:cxn ang="0">
                  <a:pos x="T10" y="T11"/>
                </a:cxn>
              </a:cxnLst>
              <a:rect l="0" t="0" r="r" b="b"/>
              <a:pathLst>
                <a:path w="62" h="22">
                  <a:moveTo>
                    <a:pt x="62" y="22"/>
                  </a:moveTo>
                  <a:lnTo>
                    <a:pt x="0" y="22"/>
                  </a:lnTo>
                  <a:lnTo>
                    <a:pt x="0" y="0"/>
                  </a:lnTo>
                  <a:lnTo>
                    <a:pt x="62" y="0"/>
                  </a:lnTo>
                  <a:lnTo>
                    <a:pt x="62" y="22"/>
                  </a:lnTo>
                  <a:lnTo>
                    <a:pt x="62"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36"/>
            <p:cNvSpPr/>
            <p:nvPr/>
          </p:nvSpPr>
          <p:spPr bwMode="auto">
            <a:xfrm>
              <a:off x="6270625" y="3151188"/>
              <a:ext cx="103188" cy="103188"/>
            </a:xfrm>
            <a:custGeom>
              <a:avLst/>
              <a:gdLst>
                <a:gd name="T0" fmla="*/ 22 w 27"/>
                <a:gd name="T1" fmla="*/ 22 h 27"/>
                <a:gd name="T2" fmla="*/ 5 w 27"/>
                <a:gd name="T3" fmla="*/ 22 h 27"/>
                <a:gd name="T4" fmla="*/ 5 w 27"/>
                <a:gd name="T5" fmla="*/ 5 h 27"/>
                <a:gd name="T6" fmla="*/ 22 w 27"/>
                <a:gd name="T7" fmla="*/ 5 h 27"/>
                <a:gd name="T8" fmla="*/ 22 w 27"/>
                <a:gd name="T9" fmla="*/ 22 h 27"/>
              </a:gdLst>
              <a:ahLst/>
              <a:cxnLst>
                <a:cxn ang="0">
                  <a:pos x="T0" y="T1"/>
                </a:cxn>
                <a:cxn ang="0">
                  <a:pos x="T2" y="T3"/>
                </a:cxn>
                <a:cxn ang="0">
                  <a:pos x="T4" y="T5"/>
                </a:cxn>
                <a:cxn ang="0">
                  <a:pos x="T6" y="T7"/>
                </a:cxn>
                <a:cxn ang="0">
                  <a:pos x="T8" y="T9"/>
                </a:cxn>
              </a:cxnLst>
              <a:rect l="0" t="0" r="r" b="b"/>
              <a:pathLst>
                <a:path w="27" h="27">
                  <a:moveTo>
                    <a:pt x="22" y="22"/>
                  </a:moveTo>
                  <a:cubicBezTo>
                    <a:pt x="17" y="27"/>
                    <a:pt x="9" y="27"/>
                    <a:pt x="5" y="22"/>
                  </a:cubicBezTo>
                  <a:cubicBezTo>
                    <a:pt x="0" y="18"/>
                    <a:pt x="0" y="10"/>
                    <a:pt x="5" y="5"/>
                  </a:cubicBezTo>
                  <a:cubicBezTo>
                    <a:pt x="9" y="0"/>
                    <a:pt x="17" y="0"/>
                    <a:pt x="22" y="5"/>
                  </a:cubicBezTo>
                  <a:cubicBezTo>
                    <a:pt x="27" y="10"/>
                    <a:pt x="27" y="18"/>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37"/>
            <p:cNvSpPr/>
            <p:nvPr/>
          </p:nvSpPr>
          <p:spPr bwMode="auto">
            <a:xfrm>
              <a:off x="6243638" y="3194050"/>
              <a:ext cx="87313" cy="90488"/>
            </a:xfrm>
            <a:custGeom>
              <a:avLst/>
              <a:gdLst>
                <a:gd name="T0" fmla="*/ 15 w 55"/>
                <a:gd name="T1" fmla="*/ 57 h 57"/>
                <a:gd name="T2" fmla="*/ 0 w 55"/>
                <a:gd name="T3" fmla="*/ 40 h 57"/>
                <a:gd name="T4" fmla="*/ 41 w 55"/>
                <a:gd name="T5" fmla="*/ 0 h 57"/>
                <a:gd name="T6" fmla="*/ 55 w 55"/>
                <a:gd name="T7" fmla="*/ 14 h 57"/>
                <a:gd name="T8" fmla="*/ 15 w 55"/>
                <a:gd name="T9" fmla="*/ 57 h 57"/>
                <a:gd name="T10" fmla="*/ 15 w 55"/>
                <a:gd name="T11" fmla="*/ 57 h 57"/>
              </a:gdLst>
              <a:ahLst/>
              <a:cxnLst>
                <a:cxn ang="0">
                  <a:pos x="T0" y="T1"/>
                </a:cxn>
                <a:cxn ang="0">
                  <a:pos x="T2" y="T3"/>
                </a:cxn>
                <a:cxn ang="0">
                  <a:pos x="T4" y="T5"/>
                </a:cxn>
                <a:cxn ang="0">
                  <a:pos x="T6" y="T7"/>
                </a:cxn>
                <a:cxn ang="0">
                  <a:pos x="T8" y="T9"/>
                </a:cxn>
                <a:cxn ang="0">
                  <a:pos x="T10" y="T11"/>
                </a:cxn>
              </a:cxnLst>
              <a:rect l="0" t="0" r="r" b="b"/>
              <a:pathLst>
                <a:path w="55" h="57">
                  <a:moveTo>
                    <a:pt x="15" y="57"/>
                  </a:moveTo>
                  <a:lnTo>
                    <a:pt x="0" y="40"/>
                  </a:lnTo>
                  <a:lnTo>
                    <a:pt x="41" y="0"/>
                  </a:lnTo>
                  <a:lnTo>
                    <a:pt x="55" y="14"/>
                  </a:lnTo>
                  <a:lnTo>
                    <a:pt x="15" y="57"/>
                  </a:lnTo>
                  <a:lnTo>
                    <a:pt x="15"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38"/>
            <p:cNvSpPr/>
            <p:nvPr/>
          </p:nvSpPr>
          <p:spPr bwMode="auto">
            <a:xfrm>
              <a:off x="5821363" y="3600450"/>
              <a:ext cx="103188" cy="103188"/>
            </a:xfrm>
            <a:custGeom>
              <a:avLst/>
              <a:gdLst>
                <a:gd name="T0" fmla="*/ 5 w 27"/>
                <a:gd name="T1" fmla="*/ 5 h 27"/>
                <a:gd name="T2" fmla="*/ 22 w 27"/>
                <a:gd name="T3" fmla="*/ 5 h 27"/>
                <a:gd name="T4" fmla="*/ 22 w 27"/>
                <a:gd name="T5" fmla="*/ 22 h 27"/>
                <a:gd name="T6" fmla="*/ 5 w 27"/>
                <a:gd name="T7" fmla="*/ 22 h 27"/>
                <a:gd name="T8" fmla="*/ 5 w 27"/>
                <a:gd name="T9" fmla="*/ 5 h 27"/>
              </a:gdLst>
              <a:ahLst/>
              <a:cxnLst>
                <a:cxn ang="0">
                  <a:pos x="T0" y="T1"/>
                </a:cxn>
                <a:cxn ang="0">
                  <a:pos x="T2" y="T3"/>
                </a:cxn>
                <a:cxn ang="0">
                  <a:pos x="T4" y="T5"/>
                </a:cxn>
                <a:cxn ang="0">
                  <a:pos x="T6" y="T7"/>
                </a:cxn>
                <a:cxn ang="0">
                  <a:pos x="T8" y="T9"/>
                </a:cxn>
              </a:cxnLst>
              <a:rect l="0" t="0" r="r" b="b"/>
              <a:pathLst>
                <a:path w="27" h="27">
                  <a:moveTo>
                    <a:pt x="5" y="5"/>
                  </a:moveTo>
                  <a:cubicBezTo>
                    <a:pt x="10" y="0"/>
                    <a:pt x="18" y="0"/>
                    <a:pt x="22" y="5"/>
                  </a:cubicBezTo>
                  <a:cubicBezTo>
                    <a:pt x="27" y="9"/>
                    <a:pt x="27" y="17"/>
                    <a:pt x="22" y="22"/>
                  </a:cubicBezTo>
                  <a:cubicBezTo>
                    <a:pt x="18" y="27"/>
                    <a:pt x="10" y="27"/>
                    <a:pt x="5" y="22"/>
                  </a:cubicBezTo>
                  <a:cubicBezTo>
                    <a:pt x="0" y="17"/>
                    <a:pt x="0" y="9"/>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39"/>
            <p:cNvSpPr/>
            <p:nvPr/>
          </p:nvSpPr>
          <p:spPr bwMode="auto">
            <a:xfrm>
              <a:off x="5864225" y="3570288"/>
              <a:ext cx="90488" cy="90488"/>
            </a:xfrm>
            <a:custGeom>
              <a:avLst/>
              <a:gdLst>
                <a:gd name="T0" fmla="*/ 14 w 57"/>
                <a:gd name="T1" fmla="*/ 57 h 57"/>
                <a:gd name="T2" fmla="*/ 0 w 57"/>
                <a:gd name="T3" fmla="*/ 43 h 57"/>
                <a:gd name="T4" fmla="*/ 41 w 57"/>
                <a:gd name="T5" fmla="*/ 0 h 57"/>
                <a:gd name="T6" fmla="*/ 57 w 57"/>
                <a:gd name="T7" fmla="*/ 17 h 57"/>
                <a:gd name="T8" fmla="*/ 14 w 57"/>
                <a:gd name="T9" fmla="*/ 57 h 57"/>
                <a:gd name="T10" fmla="*/ 14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14" y="57"/>
                  </a:moveTo>
                  <a:lnTo>
                    <a:pt x="0" y="43"/>
                  </a:lnTo>
                  <a:lnTo>
                    <a:pt x="41" y="0"/>
                  </a:lnTo>
                  <a:lnTo>
                    <a:pt x="57" y="17"/>
                  </a:lnTo>
                  <a:lnTo>
                    <a:pt x="14" y="57"/>
                  </a:lnTo>
                  <a:lnTo>
                    <a:pt x="14"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40"/>
            <p:cNvSpPr/>
            <p:nvPr/>
          </p:nvSpPr>
          <p:spPr bwMode="auto">
            <a:xfrm>
              <a:off x="6270625" y="3600450"/>
              <a:ext cx="103188" cy="103188"/>
            </a:xfrm>
            <a:custGeom>
              <a:avLst/>
              <a:gdLst>
                <a:gd name="T0" fmla="*/ 5 w 27"/>
                <a:gd name="T1" fmla="*/ 22 h 27"/>
                <a:gd name="T2" fmla="*/ 5 w 27"/>
                <a:gd name="T3" fmla="*/ 5 h 27"/>
                <a:gd name="T4" fmla="*/ 22 w 27"/>
                <a:gd name="T5" fmla="*/ 5 h 27"/>
                <a:gd name="T6" fmla="*/ 22 w 27"/>
                <a:gd name="T7" fmla="*/ 22 h 27"/>
                <a:gd name="T8" fmla="*/ 5 w 27"/>
                <a:gd name="T9" fmla="*/ 22 h 27"/>
              </a:gdLst>
              <a:ahLst/>
              <a:cxnLst>
                <a:cxn ang="0">
                  <a:pos x="T0" y="T1"/>
                </a:cxn>
                <a:cxn ang="0">
                  <a:pos x="T2" y="T3"/>
                </a:cxn>
                <a:cxn ang="0">
                  <a:pos x="T4" y="T5"/>
                </a:cxn>
                <a:cxn ang="0">
                  <a:pos x="T6" y="T7"/>
                </a:cxn>
                <a:cxn ang="0">
                  <a:pos x="T8" y="T9"/>
                </a:cxn>
              </a:cxnLst>
              <a:rect l="0" t="0" r="r" b="b"/>
              <a:pathLst>
                <a:path w="27" h="27">
                  <a:moveTo>
                    <a:pt x="5" y="22"/>
                  </a:moveTo>
                  <a:cubicBezTo>
                    <a:pt x="0" y="17"/>
                    <a:pt x="0" y="9"/>
                    <a:pt x="5" y="5"/>
                  </a:cubicBezTo>
                  <a:cubicBezTo>
                    <a:pt x="9" y="0"/>
                    <a:pt x="17" y="0"/>
                    <a:pt x="22" y="5"/>
                  </a:cubicBezTo>
                  <a:cubicBezTo>
                    <a:pt x="27" y="9"/>
                    <a:pt x="27" y="17"/>
                    <a:pt x="22" y="22"/>
                  </a:cubicBezTo>
                  <a:cubicBezTo>
                    <a:pt x="17" y="27"/>
                    <a:pt x="9" y="27"/>
                    <a:pt x="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41"/>
            <p:cNvSpPr/>
            <p:nvPr/>
          </p:nvSpPr>
          <p:spPr bwMode="auto">
            <a:xfrm>
              <a:off x="6243638" y="3570288"/>
              <a:ext cx="87313" cy="90488"/>
            </a:xfrm>
            <a:custGeom>
              <a:avLst/>
              <a:gdLst>
                <a:gd name="T0" fmla="*/ 41 w 55"/>
                <a:gd name="T1" fmla="*/ 57 h 57"/>
                <a:gd name="T2" fmla="*/ 0 w 55"/>
                <a:gd name="T3" fmla="*/ 17 h 57"/>
                <a:gd name="T4" fmla="*/ 15 w 55"/>
                <a:gd name="T5" fmla="*/ 0 h 57"/>
                <a:gd name="T6" fmla="*/ 55 w 55"/>
                <a:gd name="T7" fmla="*/ 43 h 57"/>
                <a:gd name="T8" fmla="*/ 41 w 55"/>
                <a:gd name="T9" fmla="*/ 57 h 57"/>
                <a:gd name="T10" fmla="*/ 41 w 55"/>
                <a:gd name="T11" fmla="*/ 57 h 57"/>
              </a:gdLst>
              <a:ahLst/>
              <a:cxnLst>
                <a:cxn ang="0">
                  <a:pos x="T0" y="T1"/>
                </a:cxn>
                <a:cxn ang="0">
                  <a:pos x="T2" y="T3"/>
                </a:cxn>
                <a:cxn ang="0">
                  <a:pos x="T4" y="T5"/>
                </a:cxn>
                <a:cxn ang="0">
                  <a:pos x="T6" y="T7"/>
                </a:cxn>
                <a:cxn ang="0">
                  <a:pos x="T8" y="T9"/>
                </a:cxn>
                <a:cxn ang="0">
                  <a:pos x="T10" y="T11"/>
                </a:cxn>
              </a:cxnLst>
              <a:rect l="0" t="0" r="r" b="b"/>
              <a:pathLst>
                <a:path w="55" h="57">
                  <a:moveTo>
                    <a:pt x="41" y="57"/>
                  </a:moveTo>
                  <a:lnTo>
                    <a:pt x="0" y="17"/>
                  </a:lnTo>
                  <a:lnTo>
                    <a:pt x="15" y="0"/>
                  </a:lnTo>
                  <a:lnTo>
                    <a:pt x="55" y="43"/>
                  </a:lnTo>
                  <a:lnTo>
                    <a:pt x="41" y="57"/>
                  </a:lnTo>
                  <a:lnTo>
                    <a:pt x="4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42"/>
            <p:cNvSpPr/>
            <p:nvPr/>
          </p:nvSpPr>
          <p:spPr bwMode="auto">
            <a:xfrm>
              <a:off x="5821363" y="3151188"/>
              <a:ext cx="103188" cy="103188"/>
            </a:xfrm>
            <a:custGeom>
              <a:avLst/>
              <a:gdLst>
                <a:gd name="T0" fmla="*/ 22 w 27"/>
                <a:gd name="T1" fmla="*/ 5 h 27"/>
                <a:gd name="T2" fmla="*/ 22 w 27"/>
                <a:gd name="T3" fmla="*/ 22 h 27"/>
                <a:gd name="T4" fmla="*/ 5 w 27"/>
                <a:gd name="T5" fmla="*/ 22 h 27"/>
                <a:gd name="T6" fmla="*/ 5 w 27"/>
                <a:gd name="T7" fmla="*/ 5 h 27"/>
                <a:gd name="T8" fmla="*/ 22 w 27"/>
                <a:gd name="T9" fmla="*/ 5 h 27"/>
              </a:gdLst>
              <a:ahLst/>
              <a:cxnLst>
                <a:cxn ang="0">
                  <a:pos x="T0" y="T1"/>
                </a:cxn>
                <a:cxn ang="0">
                  <a:pos x="T2" y="T3"/>
                </a:cxn>
                <a:cxn ang="0">
                  <a:pos x="T4" y="T5"/>
                </a:cxn>
                <a:cxn ang="0">
                  <a:pos x="T6" y="T7"/>
                </a:cxn>
                <a:cxn ang="0">
                  <a:pos x="T8" y="T9"/>
                </a:cxn>
              </a:cxnLst>
              <a:rect l="0" t="0" r="r" b="b"/>
              <a:pathLst>
                <a:path w="27" h="27">
                  <a:moveTo>
                    <a:pt x="22" y="5"/>
                  </a:moveTo>
                  <a:cubicBezTo>
                    <a:pt x="27" y="10"/>
                    <a:pt x="27" y="18"/>
                    <a:pt x="22" y="22"/>
                  </a:cubicBezTo>
                  <a:cubicBezTo>
                    <a:pt x="18" y="27"/>
                    <a:pt x="10" y="27"/>
                    <a:pt x="5" y="22"/>
                  </a:cubicBezTo>
                  <a:cubicBezTo>
                    <a:pt x="0" y="18"/>
                    <a:pt x="0" y="10"/>
                    <a:pt x="5" y="5"/>
                  </a:cubicBezTo>
                  <a:cubicBezTo>
                    <a:pt x="10" y="0"/>
                    <a:pt x="18" y="0"/>
                    <a:pt x="2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43"/>
            <p:cNvSpPr/>
            <p:nvPr/>
          </p:nvSpPr>
          <p:spPr bwMode="auto">
            <a:xfrm>
              <a:off x="5864225" y="3194050"/>
              <a:ext cx="90488" cy="90488"/>
            </a:xfrm>
            <a:custGeom>
              <a:avLst/>
              <a:gdLst>
                <a:gd name="T0" fmla="*/ 41 w 57"/>
                <a:gd name="T1" fmla="*/ 57 h 57"/>
                <a:gd name="T2" fmla="*/ 0 w 57"/>
                <a:gd name="T3" fmla="*/ 14 h 57"/>
                <a:gd name="T4" fmla="*/ 14 w 57"/>
                <a:gd name="T5" fmla="*/ 0 h 57"/>
                <a:gd name="T6" fmla="*/ 57 w 57"/>
                <a:gd name="T7" fmla="*/ 40 h 57"/>
                <a:gd name="T8" fmla="*/ 41 w 57"/>
                <a:gd name="T9" fmla="*/ 57 h 57"/>
                <a:gd name="T10" fmla="*/ 4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41" y="57"/>
                  </a:moveTo>
                  <a:lnTo>
                    <a:pt x="0" y="14"/>
                  </a:lnTo>
                  <a:lnTo>
                    <a:pt x="14" y="0"/>
                  </a:lnTo>
                  <a:lnTo>
                    <a:pt x="57" y="40"/>
                  </a:lnTo>
                  <a:lnTo>
                    <a:pt x="41" y="57"/>
                  </a:lnTo>
                  <a:lnTo>
                    <a:pt x="4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3" name="组合 92"/>
          <p:cNvGrpSpPr/>
          <p:nvPr/>
        </p:nvGrpSpPr>
        <p:grpSpPr>
          <a:xfrm>
            <a:off x="1385008" y="4288425"/>
            <a:ext cx="613054" cy="717520"/>
            <a:chOff x="5741988" y="3016250"/>
            <a:chExt cx="708026" cy="828676"/>
          </a:xfrm>
          <a:solidFill>
            <a:schemeClr val="bg1"/>
          </a:solidFill>
        </p:grpSpPr>
        <p:sp>
          <p:nvSpPr>
            <p:cNvPr id="94" name="Oval 286"/>
            <p:cNvSpPr>
              <a:spLocks noChangeArrowheads="1"/>
            </p:cNvSpPr>
            <p:nvPr/>
          </p:nvSpPr>
          <p:spPr bwMode="auto">
            <a:xfrm>
              <a:off x="5908676" y="3016250"/>
              <a:ext cx="130175" cy="1603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95" name="Freeform 287"/>
            <p:cNvSpPr>
              <a:spLocks noEditPoints="1"/>
            </p:cNvSpPr>
            <p:nvPr/>
          </p:nvSpPr>
          <p:spPr bwMode="auto">
            <a:xfrm>
              <a:off x="5741988" y="3192463"/>
              <a:ext cx="460375" cy="649288"/>
            </a:xfrm>
            <a:custGeom>
              <a:avLst/>
              <a:gdLst>
                <a:gd name="T0" fmla="*/ 120 w 121"/>
                <a:gd name="T1" fmla="*/ 26 h 171"/>
                <a:gd name="T2" fmla="*/ 120 w 121"/>
                <a:gd name="T3" fmla="*/ 26 h 171"/>
                <a:gd name="T4" fmla="*/ 114 w 121"/>
                <a:gd name="T5" fmla="*/ 21 h 171"/>
                <a:gd name="T6" fmla="*/ 90 w 121"/>
                <a:gd name="T7" fmla="*/ 3 h 171"/>
                <a:gd name="T8" fmla="*/ 84 w 121"/>
                <a:gd name="T9" fmla="*/ 1 h 171"/>
                <a:gd name="T10" fmla="*/ 75 w 121"/>
                <a:gd name="T11" fmla="*/ 1 h 171"/>
                <a:gd name="T12" fmla="*/ 74 w 121"/>
                <a:gd name="T13" fmla="*/ 11 h 171"/>
                <a:gd name="T14" fmla="*/ 67 w 121"/>
                <a:gd name="T15" fmla="*/ 42 h 171"/>
                <a:gd name="T16" fmla="*/ 67 w 121"/>
                <a:gd name="T17" fmla="*/ 7 h 171"/>
                <a:gd name="T18" fmla="*/ 58 w 121"/>
                <a:gd name="T19" fmla="*/ 0 h 171"/>
                <a:gd name="T20" fmla="*/ 57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2 w 121"/>
                <a:gd name="T33" fmla="*/ 35 h 171"/>
                <a:gd name="T34" fmla="*/ 1 w 121"/>
                <a:gd name="T35" fmla="*/ 48 h 171"/>
                <a:gd name="T36" fmla="*/ 1 w 121"/>
                <a:gd name="T37" fmla="*/ 48 h 171"/>
                <a:gd name="T38" fmla="*/ 2 w 121"/>
                <a:gd name="T39" fmla="*/ 50 h 171"/>
                <a:gd name="T40" fmla="*/ 6 w 121"/>
                <a:gd name="T41" fmla="*/ 57 h 171"/>
                <a:gd name="T42" fmla="*/ 20 w 121"/>
                <a:gd name="T43" fmla="*/ 84 h 171"/>
                <a:gd name="T44" fmla="*/ 32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3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0" y="26"/>
                  </a:cubicBezTo>
                  <a:cubicBezTo>
                    <a:pt x="120" y="26"/>
                    <a:pt x="120" y="26"/>
                    <a:pt x="120"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0"/>
                    <a:pt x="75" y="0"/>
                  </a:cubicBezTo>
                  <a:cubicBezTo>
                    <a:pt x="75" y="1"/>
                    <a:pt x="75" y="1"/>
                    <a:pt x="75"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7" y="9"/>
                    <a:pt x="57" y="9"/>
                    <a:pt x="57" y="9"/>
                  </a:cubicBezTo>
                  <a:cubicBezTo>
                    <a:pt x="56" y="42"/>
                    <a:pt x="56" y="42"/>
                    <a:pt x="56" y="42"/>
                  </a:cubicBezTo>
                  <a:cubicBezTo>
                    <a:pt x="45" y="18"/>
                    <a:pt x="45" y="18"/>
                    <a:pt x="45" y="18"/>
                  </a:cubicBezTo>
                  <a:cubicBezTo>
                    <a:pt x="49" y="11"/>
                    <a:pt x="49" y="11"/>
                    <a:pt x="49" y="11"/>
                  </a:cubicBezTo>
                  <a:cubicBezTo>
                    <a:pt x="40" y="7"/>
                    <a:pt x="40" y="7"/>
                    <a:pt x="40" y="7"/>
                  </a:cubicBezTo>
                  <a:cubicBezTo>
                    <a:pt x="47" y="0"/>
                    <a:pt x="47" y="0"/>
                    <a:pt x="47" y="0"/>
                  </a:cubicBezTo>
                  <a:cubicBezTo>
                    <a:pt x="47" y="0"/>
                    <a:pt x="47" y="0"/>
                    <a:pt x="47" y="0"/>
                  </a:cubicBezTo>
                  <a:cubicBezTo>
                    <a:pt x="44" y="0"/>
                    <a:pt x="42" y="1"/>
                    <a:pt x="39" y="1"/>
                  </a:cubicBezTo>
                  <a:cubicBezTo>
                    <a:pt x="39" y="1"/>
                    <a:pt x="38" y="1"/>
                    <a:pt x="38" y="1"/>
                  </a:cubicBezTo>
                  <a:cubicBezTo>
                    <a:pt x="36" y="1"/>
                    <a:pt x="33" y="3"/>
                    <a:pt x="31" y="5"/>
                  </a:cubicBezTo>
                  <a:cubicBezTo>
                    <a:pt x="3" y="35"/>
                    <a:pt x="3" y="35"/>
                    <a:pt x="3" y="35"/>
                  </a:cubicBezTo>
                  <a:cubicBezTo>
                    <a:pt x="2" y="35"/>
                    <a:pt x="2" y="35"/>
                    <a:pt x="2" y="35"/>
                  </a:cubicBezTo>
                  <a:cubicBezTo>
                    <a:pt x="2" y="35"/>
                    <a:pt x="2" y="35"/>
                    <a:pt x="2" y="35"/>
                  </a:cubicBezTo>
                  <a:cubicBezTo>
                    <a:pt x="0" y="60"/>
                    <a:pt x="2" y="42"/>
                    <a:pt x="1" y="48"/>
                  </a:cubicBezTo>
                  <a:cubicBezTo>
                    <a:pt x="1" y="48"/>
                    <a:pt x="1" y="48"/>
                    <a:pt x="1" y="48"/>
                  </a:cubicBezTo>
                  <a:cubicBezTo>
                    <a:pt x="1" y="48"/>
                    <a:pt x="1" y="48"/>
                    <a:pt x="1" y="48"/>
                  </a:cubicBezTo>
                  <a:cubicBezTo>
                    <a:pt x="1" y="48"/>
                    <a:pt x="1" y="48"/>
                    <a:pt x="1" y="48"/>
                  </a:cubicBezTo>
                  <a:cubicBezTo>
                    <a:pt x="2" y="49"/>
                    <a:pt x="2" y="49"/>
                    <a:pt x="2" y="49"/>
                  </a:cubicBezTo>
                  <a:cubicBezTo>
                    <a:pt x="2" y="50"/>
                    <a:pt x="2" y="50"/>
                    <a:pt x="2" y="50"/>
                  </a:cubicBezTo>
                  <a:cubicBezTo>
                    <a:pt x="3" y="52"/>
                    <a:pt x="3" y="52"/>
                    <a:pt x="3" y="52"/>
                  </a:cubicBezTo>
                  <a:cubicBezTo>
                    <a:pt x="6" y="57"/>
                    <a:pt x="6" y="57"/>
                    <a:pt x="6" y="57"/>
                  </a:cubicBezTo>
                  <a:cubicBezTo>
                    <a:pt x="10" y="66"/>
                    <a:pt x="10" y="66"/>
                    <a:pt x="10" y="66"/>
                  </a:cubicBezTo>
                  <a:cubicBezTo>
                    <a:pt x="20" y="84"/>
                    <a:pt x="20" y="84"/>
                    <a:pt x="20" y="84"/>
                  </a:cubicBezTo>
                  <a:cubicBezTo>
                    <a:pt x="24" y="82"/>
                    <a:pt x="28" y="80"/>
                    <a:pt x="33" y="78"/>
                  </a:cubicBezTo>
                  <a:cubicBezTo>
                    <a:pt x="32" y="82"/>
                    <a:pt x="32" y="86"/>
                    <a:pt x="32" y="90"/>
                  </a:cubicBezTo>
                  <a:cubicBezTo>
                    <a:pt x="32" y="90"/>
                    <a:pt x="32" y="90"/>
                    <a:pt x="32" y="90"/>
                  </a:cubicBezTo>
                  <a:cubicBezTo>
                    <a:pt x="33" y="90"/>
                    <a:pt x="34" y="90"/>
                    <a:pt x="35" y="90"/>
                  </a:cubicBezTo>
                  <a:cubicBezTo>
                    <a:pt x="37" y="171"/>
                    <a:pt x="37" y="171"/>
                    <a:pt x="37" y="171"/>
                  </a:cubicBezTo>
                  <a:cubicBezTo>
                    <a:pt x="60" y="171"/>
                    <a:pt x="60" y="171"/>
                    <a:pt x="60" y="171"/>
                  </a:cubicBezTo>
                  <a:cubicBezTo>
                    <a:pt x="60" y="161"/>
                    <a:pt x="60" y="147"/>
                    <a:pt x="60" y="134"/>
                  </a:cubicBezTo>
                  <a:cubicBezTo>
                    <a:pt x="57" y="127"/>
                    <a:pt x="56" y="118"/>
                    <a:pt x="56" y="110"/>
                  </a:cubicBezTo>
                  <a:cubicBezTo>
                    <a:pt x="56" y="73"/>
                    <a:pt x="84" y="44"/>
                    <a:pt x="120" y="42"/>
                  </a:cubicBezTo>
                  <a:close/>
                  <a:moveTo>
                    <a:pt x="89" y="33"/>
                  </a:moveTo>
                  <a:cubicBezTo>
                    <a:pt x="89" y="31"/>
                    <a:pt x="89" y="29"/>
                    <a:pt x="89" y="27"/>
                  </a:cubicBezTo>
                  <a:cubicBezTo>
                    <a:pt x="93" y="31"/>
                    <a:pt x="93" y="31"/>
                    <a:pt x="93" y="31"/>
                  </a:cubicBezTo>
                  <a:cubicBezTo>
                    <a:pt x="95" y="33"/>
                    <a:pt x="95" y="33"/>
                    <a:pt x="95" y="33"/>
                  </a:cubicBezTo>
                  <a:cubicBezTo>
                    <a:pt x="75" y="45"/>
                    <a:pt x="75" y="45"/>
                    <a:pt x="75" y="45"/>
                  </a:cubicBezTo>
                  <a:cubicBezTo>
                    <a:pt x="73" y="42"/>
                    <a:pt x="73" y="42"/>
                    <a:pt x="73" y="42"/>
                  </a:cubicBezTo>
                  <a:lnTo>
                    <a:pt x="89" y="33"/>
                  </a:lnTo>
                  <a:close/>
                  <a:moveTo>
                    <a:pt x="33" y="60"/>
                  </a:moveTo>
                  <a:cubicBezTo>
                    <a:pt x="30" y="55"/>
                    <a:pt x="30" y="55"/>
                    <a:pt x="30" y="55"/>
                  </a:cubicBezTo>
                  <a:cubicBezTo>
                    <a:pt x="25" y="46"/>
                    <a:pt x="25" y="46"/>
                    <a:pt x="25" y="46"/>
                  </a:cubicBezTo>
                  <a:cubicBezTo>
                    <a:pt x="23" y="44"/>
                    <a:pt x="23" y="44"/>
                    <a:pt x="23" y="44"/>
                  </a:cubicBezTo>
                  <a:cubicBezTo>
                    <a:pt x="34" y="31"/>
                    <a:pt x="34" y="31"/>
                    <a:pt x="34" y="31"/>
                  </a:cubicBezTo>
                  <a:cubicBezTo>
                    <a:pt x="33"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96" name="Freeform 288"/>
            <p:cNvSpPr/>
            <p:nvPr/>
          </p:nvSpPr>
          <p:spPr bwMode="auto">
            <a:xfrm>
              <a:off x="5984876" y="3730625"/>
              <a:ext cx="92075" cy="111125"/>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97" name="Freeform 289"/>
            <p:cNvSpPr>
              <a:spLocks noEditPoints="1"/>
            </p:cNvSpPr>
            <p:nvPr/>
          </p:nvSpPr>
          <p:spPr bwMode="auto">
            <a:xfrm>
              <a:off x="5978526" y="3373438"/>
              <a:ext cx="471488" cy="471488"/>
            </a:xfrm>
            <a:custGeom>
              <a:avLst/>
              <a:gdLst>
                <a:gd name="T0" fmla="*/ 62 w 124"/>
                <a:gd name="T1" fmla="*/ 0 h 124"/>
                <a:gd name="T2" fmla="*/ 0 w 124"/>
                <a:gd name="T3" fmla="*/ 62 h 124"/>
                <a:gd name="T4" fmla="*/ 62 w 124"/>
                <a:gd name="T5" fmla="*/ 124 h 124"/>
                <a:gd name="T6" fmla="*/ 124 w 124"/>
                <a:gd name="T7" fmla="*/ 62 h 124"/>
                <a:gd name="T8" fmla="*/ 62 w 124"/>
                <a:gd name="T9" fmla="*/ 0 h 124"/>
                <a:gd name="T10" fmla="*/ 68 w 124"/>
                <a:gd name="T11" fmla="*/ 112 h 124"/>
                <a:gd name="T12" fmla="*/ 68 w 124"/>
                <a:gd name="T13" fmla="*/ 100 h 124"/>
                <a:gd name="T14" fmla="*/ 62 w 124"/>
                <a:gd name="T15" fmla="*/ 101 h 124"/>
                <a:gd name="T16" fmla="*/ 56 w 124"/>
                <a:gd name="T17" fmla="*/ 100 h 124"/>
                <a:gd name="T18" fmla="*/ 56 w 124"/>
                <a:gd name="T19" fmla="*/ 112 h 124"/>
                <a:gd name="T20" fmla="*/ 12 w 124"/>
                <a:gd name="T21" fmla="*/ 67 h 124"/>
                <a:gd name="T22" fmla="*/ 24 w 124"/>
                <a:gd name="T23" fmla="*/ 67 h 124"/>
                <a:gd name="T24" fmla="*/ 23 w 124"/>
                <a:gd name="T25" fmla="*/ 62 h 124"/>
                <a:gd name="T26" fmla="*/ 24 w 124"/>
                <a:gd name="T27" fmla="*/ 56 h 124"/>
                <a:gd name="T28" fmla="*/ 12 w 124"/>
                <a:gd name="T29" fmla="*/ 56 h 124"/>
                <a:gd name="T30" fmla="*/ 56 w 124"/>
                <a:gd name="T31" fmla="*/ 11 h 124"/>
                <a:gd name="T32" fmla="*/ 56 w 124"/>
                <a:gd name="T33" fmla="*/ 23 h 124"/>
                <a:gd name="T34" fmla="*/ 62 w 124"/>
                <a:gd name="T35" fmla="*/ 23 h 124"/>
                <a:gd name="T36" fmla="*/ 68 w 124"/>
                <a:gd name="T37" fmla="*/ 23 h 124"/>
                <a:gd name="T38" fmla="*/ 68 w 124"/>
                <a:gd name="T39" fmla="*/ 11 h 124"/>
                <a:gd name="T40" fmla="*/ 112 w 124"/>
                <a:gd name="T41" fmla="*/ 56 h 124"/>
                <a:gd name="T42" fmla="*/ 101 w 124"/>
                <a:gd name="T43" fmla="*/ 56 h 124"/>
                <a:gd name="T44" fmla="*/ 101 w 124"/>
                <a:gd name="T45" fmla="*/ 62 h 124"/>
                <a:gd name="T46" fmla="*/ 101 w 124"/>
                <a:gd name="T47" fmla="*/ 67 h 124"/>
                <a:gd name="T48" fmla="*/ 112 w 124"/>
                <a:gd name="T49" fmla="*/ 67 h 124"/>
                <a:gd name="T50" fmla="*/ 68 w 124"/>
                <a:gd name="T51" fmla="*/ 11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close/>
                  <a:moveTo>
                    <a:pt x="68" y="112"/>
                  </a:moveTo>
                  <a:cubicBezTo>
                    <a:pt x="68" y="100"/>
                    <a:pt x="68" y="100"/>
                    <a:pt x="68" y="100"/>
                  </a:cubicBezTo>
                  <a:cubicBezTo>
                    <a:pt x="66" y="100"/>
                    <a:pt x="64" y="101"/>
                    <a:pt x="62" y="101"/>
                  </a:cubicBezTo>
                  <a:cubicBezTo>
                    <a:pt x="60" y="101"/>
                    <a:pt x="58" y="100"/>
                    <a:pt x="56" y="100"/>
                  </a:cubicBezTo>
                  <a:cubicBezTo>
                    <a:pt x="56" y="112"/>
                    <a:pt x="56" y="112"/>
                    <a:pt x="56" y="112"/>
                  </a:cubicBezTo>
                  <a:cubicBezTo>
                    <a:pt x="33" y="109"/>
                    <a:pt x="15" y="91"/>
                    <a:pt x="12" y="67"/>
                  </a:cubicBezTo>
                  <a:cubicBezTo>
                    <a:pt x="24" y="67"/>
                    <a:pt x="24" y="67"/>
                    <a:pt x="24" y="67"/>
                  </a:cubicBezTo>
                  <a:cubicBezTo>
                    <a:pt x="23" y="66"/>
                    <a:pt x="23" y="64"/>
                    <a:pt x="23" y="62"/>
                  </a:cubicBezTo>
                  <a:cubicBezTo>
                    <a:pt x="23" y="60"/>
                    <a:pt x="23" y="58"/>
                    <a:pt x="24" y="56"/>
                  </a:cubicBezTo>
                  <a:cubicBezTo>
                    <a:pt x="12" y="56"/>
                    <a:pt x="12" y="56"/>
                    <a:pt x="12" y="56"/>
                  </a:cubicBezTo>
                  <a:cubicBezTo>
                    <a:pt x="15" y="33"/>
                    <a:pt x="33" y="14"/>
                    <a:pt x="56" y="11"/>
                  </a:cubicBezTo>
                  <a:cubicBezTo>
                    <a:pt x="56" y="23"/>
                    <a:pt x="56" y="23"/>
                    <a:pt x="56" y="23"/>
                  </a:cubicBezTo>
                  <a:cubicBezTo>
                    <a:pt x="58" y="23"/>
                    <a:pt x="60" y="23"/>
                    <a:pt x="62" y="23"/>
                  </a:cubicBezTo>
                  <a:cubicBezTo>
                    <a:pt x="64" y="23"/>
                    <a:pt x="66" y="23"/>
                    <a:pt x="68" y="23"/>
                  </a:cubicBezTo>
                  <a:cubicBezTo>
                    <a:pt x="68" y="11"/>
                    <a:pt x="68" y="11"/>
                    <a:pt x="68" y="11"/>
                  </a:cubicBezTo>
                  <a:cubicBezTo>
                    <a:pt x="91" y="14"/>
                    <a:pt x="109" y="33"/>
                    <a:pt x="112" y="56"/>
                  </a:cubicBezTo>
                  <a:cubicBezTo>
                    <a:pt x="101" y="56"/>
                    <a:pt x="101" y="56"/>
                    <a:pt x="101" y="56"/>
                  </a:cubicBezTo>
                  <a:cubicBezTo>
                    <a:pt x="101" y="58"/>
                    <a:pt x="101" y="60"/>
                    <a:pt x="101" y="62"/>
                  </a:cubicBezTo>
                  <a:cubicBezTo>
                    <a:pt x="101" y="64"/>
                    <a:pt x="101" y="66"/>
                    <a:pt x="101" y="67"/>
                  </a:cubicBezTo>
                  <a:cubicBezTo>
                    <a:pt x="112" y="67"/>
                    <a:pt x="112" y="67"/>
                    <a:pt x="112" y="67"/>
                  </a:cubicBezTo>
                  <a:cubicBezTo>
                    <a:pt x="109" y="91"/>
                    <a:pt x="91" y="109"/>
                    <a:pt x="68"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98" name="Freeform 290"/>
            <p:cNvSpPr/>
            <p:nvPr/>
          </p:nvSpPr>
          <p:spPr bwMode="auto">
            <a:xfrm>
              <a:off x="6118226" y="3446463"/>
              <a:ext cx="34925" cy="38100"/>
            </a:xfrm>
            <a:custGeom>
              <a:avLst/>
              <a:gdLst>
                <a:gd name="T0" fmla="*/ 3 w 9"/>
                <a:gd name="T1" fmla="*/ 10 h 10"/>
                <a:gd name="T2" fmla="*/ 9 w 9"/>
                <a:gd name="T3" fmla="*/ 7 h 10"/>
                <a:gd name="T4" fmla="*/ 6 w 9"/>
                <a:gd name="T5" fmla="*/ 2 h 10"/>
                <a:gd name="T6" fmla="*/ 3 w 9"/>
                <a:gd name="T7" fmla="*/ 0 h 10"/>
                <a:gd name="T8" fmla="*/ 2 w 9"/>
                <a:gd name="T9" fmla="*/ 1 h 10"/>
                <a:gd name="T10" fmla="*/ 0 w 9"/>
                <a:gd name="T11" fmla="*/ 3 h 10"/>
                <a:gd name="T12" fmla="*/ 1 w 9"/>
                <a:gd name="T13" fmla="*/ 5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5" y="9"/>
                    <a:pt x="7" y="8"/>
                    <a:pt x="9" y="7"/>
                  </a:cubicBezTo>
                  <a:cubicBezTo>
                    <a:pt x="6" y="2"/>
                    <a:pt x="6" y="2"/>
                    <a:pt x="6" y="2"/>
                  </a:cubicBezTo>
                  <a:cubicBezTo>
                    <a:pt x="5" y="1"/>
                    <a:pt x="4" y="0"/>
                    <a:pt x="3" y="0"/>
                  </a:cubicBezTo>
                  <a:cubicBezTo>
                    <a:pt x="3" y="0"/>
                    <a:pt x="2" y="1"/>
                    <a:pt x="2" y="1"/>
                  </a:cubicBezTo>
                  <a:cubicBezTo>
                    <a:pt x="1" y="1"/>
                    <a:pt x="0" y="2"/>
                    <a:pt x="0" y="3"/>
                  </a:cubicBezTo>
                  <a:cubicBezTo>
                    <a:pt x="0" y="3"/>
                    <a:pt x="0" y="4"/>
                    <a:pt x="1" y="5"/>
                  </a:cubicBezTo>
                  <a:lnTo>
                    <a:pt x="3"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99" name="Freeform 291"/>
            <p:cNvSpPr/>
            <p:nvPr/>
          </p:nvSpPr>
          <p:spPr bwMode="auto">
            <a:xfrm>
              <a:off x="6275388" y="3446463"/>
              <a:ext cx="33338" cy="38100"/>
            </a:xfrm>
            <a:custGeom>
              <a:avLst/>
              <a:gdLst>
                <a:gd name="T0" fmla="*/ 7 w 9"/>
                <a:gd name="T1" fmla="*/ 1 h 10"/>
                <a:gd name="T2" fmla="*/ 6 w 9"/>
                <a:gd name="T3" fmla="*/ 0 h 10"/>
                <a:gd name="T4" fmla="*/ 3 w 9"/>
                <a:gd name="T5" fmla="*/ 2 h 10"/>
                <a:gd name="T6" fmla="*/ 0 w 9"/>
                <a:gd name="T7" fmla="*/ 7 h 10"/>
                <a:gd name="T8" fmla="*/ 6 w 9"/>
                <a:gd name="T9" fmla="*/ 10 h 10"/>
                <a:gd name="T10" fmla="*/ 9 w 9"/>
                <a:gd name="T11" fmla="*/ 5 h 10"/>
                <a:gd name="T12" fmla="*/ 7 w 9"/>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7" y="1"/>
                  </a:moveTo>
                  <a:cubicBezTo>
                    <a:pt x="7" y="1"/>
                    <a:pt x="7" y="0"/>
                    <a:pt x="6" y="0"/>
                  </a:cubicBezTo>
                  <a:cubicBezTo>
                    <a:pt x="5" y="0"/>
                    <a:pt x="4" y="1"/>
                    <a:pt x="3" y="2"/>
                  </a:cubicBezTo>
                  <a:cubicBezTo>
                    <a:pt x="0" y="7"/>
                    <a:pt x="0" y="7"/>
                    <a:pt x="0" y="7"/>
                  </a:cubicBezTo>
                  <a:cubicBezTo>
                    <a:pt x="2" y="8"/>
                    <a:pt x="4" y="9"/>
                    <a:pt x="6" y="10"/>
                  </a:cubicBezTo>
                  <a:cubicBezTo>
                    <a:pt x="9" y="5"/>
                    <a:pt x="9" y="5"/>
                    <a:pt x="9" y="5"/>
                  </a:cubicBezTo>
                  <a:cubicBezTo>
                    <a:pt x="9" y="3"/>
                    <a:pt x="9"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100" name="Freeform 292"/>
            <p:cNvSpPr/>
            <p:nvPr/>
          </p:nvSpPr>
          <p:spPr bwMode="auto">
            <a:xfrm>
              <a:off x="6335713" y="3511550"/>
              <a:ext cx="34925" cy="30163"/>
            </a:xfrm>
            <a:custGeom>
              <a:avLst/>
              <a:gdLst>
                <a:gd name="T0" fmla="*/ 8 w 9"/>
                <a:gd name="T1" fmla="*/ 6 h 8"/>
                <a:gd name="T2" fmla="*/ 9 w 9"/>
                <a:gd name="T3" fmla="*/ 4 h 8"/>
                <a:gd name="T4" fmla="*/ 9 w 9"/>
                <a:gd name="T5" fmla="*/ 1 h 8"/>
                <a:gd name="T6" fmla="*/ 6 w 9"/>
                <a:gd name="T7" fmla="*/ 0 h 8"/>
                <a:gd name="T8" fmla="*/ 5 w 9"/>
                <a:gd name="T9" fmla="*/ 0 h 8"/>
                <a:gd name="T10" fmla="*/ 0 w 9"/>
                <a:gd name="T11" fmla="*/ 3 h 8"/>
                <a:gd name="T12" fmla="*/ 3 w 9"/>
                <a:gd name="T13" fmla="*/ 8 h 8"/>
                <a:gd name="T14" fmla="*/ 8 w 9"/>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8" y="6"/>
                  </a:moveTo>
                  <a:cubicBezTo>
                    <a:pt x="8" y="5"/>
                    <a:pt x="9" y="5"/>
                    <a:pt x="9" y="4"/>
                  </a:cubicBezTo>
                  <a:cubicBezTo>
                    <a:pt x="9" y="3"/>
                    <a:pt x="9" y="2"/>
                    <a:pt x="9" y="1"/>
                  </a:cubicBezTo>
                  <a:cubicBezTo>
                    <a:pt x="8" y="1"/>
                    <a:pt x="7" y="0"/>
                    <a:pt x="6" y="0"/>
                  </a:cubicBezTo>
                  <a:cubicBezTo>
                    <a:pt x="6" y="0"/>
                    <a:pt x="5" y="0"/>
                    <a:pt x="5" y="0"/>
                  </a:cubicBezTo>
                  <a:cubicBezTo>
                    <a:pt x="0" y="3"/>
                    <a:pt x="0" y="3"/>
                    <a:pt x="0" y="3"/>
                  </a:cubicBezTo>
                  <a:cubicBezTo>
                    <a:pt x="1" y="5"/>
                    <a:pt x="2" y="7"/>
                    <a:pt x="3" y="8"/>
                  </a:cubicBezTo>
                  <a:lnTo>
                    <a:pt x="8"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101" name="Freeform 293"/>
            <p:cNvSpPr/>
            <p:nvPr/>
          </p:nvSpPr>
          <p:spPr bwMode="auto">
            <a:xfrm>
              <a:off x="6057901" y="3511550"/>
              <a:ext cx="34925" cy="30163"/>
            </a:xfrm>
            <a:custGeom>
              <a:avLst/>
              <a:gdLst>
                <a:gd name="T0" fmla="*/ 3 w 9"/>
                <a:gd name="T1" fmla="*/ 0 h 8"/>
                <a:gd name="T2" fmla="*/ 0 w 9"/>
                <a:gd name="T3" fmla="*/ 1 h 8"/>
                <a:gd name="T4" fmla="*/ 0 w 9"/>
                <a:gd name="T5" fmla="*/ 4 h 8"/>
                <a:gd name="T6" fmla="*/ 1 w 9"/>
                <a:gd name="T7" fmla="*/ 6 h 8"/>
                <a:gd name="T8" fmla="*/ 6 w 9"/>
                <a:gd name="T9" fmla="*/ 8 h 8"/>
                <a:gd name="T10" fmla="*/ 9 w 9"/>
                <a:gd name="T11" fmla="*/ 3 h 8"/>
                <a:gd name="T12" fmla="*/ 4 w 9"/>
                <a:gd name="T13" fmla="*/ 0 h 8"/>
                <a:gd name="T14" fmla="*/ 3 w 9"/>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3" y="0"/>
                  </a:moveTo>
                  <a:cubicBezTo>
                    <a:pt x="2" y="0"/>
                    <a:pt x="1" y="1"/>
                    <a:pt x="0" y="1"/>
                  </a:cubicBezTo>
                  <a:cubicBezTo>
                    <a:pt x="0" y="2"/>
                    <a:pt x="0" y="3"/>
                    <a:pt x="0" y="4"/>
                  </a:cubicBezTo>
                  <a:cubicBezTo>
                    <a:pt x="0" y="5"/>
                    <a:pt x="1" y="5"/>
                    <a:pt x="1" y="6"/>
                  </a:cubicBezTo>
                  <a:cubicBezTo>
                    <a:pt x="6" y="8"/>
                    <a:pt x="6" y="8"/>
                    <a:pt x="6" y="8"/>
                  </a:cubicBezTo>
                  <a:cubicBezTo>
                    <a:pt x="7" y="7"/>
                    <a:pt x="8" y="5"/>
                    <a:pt x="9" y="3"/>
                  </a:cubicBezTo>
                  <a:cubicBezTo>
                    <a:pt x="4" y="0"/>
                    <a:pt x="4" y="0"/>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102" name="Freeform 294"/>
            <p:cNvSpPr/>
            <p:nvPr/>
          </p:nvSpPr>
          <p:spPr bwMode="auto">
            <a:xfrm>
              <a:off x="6335713" y="3673475"/>
              <a:ext cx="34925" cy="31750"/>
            </a:xfrm>
            <a:custGeom>
              <a:avLst/>
              <a:gdLst>
                <a:gd name="T0" fmla="*/ 0 w 9"/>
                <a:gd name="T1" fmla="*/ 5 h 8"/>
                <a:gd name="T2" fmla="*/ 5 w 9"/>
                <a:gd name="T3" fmla="*/ 8 h 8"/>
                <a:gd name="T4" fmla="*/ 6 w 9"/>
                <a:gd name="T5" fmla="*/ 8 h 8"/>
                <a:gd name="T6" fmla="*/ 9 w 9"/>
                <a:gd name="T7" fmla="*/ 7 h 8"/>
                <a:gd name="T8" fmla="*/ 9 w 9"/>
                <a:gd name="T9" fmla="*/ 5 h 8"/>
                <a:gd name="T10" fmla="*/ 8 w 9"/>
                <a:gd name="T11" fmla="*/ 3 h 8"/>
                <a:gd name="T12" fmla="*/ 3 w 9"/>
                <a:gd name="T13" fmla="*/ 0 h 8"/>
                <a:gd name="T14" fmla="*/ 0 w 9"/>
                <a:gd name="T15" fmla="*/ 5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0" y="5"/>
                  </a:moveTo>
                  <a:cubicBezTo>
                    <a:pt x="5" y="8"/>
                    <a:pt x="5" y="8"/>
                    <a:pt x="5" y="8"/>
                  </a:cubicBezTo>
                  <a:cubicBezTo>
                    <a:pt x="5" y="8"/>
                    <a:pt x="6" y="8"/>
                    <a:pt x="6" y="8"/>
                  </a:cubicBezTo>
                  <a:cubicBezTo>
                    <a:pt x="7" y="8"/>
                    <a:pt x="8" y="8"/>
                    <a:pt x="9" y="7"/>
                  </a:cubicBezTo>
                  <a:cubicBezTo>
                    <a:pt x="9" y="6"/>
                    <a:pt x="9" y="5"/>
                    <a:pt x="9" y="5"/>
                  </a:cubicBezTo>
                  <a:cubicBezTo>
                    <a:pt x="9" y="4"/>
                    <a:pt x="8" y="3"/>
                    <a:pt x="8" y="3"/>
                  </a:cubicBezTo>
                  <a:cubicBezTo>
                    <a:pt x="3" y="0"/>
                    <a:pt x="3" y="0"/>
                    <a:pt x="3" y="0"/>
                  </a:cubicBezTo>
                  <a:cubicBezTo>
                    <a:pt x="2" y="2"/>
                    <a:pt x="1"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103" name="Freeform 295"/>
            <p:cNvSpPr/>
            <p:nvPr/>
          </p:nvSpPr>
          <p:spPr bwMode="auto">
            <a:xfrm>
              <a:off x="6057901" y="3673475"/>
              <a:ext cx="34925" cy="31750"/>
            </a:xfrm>
            <a:custGeom>
              <a:avLst/>
              <a:gdLst>
                <a:gd name="T0" fmla="*/ 1 w 9"/>
                <a:gd name="T1" fmla="*/ 3 h 8"/>
                <a:gd name="T2" fmla="*/ 0 w 9"/>
                <a:gd name="T3" fmla="*/ 5 h 8"/>
                <a:gd name="T4" fmla="*/ 0 w 9"/>
                <a:gd name="T5" fmla="*/ 7 h 8"/>
                <a:gd name="T6" fmla="*/ 3 w 9"/>
                <a:gd name="T7" fmla="*/ 8 h 8"/>
                <a:gd name="T8" fmla="*/ 4 w 9"/>
                <a:gd name="T9" fmla="*/ 8 h 8"/>
                <a:gd name="T10" fmla="*/ 9 w 9"/>
                <a:gd name="T11" fmla="*/ 5 h 8"/>
                <a:gd name="T12" fmla="*/ 6 w 9"/>
                <a:gd name="T13" fmla="*/ 0 h 8"/>
                <a:gd name="T14" fmla="*/ 1 w 9"/>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1" y="3"/>
                  </a:moveTo>
                  <a:cubicBezTo>
                    <a:pt x="1" y="3"/>
                    <a:pt x="0" y="4"/>
                    <a:pt x="0" y="5"/>
                  </a:cubicBezTo>
                  <a:cubicBezTo>
                    <a:pt x="0" y="5"/>
                    <a:pt x="0" y="6"/>
                    <a:pt x="0" y="7"/>
                  </a:cubicBezTo>
                  <a:cubicBezTo>
                    <a:pt x="1" y="8"/>
                    <a:pt x="2" y="8"/>
                    <a:pt x="3" y="8"/>
                  </a:cubicBezTo>
                  <a:cubicBezTo>
                    <a:pt x="3" y="8"/>
                    <a:pt x="4" y="8"/>
                    <a:pt x="4" y="8"/>
                  </a:cubicBezTo>
                  <a:cubicBezTo>
                    <a:pt x="9" y="5"/>
                    <a:pt x="9" y="5"/>
                    <a:pt x="9" y="5"/>
                  </a:cubicBezTo>
                  <a:cubicBezTo>
                    <a:pt x="8" y="3"/>
                    <a:pt x="7" y="2"/>
                    <a:pt x="6" y="0"/>
                  </a:cubicBezTo>
                  <a:lnTo>
                    <a:pt x="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104" name="Freeform 296"/>
            <p:cNvSpPr/>
            <p:nvPr/>
          </p:nvSpPr>
          <p:spPr bwMode="auto">
            <a:xfrm>
              <a:off x="6275388" y="3730625"/>
              <a:ext cx="33338" cy="38100"/>
            </a:xfrm>
            <a:custGeom>
              <a:avLst/>
              <a:gdLst>
                <a:gd name="T0" fmla="*/ 6 w 9"/>
                <a:gd name="T1" fmla="*/ 0 h 10"/>
                <a:gd name="T2" fmla="*/ 0 w 9"/>
                <a:gd name="T3" fmla="*/ 3 h 10"/>
                <a:gd name="T4" fmla="*/ 3 w 9"/>
                <a:gd name="T5" fmla="*/ 8 h 10"/>
                <a:gd name="T6" fmla="*/ 6 w 9"/>
                <a:gd name="T7" fmla="*/ 10 h 10"/>
                <a:gd name="T8" fmla="*/ 7 w 9"/>
                <a:gd name="T9" fmla="*/ 9 h 10"/>
                <a:gd name="T10" fmla="*/ 9 w 9"/>
                <a:gd name="T11" fmla="*/ 5 h 10"/>
                <a:gd name="T12" fmla="*/ 6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6" y="0"/>
                  </a:moveTo>
                  <a:cubicBezTo>
                    <a:pt x="4" y="1"/>
                    <a:pt x="2" y="2"/>
                    <a:pt x="0" y="3"/>
                  </a:cubicBezTo>
                  <a:cubicBezTo>
                    <a:pt x="3" y="8"/>
                    <a:pt x="3" y="8"/>
                    <a:pt x="3" y="8"/>
                  </a:cubicBezTo>
                  <a:cubicBezTo>
                    <a:pt x="4" y="9"/>
                    <a:pt x="5" y="10"/>
                    <a:pt x="6" y="10"/>
                  </a:cubicBezTo>
                  <a:cubicBezTo>
                    <a:pt x="7" y="10"/>
                    <a:pt x="7" y="10"/>
                    <a:pt x="7" y="9"/>
                  </a:cubicBezTo>
                  <a:cubicBezTo>
                    <a:pt x="9" y="9"/>
                    <a:pt x="9" y="7"/>
                    <a:pt x="9" y="5"/>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105" name="Freeform 297"/>
            <p:cNvSpPr/>
            <p:nvPr/>
          </p:nvSpPr>
          <p:spPr bwMode="auto">
            <a:xfrm>
              <a:off x="6118226" y="3730625"/>
              <a:ext cx="34925" cy="38100"/>
            </a:xfrm>
            <a:custGeom>
              <a:avLst/>
              <a:gdLst>
                <a:gd name="T0" fmla="*/ 1 w 9"/>
                <a:gd name="T1" fmla="*/ 5 h 10"/>
                <a:gd name="T2" fmla="*/ 0 w 9"/>
                <a:gd name="T3" fmla="*/ 8 h 10"/>
                <a:gd name="T4" fmla="*/ 2 w 9"/>
                <a:gd name="T5" fmla="*/ 9 h 10"/>
                <a:gd name="T6" fmla="*/ 3 w 9"/>
                <a:gd name="T7" fmla="*/ 10 h 10"/>
                <a:gd name="T8" fmla="*/ 6 w 9"/>
                <a:gd name="T9" fmla="*/ 8 h 10"/>
                <a:gd name="T10" fmla="*/ 9 w 9"/>
                <a:gd name="T11" fmla="*/ 3 h 10"/>
                <a:gd name="T12" fmla="*/ 3 w 9"/>
                <a:gd name="T13" fmla="*/ 0 h 10"/>
                <a:gd name="T14" fmla="*/ 1 w 9"/>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1" y="5"/>
                  </a:moveTo>
                  <a:cubicBezTo>
                    <a:pt x="0" y="6"/>
                    <a:pt x="0" y="7"/>
                    <a:pt x="0" y="8"/>
                  </a:cubicBezTo>
                  <a:cubicBezTo>
                    <a:pt x="0" y="8"/>
                    <a:pt x="1" y="9"/>
                    <a:pt x="2" y="9"/>
                  </a:cubicBezTo>
                  <a:cubicBezTo>
                    <a:pt x="2" y="10"/>
                    <a:pt x="3" y="10"/>
                    <a:pt x="3" y="10"/>
                  </a:cubicBezTo>
                  <a:cubicBezTo>
                    <a:pt x="4" y="10"/>
                    <a:pt x="5" y="9"/>
                    <a:pt x="6" y="8"/>
                  </a:cubicBezTo>
                  <a:cubicBezTo>
                    <a:pt x="9" y="3"/>
                    <a:pt x="9" y="3"/>
                    <a:pt x="9" y="3"/>
                  </a:cubicBezTo>
                  <a:cubicBezTo>
                    <a:pt x="7" y="2"/>
                    <a:pt x="5" y="1"/>
                    <a:pt x="3" y="0"/>
                  </a:cubicBezTo>
                  <a:lnTo>
                    <a:pt x="1"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106" name="Oval 298"/>
            <p:cNvSpPr>
              <a:spLocks noChangeArrowheads="1"/>
            </p:cNvSpPr>
            <p:nvPr/>
          </p:nvSpPr>
          <p:spPr bwMode="auto">
            <a:xfrm>
              <a:off x="6194426" y="3590925"/>
              <a:ext cx="34925" cy="38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107" name="Freeform 299"/>
            <p:cNvSpPr/>
            <p:nvPr/>
          </p:nvSpPr>
          <p:spPr bwMode="auto">
            <a:xfrm>
              <a:off x="6145213" y="3492500"/>
              <a:ext cx="84138" cy="98425"/>
            </a:xfrm>
            <a:custGeom>
              <a:avLst/>
              <a:gdLst>
                <a:gd name="T0" fmla="*/ 22 w 22"/>
                <a:gd name="T1" fmla="*/ 25 h 26"/>
                <a:gd name="T2" fmla="*/ 21 w 22"/>
                <a:gd name="T3" fmla="*/ 7 h 26"/>
                <a:gd name="T4" fmla="*/ 18 w 22"/>
                <a:gd name="T5" fmla="*/ 3 h 26"/>
                <a:gd name="T6" fmla="*/ 14 w 22"/>
                <a:gd name="T7" fmla="*/ 7 h 26"/>
                <a:gd name="T8" fmla="*/ 14 w 22"/>
                <a:gd name="T9" fmla="*/ 17 h 26"/>
                <a:gd name="T10" fmla="*/ 5 w 22"/>
                <a:gd name="T11" fmla="*/ 1 h 26"/>
                <a:gd name="T12" fmla="*/ 2 w 22"/>
                <a:gd name="T13" fmla="*/ 1 h 26"/>
                <a:gd name="T14" fmla="*/ 1 w 22"/>
                <a:gd name="T15" fmla="*/ 4 h 26"/>
                <a:gd name="T16" fmla="*/ 13 w 22"/>
                <a:gd name="T17" fmla="*/ 26 h 26"/>
                <a:gd name="T18" fmla="*/ 18 w 22"/>
                <a:gd name="T19" fmla="*/ 24 h 26"/>
                <a:gd name="T20" fmla="*/ 22 w 22"/>
                <a:gd name="T2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6">
                  <a:moveTo>
                    <a:pt x="22" y="25"/>
                  </a:moveTo>
                  <a:cubicBezTo>
                    <a:pt x="21" y="7"/>
                    <a:pt x="21" y="7"/>
                    <a:pt x="21" y="7"/>
                  </a:cubicBezTo>
                  <a:cubicBezTo>
                    <a:pt x="21" y="5"/>
                    <a:pt x="20" y="3"/>
                    <a:pt x="18" y="3"/>
                  </a:cubicBezTo>
                  <a:cubicBezTo>
                    <a:pt x="15" y="3"/>
                    <a:pt x="14" y="5"/>
                    <a:pt x="14" y="7"/>
                  </a:cubicBezTo>
                  <a:cubicBezTo>
                    <a:pt x="14" y="17"/>
                    <a:pt x="14" y="17"/>
                    <a:pt x="14" y="17"/>
                  </a:cubicBezTo>
                  <a:cubicBezTo>
                    <a:pt x="5" y="1"/>
                    <a:pt x="5" y="1"/>
                    <a:pt x="5" y="1"/>
                  </a:cubicBezTo>
                  <a:cubicBezTo>
                    <a:pt x="4" y="0"/>
                    <a:pt x="3" y="0"/>
                    <a:pt x="2" y="1"/>
                  </a:cubicBezTo>
                  <a:cubicBezTo>
                    <a:pt x="1" y="1"/>
                    <a:pt x="0" y="3"/>
                    <a:pt x="1" y="4"/>
                  </a:cubicBezTo>
                  <a:cubicBezTo>
                    <a:pt x="13" y="26"/>
                    <a:pt x="13" y="26"/>
                    <a:pt x="13" y="26"/>
                  </a:cubicBezTo>
                  <a:cubicBezTo>
                    <a:pt x="14" y="24"/>
                    <a:pt x="16" y="24"/>
                    <a:pt x="18" y="24"/>
                  </a:cubicBezTo>
                  <a:cubicBezTo>
                    <a:pt x="19" y="24"/>
                    <a:pt x="21" y="24"/>
                    <a:pt x="2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50000"/>
                  </a:schemeClr>
                </a:solidFill>
              </a:endParaRPr>
            </a:p>
          </p:txBody>
        </p:sp>
      </p:grpSp>
      <p:grpSp>
        <p:nvGrpSpPr>
          <p:cNvPr id="114" name="组合 113"/>
          <p:cNvGrpSpPr/>
          <p:nvPr/>
        </p:nvGrpSpPr>
        <p:grpSpPr>
          <a:xfrm>
            <a:off x="6940848" y="4394786"/>
            <a:ext cx="668036" cy="652915"/>
            <a:chOff x="5710238" y="3049588"/>
            <a:chExt cx="771526" cy="754062"/>
          </a:xfrm>
          <a:solidFill>
            <a:schemeClr val="bg1"/>
          </a:solidFill>
        </p:grpSpPr>
        <p:sp>
          <p:nvSpPr>
            <p:cNvPr id="115"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9" name="Text Placeholder 2"/>
          <p:cNvSpPr txBox="1"/>
          <p:nvPr/>
        </p:nvSpPr>
        <p:spPr>
          <a:xfrm>
            <a:off x="2551388" y="1941656"/>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20" name="文本框 36"/>
          <p:cNvSpPr txBox="1"/>
          <p:nvPr/>
        </p:nvSpPr>
        <p:spPr>
          <a:xfrm>
            <a:off x="2510457" y="1520551"/>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21" name="Text Placeholder 2"/>
          <p:cNvSpPr txBox="1"/>
          <p:nvPr/>
        </p:nvSpPr>
        <p:spPr>
          <a:xfrm>
            <a:off x="2551388" y="4448251"/>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22" name="文本框 36"/>
          <p:cNvSpPr txBox="1"/>
          <p:nvPr/>
        </p:nvSpPr>
        <p:spPr>
          <a:xfrm>
            <a:off x="2510457" y="4027146"/>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23" name="Text Placeholder 2"/>
          <p:cNvSpPr txBox="1"/>
          <p:nvPr/>
        </p:nvSpPr>
        <p:spPr>
          <a:xfrm>
            <a:off x="8021945" y="1941656"/>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24" name="文本框 36"/>
          <p:cNvSpPr txBox="1"/>
          <p:nvPr/>
        </p:nvSpPr>
        <p:spPr>
          <a:xfrm>
            <a:off x="7981014" y="1520551"/>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25" name="Text Placeholder 2"/>
          <p:cNvSpPr txBox="1"/>
          <p:nvPr/>
        </p:nvSpPr>
        <p:spPr>
          <a:xfrm>
            <a:off x="8021945" y="4448251"/>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26" name="文本框 36"/>
          <p:cNvSpPr txBox="1"/>
          <p:nvPr/>
        </p:nvSpPr>
        <p:spPr>
          <a:xfrm>
            <a:off x="7981014" y="4027146"/>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par>
                                <p:cTn id="10" presetID="53" presetClass="entr" presetSubtype="16" fill="hold" nodeType="withEffect">
                                  <p:stCondLst>
                                    <p:cond delay="50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fltVal val="0"/>
                                          </p:val>
                                        </p:tav>
                                        <p:tav tm="100000">
                                          <p:val>
                                            <p:strVal val="#ppt_w"/>
                                          </p:val>
                                        </p:tav>
                                      </p:tavLst>
                                    </p:anim>
                                    <p:anim calcmode="lin" valueType="num">
                                      <p:cBhvr>
                                        <p:cTn id="13" dur="500" fill="hold"/>
                                        <p:tgtEl>
                                          <p:spTgt spid="45"/>
                                        </p:tgtEl>
                                        <p:attrNameLst>
                                          <p:attrName>ppt_h</p:attrName>
                                        </p:attrNameLst>
                                      </p:cBhvr>
                                      <p:tavLst>
                                        <p:tav tm="0">
                                          <p:val>
                                            <p:fltVal val="0"/>
                                          </p:val>
                                        </p:tav>
                                        <p:tav tm="100000">
                                          <p:val>
                                            <p:strVal val="#ppt_h"/>
                                          </p:val>
                                        </p:tav>
                                      </p:tavLst>
                                    </p:anim>
                                    <p:animEffect transition="in" filter="fade">
                                      <p:cBhvr>
                                        <p:cTn id="14" dur="500"/>
                                        <p:tgtEl>
                                          <p:spTgt spid="45"/>
                                        </p:tgtEl>
                                      </p:cBhvr>
                                    </p:animEffect>
                                  </p:childTnLst>
                                </p:cTn>
                              </p:par>
                              <p:par>
                                <p:cTn id="15" presetID="53" presetClass="entr" presetSubtype="16" fill="hold" nodeType="withEffect">
                                  <p:stCondLst>
                                    <p:cond delay="100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nodeType="withEffect">
                                  <p:stCondLst>
                                    <p:cond delay="100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animEffect transition="in" filter="fade">
                                      <p:cBhvr>
                                        <p:cTn id="24" dur="500"/>
                                        <p:tgtEl>
                                          <p:spTgt spid="65"/>
                                        </p:tgtEl>
                                      </p:cBhvr>
                                    </p:animEffect>
                                  </p:childTnLst>
                                </p:cTn>
                              </p:par>
                              <p:par>
                                <p:cTn id="25" presetID="53" presetClass="entr" presetSubtype="16" fill="hold" nodeType="withEffect">
                                  <p:stCondLst>
                                    <p:cond delay="150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1500"/>
                                  </p:stCondLst>
                                  <p:childTnLst>
                                    <p:set>
                                      <p:cBhvr>
                                        <p:cTn id="31" dur="1" fill="hold">
                                          <p:stCondLst>
                                            <p:cond delay="0"/>
                                          </p:stCondLst>
                                        </p:cTn>
                                        <p:tgtEl>
                                          <p:spTgt spid="93"/>
                                        </p:tgtEl>
                                        <p:attrNameLst>
                                          <p:attrName>style.visibility</p:attrName>
                                        </p:attrNameLst>
                                      </p:cBhvr>
                                      <p:to>
                                        <p:strVal val="visible"/>
                                      </p:to>
                                    </p:set>
                                    <p:anim calcmode="lin" valueType="num">
                                      <p:cBhvr>
                                        <p:cTn id="32" dur="500" fill="hold"/>
                                        <p:tgtEl>
                                          <p:spTgt spid="93"/>
                                        </p:tgtEl>
                                        <p:attrNameLst>
                                          <p:attrName>ppt_w</p:attrName>
                                        </p:attrNameLst>
                                      </p:cBhvr>
                                      <p:tavLst>
                                        <p:tav tm="0">
                                          <p:val>
                                            <p:fltVal val="0"/>
                                          </p:val>
                                        </p:tav>
                                        <p:tav tm="100000">
                                          <p:val>
                                            <p:strVal val="#ppt_w"/>
                                          </p:val>
                                        </p:tav>
                                      </p:tavLst>
                                    </p:anim>
                                    <p:anim calcmode="lin" valueType="num">
                                      <p:cBhvr>
                                        <p:cTn id="33" dur="500" fill="hold"/>
                                        <p:tgtEl>
                                          <p:spTgt spid="93"/>
                                        </p:tgtEl>
                                        <p:attrNameLst>
                                          <p:attrName>ppt_h</p:attrName>
                                        </p:attrNameLst>
                                      </p:cBhvr>
                                      <p:tavLst>
                                        <p:tav tm="0">
                                          <p:val>
                                            <p:fltVal val="0"/>
                                          </p:val>
                                        </p:tav>
                                        <p:tav tm="100000">
                                          <p:val>
                                            <p:strVal val="#ppt_h"/>
                                          </p:val>
                                        </p:tav>
                                      </p:tavLst>
                                    </p:anim>
                                    <p:animEffect transition="in" filter="fade">
                                      <p:cBhvr>
                                        <p:cTn id="34" dur="500"/>
                                        <p:tgtEl>
                                          <p:spTgt spid="93"/>
                                        </p:tgtEl>
                                      </p:cBhvr>
                                    </p:animEffect>
                                  </p:childTnLst>
                                </p:cTn>
                              </p:par>
                              <p:par>
                                <p:cTn id="35" presetID="53" presetClass="entr" presetSubtype="16" fill="hold" nodeType="withEffect">
                                  <p:stCondLst>
                                    <p:cond delay="200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par>
                                <p:cTn id="40" presetID="53" presetClass="entr" presetSubtype="16" fill="hold" nodeType="withEffect">
                                  <p:stCondLst>
                                    <p:cond delay="2000"/>
                                  </p:stCondLst>
                                  <p:childTnLst>
                                    <p:set>
                                      <p:cBhvr>
                                        <p:cTn id="41" dur="1" fill="hold">
                                          <p:stCondLst>
                                            <p:cond delay="0"/>
                                          </p:stCondLst>
                                        </p:cTn>
                                        <p:tgtEl>
                                          <p:spTgt spid="114"/>
                                        </p:tgtEl>
                                        <p:attrNameLst>
                                          <p:attrName>style.visibility</p:attrName>
                                        </p:attrNameLst>
                                      </p:cBhvr>
                                      <p:to>
                                        <p:strVal val="visible"/>
                                      </p:to>
                                    </p:set>
                                    <p:anim calcmode="lin" valueType="num">
                                      <p:cBhvr>
                                        <p:cTn id="42" dur="500" fill="hold"/>
                                        <p:tgtEl>
                                          <p:spTgt spid="114"/>
                                        </p:tgtEl>
                                        <p:attrNameLst>
                                          <p:attrName>ppt_w</p:attrName>
                                        </p:attrNameLst>
                                      </p:cBhvr>
                                      <p:tavLst>
                                        <p:tav tm="0">
                                          <p:val>
                                            <p:fltVal val="0"/>
                                          </p:val>
                                        </p:tav>
                                        <p:tav tm="100000">
                                          <p:val>
                                            <p:strVal val="#ppt_w"/>
                                          </p:val>
                                        </p:tav>
                                      </p:tavLst>
                                    </p:anim>
                                    <p:anim calcmode="lin" valueType="num">
                                      <p:cBhvr>
                                        <p:cTn id="43" dur="500" fill="hold"/>
                                        <p:tgtEl>
                                          <p:spTgt spid="114"/>
                                        </p:tgtEl>
                                        <p:attrNameLst>
                                          <p:attrName>ppt_h</p:attrName>
                                        </p:attrNameLst>
                                      </p:cBhvr>
                                      <p:tavLst>
                                        <p:tav tm="0">
                                          <p:val>
                                            <p:fltVal val="0"/>
                                          </p:val>
                                        </p:tav>
                                        <p:tav tm="100000">
                                          <p:val>
                                            <p:strVal val="#ppt_h"/>
                                          </p:val>
                                        </p:tav>
                                      </p:tavLst>
                                    </p:anim>
                                    <p:animEffect transition="in" filter="fade">
                                      <p:cBhvr>
                                        <p:cTn id="44"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计划完成情况</a:t>
            </a:r>
          </a:p>
        </p:txBody>
      </p:sp>
      <p:grpSp>
        <p:nvGrpSpPr>
          <p:cNvPr id="34" name="组合 33"/>
          <p:cNvGrpSpPr/>
          <p:nvPr/>
        </p:nvGrpSpPr>
        <p:grpSpPr>
          <a:xfrm>
            <a:off x="1345059" y="1988840"/>
            <a:ext cx="1384597" cy="1384597"/>
            <a:chOff x="304800" y="673100"/>
            <a:chExt cx="4000500" cy="4000500"/>
          </a:xfrm>
          <a:solidFill>
            <a:srgbClr val="C8161D"/>
          </a:solidFill>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椭圆 35"/>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37" name="组合 36"/>
          <p:cNvGrpSpPr/>
          <p:nvPr/>
        </p:nvGrpSpPr>
        <p:grpSpPr>
          <a:xfrm>
            <a:off x="3920902" y="1989689"/>
            <a:ext cx="1384597" cy="1384597"/>
            <a:chOff x="304800" y="673100"/>
            <a:chExt cx="4000500" cy="4000500"/>
          </a:xfrm>
          <a:solidFill>
            <a:srgbClr val="C8161D"/>
          </a:solidFill>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椭圆 3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40" name="组合 39"/>
          <p:cNvGrpSpPr/>
          <p:nvPr/>
        </p:nvGrpSpPr>
        <p:grpSpPr>
          <a:xfrm>
            <a:off x="6657206" y="1966935"/>
            <a:ext cx="1384597" cy="1384597"/>
            <a:chOff x="304800" y="673100"/>
            <a:chExt cx="4000500" cy="4000500"/>
          </a:xfrm>
          <a:solidFill>
            <a:srgbClr val="C8161D"/>
          </a:solidFill>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椭圆 41"/>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43" name="组合 42"/>
          <p:cNvGrpSpPr/>
          <p:nvPr/>
        </p:nvGrpSpPr>
        <p:grpSpPr>
          <a:xfrm>
            <a:off x="9321502" y="1966935"/>
            <a:ext cx="1384597" cy="1384597"/>
            <a:chOff x="304800" y="673100"/>
            <a:chExt cx="4000500" cy="4000500"/>
          </a:xfrm>
          <a:solidFill>
            <a:srgbClr val="C8161D"/>
          </a:solidFill>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椭圆 44"/>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6" name="标题 11"/>
          <p:cNvSpPr txBox="1"/>
          <p:nvPr/>
        </p:nvSpPr>
        <p:spPr>
          <a:xfrm>
            <a:off x="1557066" y="2885373"/>
            <a:ext cx="960584" cy="346536"/>
          </a:xfrm>
          <a:prstGeom prst="rect">
            <a:avLst/>
          </a:prstGeom>
        </p:spPr>
        <p:txBody>
          <a:bodyPr>
            <a:normAutofit fontScale="4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b="1" dirty="0">
                <a:solidFill>
                  <a:schemeClr val="bg1"/>
                </a:solidFill>
                <a:latin typeface="Impact MT Std" pitchFamily="34" charset="0"/>
                <a:ea typeface="微软雅黑" panose="020B0503020204020204" pitchFamily="34" charset="-122"/>
              </a:rPr>
              <a:t>part1</a:t>
            </a:r>
            <a:endParaRPr lang="zh-CN" altLang="en-US" b="1" dirty="0">
              <a:solidFill>
                <a:schemeClr val="bg1"/>
              </a:solidFill>
              <a:latin typeface="Impact MT Std" pitchFamily="34" charset="0"/>
              <a:ea typeface="微软雅黑" panose="020B0503020204020204" pitchFamily="34" charset="-122"/>
            </a:endParaRPr>
          </a:p>
        </p:txBody>
      </p:sp>
      <p:sp>
        <p:nvSpPr>
          <p:cNvPr id="47" name="Freeform 487"/>
          <p:cNvSpPr>
            <a:spLocks noEditPoints="1"/>
          </p:cNvSpPr>
          <p:nvPr/>
        </p:nvSpPr>
        <p:spPr bwMode="auto">
          <a:xfrm>
            <a:off x="1817953" y="2249347"/>
            <a:ext cx="427392" cy="478506"/>
          </a:xfrm>
          <a:custGeom>
            <a:avLst/>
            <a:gdLst>
              <a:gd name="T0" fmla="*/ 200 w 291"/>
              <a:gd name="T1" fmla="*/ 223 h 327"/>
              <a:gd name="T2" fmla="*/ 168 w 291"/>
              <a:gd name="T3" fmla="*/ 235 h 327"/>
              <a:gd name="T4" fmla="*/ 151 w 291"/>
              <a:gd name="T5" fmla="*/ 251 h 327"/>
              <a:gd name="T6" fmla="*/ 145 w 291"/>
              <a:gd name="T7" fmla="*/ 250 h 327"/>
              <a:gd name="T8" fmla="*/ 60 w 291"/>
              <a:gd name="T9" fmla="*/ 117 h 327"/>
              <a:gd name="T10" fmla="*/ 87 w 291"/>
              <a:gd name="T11" fmla="*/ 99 h 327"/>
              <a:gd name="T12" fmla="*/ 106 w 291"/>
              <a:gd name="T13" fmla="*/ 67 h 327"/>
              <a:gd name="T14" fmla="*/ 74 w 291"/>
              <a:gd name="T15" fmla="*/ 1 h 327"/>
              <a:gd name="T16" fmla="*/ 49 w 291"/>
              <a:gd name="T17" fmla="*/ 5 h 327"/>
              <a:gd name="T18" fmla="*/ 47 w 291"/>
              <a:gd name="T19" fmla="*/ 220 h 327"/>
              <a:gd name="T20" fmla="*/ 166 w 291"/>
              <a:gd name="T21" fmla="*/ 323 h 327"/>
              <a:gd name="T22" fmla="*/ 245 w 291"/>
              <a:gd name="T23" fmla="*/ 306 h 327"/>
              <a:gd name="T24" fmla="*/ 244 w 291"/>
              <a:gd name="T25" fmla="*/ 256 h 327"/>
              <a:gd name="T26" fmla="*/ 140 w 291"/>
              <a:gd name="T27" fmla="*/ 106 h 327"/>
              <a:gd name="T28" fmla="*/ 201 w 291"/>
              <a:gd name="T29" fmla="*/ 114 h 327"/>
              <a:gd name="T30" fmla="*/ 194 w 291"/>
              <a:gd name="T31" fmla="*/ 97 h 327"/>
              <a:gd name="T32" fmla="*/ 227 w 291"/>
              <a:gd name="T33" fmla="*/ 77 h 327"/>
              <a:gd name="T34" fmla="*/ 207 w 291"/>
              <a:gd name="T35" fmla="*/ 41 h 327"/>
              <a:gd name="T36" fmla="*/ 202 w 291"/>
              <a:gd name="T37" fmla="*/ 40 h 327"/>
              <a:gd name="T38" fmla="*/ 163 w 291"/>
              <a:gd name="T39" fmla="*/ 45 h 327"/>
              <a:gd name="T40" fmla="*/ 159 w 291"/>
              <a:gd name="T41" fmla="*/ 43 h 327"/>
              <a:gd name="T42" fmla="*/ 137 w 291"/>
              <a:gd name="T43" fmla="*/ 101 h 327"/>
              <a:gd name="T44" fmla="*/ 140 w 291"/>
              <a:gd name="T45" fmla="*/ 106 h 327"/>
              <a:gd name="T46" fmla="*/ 287 w 291"/>
              <a:gd name="T47" fmla="*/ 124 h 327"/>
              <a:gd name="T48" fmla="*/ 226 w 291"/>
              <a:gd name="T49" fmla="*/ 116 h 327"/>
              <a:gd name="T50" fmla="*/ 233 w 291"/>
              <a:gd name="T51" fmla="*/ 133 h 327"/>
              <a:gd name="T52" fmla="*/ 200 w 291"/>
              <a:gd name="T53" fmla="*/ 154 h 327"/>
              <a:gd name="T54" fmla="*/ 220 w 291"/>
              <a:gd name="T55" fmla="*/ 189 h 327"/>
              <a:gd name="T56" fmla="*/ 225 w 291"/>
              <a:gd name="T57" fmla="*/ 191 h 327"/>
              <a:gd name="T58" fmla="*/ 264 w 291"/>
              <a:gd name="T59" fmla="*/ 186 h 327"/>
              <a:gd name="T60" fmla="*/ 268 w 291"/>
              <a:gd name="T61" fmla="*/ 187 h 327"/>
              <a:gd name="T62" fmla="*/ 290 w 291"/>
              <a:gd name="T63" fmla="*/ 129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1" h="327">
                <a:moveTo>
                  <a:pt x="208" y="228"/>
                </a:moveTo>
                <a:cubicBezTo>
                  <a:pt x="205" y="225"/>
                  <a:pt x="202" y="223"/>
                  <a:pt x="200" y="223"/>
                </a:cubicBezTo>
                <a:cubicBezTo>
                  <a:pt x="198" y="222"/>
                  <a:pt x="195" y="222"/>
                  <a:pt x="193" y="222"/>
                </a:cubicBezTo>
                <a:cubicBezTo>
                  <a:pt x="185" y="222"/>
                  <a:pt x="177" y="226"/>
                  <a:pt x="168" y="235"/>
                </a:cubicBezTo>
                <a:cubicBezTo>
                  <a:pt x="163" y="239"/>
                  <a:pt x="159" y="245"/>
                  <a:pt x="156" y="249"/>
                </a:cubicBezTo>
                <a:cubicBezTo>
                  <a:pt x="154" y="250"/>
                  <a:pt x="153" y="251"/>
                  <a:pt x="151" y="251"/>
                </a:cubicBezTo>
                <a:cubicBezTo>
                  <a:pt x="150" y="251"/>
                  <a:pt x="150" y="251"/>
                  <a:pt x="150" y="251"/>
                </a:cubicBezTo>
                <a:cubicBezTo>
                  <a:pt x="148" y="251"/>
                  <a:pt x="147" y="251"/>
                  <a:pt x="145" y="250"/>
                </a:cubicBezTo>
                <a:cubicBezTo>
                  <a:pt x="127" y="233"/>
                  <a:pt x="110" y="212"/>
                  <a:pt x="95" y="189"/>
                </a:cubicBezTo>
                <a:cubicBezTo>
                  <a:pt x="80" y="166"/>
                  <a:pt x="68" y="141"/>
                  <a:pt x="60" y="117"/>
                </a:cubicBezTo>
                <a:cubicBezTo>
                  <a:pt x="59" y="114"/>
                  <a:pt x="61" y="110"/>
                  <a:pt x="64" y="109"/>
                </a:cubicBezTo>
                <a:cubicBezTo>
                  <a:pt x="68" y="107"/>
                  <a:pt x="87" y="99"/>
                  <a:pt x="87" y="99"/>
                </a:cubicBezTo>
                <a:cubicBezTo>
                  <a:pt x="88" y="99"/>
                  <a:pt x="88" y="99"/>
                  <a:pt x="88" y="99"/>
                </a:cubicBezTo>
                <a:cubicBezTo>
                  <a:pt x="99" y="93"/>
                  <a:pt x="110" y="88"/>
                  <a:pt x="106" y="67"/>
                </a:cubicBezTo>
                <a:cubicBezTo>
                  <a:pt x="102" y="48"/>
                  <a:pt x="96" y="29"/>
                  <a:pt x="90" y="16"/>
                </a:cubicBezTo>
                <a:cubicBezTo>
                  <a:pt x="86" y="6"/>
                  <a:pt x="79" y="2"/>
                  <a:pt x="74" y="1"/>
                </a:cubicBezTo>
                <a:cubicBezTo>
                  <a:pt x="72" y="0"/>
                  <a:pt x="70" y="0"/>
                  <a:pt x="67" y="0"/>
                </a:cubicBezTo>
                <a:cubicBezTo>
                  <a:pt x="61" y="0"/>
                  <a:pt x="55" y="1"/>
                  <a:pt x="49" y="5"/>
                </a:cubicBezTo>
                <a:cubicBezTo>
                  <a:pt x="44" y="7"/>
                  <a:pt x="0" y="27"/>
                  <a:pt x="0" y="79"/>
                </a:cubicBezTo>
                <a:cubicBezTo>
                  <a:pt x="0" y="90"/>
                  <a:pt x="1" y="150"/>
                  <a:pt x="47" y="220"/>
                </a:cubicBezTo>
                <a:cubicBezTo>
                  <a:pt x="74" y="261"/>
                  <a:pt x="102" y="288"/>
                  <a:pt x="139" y="310"/>
                </a:cubicBezTo>
                <a:cubicBezTo>
                  <a:pt x="148" y="316"/>
                  <a:pt x="157" y="320"/>
                  <a:pt x="166" y="323"/>
                </a:cubicBezTo>
                <a:cubicBezTo>
                  <a:pt x="175" y="325"/>
                  <a:pt x="184" y="327"/>
                  <a:pt x="192" y="327"/>
                </a:cubicBezTo>
                <a:cubicBezTo>
                  <a:pt x="224" y="327"/>
                  <a:pt x="243" y="309"/>
                  <a:pt x="245" y="306"/>
                </a:cubicBezTo>
                <a:cubicBezTo>
                  <a:pt x="254" y="298"/>
                  <a:pt x="258" y="291"/>
                  <a:pt x="258" y="283"/>
                </a:cubicBezTo>
                <a:cubicBezTo>
                  <a:pt x="259" y="272"/>
                  <a:pt x="249" y="262"/>
                  <a:pt x="244" y="256"/>
                </a:cubicBezTo>
                <a:cubicBezTo>
                  <a:pt x="229" y="241"/>
                  <a:pt x="209" y="228"/>
                  <a:pt x="208" y="228"/>
                </a:cubicBezTo>
                <a:close/>
                <a:moveTo>
                  <a:pt x="140" y="106"/>
                </a:moveTo>
                <a:cubicBezTo>
                  <a:pt x="198" y="116"/>
                  <a:pt x="198" y="116"/>
                  <a:pt x="198" y="116"/>
                </a:cubicBezTo>
                <a:cubicBezTo>
                  <a:pt x="199" y="116"/>
                  <a:pt x="201" y="115"/>
                  <a:pt x="201" y="114"/>
                </a:cubicBezTo>
                <a:cubicBezTo>
                  <a:pt x="202" y="113"/>
                  <a:pt x="202" y="111"/>
                  <a:pt x="202" y="110"/>
                </a:cubicBezTo>
                <a:cubicBezTo>
                  <a:pt x="194" y="97"/>
                  <a:pt x="194" y="97"/>
                  <a:pt x="194" y="97"/>
                </a:cubicBezTo>
                <a:cubicBezTo>
                  <a:pt x="225" y="79"/>
                  <a:pt x="225" y="79"/>
                  <a:pt x="225" y="79"/>
                </a:cubicBezTo>
                <a:cubicBezTo>
                  <a:pt x="226" y="79"/>
                  <a:pt x="226" y="78"/>
                  <a:pt x="227" y="77"/>
                </a:cubicBezTo>
                <a:cubicBezTo>
                  <a:pt x="227" y="76"/>
                  <a:pt x="227" y="75"/>
                  <a:pt x="226" y="74"/>
                </a:cubicBezTo>
                <a:cubicBezTo>
                  <a:pt x="207" y="41"/>
                  <a:pt x="207" y="41"/>
                  <a:pt x="207" y="41"/>
                </a:cubicBezTo>
                <a:cubicBezTo>
                  <a:pt x="206" y="40"/>
                  <a:pt x="205" y="39"/>
                  <a:pt x="204" y="39"/>
                </a:cubicBezTo>
                <a:cubicBezTo>
                  <a:pt x="203" y="39"/>
                  <a:pt x="202" y="39"/>
                  <a:pt x="202" y="40"/>
                </a:cubicBezTo>
                <a:cubicBezTo>
                  <a:pt x="171" y="58"/>
                  <a:pt x="171" y="58"/>
                  <a:pt x="171" y="58"/>
                </a:cubicBezTo>
                <a:cubicBezTo>
                  <a:pt x="163" y="45"/>
                  <a:pt x="163" y="45"/>
                  <a:pt x="163" y="45"/>
                </a:cubicBezTo>
                <a:cubicBezTo>
                  <a:pt x="162" y="44"/>
                  <a:pt x="161" y="43"/>
                  <a:pt x="160" y="43"/>
                </a:cubicBezTo>
                <a:cubicBezTo>
                  <a:pt x="159" y="43"/>
                  <a:pt x="159" y="43"/>
                  <a:pt x="159" y="43"/>
                </a:cubicBezTo>
                <a:cubicBezTo>
                  <a:pt x="158" y="43"/>
                  <a:pt x="157" y="44"/>
                  <a:pt x="156" y="45"/>
                </a:cubicBezTo>
                <a:cubicBezTo>
                  <a:pt x="137" y="101"/>
                  <a:pt x="137" y="101"/>
                  <a:pt x="137" y="101"/>
                </a:cubicBezTo>
                <a:cubicBezTo>
                  <a:pt x="136" y="102"/>
                  <a:pt x="136" y="103"/>
                  <a:pt x="137" y="104"/>
                </a:cubicBezTo>
                <a:cubicBezTo>
                  <a:pt x="137" y="105"/>
                  <a:pt x="138" y="106"/>
                  <a:pt x="140" y="106"/>
                </a:cubicBezTo>
                <a:close/>
                <a:moveTo>
                  <a:pt x="290" y="126"/>
                </a:moveTo>
                <a:cubicBezTo>
                  <a:pt x="289" y="125"/>
                  <a:pt x="288" y="125"/>
                  <a:pt x="287" y="124"/>
                </a:cubicBezTo>
                <a:cubicBezTo>
                  <a:pt x="229" y="114"/>
                  <a:pt x="229" y="114"/>
                  <a:pt x="229" y="114"/>
                </a:cubicBezTo>
                <a:cubicBezTo>
                  <a:pt x="228" y="114"/>
                  <a:pt x="226" y="115"/>
                  <a:pt x="226" y="116"/>
                </a:cubicBezTo>
                <a:cubicBezTo>
                  <a:pt x="225" y="117"/>
                  <a:pt x="225" y="119"/>
                  <a:pt x="225" y="120"/>
                </a:cubicBezTo>
                <a:cubicBezTo>
                  <a:pt x="233" y="133"/>
                  <a:pt x="233" y="133"/>
                  <a:pt x="233" y="133"/>
                </a:cubicBezTo>
                <a:cubicBezTo>
                  <a:pt x="202" y="151"/>
                  <a:pt x="202" y="151"/>
                  <a:pt x="202" y="151"/>
                </a:cubicBezTo>
                <a:cubicBezTo>
                  <a:pt x="201" y="152"/>
                  <a:pt x="201" y="153"/>
                  <a:pt x="200" y="154"/>
                </a:cubicBezTo>
                <a:cubicBezTo>
                  <a:pt x="200" y="155"/>
                  <a:pt x="200" y="156"/>
                  <a:pt x="201" y="157"/>
                </a:cubicBezTo>
                <a:cubicBezTo>
                  <a:pt x="220" y="189"/>
                  <a:pt x="220" y="189"/>
                  <a:pt x="220" y="189"/>
                </a:cubicBezTo>
                <a:cubicBezTo>
                  <a:pt x="221" y="190"/>
                  <a:pt x="222" y="191"/>
                  <a:pt x="223" y="191"/>
                </a:cubicBezTo>
                <a:cubicBezTo>
                  <a:pt x="224" y="191"/>
                  <a:pt x="225" y="191"/>
                  <a:pt x="225" y="191"/>
                </a:cubicBezTo>
                <a:cubicBezTo>
                  <a:pt x="256" y="173"/>
                  <a:pt x="256" y="173"/>
                  <a:pt x="256" y="173"/>
                </a:cubicBezTo>
                <a:cubicBezTo>
                  <a:pt x="264" y="186"/>
                  <a:pt x="264" y="186"/>
                  <a:pt x="264" y="186"/>
                </a:cubicBezTo>
                <a:cubicBezTo>
                  <a:pt x="264" y="187"/>
                  <a:pt x="266" y="187"/>
                  <a:pt x="267" y="187"/>
                </a:cubicBezTo>
                <a:cubicBezTo>
                  <a:pt x="268" y="187"/>
                  <a:pt x="268" y="187"/>
                  <a:pt x="268" y="187"/>
                </a:cubicBezTo>
                <a:cubicBezTo>
                  <a:pt x="269" y="187"/>
                  <a:pt x="270" y="186"/>
                  <a:pt x="271" y="185"/>
                </a:cubicBezTo>
                <a:cubicBezTo>
                  <a:pt x="290" y="129"/>
                  <a:pt x="290" y="129"/>
                  <a:pt x="290" y="129"/>
                </a:cubicBezTo>
                <a:cubicBezTo>
                  <a:pt x="291" y="128"/>
                  <a:pt x="291" y="127"/>
                  <a:pt x="290" y="12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48" name="标题 11"/>
          <p:cNvSpPr txBox="1"/>
          <p:nvPr/>
        </p:nvSpPr>
        <p:spPr>
          <a:xfrm>
            <a:off x="4128891" y="2854796"/>
            <a:ext cx="960584" cy="346536"/>
          </a:xfrm>
          <a:prstGeom prst="rect">
            <a:avLst/>
          </a:prstGeom>
        </p:spPr>
        <p:txBody>
          <a:bodyPr>
            <a:normAutofit fontScale="4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b="1" dirty="0">
                <a:solidFill>
                  <a:schemeClr val="bg1"/>
                </a:solidFill>
                <a:latin typeface="Impact MT Std" pitchFamily="34" charset="0"/>
                <a:ea typeface="微软雅黑" panose="020B0503020204020204" pitchFamily="34" charset="-122"/>
              </a:rPr>
              <a:t>part2</a:t>
            </a:r>
            <a:endParaRPr lang="zh-CN" altLang="en-US" b="1" dirty="0">
              <a:solidFill>
                <a:schemeClr val="bg1"/>
              </a:solidFill>
              <a:latin typeface="Impact MT Std" pitchFamily="34" charset="0"/>
              <a:ea typeface="微软雅黑" panose="020B0503020204020204" pitchFamily="34" charset="-122"/>
            </a:endParaRPr>
          </a:p>
        </p:txBody>
      </p:sp>
      <p:grpSp>
        <p:nvGrpSpPr>
          <p:cNvPr id="49" name="组合 48"/>
          <p:cNvGrpSpPr/>
          <p:nvPr/>
        </p:nvGrpSpPr>
        <p:grpSpPr>
          <a:xfrm>
            <a:off x="4284644" y="2174296"/>
            <a:ext cx="630238" cy="617271"/>
            <a:chOff x="5711825" y="3052763"/>
            <a:chExt cx="771525" cy="755651"/>
          </a:xfrm>
          <a:solidFill>
            <a:schemeClr val="bg1"/>
          </a:solidFill>
        </p:grpSpPr>
        <p:sp>
          <p:nvSpPr>
            <p:cNvPr id="50" name="Freeform 147"/>
            <p:cNvSpPr>
              <a:spLocks noEditPoints="1"/>
            </p:cNvSpPr>
            <p:nvPr/>
          </p:nvSpPr>
          <p:spPr bwMode="auto">
            <a:xfrm>
              <a:off x="5929313" y="3052763"/>
              <a:ext cx="398463" cy="501650"/>
            </a:xfrm>
            <a:custGeom>
              <a:avLst/>
              <a:gdLst>
                <a:gd name="T0" fmla="*/ 52 w 105"/>
                <a:gd name="T1" fmla="*/ 0 h 132"/>
                <a:gd name="T2" fmla="*/ 0 w 105"/>
                <a:gd name="T3" fmla="*/ 52 h 132"/>
                <a:gd name="T4" fmla="*/ 52 w 105"/>
                <a:gd name="T5" fmla="*/ 132 h 132"/>
                <a:gd name="T6" fmla="*/ 105 w 105"/>
                <a:gd name="T7" fmla="*/ 52 h 132"/>
                <a:gd name="T8" fmla="*/ 52 w 105"/>
                <a:gd name="T9" fmla="*/ 0 h 132"/>
                <a:gd name="T10" fmla="*/ 52 w 105"/>
                <a:gd name="T11" fmla="*/ 80 h 132"/>
                <a:gd name="T12" fmla="*/ 25 w 105"/>
                <a:gd name="T13" fmla="*/ 52 h 132"/>
                <a:gd name="T14" fmla="*/ 52 w 105"/>
                <a:gd name="T15" fmla="*/ 25 h 132"/>
                <a:gd name="T16" fmla="*/ 80 w 105"/>
                <a:gd name="T17" fmla="*/ 52 h 132"/>
                <a:gd name="T18" fmla="*/ 52 w 105"/>
                <a:gd name="T19" fmla="*/ 8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2">
                  <a:moveTo>
                    <a:pt x="52" y="0"/>
                  </a:moveTo>
                  <a:cubicBezTo>
                    <a:pt x="24" y="0"/>
                    <a:pt x="0" y="23"/>
                    <a:pt x="0" y="52"/>
                  </a:cubicBezTo>
                  <a:cubicBezTo>
                    <a:pt x="0" y="81"/>
                    <a:pt x="52" y="132"/>
                    <a:pt x="52" y="132"/>
                  </a:cubicBezTo>
                  <a:cubicBezTo>
                    <a:pt x="52" y="132"/>
                    <a:pt x="105" y="81"/>
                    <a:pt x="105" y="52"/>
                  </a:cubicBezTo>
                  <a:cubicBezTo>
                    <a:pt x="105" y="23"/>
                    <a:pt x="81" y="0"/>
                    <a:pt x="52" y="0"/>
                  </a:cubicBezTo>
                  <a:close/>
                  <a:moveTo>
                    <a:pt x="52" y="80"/>
                  </a:moveTo>
                  <a:cubicBezTo>
                    <a:pt x="37" y="80"/>
                    <a:pt x="25" y="68"/>
                    <a:pt x="25" y="52"/>
                  </a:cubicBezTo>
                  <a:cubicBezTo>
                    <a:pt x="25" y="37"/>
                    <a:pt x="37" y="25"/>
                    <a:pt x="52" y="25"/>
                  </a:cubicBezTo>
                  <a:cubicBezTo>
                    <a:pt x="68" y="25"/>
                    <a:pt x="80" y="37"/>
                    <a:pt x="80" y="52"/>
                  </a:cubicBezTo>
                  <a:cubicBezTo>
                    <a:pt x="80" y="68"/>
                    <a:pt x="68" y="80"/>
                    <a:pt x="52"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1" name="Freeform 148"/>
            <p:cNvSpPr>
              <a:spLocks noEditPoints="1"/>
            </p:cNvSpPr>
            <p:nvPr/>
          </p:nvSpPr>
          <p:spPr bwMode="auto">
            <a:xfrm>
              <a:off x="5711825" y="3540126"/>
              <a:ext cx="771525" cy="268288"/>
            </a:xfrm>
            <a:custGeom>
              <a:avLst/>
              <a:gdLst>
                <a:gd name="T0" fmla="*/ 165 w 203"/>
                <a:gd name="T1" fmla="*/ 71 h 71"/>
                <a:gd name="T2" fmla="*/ 162 w 203"/>
                <a:gd name="T3" fmla="*/ 70 h 71"/>
                <a:gd name="T4" fmla="*/ 126 w 203"/>
                <a:gd name="T5" fmla="*/ 50 h 71"/>
                <a:gd name="T6" fmla="*/ 80 w 203"/>
                <a:gd name="T7" fmla="*/ 68 h 71"/>
                <a:gd name="T8" fmla="*/ 74 w 203"/>
                <a:gd name="T9" fmla="*/ 68 h 71"/>
                <a:gd name="T10" fmla="*/ 45 w 203"/>
                <a:gd name="T11" fmla="*/ 43 h 71"/>
                <a:gd name="T12" fmla="*/ 8 w 203"/>
                <a:gd name="T13" fmla="*/ 57 h 71"/>
                <a:gd name="T14" fmla="*/ 1 w 203"/>
                <a:gd name="T15" fmla="*/ 54 h 71"/>
                <a:gd name="T16" fmla="*/ 4 w 203"/>
                <a:gd name="T17" fmla="*/ 46 h 71"/>
                <a:gd name="T18" fmla="*/ 82 w 203"/>
                <a:gd name="T19" fmla="*/ 7 h 71"/>
                <a:gd name="T20" fmla="*/ 87 w 203"/>
                <a:gd name="T21" fmla="*/ 7 h 71"/>
                <a:gd name="T22" fmla="*/ 109 w 203"/>
                <a:gd name="T23" fmla="*/ 18 h 71"/>
                <a:gd name="T24" fmla="*/ 158 w 203"/>
                <a:gd name="T25" fmla="*/ 0 h 71"/>
                <a:gd name="T26" fmla="*/ 162 w 203"/>
                <a:gd name="T27" fmla="*/ 1 h 71"/>
                <a:gd name="T28" fmla="*/ 200 w 203"/>
                <a:gd name="T29" fmla="*/ 19 h 71"/>
                <a:gd name="T30" fmla="*/ 203 w 203"/>
                <a:gd name="T31" fmla="*/ 23 h 71"/>
                <a:gd name="T32" fmla="*/ 202 w 203"/>
                <a:gd name="T33" fmla="*/ 28 h 71"/>
                <a:gd name="T34" fmla="*/ 169 w 203"/>
                <a:gd name="T35" fmla="*/ 69 h 71"/>
                <a:gd name="T36" fmla="*/ 165 w 203"/>
                <a:gd name="T37" fmla="*/ 71 h 71"/>
                <a:gd name="T38" fmla="*/ 127 w 203"/>
                <a:gd name="T39" fmla="*/ 38 h 71"/>
                <a:gd name="T40" fmla="*/ 130 w 203"/>
                <a:gd name="T41" fmla="*/ 38 h 71"/>
                <a:gd name="T42" fmla="*/ 163 w 203"/>
                <a:gd name="T43" fmla="*/ 58 h 71"/>
                <a:gd name="T44" fmla="*/ 188 w 203"/>
                <a:gd name="T45" fmla="*/ 27 h 71"/>
                <a:gd name="T46" fmla="*/ 159 w 203"/>
                <a:gd name="T47" fmla="*/ 12 h 71"/>
                <a:gd name="T48" fmla="*/ 110 w 203"/>
                <a:gd name="T49" fmla="*/ 30 h 71"/>
                <a:gd name="T50" fmla="*/ 106 w 203"/>
                <a:gd name="T51" fmla="*/ 30 h 71"/>
                <a:gd name="T52" fmla="*/ 84 w 203"/>
                <a:gd name="T53" fmla="*/ 19 h 71"/>
                <a:gd name="T54" fmla="*/ 53 w 203"/>
                <a:gd name="T55" fmla="*/ 35 h 71"/>
                <a:gd name="T56" fmla="*/ 79 w 203"/>
                <a:gd name="T57" fmla="*/ 56 h 71"/>
                <a:gd name="T58" fmla="*/ 125 w 203"/>
                <a:gd name="T59" fmla="*/ 38 h 71"/>
                <a:gd name="T60" fmla="*/ 127 w 203"/>
                <a:gd name="T61" fmla="*/ 3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3" h="71">
                  <a:moveTo>
                    <a:pt x="165" y="71"/>
                  </a:moveTo>
                  <a:cubicBezTo>
                    <a:pt x="164" y="71"/>
                    <a:pt x="163" y="71"/>
                    <a:pt x="162" y="70"/>
                  </a:cubicBezTo>
                  <a:cubicBezTo>
                    <a:pt x="126" y="50"/>
                    <a:pt x="126" y="50"/>
                    <a:pt x="126" y="50"/>
                  </a:cubicBezTo>
                  <a:cubicBezTo>
                    <a:pt x="80" y="68"/>
                    <a:pt x="80" y="68"/>
                    <a:pt x="80" y="68"/>
                  </a:cubicBezTo>
                  <a:cubicBezTo>
                    <a:pt x="78" y="69"/>
                    <a:pt x="76" y="69"/>
                    <a:pt x="74" y="68"/>
                  </a:cubicBezTo>
                  <a:cubicBezTo>
                    <a:pt x="45" y="43"/>
                    <a:pt x="45" y="43"/>
                    <a:pt x="45" y="43"/>
                  </a:cubicBezTo>
                  <a:cubicBezTo>
                    <a:pt x="8" y="57"/>
                    <a:pt x="8" y="57"/>
                    <a:pt x="8" y="57"/>
                  </a:cubicBezTo>
                  <a:cubicBezTo>
                    <a:pt x="5" y="58"/>
                    <a:pt x="2" y="57"/>
                    <a:pt x="1" y="54"/>
                  </a:cubicBezTo>
                  <a:cubicBezTo>
                    <a:pt x="0" y="51"/>
                    <a:pt x="1" y="48"/>
                    <a:pt x="4" y="46"/>
                  </a:cubicBezTo>
                  <a:cubicBezTo>
                    <a:pt x="82" y="7"/>
                    <a:pt x="82" y="7"/>
                    <a:pt x="82" y="7"/>
                  </a:cubicBezTo>
                  <a:cubicBezTo>
                    <a:pt x="83" y="6"/>
                    <a:pt x="85" y="6"/>
                    <a:pt x="87" y="7"/>
                  </a:cubicBezTo>
                  <a:cubicBezTo>
                    <a:pt x="109" y="18"/>
                    <a:pt x="109" y="18"/>
                    <a:pt x="109" y="18"/>
                  </a:cubicBezTo>
                  <a:cubicBezTo>
                    <a:pt x="158" y="0"/>
                    <a:pt x="158" y="0"/>
                    <a:pt x="158" y="0"/>
                  </a:cubicBezTo>
                  <a:cubicBezTo>
                    <a:pt x="159" y="0"/>
                    <a:pt x="161" y="0"/>
                    <a:pt x="162" y="1"/>
                  </a:cubicBezTo>
                  <a:cubicBezTo>
                    <a:pt x="200" y="19"/>
                    <a:pt x="200" y="19"/>
                    <a:pt x="200" y="19"/>
                  </a:cubicBezTo>
                  <a:cubicBezTo>
                    <a:pt x="202" y="20"/>
                    <a:pt x="203" y="22"/>
                    <a:pt x="203" y="23"/>
                  </a:cubicBezTo>
                  <a:cubicBezTo>
                    <a:pt x="203" y="25"/>
                    <a:pt x="203" y="27"/>
                    <a:pt x="202" y="28"/>
                  </a:cubicBezTo>
                  <a:cubicBezTo>
                    <a:pt x="169" y="69"/>
                    <a:pt x="169" y="69"/>
                    <a:pt x="169" y="69"/>
                  </a:cubicBezTo>
                  <a:cubicBezTo>
                    <a:pt x="168" y="71"/>
                    <a:pt x="166" y="71"/>
                    <a:pt x="165" y="71"/>
                  </a:cubicBezTo>
                  <a:close/>
                  <a:moveTo>
                    <a:pt x="127" y="38"/>
                  </a:moveTo>
                  <a:cubicBezTo>
                    <a:pt x="128" y="38"/>
                    <a:pt x="129" y="38"/>
                    <a:pt x="130" y="38"/>
                  </a:cubicBezTo>
                  <a:cubicBezTo>
                    <a:pt x="163" y="58"/>
                    <a:pt x="163" y="58"/>
                    <a:pt x="163" y="58"/>
                  </a:cubicBezTo>
                  <a:cubicBezTo>
                    <a:pt x="188" y="27"/>
                    <a:pt x="188" y="27"/>
                    <a:pt x="188" y="27"/>
                  </a:cubicBezTo>
                  <a:cubicBezTo>
                    <a:pt x="159" y="12"/>
                    <a:pt x="159" y="12"/>
                    <a:pt x="159" y="12"/>
                  </a:cubicBezTo>
                  <a:cubicBezTo>
                    <a:pt x="110" y="30"/>
                    <a:pt x="110" y="30"/>
                    <a:pt x="110" y="30"/>
                  </a:cubicBezTo>
                  <a:cubicBezTo>
                    <a:pt x="109" y="31"/>
                    <a:pt x="107" y="31"/>
                    <a:pt x="106" y="30"/>
                  </a:cubicBezTo>
                  <a:cubicBezTo>
                    <a:pt x="84" y="19"/>
                    <a:pt x="84" y="19"/>
                    <a:pt x="84" y="19"/>
                  </a:cubicBezTo>
                  <a:cubicBezTo>
                    <a:pt x="53" y="35"/>
                    <a:pt x="53" y="35"/>
                    <a:pt x="53" y="35"/>
                  </a:cubicBezTo>
                  <a:cubicBezTo>
                    <a:pt x="79" y="56"/>
                    <a:pt x="79" y="56"/>
                    <a:pt x="79" y="56"/>
                  </a:cubicBezTo>
                  <a:cubicBezTo>
                    <a:pt x="125" y="38"/>
                    <a:pt x="125" y="38"/>
                    <a:pt x="125" y="38"/>
                  </a:cubicBezTo>
                  <a:cubicBezTo>
                    <a:pt x="125" y="38"/>
                    <a:pt x="126" y="38"/>
                    <a:pt x="12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2" name="Freeform 149"/>
            <p:cNvSpPr/>
            <p:nvPr/>
          </p:nvSpPr>
          <p:spPr bwMode="auto">
            <a:xfrm>
              <a:off x="6167438" y="3535363"/>
              <a:ext cx="174625" cy="190500"/>
            </a:xfrm>
            <a:custGeom>
              <a:avLst/>
              <a:gdLst>
                <a:gd name="T0" fmla="*/ 7 w 46"/>
                <a:gd name="T1" fmla="*/ 50 h 50"/>
                <a:gd name="T2" fmla="*/ 3 w 46"/>
                <a:gd name="T3" fmla="*/ 49 h 50"/>
                <a:gd name="T4" fmla="*/ 2 w 46"/>
                <a:gd name="T5" fmla="*/ 41 h 50"/>
                <a:gd name="T6" fmla="*/ 35 w 46"/>
                <a:gd name="T7" fmla="*/ 3 h 50"/>
                <a:gd name="T8" fmla="*/ 44 w 46"/>
                <a:gd name="T9" fmla="*/ 3 h 50"/>
                <a:gd name="T10" fmla="*/ 44 w 46"/>
                <a:gd name="T11" fmla="*/ 11 h 50"/>
                <a:gd name="T12" fmla="*/ 11 w 46"/>
                <a:gd name="T13" fmla="*/ 48 h 50"/>
                <a:gd name="T14" fmla="*/ 7 w 4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0">
                  <a:moveTo>
                    <a:pt x="7" y="50"/>
                  </a:moveTo>
                  <a:cubicBezTo>
                    <a:pt x="5" y="50"/>
                    <a:pt x="4" y="50"/>
                    <a:pt x="3" y="49"/>
                  </a:cubicBezTo>
                  <a:cubicBezTo>
                    <a:pt x="0" y="47"/>
                    <a:pt x="0" y="43"/>
                    <a:pt x="2" y="41"/>
                  </a:cubicBezTo>
                  <a:cubicBezTo>
                    <a:pt x="35" y="3"/>
                    <a:pt x="35" y="3"/>
                    <a:pt x="35" y="3"/>
                  </a:cubicBezTo>
                  <a:cubicBezTo>
                    <a:pt x="37" y="1"/>
                    <a:pt x="41" y="0"/>
                    <a:pt x="44" y="3"/>
                  </a:cubicBezTo>
                  <a:cubicBezTo>
                    <a:pt x="46" y="5"/>
                    <a:pt x="46" y="8"/>
                    <a:pt x="44" y="11"/>
                  </a:cubicBezTo>
                  <a:cubicBezTo>
                    <a:pt x="11" y="48"/>
                    <a:pt x="11" y="48"/>
                    <a:pt x="11" y="48"/>
                  </a:cubicBezTo>
                  <a:cubicBezTo>
                    <a:pt x="10" y="50"/>
                    <a:pt x="8" y="50"/>
                    <a:pt x="7"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3" name="Freeform 150"/>
            <p:cNvSpPr/>
            <p:nvPr/>
          </p:nvSpPr>
          <p:spPr bwMode="auto">
            <a:xfrm>
              <a:off x="5981700" y="3608388"/>
              <a:ext cx="174625" cy="182563"/>
            </a:xfrm>
            <a:custGeom>
              <a:avLst/>
              <a:gdLst>
                <a:gd name="T0" fmla="*/ 6 w 46"/>
                <a:gd name="T1" fmla="*/ 48 h 48"/>
                <a:gd name="T2" fmla="*/ 2 w 46"/>
                <a:gd name="T3" fmla="*/ 47 h 48"/>
                <a:gd name="T4" fmla="*/ 2 w 46"/>
                <a:gd name="T5" fmla="*/ 39 h 48"/>
                <a:gd name="T6" fmla="*/ 35 w 46"/>
                <a:gd name="T7" fmla="*/ 3 h 48"/>
                <a:gd name="T8" fmla="*/ 43 w 46"/>
                <a:gd name="T9" fmla="*/ 2 h 48"/>
                <a:gd name="T10" fmla="*/ 43 w 46"/>
                <a:gd name="T11" fmla="*/ 10 h 48"/>
                <a:gd name="T12" fmla="*/ 11 w 46"/>
                <a:gd name="T13" fmla="*/ 46 h 48"/>
                <a:gd name="T14" fmla="*/ 6 w 46"/>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8">
                  <a:moveTo>
                    <a:pt x="6" y="48"/>
                  </a:moveTo>
                  <a:cubicBezTo>
                    <a:pt x="5" y="48"/>
                    <a:pt x="3" y="48"/>
                    <a:pt x="2" y="47"/>
                  </a:cubicBezTo>
                  <a:cubicBezTo>
                    <a:pt x="0" y="45"/>
                    <a:pt x="0" y="41"/>
                    <a:pt x="2" y="39"/>
                  </a:cubicBezTo>
                  <a:cubicBezTo>
                    <a:pt x="35" y="3"/>
                    <a:pt x="35" y="3"/>
                    <a:pt x="35" y="3"/>
                  </a:cubicBezTo>
                  <a:cubicBezTo>
                    <a:pt x="37" y="1"/>
                    <a:pt x="40" y="0"/>
                    <a:pt x="43" y="2"/>
                  </a:cubicBezTo>
                  <a:cubicBezTo>
                    <a:pt x="45" y="5"/>
                    <a:pt x="46" y="8"/>
                    <a:pt x="43" y="10"/>
                  </a:cubicBezTo>
                  <a:cubicBezTo>
                    <a:pt x="11" y="46"/>
                    <a:pt x="11" y="46"/>
                    <a:pt x="11" y="46"/>
                  </a:cubicBezTo>
                  <a:cubicBezTo>
                    <a:pt x="9" y="48"/>
                    <a:pt x="8" y="48"/>
                    <a:pt x="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54" name="燕尾形 53"/>
          <p:cNvSpPr/>
          <p:nvPr/>
        </p:nvSpPr>
        <p:spPr>
          <a:xfrm>
            <a:off x="3021706" y="2459106"/>
            <a:ext cx="353932" cy="353932"/>
          </a:xfrm>
          <a:prstGeom prst="chevron">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55" name="燕尾形 54"/>
          <p:cNvSpPr/>
          <p:nvPr/>
        </p:nvSpPr>
        <p:spPr>
          <a:xfrm>
            <a:off x="5599639" y="2477099"/>
            <a:ext cx="353932" cy="353932"/>
          </a:xfrm>
          <a:prstGeom prst="chevron">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56" name="标题 11"/>
          <p:cNvSpPr txBox="1"/>
          <p:nvPr/>
        </p:nvSpPr>
        <p:spPr>
          <a:xfrm>
            <a:off x="6895772" y="2854796"/>
            <a:ext cx="960584" cy="346536"/>
          </a:xfrm>
          <a:prstGeom prst="rect">
            <a:avLst/>
          </a:prstGeom>
        </p:spPr>
        <p:txBody>
          <a:bodyPr>
            <a:normAutofit fontScale="4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b="1" dirty="0">
                <a:solidFill>
                  <a:schemeClr val="bg1"/>
                </a:solidFill>
                <a:latin typeface="Impact MT Std" pitchFamily="34" charset="0"/>
                <a:ea typeface="微软雅黑" panose="020B0503020204020204" pitchFamily="34" charset="-122"/>
              </a:rPr>
              <a:t>part3</a:t>
            </a:r>
            <a:endParaRPr lang="zh-CN" altLang="en-US" b="1" dirty="0">
              <a:solidFill>
                <a:schemeClr val="bg1"/>
              </a:solidFill>
              <a:latin typeface="Impact MT Std" pitchFamily="34" charset="0"/>
              <a:ea typeface="微软雅黑" panose="020B0503020204020204" pitchFamily="34" charset="-122"/>
            </a:endParaRPr>
          </a:p>
        </p:txBody>
      </p:sp>
      <p:sp>
        <p:nvSpPr>
          <p:cNvPr id="57" name="Freeform 258"/>
          <p:cNvSpPr/>
          <p:nvPr/>
        </p:nvSpPr>
        <p:spPr bwMode="auto">
          <a:xfrm>
            <a:off x="7033798" y="2150311"/>
            <a:ext cx="606425" cy="596900"/>
          </a:xfrm>
          <a:custGeom>
            <a:avLst/>
            <a:gdLst>
              <a:gd name="T0" fmla="*/ 148 w 159"/>
              <a:gd name="T1" fmla="*/ 107 h 156"/>
              <a:gd name="T2" fmla="*/ 118 w 159"/>
              <a:gd name="T3" fmla="*/ 101 h 156"/>
              <a:gd name="T4" fmla="*/ 93 w 159"/>
              <a:gd name="T5" fmla="*/ 76 h 156"/>
              <a:gd name="T6" fmla="*/ 124 w 159"/>
              <a:gd name="T7" fmla="*/ 44 h 156"/>
              <a:gd name="T8" fmla="*/ 133 w 159"/>
              <a:gd name="T9" fmla="*/ 43 h 156"/>
              <a:gd name="T10" fmla="*/ 148 w 159"/>
              <a:gd name="T11" fmla="*/ 19 h 156"/>
              <a:gd name="T12" fmla="*/ 140 w 159"/>
              <a:gd name="T13" fmla="*/ 11 h 156"/>
              <a:gd name="T14" fmla="*/ 116 w 159"/>
              <a:gd name="T15" fmla="*/ 26 h 156"/>
              <a:gd name="T16" fmla="*/ 115 w 159"/>
              <a:gd name="T17" fmla="*/ 35 h 156"/>
              <a:gd name="T18" fmla="*/ 84 w 159"/>
              <a:gd name="T19" fmla="*/ 66 h 156"/>
              <a:gd name="T20" fmla="*/ 56 w 159"/>
              <a:gd name="T21" fmla="*/ 39 h 156"/>
              <a:gd name="T22" fmla="*/ 50 w 159"/>
              <a:gd name="T23" fmla="*/ 9 h 156"/>
              <a:gd name="T24" fmla="*/ 32 w 159"/>
              <a:gd name="T25" fmla="*/ 0 h 156"/>
              <a:gd name="T26" fmla="*/ 44 w 159"/>
              <a:gd name="T27" fmla="*/ 12 h 156"/>
              <a:gd name="T28" fmla="*/ 39 w 159"/>
              <a:gd name="T29" fmla="*/ 32 h 156"/>
              <a:gd name="T30" fmla="*/ 19 w 159"/>
              <a:gd name="T31" fmla="*/ 37 h 156"/>
              <a:gd name="T32" fmla="*/ 3 w 159"/>
              <a:gd name="T33" fmla="*/ 20 h 156"/>
              <a:gd name="T34" fmla="*/ 10 w 159"/>
              <a:gd name="T35" fmla="*/ 49 h 156"/>
              <a:gd name="T36" fmla="*/ 41 w 159"/>
              <a:gd name="T37" fmla="*/ 55 h 156"/>
              <a:gd name="T38" fmla="*/ 65 w 159"/>
              <a:gd name="T39" fmla="*/ 79 h 156"/>
              <a:gd name="T40" fmla="*/ 13 w 159"/>
              <a:gd name="T41" fmla="*/ 130 h 156"/>
              <a:gd name="T42" fmla="*/ 13 w 159"/>
              <a:gd name="T43" fmla="*/ 145 h 156"/>
              <a:gd name="T44" fmla="*/ 14 w 159"/>
              <a:gd name="T45" fmla="*/ 146 h 156"/>
              <a:gd name="T46" fmla="*/ 29 w 159"/>
              <a:gd name="T47" fmla="*/ 146 h 156"/>
              <a:gd name="T48" fmla="*/ 80 w 159"/>
              <a:gd name="T49" fmla="*/ 95 h 156"/>
              <a:gd name="T50" fmla="*/ 102 w 159"/>
              <a:gd name="T51" fmla="*/ 117 h 156"/>
              <a:gd name="T52" fmla="*/ 108 w 159"/>
              <a:gd name="T53" fmla="*/ 147 h 156"/>
              <a:gd name="T54" fmla="*/ 132 w 159"/>
              <a:gd name="T55" fmla="*/ 155 h 156"/>
              <a:gd name="T56" fmla="*/ 117 w 159"/>
              <a:gd name="T57" fmla="*/ 140 h 156"/>
              <a:gd name="T58" fmla="*/ 121 w 159"/>
              <a:gd name="T59" fmla="*/ 124 h 156"/>
              <a:gd name="T60" fmla="*/ 137 w 159"/>
              <a:gd name="T61" fmla="*/ 120 h 156"/>
              <a:gd name="T62" fmla="*/ 155 w 159"/>
              <a:gd name="T63" fmla="*/ 138 h 156"/>
              <a:gd name="T64" fmla="*/ 148 w 159"/>
              <a:gd name="T65" fmla="*/ 10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8" name="燕尾形 57"/>
          <p:cNvSpPr/>
          <p:nvPr/>
        </p:nvSpPr>
        <p:spPr>
          <a:xfrm>
            <a:off x="8545859" y="2398983"/>
            <a:ext cx="353932" cy="353932"/>
          </a:xfrm>
          <a:prstGeom prst="chevron">
            <a:avLst/>
          </a:pr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59" name="标题 11"/>
          <p:cNvSpPr txBox="1"/>
          <p:nvPr/>
        </p:nvSpPr>
        <p:spPr>
          <a:xfrm>
            <a:off x="9488060" y="2813365"/>
            <a:ext cx="960584" cy="346536"/>
          </a:xfrm>
          <a:prstGeom prst="rect">
            <a:avLst/>
          </a:prstGeom>
        </p:spPr>
        <p:txBody>
          <a:bodyPr>
            <a:normAutofit fontScale="4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b="1" dirty="0">
                <a:solidFill>
                  <a:schemeClr val="bg1"/>
                </a:solidFill>
                <a:latin typeface="Impact MT Std" pitchFamily="34" charset="0"/>
                <a:ea typeface="微软雅黑" panose="020B0503020204020204" pitchFamily="34" charset="-122"/>
              </a:rPr>
              <a:t>part4</a:t>
            </a:r>
            <a:endParaRPr lang="zh-CN" altLang="en-US" b="1" dirty="0">
              <a:solidFill>
                <a:schemeClr val="bg1"/>
              </a:solidFill>
              <a:latin typeface="Impact MT Std" pitchFamily="34" charset="0"/>
              <a:ea typeface="微软雅黑" panose="020B0503020204020204" pitchFamily="34" charset="-122"/>
            </a:endParaRPr>
          </a:p>
        </p:txBody>
      </p:sp>
      <p:grpSp>
        <p:nvGrpSpPr>
          <p:cNvPr id="60" name="组合 59"/>
          <p:cNvGrpSpPr/>
          <p:nvPr/>
        </p:nvGrpSpPr>
        <p:grpSpPr>
          <a:xfrm>
            <a:off x="9632606" y="2164392"/>
            <a:ext cx="621711" cy="609600"/>
            <a:chOff x="5730875" y="3073401"/>
            <a:chExt cx="733425" cy="719138"/>
          </a:xfrm>
          <a:solidFill>
            <a:schemeClr val="bg1"/>
          </a:solidFill>
        </p:grpSpPr>
        <p:sp>
          <p:nvSpPr>
            <p:cNvPr id="61" name="Freeform 337"/>
            <p:cNvSpPr/>
            <p:nvPr/>
          </p:nvSpPr>
          <p:spPr bwMode="auto">
            <a:xfrm>
              <a:off x="5730875" y="3073401"/>
              <a:ext cx="733425" cy="471488"/>
            </a:xfrm>
            <a:custGeom>
              <a:avLst/>
              <a:gdLst>
                <a:gd name="T0" fmla="*/ 193 w 193"/>
                <a:gd name="T1" fmla="*/ 84 h 124"/>
                <a:gd name="T2" fmla="*/ 153 w 193"/>
                <a:gd name="T3" fmla="*/ 44 h 124"/>
                <a:gd name="T4" fmla="*/ 141 w 193"/>
                <a:gd name="T5" fmla="*/ 46 h 124"/>
                <a:gd name="T6" fmla="*/ 91 w 193"/>
                <a:gd name="T7" fmla="*/ 0 h 124"/>
                <a:gd name="T8" fmla="*/ 40 w 193"/>
                <a:gd name="T9" fmla="*/ 51 h 124"/>
                <a:gd name="T10" fmla="*/ 41 w 193"/>
                <a:gd name="T11" fmla="*/ 61 h 124"/>
                <a:gd name="T12" fmla="*/ 31 w 193"/>
                <a:gd name="T13" fmla="*/ 61 h 124"/>
                <a:gd name="T14" fmla="*/ 0 w 193"/>
                <a:gd name="T15" fmla="*/ 92 h 124"/>
                <a:gd name="T16" fmla="*/ 31 w 193"/>
                <a:gd name="T17" fmla="*/ 124 h 124"/>
                <a:gd name="T18" fmla="*/ 157 w 193"/>
                <a:gd name="T19" fmla="*/ 124 h 124"/>
                <a:gd name="T20" fmla="*/ 180 w 193"/>
                <a:gd name="T21" fmla="*/ 113 h 124"/>
                <a:gd name="T22" fmla="*/ 193 w 193"/>
                <a:gd name="T23" fmla="*/ 8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3" h="124">
                  <a:moveTo>
                    <a:pt x="193" y="84"/>
                  </a:moveTo>
                  <a:cubicBezTo>
                    <a:pt x="193" y="62"/>
                    <a:pt x="176" y="44"/>
                    <a:pt x="153" y="44"/>
                  </a:cubicBezTo>
                  <a:cubicBezTo>
                    <a:pt x="149" y="44"/>
                    <a:pt x="145" y="44"/>
                    <a:pt x="141" y="46"/>
                  </a:cubicBezTo>
                  <a:cubicBezTo>
                    <a:pt x="139" y="20"/>
                    <a:pt x="117" y="0"/>
                    <a:pt x="91" y="0"/>
                  </a:cubicBezTo>
                  <a:cubicBezTo>
                    <a:pt x="62" y="0"/>
                    <a:pt x="40" y="23"/>
                    <a:pt x="40" y="51"/>
                  </a:cubicBezTo>
                  <a:cubicBezTo>
                    <a:pt x="40" y="54"/>
                    <a:pt x="40" y="57"/>
                    <a:pt x="41" y="61"/>
                  </a:cubicBezTo>
                  <a:cubicBezTo>
                    <a:pt x="31" y="61"/>
                    <a:pt x="31" y="61"/>
                    <a:pt x="31" y="61"/>
                  </a:cubicBezTo>
                  <a:cubicBezTo>
                    <a:pt x="14" y="61"/>
                    <a:pt x="0" y="75"/>
                    <a:pt x="0" y="92"/>
                  </a:cubicBezTo>
                  <a:cubicBezTo>
                    <a:pt x="0" y="109"/>
                    <a:pt x="14" y="124"/>
                    <a:pt x="31" y="124"/>
                  </a:cubicBezTo>
                  <a:cubicBezTo>
                    <a:pt x="157" y="124"/>
                    <a:pt x="157" y="124"/>
                    <a:pt x="157" y="124"/>
                  </a:cubicBezTo>
                  <a:cubicBezTo>
                    <a:pt x="166" y="124"/>
                    <a:pt x="175" y="120"/>
                    <a:pt x="180" y="113"/>
                  </a:cubicBezTo>
                  <a:cubicBezTo>
                    <a:pt x="188" y="106"/>
                    <a:pt x="193" y="95"/>
                    <a:pt x="19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2" name="Freeform 338"/>
            <p:cNvSpPr/>
            <p:nvPr/>
          </p:nvSpPr>
          <p:spPr bwMode="auto">
            <a:xfrm>
              <a:off x="5924550" y="3683001"/>
              <a:ext cx="346075" cy="109538"/>
            </a:xfrm>
            <a:custGeom>
              <a:avLst/>
              <a:gdLst>
                <a:gd name="T0" fmla="*/ 46 w 91"/>
                <a:gd name="T1" fmla="*/ 29 h 29"/>
                <a:gd name="T2" fmla="*/ 0 w 91"/>
                <a:gd name="T3" fmla="*/ 10 h 29"/>
                <a:gd name="T4" fmla="*/ 11 w 91"/>
                <a:gd name="T5" fmla="*/ 0 h 29"/>
                <a:gd name="T6" fmla="*/ 80 w 91"/>
                <a:gd name="T7" fmla="*/ 0 h 29"/>
                <a:gd name="T8" fmla="*/ 91 w 91"/>
                <a:gd name="T9" fmla="*/ 10 h 29"/>
                <a:gd name="T10" fmla="*/ 46 w 91"/>
                <a:gd name="T11" fmla="*/ 29 h 29"/>
              </a:gdLst>
              <a:ahLst/>
              <a:cxnLst>
                <a:cxn ang="0">
                  <a:pos x="T0" y="T1"/>
                </a:cxn>
                <a:cxn ang="0">
                  <a:pos x="T2" y="T3"/>
                </a:cxn>
                <a:cxn ang="0">
                  <a:pos x="T4" y="T5"/>
                </a:cxn>
                <a:cxn ang="0">
                  <a:pos x="T6" y="T7"/>
                </a:cxn>
                <a:cxn ang="0">
                  <a:pos x="T8" y="T9"/>
                </a:cxn>
                <a:cxn ang="0">
                  <a:pos x="T10" y="T11"/>
                </a:cxn>
              </a:cxnLst>
              <a:rect l="0" t="0" r="r" b="b"/>
              <a:pathLst>
                <a:path w="91" h="29">
                  <a:moveTo>
                    <a:pt x="46" y="29"/>
                  </a:moveTo>
                  <a:cubicBezTo>
                    <a:pt x="29" y="29"/>
                    <a:pt x="13" y="23"/>
                    <a:pt x="0" y="10"/>
                  </a:cubicBezTo>
                  <a:cubicBezTo>
                    <a:pt x="11" y="0"/>
                    <a:pt x="11" y="0"/>
                    <a:pt x="11" y="0"/>
                  </a:cubicBezTo>
                  <a:cubicBezTo>
                    <a:pt x="30" y="19"/>
                    <a:pt x="61" y="19"/>
                    <a:pt x="80" y="0"/>
                  </a:cubicBezTo>
                  <a:cubicBezTo>
                    <a:pt x="91" y="10"/>
                    <a:pt x="91" y="10"/>
                    <a:pt x="91" y="10"/>
                  </a:cubicBezTo>
                  <a:cubicBezTo>
                    <a:pt x="78" y="23"/>
                    <a:pt x="62" y="29"/>
                    <a:pt x="4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3" name="Freeform 339"/>
            <p:cNvSpPr/>
            <p:nvPr/>
          </p:nvSpPr>
          <p:spPr bwMode="auto">
            <a:xfrm>
              <a:off x="6003925" y="3602038"/>
              <a:ext cx="187325" cy="80963"/>
            </a:xfrm>
            <a:custGeom>
              <a:avLst/>
              <a:gdLst>
                <a:gd name="T0" fmla="*/ 25 w 49"/>
                <a:gd name="T1" fmla="*/ 21 h 21"/>
                <a:gd name="T2" fmla="*/ 0 w 49"/>
                <a:gd name="T3" fmla="*/ 11 h 21"/>
                <a:gd name="T4" fmla="*/ 10 w 49"/>
                <a:gd name="T5" fmla="*/ 0 h 21"/>
                <a:gd name="T6" fmla="*/ 39 w 49"/>
                <a:gd name="T7" fmla="*/ 0 h 21"/>
                <a:gd name="T8" fmla="*/ 49 w 49"/>
                <a:gd name="T9" fmla="*/ 11 h 21"/>
                <a:gd name="T10" fmla="*/ 25 w 49"/>
                <a:gd name="T11" fmla="*/ 21 h 21"/>
              </a:gdLst>
              <a:ahLst/>
              <a:cxnLst>
                <a:cxn ang="0">
                  <a:pos x="T0" y="T1"/>
                </a:cxn>
                <a:cxn ang="0">
                  <a:pos x="T2" y="T3"/>
                </a:cxn>
                <a:cxn ang="0">
                  <a:pos x="T4" y="T5"/>
                </a:cxn>
                <a:cxn ang="0">
                  <a:pos x="T6" y="T7"/>
                </a:cxn>
                <a:cxn ang="0">
                  <a:pos x="T8" y="T9"/>
                </a:cxn>
                <a:cxn ang="0">
                  <a:pos x="T10" y="T11"/>
                </a:cxn>
              </a:cxnLst>
              <a:rect l="0" t="0" r="r" b="b"/>
              <a:pathLst>
                <a:path w="49" h="21">
                  <a:moveTo>
                    <a:pt x="25" y="21"/>
                  </a:moveTo>
                  <a:cubicBezTo>
                    <a:pt x="16" y="21"/>
                    <a:pt x="7" y="17"/>
                    <a:pt x="0" y="11"/>
                  </a:cubicBezTo>
                  <a:cubicBezTo>
                    <a:pt x="10" y="0"/>
                    <a:pt x="10" y="0"/>
                    <a:pt x="10" y="0"/>
                  </a:cubicBezTo>
                  <a:cubicBezTo>
                    <a:pt x="18" y="8"/>
                    <a:pt x="31" y="8"/>
                    <a:pt x="39" y="0"/>
                  </a:cubicBezTo>
                  <a:cubicBezTo>
                    <a:pt x="49" y="11"/>
                    <a:pt x="49" y="11"/>
                    <a:pt x="49" y="11"/>
                  </a:cubicBezTo>
                  <a:cubicBezTo>
                    <a:pt x="42" y="17"/>
                    <a:pt x="34" y="21"/>
                    <a:pt x="2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64" name="组合 63"/>
          <p:cNvGrpSpPr/>
          <p:nvPr/>
        </p:nvGrpSpPr>
        <p:grpSpPr>
          <a:xfrm>
            <a:off x="768995" y="3679351"/>
            <a:ext cx="2592288" cy="2032832"/>
            <a:chOff x="1547866" y="1642133"/>
            <a:chExt cx="2405073" cy="2032832"/>
          </a:xfrm>
        </p:grpSpPr>
        <p:sp>
          <p:nvSpPr>
            <p:cNvPr id="65" name="Text Placeholder 2"/>
            <p:cNvSpPr txBox="1"/>
            <p:nvPr/>
          </p:nvSpPr>
          <p:spPr>
            <a:xfrm>
              <a:off x="1938637" y="2049905"/>
              <a:ext cx="1856657" cy="1625060"/>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66" name="文本框 36"/>
            <p:cNvSpPr txBox="1"/>
            <p:nvPr/>
          </p:nvSpPr>
          <p:spPr>
            <a:xfrm>
              <a:off x="1547866" y="1642133"/>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3223996" y="3679351"/>
            <a:ext cx="2592288" cy="2032832"/>
            <a:chOff x="1547866" y="1642133"/>
            <a:chExt cx="2405073" cy="2032832"/>
          </a:xfrm>
        </p:grpSpPr>
        <p:sp>
          <p:nvSpPr>
            <p:cNvPr id="77" name="Text Placeholder 2"/>
            <p:cNvSpPr txBox="1"/>
            <p:nvPr/>
          </p:nvSpPr>
          <p:spPr>
            <a:xfrm>
              <a:off x="1938637" y="2049905"/>
              <a:ext cx="1856657" cy="1625060"/>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8" name="文本框 36"/>
            <p:cNvSpPr txBox="1"/>
            <p:nvPr/>
          </p:nvSpPr>
          <p:spPr>
            <a:xfrm>
              <a:off x="1547866" y="1642133"/>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6053360" y="3679351"/>
            <a:ext cx="2592288" cy="2032832"/>
            <a:chOff x="1547866" y="1642133"/>
            <a:chExt cx="2405073" cy="2032832"/>
          </a:xfrm>
        </p:grpSpPr>
        <p:sp>
          <p:nvSpPr>
            <p:cNvPr id="80" name="Text Placeholder 2"/>
            <p:cNvSpPr txBox="1"/>
            <p:nvPr/>
          </p:nvSpPr>
          <p:spPr>
            <a:xfrm>
              <a:off x="1938637" y="2049905"/>
              <a:ext cx="1856657" cy="1625060"/>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1" name="文本框 36"/>
            <p:cNvSpPr txBox="1"/>
            <p:nvPr/>
          </p:nvSpPr>
          <p:spPr>
            <a:xfrm>
              <a:off x="1547866" y="1642133"/>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8647317" y="3679351"/>
            <a:ext cx="2592288" cy="2032832"/>
            <a:chOff x="1547866" y="1642133"/>
            <a:chExt cx="2405073" cy="2032832"/>
          </a:xfrm>
        </p:grpSpPr>
        <p:sp>
          <p:nvSpPr>
            <p:cNvPr id="83" name="Text Placeholder 2"/>
            <p:cNvSpPr txBox="1"/>
            <p:nvPr/>
          </p:nvSpPr>
          <p:spPr>
            <a:xfrm>
              <a:off x="1938637" y="2049905"/>
              <a:ext cx="1856657" cy="1625060"/>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4" name="文本框 36"/>
            <p:cNvSpPr txBox="1"/>
            <p:nvPr/>
          </p:nvSpPr>
          <p:spPr>
            <a:xfrm>
              <a:off x="1547866" y="1642133"/>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0-#ppt_w/2"/>
                                          </p:val>
                                        </p:tav>
                                        <p:tav tm="100000">
                                          <p:val>
                                            <p:strVal val="#ppt_x"/>
                                          </p:val>
                                        </p:tav>
                                      </p:tavLst>
                                    </p:anim>
                                    <p:anim calcmode="lin" valueType="num">
                                      <p:cBhvr additive="base">
                                        <p:cTn id="24" dur="500" fill="hold"/>
                                        <p:tgtEl>
                                          <p:spTgt spid="54"/>
                                        </p:tgtEl>
                                        <p:attrNameLst>
                                          <p:attrName>ppt_y</p:attrName>
                                        </p:attrNameLst>
                                      </p:cBhvr>
                                      <p:tavLst>
                                        <p:tav tm="0">
                                          <p:val>
                                            <p:strVal val="#ppt_y"/>
                                          </p:val>
                                        </p:tav>
                                        <p:tav tm="100000">
                                          <p:val>
                                            <p:strVal val="#ppt_y"/>
                                          </p:val>
                                        </p:tav>
                                      </p:tavLst>
                                    </p:anim>
                                  </p:childTnLst>
                                </p:cTn>
                              </p:par>
                              <p:par>
                                <p:cTn id="25" presetID="53" presetClass="entr" presetSubtype="16" fill="hold" nodeType="withEffect">
                                  <p:stCondLst>
                                    <p:cond delay="50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fltVal val="0"/>
                                          </p:val>
                                        </p:tav>
                                        <p:tav tm="100000">
                                          <p:val>
                                            <p:strVal val="#ppt_w"/>
                                          </p:val>
                                        </p:tav>
                                      </p:tavLst>
                                    </p:anim>
                                    <p:anim calcmode="lin" valueType="num">
                                      <p:cBhvr>
                                        <p:cTn id="33" dur="500" fill="hold"/>
                                        <p:tgtEl>
                                          <p:spTgt spid="48"/>
                                        </p:tgtEl>
                                        <p:attrNameLst>
                                          <p:attrName>ppt_h</p:attrName>
                                        </p:attrNameLst>
                                      </p:cBhvr>
                                      <p:tavLst>
                                        <p:tav tm="0">
                                          <p:val>
                                            <p:fltVal val="0"/>
                                          </p:val>
                                        </p:tav>
                                        <p:tav tm="100000">
                                          <p:val>
                                            <p:strVal val="#ppt_h"/>
                                          </p:val>
                                        </p:tav>
                                      </p:tavLst>
                                    </p:anim>
                                    <p:animEffect transition="in" filter="fade">
                                      <p:cBhvr>
                                        <p:cTn id="34" dur="500"/>
                                        <p:tgtEl>
                                          <p:spTgt spid="48"/>
                                        </p:tgtEl>
                                      </p:cBhvr>
                                    </p:animEffect>
                                  </p:childTnLst>
                                </p:cTn>
                              </p:par>
                              <p:par>
                                <p:cTn id="35" presetID="53" presetClass="entr" presetSubtype="16" fill="hold" nodeType="withEffect">
                                  <p:stCondLst>
                                    <p:cond delay="50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fill="hold"/>
                                        <p:tgtEl>
                                          <p:spTgt spid="49"/>
                                        </p:tgtEl>
                                        <p:attrNameLst>
                                          <p:attrName>ppt_w</p:attrName>
                                        </p:attrNameLst>
                                      </p:cBhvr>
                                      <p:tavLst>
                                        <p:tav tm="0">
                                          <p:val>
                                            <p:fltVal val="0"/>
                                          </p:val>
                                        </p:tav>
                                        <p:tav tm="100000">
                                          <p:val>
                                            <p:strVal val="#ppt_w"/>
                                          </p:val>
                                        </p:tav>
                                      </p:tavLst>
                                    </p:anim>
                                    <p:anim calcmode="lin" valueType="num">
                                      <p:cBhvr>
                                        <p:cTn id="38" dur="500" fill="hold"/>
                                        <p:tgtEl>
                                          <p:spTgt spid="49"/>
                                        </p:tgtEl>
                                        <p:attrNameLst>
                                          <p:attrName>ppt_h</p:attrName>
                                        </p:attrNameLst>
                                      </p:cBhvr>
                                      <p:tavLst>
                                        <p:tav tm="0">
                                          <p:val>
                                            <p:fltVal val="0"/>
                                          </p:val>
                                        </p:tav>
                                        <p:tav tm="100000">
                                          <p:val>
                                            <p:strVal val="#ppt_h"/>
                                          </p:val>
                                        </p:tav>
                                      </p:tavLst>
                                    </p:anim>
                                    <p:animEffect transition="in" filter="fade">
                                      <p:cBhvr>
                                        <p:cTn id="39" dur="500"/>
                                        <p:tgtEl>
                                          <p:spTgt spid="49"/>
                                        </p:tgtEl>
                                      </p:cBhvr>
                                    </p:animEffect>
                                  </p:childTnLst>
                                </p:cTn>
                              </p:par>
                            </p:childTnLst>
                          </p:cTn>
                        </p:par>
                        <p:par>
                          <p:cTn id="40" fill="hold">
                            <p:stCondLst>
                              <p:cond delay="1500"/>
                            </p:stCondLst>
                            <p:childTnLst>
                              <p:par>
                                <p:cTn id="41" presetID="2" presetClass="entr" presetSubtype="8"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0-#ppt_w/2"/>
                                          </p:val>
                                        </p:tav>
                                        <p:tav tm="100000">
                                          <p:val>
                                            <p:strVal val="#ppt_x"/>
                                          </p:val>
                                        </p:tav>
                                      </p:tavLst>
                                    </p:anim>
                                    <p:anim calcmode="lin" valueType="num">
                                      <p:cBhvr additive="base">
                                        <p:cTn id="44" dur="500" fill="hold"/>
                                        <p:tgtEl>
                                          <p:spTgt spid="55"/>
                                        </p:tgtEl>
                                        <p:attrNameLst>
                                          <p:attrName>ppt_y</p:attrName>
                                        </p:attrNameLst>
                                      </p:cBhvr>
                                      <p:tavLst>
                                        <p:tav tm="0">
                                          <p:val>
                                            <p:strVal val="#ppt_y"/>
                                          </p:val>
                                        </p:tav>
                                        <p:tav tm="100000">
                                          <p:val>
                                            <p:strVal val="#ppt_y"/>
                                          </p:val>
                                        </p:tav>
                                      </p:tavLst>
                                    </p:anim>
                                  </p:childTnLst>
                                </p:cTn>
                              </p:par>
                              <p:par>
                                <p:cTn id="45" presetID="53" presetClass="entr" presetSubtype="16" fill="hold" nodeType="withEffect">
                                  <p:stCondLst>
                                    <p:cond delay="50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animEffect transition="in" filter="fade">
                                      <p:cBhvr>
                                        <p:cTn id="49" dur="500"/>
                                        <p:tgtEl>
                                          <p:spTgt spid="40"/>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56"/>
                                        </p:tgtEl>
                                        <p:attrNameLst>
                                          <p:attrName>style.visibility</p:attrName>
                                        </p:attrNameLst>
                                      </p:cBhvr>
                                      <p:to>
                                        <p:strVal val="visible"/>
                                      </p:to>
                                    </p:set>
                                    <p:anim calcmode="lin" valueType="num">
                                      <p:cBhvr>
                                        <p:cTn id="52" dur="500" fill="hold"/>
                                        <p:tgtEl>
                                          <p:spTgt spid="56"/>
                                        </p:tgtEl>
                                        <p:attrNameLst>
                                          <p:attrName>ppt_w</p:attrName>
                                        </p:attrNameLst>
                                      </p:cBhvr>
                                      <p:tavLst>
                                        <p:tav tm="0">
                                          <p:val>
                                            <p:fltVal val="0"/>
                                          </p:val>
                                        </p:tav>
                                        <p:tav tm="100000">
                                          <p:val>
                                            <p:strVal val="#ppt_w"/>
                                          </p:val>
                                        </p:tav>
                                      </p:tavLst>
                                    </p:anim>
                                    <p:anim calcmode="lin" valueType="num">
                                      <p:cBhvr>
                                        <p:cTn id="53" dur="500" fill="hold"/>
                                        <p:tgtEl>
                                          <p:spTgt spid="56"/>
                                        </p:tgtEl>
                                        <p:attrNameLst>
                                          <p:attrName>ppt_h</p:attrName>
                                        </p:attrNameLst>
                                      </p:cBhvr>
                                      <p:tavLst>
                                        <p:tav tm="0">
                                          <p:val>
                                            <p:fltVal val="0"/>
                                          </p:val>
                                        </p:tav>
                                        <p:tav tm="100000">
                                          <p:val>
                                            <p:strVal val="#ppt_h"/>
                                          </p:val>
                                        </p:tav>
                                      </p:tavLst>
                                    </p:anim>
                                    <p:animEffect transition="in" filter="fade">
                                      <p:cBhvr>
                                        <p:cTn id="54" dur="500"/>
                                        <p:tgtEl>
                                          <p:spTgt spid="56"/>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57"/>
                                        </p:tgtEl>
                                        <p:attrNameLst>
                                          <p:attrName>style.visibility</p:attrName>
                                        </p:attrNameLst>
                                      </p:cBhvr>
                                      <p:to>
                                        <p:strVal val="visible"/>
                                      </p:to>
                                    </p:set>
                                    <p:anim calcmode="lin" valueType="num">
                                      <p:cBhvr>
                                        <p:cTn id="57" dur="500" fill="hold"/>
                                        <p:tgtEl>
                                          <p:spTgt spid="57"/>
                                        </p:tgtEl>
                                        <p:attrNameLst>
                                          <p:attrName>ppt_w</p:attrName>
                                        </p:attrNameLst>
                                      </p:cBhvr>
                                      <p:tavLst>
                                        <p:tav tm="0">
                                          <p:val>
                                            <p:fltVal val="0"/>
                                          </p:val>
                                        </p:tav>
                                        <p:tav tm="100000">
                                          <p:val>
                                            <p:strVal val="#ppt_w"/>
                                          </p:val>
                                        </p:tav>
                                      </p:tavLst>
                                    </p:anim>
                                    <p:anim calcmode="lin" valueType="num">
                                      <p:cBhvr>
                                        <p:cTn id="58" dur="500" fill="hold"/>
                                        <p:tgtEl>
                                          <p:spTgt spid="57"/>
                                        </p:tgtEl>
                                        <p:attrNameLst>
                                          <p:attrName>ppt_h</p:attrName>
                                        </p:attrNameLst>
                                      </p:cBhvr>
                                      <p:tavLst>
                                        <p:tav tm="0">
                                          <p:val>
                                            <p:fltVal val="0"/>
                                          </p:val>
                                        </p:tav>
                                        <p:tav tm="100000">
                                          <p:val>
                                            <p:strVal val="#ppt_h"/>
                                          </p:val>
                                        </p:tav>
                                      </p:tavLst>
                                    </p:anim>
                                    <p:animEffect transition="in" filter="fade">
                                      <p:cBhvr>
                                        <p:cTn id="59" dur="500"/>
                                        <p:tgtEl>
                                          <p:spTgt spid="57"/>
                                        </p:tgtEl>
                                      </p:cBhvr>
                                    </p:animEffect>
                                  </p:childTnLst>
                                </p:cTn>
                              </p:par>
                            </p:childTnLst>
                          </p:cTn>
                        </p:par>
                        <p:par>
                          <p:cTn id="60" fill="hold">
                            <p:stCondLst>
                              <p:cond delay="2000"/>
                            </p:stCondLst>
                            <p:childTnLst>
                              <p:par>
                                <p:cTn id="61" presetID="2" presetClass="entr" presetSubtype="8"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additive="base">
                                        <p:cTn id="63" dur="500" fill="hold"/>
                                        <p:tgtEl>
                                          <p:spTgt spid="58"/>
                                        </p:tgtEl>
                                        <p:attrNameLst>
                                          <p:attrName>ppt_x</p:attrName>
                                        </p:attrNameLst>
                                      </p:cBhvr>
                                      <p:tavLst>
                                        <p:tav tm="0">
                                          <p:val>
                                            <p:strVal val="0-#ppt_w/2"/>
                                          </p:val>
                                        </p:tav>
                                        <p:tav tm="100000">
                                          <p:val>
                                            <p:strVal val="#ppt_x"/>
                                          </p:val>
                                        </p:tav>
                                      </p:tavLst>
                                    </p:anim>
                                    <p:anim calcmode="lin" valueType="num">
                                      <p:cBhvr additive="base">
                                        <p:cTn id="64" dur="500" fill="hold"/>
                                        <p:tgtEl>
                                          <p:spTgt spid="58"/>
                                        </p:tgtEl>
                                        <p:attrNameLst>
                                          <p:attrName>ppt_y</p:attrName>
                                        </p:attrNameLst>
                                      </p:cBhvr>
                                      <p:tavLst>
                                        <p:tav tm="0">
                                          <p:val>
                                            <p:strVal val="#ppt_y"/>
                                          </p:val>
                                        </p:tav>
                                        <p:tav tm="100000">
                                          <p:val>
                                            <p:strVal val="#ppt_y"/>
                                          </p:val>
                                        </p:tav>
                                      </p:tavLst>
                                    </p:anim>
                                  </p:childTnLst>
                                </p:cTn>
                              </p:par>
                              <p:par>
                                <p:cTn id="65" presetID="53" presetClass="entr" presetSubtype="16" fill="hold" nodeType="withEffect">
                                  <p:stCondLst>
                                    <p:cond delay="500"/>
                                  </p:stCondLst>
                                  <p:childTnLst>
                                    <p:set>
                                      <p:cBhvr>
                                        <p:cTn id="66" dur="1" fill="hold">
                                          <p:stCondLst>
                                            <p:cond delay="0"/>
                                          </p:stCondLst>
                                        </p:cTn>
                                        <p:tgtEl>
                                          <p:spTgt spid="43"/>
                                        </p:tgtEl>
                                        <p:attrNameLst>
                                          <p:attrName>style.visibility</p:attrName>
                                        </p:attrNameLst>
                                      </p:cBhvr>
                                      <p:to>
                                        <p:strVal val="visible"/>
                                      </p:to>
                                    </p:set>
                                    <p:anim calcmode="lin" valueType="num">
                                      <p:cBhvr>
                                        <p:cTn id="67" dur="500" fill="hold"/>
                                        <p:tgtEl>
                                          <p:spTgt spid="43"/>
                                        </p:tgtEl>
                                        <p:attrNameLst>
                                          <p:attrName>ppt_w</p:attrName>
                                        </p:attrNameLst>
                                      </p:cBhvr>
                                      <p:tavLst>
                                        <p:tav tm="0">
                                          <p:val>
                                            <p:fltVal val="0"/>
                                          </p:val>
                                        </p:tav>
                                        <p:tav tm="100000">
                                          <p:val>
                                            <p:strVal val="#ppt_w"/>
                                          </p:val>
                                        </p:tav>
                                      </p:tavLst>
                                    </p:anim>
                                    <p:anim calcmode="lin" valueType="num">
                                      <p:cBhvr>
                                        <p:cTn id="68" dur="500" fill="hold"/>
                                        <p:tgtEl>
                                          <p:spTgt spid="43"/>
                                        </p:tgtEl>
                                        <p:attrNameLst>
                                          <p:attrName>ppt_h</p:attrName>
                                        </p:attrNameLst>
                                      </p:cBhvr>
                                      <p:tavLst>
                                        <p:tav tm="0">
                                          <p:val>
                                            <p:fltVal val="0"/>
                                          </p:val>
                                        </p:tav>
                                        <p:tav tm="100000">
                                          <p:val>
                                            <p:strVal val="#ppt_h"/>
                                          </p:val>
                                        </p:tav>
                                      </p:tavLst>
                                    </p:anim>
                                    <p:animEffect transition="in" filter="fade">
                                      <p:cBhvr>
                                        <p:cTn id="69" dur="500"/>
                                        <p:tgtEl>
                                          <p:spTgt spid="43"/>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59"/>
                                        </p:tgtEl>
                                        <p:attrNameLst>
                                          <p:attrName>style.visibility</p:attrName>
                                        </p:attrNameLst>
                                      </p:cBhvr>
                                      <p:to>
                                        <p:strVal val="visible"/>
                                      </p:to>
                                    </p:set>
                                    <p:anim calcmode="lin" valueType="num">
                                      <p:cBhvr>
                                        <p:cTn id="72" dur="500" fill="hold"/>
                                        <p:tgtEl>
                                          <p:spTgt spid="59"/>
                                        </p:tgtEl>
                                        <p:attrNameLst>
                                          <p:attrName>ppt_w</p:attrName>
                                        </p:attrNameLst>
                                      </p:cBhvr>
                                      <p:tavLst>
                                        <p:tav tm="0">
                                          <p:val>
                                            <p:fltVal val="0"/>
                                          </p:val>
                                        </p:tav>
                                        <p:tav tm="100000">
                                          <p:val>
                                            <p:strVal val="#ppt_w"/>
                                          </p:val>
                                        </p:tav>
                                      </p:tavLst>
                                    </p:anim>
                                    <p:anim calcmode="lin" valueType="num">
                                      <p:cBhvr>
                                        <p:cTn id="73" dur="500" fill="hold"/>
                                        <p:tgtEl>
                                          <p:spTgt spid="59"/>
                                        </p:tgtEl>
                                        <p:attrNameLst>
                                          <p:attrName>ppt_h</p:attrName>
                                        </p:attrNameLst>
                                      </p:cBhvr>
                                      <p:tavLst>
                                        <p:tav tm="0">
                                          <p:val>
                                            <p:fltVal val="0"/>
                                          </p:val>
                                        </p:tav>
                                        <p:tav tm="100000">
                                          <p:val>
                                            <p:strVal val="#ppt_h"/>
                                          </p:val>
                                        </p:tav>
                                      </p:tavLst>
                                    </p:anim>
                                    <p:animEffect transition="in" filter="fade">
                                      <p:cBhvr>
                                        <p:cTn id="74" dur="500"/>
                                        <p:tgtEl>
                                          <p:spTgt spid="59"/>
                                        </p:tgtEl>
                                      </p:cBhvr>
                                    </p:animEffect>
                                  </p:childTnLst>
                                </p:cTn>
                              </p:par>
                              <p:par>
                                <p:cTn id="75" presetID="53" presetClass="entr" presetSubtype="16" fill="hold" nodeType="withEffect">
                                  <p:stCondLst>
                                    <p:cond delay="500"/>
                                  </p:stCondLst>
                                  <p:childTnLst>
                                    <p:set>
                                      <p:cBhvr>
                                        <p:cTn id="76" dur="1" fill="hold">
                                          <p:stCondLst>
                                            <p:cond delay="0"/>
                                          </p:stCondLst>
                                        </p:cTn>
                                        <p:tgtEl>
                                          <p:spTgt spid="60"/>
                                        </p:tgtEl>
                                        <p:attrNameLst>
                                          <p:attrName>style.visibility</p:attrName>
                                        </p:attrNameLst>
                                      </p:cBhvr>
                                      <p:to>
                                        <p:strVal val="visible"/>
                                      </p:to>
                                    </p:set>
                                    <p:anim calcmode="lin" valueType="num">
                                      <p:cBhvr>
                                        <p:cTn id="77" dur="500" fill="hold"/>
                                        <p:tgtEl>
                                          <p:spTgt spid="60"/>
                                        </p:tgtEl>
                                        <p:attrNameLst>
                                          <p:attrName>ppt_w</p:attrName>
                                        </p:attrNameLst>
                                      </p:cBhvr>
                                      <p:tavLst>
                                        <p:tav tm="0">
                                          <p:val>
                                            <p:fltVal val="0"/>
                                          </p:val>
                                        </p:tav>
                                        <p:tav tm="100000">
                                          <p:val>
                                            <p:strVal val="#ppt_w"/>
                                          </p:val>
                                        </p:tav>
                                      </p:tavLst>
                                    </p:anim>
                                    <p:anim calcmode="lin" valueType="num">
                                      <p:cBhvr>
                                        <p:cTn id="78" dur="500" fill="hold"/>
                                        <p:tgtEl>
                                          <p:spTgt spid="60"/>
                                        </p:tgtEl>
                                        <p:attrNameLst>
                                          <p:attrName>ppt_h</p:attrName>
                                        </p:attrNameLst>
                                      </p:cBhvr>
                                      <p:tavLst>
                                        <p:tav tm="0">
                                          <p:val>
                                            <p:fltVal val="0"/>
                                          </p:val>
                                        </p:tav>
                                        <p:tav tm="100000">
                                          <p:val>
                                            <p:strVal val="#ppt_h"/>
                                          </p:val>
                                        </p:tav>
                                      </p:tavLst>
                                    </p:anim>
                                    <p:animEffect transition="in" filter="fade">
                                      <p:cBhvr>
                                        <p:cTn id="7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animBg="1"/>
      <p:bldP spid="48" grpId="0"/>
      <p:bldP spid="54" grpId="0" animBg="1"/>
      <p:bldP spid="55" grpId="0" animBg="1"/>
      <p:bldP spid="56" grpId="0"/>
      <p:bldP spid="57" grpId="0" animBg="1"/>
      <p:bldP spid="58" grpId="0" animBg="1"/>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120"/>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文本框 121"/>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主要工作情况</a:t>
            </a:r>
          </a:p>
        </p:txBody>
      </p:sp>
      <p:sp>
        <p:nvSpPr>
          <p:cNvPr id="130" name="任意多边形 129"/>
          <p:cNvSpPr/>
          <p:nvPr/>
        </p:nvSpPr>
        <p:spPr>
          <a:xfrm>
            <a:off x="4429331" y="3091836"/>
            <a:ext cx="817840" cy="792807"/>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rgbClr val="C8161D"/>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131" name="任意多边形 130"/>
          <p:cNvSpPr/>
          <p:nvPr/>
        </p:nvSpPr>
        <p:spPr>
          <a:xfrm flipH="1">
            <a:off x="6655012" y="3091836"/>
            <a:ext cx="817840" cy="792807"/>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132" name="任意多边形 131"/>
          <p:cNvSpPr/>
          <p:nvPr/>
        </p:nvSpPr>
        <p:spPr>
          <a:xfrm rot="5400000">
            <a:off x="5508748" y="1978076"/>
            <a:ext cx="817840" cy="792807"/>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133" name="任意多边形 132"/>
          <p:cNvSpPr/>
          <p:nvPr/>
        </p:nvSpPr>
        <p:spPr>
          <a:xfrm rot="5400000" flipH="1">
            <a:off x="5508748" y="4203756"/>
            <a:ext cx="817840" cy="792807"/>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rgbClr val="C8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134" name="任意多边形 133"/>
          <p:cNvSpPr/>
          <p:nvPr/>
        </p:nvSpPr>
        <p:spPr>
          <a:xfrm>
            <a:off x="4257390" y="1780652"/>
            <a:ext cx="3395565" cy="3412244"/>
          </a:xfrm>
          <a:custGeom>
            <a:avLst/>
            <a:gdLst>
              <a:gd name="connsiteX0" fmla="*/ 2228564 w 3679342"/>
              <a:gd name="connsiteY0" fmla="*/ 0 h 3697415"/>
              <a:gd name="connsiteX1" fmla="*/ 2401628 w 3679342"/>
              <a:gd name="connsiteY1" fmla="*/ 44499 h 3697415"/>
              <a:gd name="connsiteX2" fmla="*/ 3672815 w 3679342"/>
              <a:gd name="connsiteY2" fmla="*/ 1388354 h 3697415"/>
              <a:gd name="connsiteX3" fmla="*/ 3679342 w 3679342"/>
              <a:gd name="connsiteY3" fmla="*/ 1419767 h 3697415"/>
              <a:gd name="connsiteX4" fmla="*/ 3033290 w 3679342"/>
              <a:gd name="connsiteY4" fmla="*/ 1419767 h 3697415"/>
              <a:gd name="connsiteX5" fmla="*/ 2603758 w 3679342"/>
              <a:gd name="connsiteY5" fmla="*/ 1849299 h 3697415"/>
              <a:gd name="connsiteX6" fmla="*/ 3033290 w 3679342"/>
              <a:gd name="connsiteY6" fmla="*/ 2278831 h 3697415"/>
              <a:gd name="connsiteX7" fmla="*/ 3678521 w 3679342"/>
              <a:gd name="connsiteY7" fmla="*/ 2278831 h 3697415"/>
              <a:gd name="connsiteX8" fmla="*/ 3644471 w 3679342"/>
              <a:gd name="connsiteY8" fmla="*/ 2411256 h 3697415"/>
              <a:gd name="connsiteX9" fmla="*/ 2300617 w 3679342"/>
              <a:gd name="connsiteY9" fmla="*/ 3682443 h 3697415"/>
              <a:gd name="connsiteX10" fmla="*/ 2228564 w 3679342"/>
              <a:gd name="connsiteY10" fmla="*/ 3697415 h 3697415"/>
              <a:gd name="connsiteX11" fmla="*/ 2228564 w 3679342"/>
              <a:gd name="connsiteY11" fmla="*/ 3083558 h 3697415"/>
              <a:gd name="connsiteX12" fmla="*/ 1799032 w 3679342"/>
              <a:gd name="connsiteY12" fmla="*/ 2654026 h 3697415"/>
              <a:gd name="connsiteX13" fmla="*/ 1369500 w 3679342"/>
              <a:gd name="connsiteY13" fmla="*/ 3083558 h 3697415"/>
              <a:gd name="connsiteX14" fmla="*/ 1369500 w 3679342"/>
              <a:gd name="connsiteY14" fmla="*/ 3679731 h 3697415"/>
              <a:gd name="connsiteX15" fmla="*/ 1233570 w 3679342"/>
              <a:gd name="connsiteY15" fmla="*/ 3639768 h 3697415"/>
              <a:gd name="connsiteX16" fmla="*/ 34871 w 3679342"/>
              <a:gd name="connsiteY16" fmla="*/ 2411256 h 3697415"/>
              <a:gd name="connsiteX17" fmla="*/ 821 w 3679342"/>
              <a:gd name="connsiteY17" fmla="*/ 2278831 h 3697415"/>
              <a:gd name="connsiteX18" fmla="*/ 564773 w 3679342"/>
              <a:gd name="connsiteY18" fmla="*/ 2278831 h 3697415"/>
              <a:gd name="connsiteX19" fmla="*/ 994305 w 3679342"/>
              <a:gd name="connsiteY19" fmla="*/ 1849299 h 3697415"/>
              <a:gd name="connsiteX20" fmla="*/ 564773 w 3679342"/>
              <a:gd name="connsiteY20" fmla="*/ 1419767 h 3697415"/>
              <a:gd name="connsiteX21" fmla="*/ 0 w 3679342"/>
              <a:gd name="connsiteY21" fmla="*/ 1419767 h 3697415"/>
              <a:gd name="connsiteX22" fmla="*/ 6527 w 3679342"/>
              <a:gd name="connsiteY22" fmla="*/ 1388354 h 3697415"/>
              <a:gd name="connsiteX23" fmla="*/ 1277714 w 3679342"/>
              <a:gd name="connsiteY23" fmla="*/ 44499 h 3697415"/>
              <a:gd name="connsiteX24" fmla="*/ 1369500 w 3679342"/>
              <a:gd name="connsiteY24" fmla="*/ 20898 h 3697415"/>
              <a:gd name="connsiteX25" fmla="*/ 1369500 w 3679342"/>
              <a:gd name="connsiteY25" fmla="*/ 615041 h 3697415"/>
              <a:gd name="connsiteX26" fmla="*/ 1799032 w 3679342"/>
              <a:gd name="connsiteY26" fmla="*/ 1044573 h 3697415"/>
              <a:gd name="connsiteX27" fmla="*/ 2228564 w 3679342"/>
              <a:gd name="connsiteY27" fmla="*/ 615041 h 369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79342" h="3697415">
                <a:moveTo>
                  <a:pt x="2228564" y="0"/>
                </a:moveTo>
                <a:lnTo>
                  <a:pt x="2401628" y="44499"/>
                </a:lnTo>
                <a:cubicBezTo>
                  <a:pt x="3026654" y="238902"/>
                  <a:pt x="3512570" y="749041"/>
                  <a:pt x="3672815" y="1388354"/>
                </a:cubicBezTo>
                <a:lnTo>
                  <a:pt x="3679342" y="1419767"/>
                </a:lnTo>
                <a:lnTo>
                  <a:pt x="3033290" y="1419767"/>
                </a:lnTo>
                <a:cubicBezTo>
                  <a:pt x="2796066" y="1419767"/>
                  <a:pt x="2603758" y="1612075"/>
                  <a:pt x="2603758" y="1849299"/>
                </a:cubicBezTo>
                <a:cubicBezTo>
                  <a:pt x="2603758" y="2086523"/>
                  <a:pt x="2796066" y="2278831"/>
                  <a:pt x="3033290" y="2278831"/>
                </a:cubicBezTo>
                <a:lnTo>
                  <a:pt x="3678521" y="2278831"/>
                </a:lnTo>
                <a:lnTo>
                  <a:pt x="3644471" y="2411256"/>
                </a:lnTo>
                <a:cubicBezTo>
                  <a:pt x="3450068" y="3036282"/>
                  <a:pt x="2939929" y="3522198"/>
                  <a:pt x="2300617" y="3682443"/>
                </a:cubicBezTo>
                <a:lnTo>
                  <a:pt x="2228564" y="3697415"/>
                </a:lnTo>
                <a:lnTo>
                  <a:pt x="2228564" y="3083558"/>
                </a:lnTo>
                <a:cubicBezTo>
                  <a:pt x="2228564" y="2846334"/>
                  <a:pt x="2036256" y="2654026"/>
                  <a:pt x="1799032" y="2654026"/>
                </a:cubicBezTo>
                <a:cubicBezTo>
                  <a:pt x="1561808" y="2654026"/>
                  <a:pt x="1369500" y="2846334"/>
                  <a:pt x="1369500" y="3083558"/>
                </a:cubicBezTo>
                <a:lnTo>
                  <a:pt x="1369500" y="3679731"/>
                </a:lnTo>
                <a:lnTo>
                  <a:pt x="1233570" y="3639768"/>
                </a:lnTo>
                <a:cubicBezTo>
                  <a:pt x="662798" y="3446619"/>
                  <a:pt x="214320" y="2988203"/>
                  <a:pt x="34871" y="2411256"/>
                </a:cubicBezTo>
                <a:lnTo>
                  <a:pt x="821" y="2278831"/>
                </a:lnTo>
                <a:lnTo>
                  <a:pt x="564773" y="2278831"/>
                </a:lnTo>
                <a:cubicBezTo>
                  <a:pt x="801997" y="2278831"/>
                  <a:pt x="994305" y="2086523"/>
                  <a:pt x="994305" y="1849299"/>
                </a:cubicBezTo>
                <a:cubicBezTo>
                  <a:pt x="994305" y="1612075"/>
                  <a:pt x="801997" y="1419767"/>
                  <a:pt x="564773" y="1419767"/>
                </a:cubicBezTo>
                <a:lnTo>
                  <a:pt x="0" y="1419767"/>
                </a:lnTo>
                <a:lnTo>
                  <a:pt x="6527" y="1388354"/>
                </a:lnTo>
                <a:cubicBezTo>
                  <a:pt x="166772" y="749041"/>
                  <a:pt x="652689" y="238902"/>
                  <a:pt x="1277714" y="44499"/>
                </a:cubicBezTo>
                <a:lnTo>
                  <a:pt x="1369500" y="20898"/>
                </a:lnTo>
                <a:lnTo>
                  <a:pt x="1369500" y="615041"/>
                </a:lnTo>
                <a:cubicBezTo>
                  <a:pt x="1369500" y="852265"/>
                  <a:pt x="1561808" y="1044573"/>
                  <a:pt x="1799032" y="1044573"/>
                </a:cubicBezTo>
                <a:cubicBezTo>
                  <a:pt x="2036256" y="1044573"/>
                  <a:pt x="2228564" y="852265"/>
                  <a:pt x="2228564" y="615041"/>
                </a:cubicBezTo>
                <a:close/>
              </a:path>
            </a:pathLst>
          </a:custGeom>
          <a:gradFill flip="none" rotWithShape="1">
            <a:gsLst>
              <a:gs pos="0">
                <a:schemeClr val="bg1">
                  <a:lumMod val="84000"/>
                </a:schemeClr>
              </a:gs>
              <a:gs pos="100000">
                <a:schemeClr val="bg1">
                  <a:lumMod val="93000"/>
                </a:schemeClr>
              </a:gs>
            </a:gsLst>
            <a:lin ang="2700000" scaled="1"/>
            <a:tileRect/>
          </a:gradFill>
          <a:ln>
            <a:noFill/>
          </a:ln>
          <a:effectLst>
            <a:outerShdw blurRad="203200" dist="127000" dir="2700000" algn="tl" rotWithShape="0">
              <a:prstClr val="black">
                <a:alpha val="40000"/>
              </a:prstClr>
            </a:outerShdw>
          </a:effectLst>
          <a:scene3d>
            <a:camera prst="orthographicFront"/>
            <a:lightRig rig="threePt" dir="t"/>
          </a:scene3d>
          <a:sp3d>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135" name="椭圆 134"/>
          <p:cNvSpPr/>
          <p:nvPr/>
        </p:nvSpPr>
        <p:spPr>
          <a:xfrm>
            <a:off x="5339847" y="2909499"/>
            <a:ext cx="1155640" cy="1155640"/>
          </a:xfrm>
          <a:prstGeom prst="ellipse">
            <a:avLst/>
          </a:prstGeom>
          <a:gradFill>
            <a:gsLst>
              <a:gs pos="0">
                <a:schemeClr val="bg1">
                  <a:lumMod val="72000"/>
                </a:schemeClr>
              </a:gs>
              <a:gs pos="100000">
                <a:schemeClr val="bg1">
                  <a:lumMod val="94000"/>
                  <a:lumOff val="6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136" name="文本框 29"/>
          <p:cNvSpPr txBox="1"/>
          <p:nvPr/>
        </p:nvSpPr>
        <p:spPr>
          <a:xfrm>
            <a:off x="5617231" y="2103643"/>
            <a:ext cx="600871" cy="482866"/>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sp>
        <p:nvSpPr>
          <p:cNvPr id="137" name="文本框 30"/>
          <p:cNvSpPr txBox="1"/>
          <p:nvPr/>
        </p:nvSpPr>
        <p:spPr>
          <a:xfrm>
            <a:off x="5617231" y="4358727"/>
            <a:ext cx="600871" cy="482866"/>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sp>
        <p:nvSpPr>
          <p:cNvPr id="138" name="文本框 31"/>
          <p:cNvSpPr txBox="1"/>
          <p:nvPr/>
        </p:nvSpPr>
        <p:spPr>
          <a:xfrm>
            <a:off x="6831411" y="3245341"/>
            <a:ext cx="600871" cy="482866"/>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sp>
        <p:nvSpPr>
          <p:cNvPr id="139" name="文本框 32"/>
          <p:cNvSpPr txBox="1"/>
          <p:nvPr/>
        </p:nvSpPr>
        <p:spPr>
          <a:xfrm>
            <a:off x="4486463" y="3245341"/>
            <a:ext cx="600871" cy="482866"/>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sp>
        <p:nvSpPr>
          <p:cNvPr id="140" name="文本框 33"/>
          <p:cNvSpPr txBox="1"/>
          <p:nvPr/>
        </p:nvSpPr>
        <p:spPr>
          <a:xfrm>
            <a:off x="5432439" y="3090080"/>
            <a:ext cx="970456" cy="830997"/>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zh-CN" altLang="en-US" sz="2400" b="1" dirty="0" smtClean="0">
                <a:solidFill>
                  <a:srgbClr val="C8161D"/>
                </a:solidFill>
                <a:latin typeface="微软雅黑" panose="020B0503020204020204" pitchFamily="34" charset="-122"/>
                <a:ea typeface="微软雅黑" panose="020B0503020204020204" pitchFamily="34" charset="-122"/>
              </a:rPr>
              <a:t>工作情况</a:t>
            </a:r>
            <a:endParaRPr lang="zh-CN" altLang="en-US" sz="2400" b="1" dirty="0">
              <a:solidFill>
                <a:srgbClr val="C8161D"/>
              </a:solidFill>
              <a:latin typeface="微软雅黑" panose="020B0503020204020204" pitchFamily="34" charset="-122"/>
              <a:ea typeface="微软雅黑" panose="020B0503020204020204" pitchFamily="34" charset="-122"/>
            </a:endParaRPr>
          </a:p>
        </p:txBody>
      </p:sp>
      <p:grpSp>
        <p:nvGrpSpPr>
          <p:cNvPr id="141" name="组合 140"/>
          <p:cNvGrpSpPr/>
          <p:nvPr/>
        </p:nvGrpSpPr>
        <p:grpSpPr>
          <a:xfrm>
            <a:off x="6784900" y="2316532"/>
            <a:ext cx="193292" cy="235605"/>
            <a:chOff x="3683997" y="856343"/>
            <a:chExt cx="576394" cy="702571"/>
          </a:xfrm>
          <a:solidFill>
            <a:srgbClr val="C8161D"/>
          </a:solidFill>
        </p:grpSpPr>
        <p:sp>
          <p:nvSpPr>
            <p:cNvPr id="252"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p>
          </p:txBody>
        </p:sp>
        <p:sp>
          <p:nvSpPr>
            <p:cNvPr id="253"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p>
          </p:txBody>
        </p:sp>
      </p:grpSp>
      <p:grpSp>
        <p:nvGrpSpPr>
          <p:cNvPr id="4" name="组合 3"/>
          <p:cNvGrpSpPr/>
          <p:nvPr/>
        </p:nvGrpSpPr>
        <p:grpSpPr>
          <a:xfrm>
            <a:off x="4802408" y="2340510"/>
            <a:ext cx="298900" cy="277365"/>
            <a:chOff x="4669492" y="2186939"/>
            <a:chExt cx="461131" cy="427907"/>
          </a:xfrm>
        </p:grpSpPr>
        <p:sp>
          <p:nvSpPr>
            <p:cNvPr id="249" name="Freeform 36"/>
            <p:cNvSpPr>
              <a:spLocks noEditPoints="1"/>
            </p:cNvSpPr>
            <p:nvPr/>
          </p:nvSpPr>
          <p:spPr bwMode="auto">
            <a:xfrm>
              <a:off x="4729194" y="2186939"/>
              <a:ext cx="219575" cy="145883"/>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solidFill>
              <a:srgbClr val="C816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p>
          </p:txBody>
        </p:sp>
        <p:sp>
          <p:nvSpPr>
            <p:cNvPr id="250" name="Freeform 37"/>
            <p:cNvSpPr>
              <a:spLocks noEditPoints="1"/>
            </p:cNvSpPr>
            <p:nvPr/>
          </p:nvSpPr>
          <p:spPr bwMode="auto">
            <a:xfrm>
              <a:off x="4901556" y="2273620"/>
              <a:ext cx="229067" cy="239808"/>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solidFill>
              <a:srgbClr val="C816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p>
          </p:txBody>
        </p:sp>
        <p:sp>
          <p:nvSpPr>
            <p:cNvPr id="251" name="Freeform 38"/>
            <p:cNvSpPr>
              <a:spLocks noEditPoints="1"/>
            </p:cNvSpPr>
            <p:nvPr/>
          </p:nvSpPr>
          <p:spPr bwMode="auto">
            <a:xfrm>
              <a:off x="4669492" y="2337568"/>
              <a:ext cx="277528" cy="277278"/>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solidFill>
              <a:srgbClr val="C816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p>
          </p:txBody>
        </p:sp>
      </p:grpSp>
      <p:grpSp>
        <p:nvGrpSpPr>
          <p:cNvPr id="143" name="组合 142"/>
          <p:cNvGrpSpPr/>
          <p:nvPr/>
        </p:nvGrpSpPr>
        <p:grpSpPr>
          <a:xfrm>
            <a:off x="6783648" y="4358727"/>
            <a:ext cx="276141" cy="271339"/>
            <a:chOff x="5037571" y="856343"/>
            <a:chExt cx="715006" cy="702571"/>
          </a:xfrm>
          <a:solidFill>
            <a:srgbClr val="C8161D"/>
          </a:solidFill>
        </p:grpSpPr>
        <p:sp>
          <p:nvSpPr>
            <p:cNvPr id="246"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p>
          </p:txBody>
        </p:sp>
        <p:sp>
          <p:nvSpPr>
            <p:cNvPr id="247"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p>
          </p:txBody>
        </p:sp>
        <p:sp>
          <p:nvSpPr>
            <p:cNvPr id="248"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p>
          </p:txBody>
        </p:sp>
      </p:grpSp>
      <p:grpSp>
        <p:nvGrpSpPr>
          <p:cNvPr id="144" name="组合 143"/>
          <p:cNvGrpSpPr/>
          <p:nvPr/>
        </p:nvGrpSpPr>
        <p:grpSpPr>
          <a:xfrm>
            <a:off x="4815523" y="4358727"/>
            <a:ext cx="285784" cy="269866"/>
            <a:chOff x="6460269" y="872801"/>
            <a:chExt cx="709154" cy="669655"/>
          </a:xfrm>
          <a:solidFill>
            <a:srgbClr val="C8161D"/>
          </a:solidFill>
        </p:grpSpPr>
        <p:sp>
          <p:nvSpPr>
            <p:cNvPr id="244"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p>
          </p:txBody>
        </p:sp>
        <p:sp>
          <p:nvSpPr>
            <p:cNvPr id="245"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p>
          </p:txBody>
        </p:sp>
      </p:grpSp>
      <p:grpSp>
        <p:nvGrpSpPr>
          <p:cNvPr id="10" name="组合 9"/>
          <p:cNvGrpSpPr/>
          <p:nvPr/>
        </p:nvGrpSpPr>
        <p:grpSpPr>
          <a:xfrm>
            <a:off x="3951026" y="4042158"/>
            <a:ext cx="762361" cy="682986"/>
            <a:chOff x="3951026" y="4042158"/>
            <a:chExt cx="762361" cy="682986"/>
          </a:xfrm>
        </p:grpSpPr>
        <p:sp>
          <p:nvSpPr>
            <p:cNvPr id="162" name="椭圆 161"/>
            <p:cNvSpPr/>
            <p:nvPr/>
          </p:nvSpPr>
          <p:spPr>
            <a:xfrm>
              <a:off x="4607903" y="4330650"/>
              <a:ext cx="105484" cy="105484"/>
            </a:xfrm>
            <a:prstGeom prst="ellipse">
              <a:avLst/>
            </a:prstGeom>
            <a:solidFill>
              <a:srgbClr val="C8161D"/>
            </a:solidFill>
            <a:ln w="19050">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cxnSp>
          <p:nvCxnSpPr>
            <p:cNvPr id="179" name="直接连接符 178"/>
            <p:cNvCxnSpPr>
              <a:stCxn id="162" idx="2"/>
            </p:cNvCxnSpPr>
            <p:nvPr/>
          </p:nvCxnSpPr>
          <p:spPr>
            <a:xfrm flipH="1">
              <a:off x="3969328" y="4383392"/>
              <a:ext cx="638575" cy="7697"/>
            </a:xfrm>
            <a:prstGeom prst="line">
              <a:avLst/>
            </a:prstGeom>
            <a:solidFill>
              <a:srgbClr val="C8161D"/>
            </a:solidFill>
            <a:ln w="19050">
              <a:solidFill>
                <a:srgbClr val="C8161D"/>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V="1">
              <a:off x="3951026" y="4042158"/>
              <a:ext cx="0" cy="682986"/>
            </a:xfrm>
            <a:prstGeom prst="line">
              <a:avLst/>
            </a:prstGeom>
            <a:solidFill>
              <a:srgbClr val="C8161D"/>
            </a:solidFill>
            <a:ln w="19050">
              <a:solidFill>
                <a:srgbClr val="C8161D"/>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7171113" y="2220986"/>
            <a:ext cx="798682" cy="682986"/>
            <a:chOff x="7171113" y="2220986"/>
            <a:chExt cx="798682" cy="682986"/>
          </a:xfrm>
        </p:grpSpPr>
        <p:sp>
          <p:nvSpPr>
            <p:cNvPr id="159" name="椭圆 158"/>
            <p:cNvSpPr/>
            <p:nvPr/>
          </p:nvSpPr>
          <p:spPr>
            <a:xfrm flipH="1">
              <a:off x="7171113" y="2500778"/>
              <a:ext cx="105484" cy="105484"/>
            </a:xfrm>
            <a:prstGeom prst="ellipse">
              <a:avLst/>
            </a:prstGeom>
            <a:solidFill>
              <a:srgbClr val="C8161D"/>
            </a:solidFill>
            <a:ln w="19050">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cxnSp>
          <p:nvCxnSpPr>
            <p:cNvPr id="160" name="直接连接符 159"/>
            <p:cNvCxnSpPr>
              <a:stCxn id="159" idx="2"/>
            </p:cNvCxnSpPr>
            <p:nvPr/>
          </p:nvCxnSpPr>
          <p:spPr>
            <a:xfrm>
              <a:off x="7276597" y="2553520"/>
              <a:ext cx="682721" cy="0"/>
            </a:xfrm>
            <a:prstGeom prst="line">
              <a:avLst/>
            </a:prstGeom>
            <a:solidFill>
              <a:srgbClr val="C8161D"/>
            </a:solidFill>
            <a:ln w="19050">
              <a:solidFill>
                <a:srgbClr val="C8161D"/>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V="1">
              <a:off x="7969795" y="2220986"/>
              <a:ext cx="0" cy="682986"/>
            </a:xfrm>
            <a:prstGeom prst="line">
              <a:avLst/>
            </a:prstGeom>
            <a:solidFill>
              <a:srgbClr val="C8161D"/>
            </a:solidFill>
            <a:ln w="19050">
              <a:solidFill>
                <a:srgbClr val="C8161D"/>
              </a:solidFill>
            </a:ln>
          </p:spPr>
          <p:style>
            <a:lnRef idx="1">
              <a:schemeClr val="accent1"/>
            </a:lnRef>
            <a:fillRef idx="0">
              <a:schemeClr val="accent1"/>
            </a:fillRef>
            <a:effectRef idx="0">
              <a:schemeClr val="accent1"/>
            </a:effectRef>
            <a:fontRef idx="minor">
              <a:schemeClr val="tx1"/>
            </a:fontRef>
          </p:style>
        </p:cxnSp>
      </p:grpSp>
      <p:grpSp>
        <p:nvGrpSpPr>
          <p:cNvPr id="256" name="组合 255"/>
          <p:cNvGrpSpPr/>
          <p:nvPr/>
        </p:nvGrpSpPr>
        <p:grpSpPr>
          <a:xfrm>
            <a:off x="8363588" y="1707453"/>
            <a:ext cx="2869486" cy="1455234"/>
            <a:chOff x="1849115" y="1628800"/>
            <a:chExt cx="3456384" cy="1455234"/>
          </a:xfrm>
        </p:grpSpPr>
        <p:sp>
          <p:nvSpPr>
            <p:cNvPr id="257"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58"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259" name="组合 258"/>
          <p:cNvGrpSpPr/>
          <p:nvPr/>
        </p:nvGrpSpPr>
        <p:grpSpPr>
          <a:xfrm>
            <a:off x="8363588" y="3917780"/>
            <a:ext cx="2869486" cy="1455234"/>
            <a:chOff x="1849115" y="1628800"/>
            <a:chExt cx="3456384" cy="1455234"/>
          </a:xfrm>
        </p:grpSpPr>
        <p:sp>
          <p:nvSpPr>
            <p:cNvPr id="260"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61"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262" name="组合 261"/>
          <p:cNvGrpSpPr/>
          <p:nvPr/>
        </p:nvGrpSpPr>
        <p:grpSpPr>
          <a:xfrm>
            <a:off x="916836" y="3832996"/>
            <a:ext cx="2869486" cy="1455234"/>
            <a:chOff x="1849115" y="1628800"/>
            <a:chExt cx="3456384" cy="1455234"/>
          </a:xfrm>
        </p:grpSpPr>
        <p:sp>
          <p:nvSpPr>
            <p:cNvPr id="263"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64"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265" name="组合 264"/>
          <p:cNvGrpSpPr/>
          <p:nvPr/>
        </p:nvGrpSpPr>
        <p:grpSpPr>
          <a:xfrm>
            <a:off x="916836" y="1793184"/>
            <a:ext cx="2869486" cy="1455234"/>
            <a:chOff x="1849115" y="1628800"/>
            <a:chExt cx="3456384" cy="1455234"/>
          </a:xfrm>
        </p:grpSpPr>
        <p:sp>
          <p:nvSpPr>
            <p:cNvPr id="266"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67"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268" name="组合 267"/>
          <p:cNvGrpSpPr/>
          <p:nvPr/>
        </p:nvGrpSpPr>
        <p:grpSpPr>
          <a:xfrm>
            <a:off x="3951026" y="2171870"/>
            <a:ext cx="762361" cy="682986"/>
            <a:chOff x="3951026" y="4042158"/>
            <a:chExt cx="762361" cy="682986"/>
          </a:xfrm>
        </p:grpSpPr>
        <p:sp>
          <p:nvSpPr>
            <p:cNvPr id="269" name="椭圆 268"/>
            <p:cNvSpPr/>
            <p:nvPr/>
          </p:nvSpPr>
          <p:spPr>
            <a:xfrm>
              <a:off x="4607903" y="4330650"/>
              <a:ext cx="105484" cy="105484"/>
            </a:xfrm>
            <a:prstGeom prst="ellipse">
              <a:avLst/>
            </a:prstGeom>
            <a:solidFill>
              <a:srgbClr val="C8161D"/>
            </a:solidFill>
            <a:ln w="19050">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cxnSp>
          <p:nvCxnSpPr>
            <p:cNvPr id="270" name="直接连接符 269"/>
            <p:cNvCxnSpPr>
              <a:stCxn id="269" idx="2"/>
            </p:cNvCxnSpPr>
            <p:nvPr/>
          </p:nvCxnSpPr>
          <p:spPr>
            <a:xfrm flipH="1">
              <a:off x="3969328" y="4383392"/>
              <a:ext cx="638575" cy="7697"/>
            </a:xfrm>
            <a:prstGeom prst="line">
              <a:avLst/>
            </a:prstGeom>
            <a:solidFill>
              <a:srgbClr val="C8161D"/>
            </a:solidFill>
            <a:ln w="19050">
              <a:solidFill>
                <a:srgbClr val="C8161D"/>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p:nvPr/>
          </p:nvCxnSpPr>
          <p:spPr>
            <a:xfrm flipV="1">
              <a:off x="3951026" y="4042158"/>
              <a:ext cx="0" cy="682986"/>
            </a:xfrm>
            <a:prstGeom prst="line">
              <a:avLst/>
            </a:prstGeom>
            <a:solidFill>
              <a:srgbClr val="C8161D"/>
            </a:solidFill>
            <a:ln w="19050">
              <a:solidFill>
                <a:srgbClr val="C8161D"/>
              </a:solidFill>
            </a:ln>
          </p:spPr>
          <p:style>
            <a:lnRef idx="1">
              <a:schemeClr val="accent1"/>
            </a:lnRef>
            <a:fillRef idx="0">
              <a:schemeClr val="accent1"/>
            </a:fillRef>
            <a:effectRef idx="0">
              <a:schemeClr val="accent1"/>
            </a:effectRef>
            <a:fontRef idx="minor">
              <a:schemeClr val="tx1"/>
            </a:fontRef>
          </p:style>
        </p:cxnSp>
      </p:grpSp>
      <p:grpSp>
        <p:nvGrpSpPr>
          <p:cNvPr id="272" name="组合 271"/>
          <p:cNvGrpSpPr/>
          <p:nvPr/>
        </p:nvGrpSpPr>
        <p:grpSpPr>
          <a:xfrm>
            <a:off x="7171113" y="4111730"/>
            <a:ext cx="798682" cy="682986"/>
            <a:chOff x="7171113" y="2220986"/>
            <a:chExt cx="798682" cy="682986"/>
          </a:xfrm>
        </p:grpSpPr>
        <p:sp>
          <p:nvSpPr>
            <p:cNvPr id="273" name="椭圆 272"/>
            <p:cNvSpPr/>
            <p:nvPr/>
          </p:nvSpPr>
          <p:spPr>
            <a:xfrm flipH="1">
              <a:off x="7171113" y="2500778"/>
              <a:ext cx="105484" cy="105484"/>
            </a:xfrm>
            <a:prstGeom prst="ellipse">
              <a:avLst/>
            </a:prstGeom>
            <a:solidFill>
              <a:srgbClr val="C8161D"/>
            </a:solidFill>
            <a:ln w="19050">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cxnSp>
          <p:nvCxnSpPr>
            <p:cNvPr id="274" name="直接连接符 273"/>
            <p:cNvCxnSpPr>
              <a:stCxn id="273" idx="2"/>
            </p:cNvCxnSpPr>
            <p:nvPr/>
          </p:nvCxnSpPr>
          <p:spPr>
            <a:xfrm>
              <a:off x="7276597" y="2553520"/>
              <a:ext cx="682721" cy="0"/>
            </a:xfrm>
            <a:prstGeom prst="line">
              <a:avLst/>
            </a:prstGeom>
            <a:solidFill>
              <a:srgbClr val="C8161D"/>
            </a:solidFill>
            <a:ln w="19050">
              <a:solidFill>
                <a:srgbClr val="C8161D"/>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flipV="1">
              <a:off x="7969795" y="2220986"/>
              <a:ext cx="0" cy="682986"/>
            </a:xfrm>
            <a:prstGeom prst="line">
              <a:avLst/>
            </a:prstGeom>
            <a:solidFill>
              <a:srgbClr val="C8161D"/>
            </a:solidFill>
            <a:ln w="19050">
              <a:solidFill>
                <a:srgbClr val="C8161D"/>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任意多边形 138"/>
          <p:cNvSpPr/>
          <p:nvPr/>
        </p:nvSpPr>
        <p:spPr>
          <a:xfrm>
            <a:off x="4945459" y="2924944"/>
            <a:ext cx="2013757" cy="2394999"/>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1" fmla="*/ 1962150 w 3924300"/>
              <a:gd name="connsiteY0-2" fmla="*/ 0 h 4667248"/>
              <a:gd name="connsiteX1-3" fmla="*/ 3924300 w 3924300"/>
              <a:gd name="connsiteY1-4" fmla="*/ 1962150 h 4667248"/>
              <a:gd name="connsiteX2-5" fmla="*/ 3770105 w 3924300"/>
              <a:gd name="connsiteY2-6" fmla="*/ 2725908 h 4667248"/>
              <a:gd name="connsiteX3-7" fmla="*/ 3802289 w 3924300"/>
              <a:gd name="connsiteY3-8" fmla="*/ 2740482 h 4667248"/>
              <a:gd name="connsiteX4-9" fmla="*/ 3076575 w 3924300"/>
              <a:gd name="connsiteY4-10" fmla="*/ 4362442 h 4667248"/>
              <a:gd name="connsiteX5-11" fmla="*/ 2771769 w 3924300"/>
              <a:gd name="connsiteY5-12" fmla="*/ 4667248 h 4667248"/>
              <a:gd name="connsiteX6-13" fmla="*/ 1152531 w 3924300"/>
              <a:gd name="connsiteY6-14" fmla="*/ 4667248 h 4667248"/>
              <a:gd name="connsiteX7-15" fmla="*/ 847725 w 3924300"/>
              <a:gd name="connsiteY7-16" fmla="*/ 4362442 h 4667248"/>
              <a:gd name="connsiteX8-17" fmla="*/ 165554 w 3924300"/>
              <a:gd name="connsiteY8-18" fmla="*/ 2765883 h 4667248"/>
              <a:gd name="connsiteX9-19" fmla="*/ 172070 w 3924300"/>
              <a:gd name="connsiteY9-20" fmla="*/ 2763013 h 4667248"/>
              <a:gd name="connsiteX10-21" fmla="*/ 154196 w 3924300"/>
              <a:gd name="connsiteY10-22" fmla="*/ 2725908 h 4667248"/>
              <a:gd name="connsiteX11-23" fmla="*/ 0 w 3924300"/>
              <a:gd name="connsiteY11-24" fmla="*/ 1962150 h 4667248"/>
              <a:gd name="connsiteX12-25" fmla="*/ 1962150 w 3924300"/>
              <a:gd name="connsiteY12-26" fmla="*/ 0 h 4667248"/>
              <a:gd name="connsiteX0-27" fmla="*/ 1962150 w 3924300"/>
              <a:gd name="connsiteY0-28" fmla="*/ 0 h 4667248"/>
              <a:gd name="connsiteX1-29" fmla="*/ 3924300 w 3924300"/>
              <a:gd name="connsiteY1-30" fmla="*/ 1962150 h 4667248"/>
              <a:gd name="connsiteX2-31" fmla="*/ 3770105 w 3924300"/>
              <a:gd name="connsiteY2-32" fmla="*/ 2725908 h 4667248"/>
              <a:gd name="connsiteX3-33" fmla="*/ 3076575 w 3924300"/>
              <a:gd name="connsiteY3-34" fmla="*/ 4362442 h 4667248"/>
              <a:gd name="connsiteX4-35" fmla="*/ 2771769 w 3924300"/>
              <a:gd name="connsiteY4-36" fmla="*/ 4667248 h 4667248"/>
              <a:gd name="connsiteX5-37" fmla="*/ 1152531 w 3924300"/>
              <a:gd name="connsiteY5-38" fmla="*/ 4667248 h 4667248"/>
              <a:gd name="connsiteX6-39" fmla="*/ 847725 w 3924300"/>
              <a:gd name="connsiteY6-40" fmla="*/ 4362442 h 4667248"/>
              <a:gd name="connsiteX7-41" fmla="*/ 165554 w 3924300"/>
              <a:gd name="connsiteY7-42" fmla="*/ 2765883 h 4667248"/>
              <a:gd name="connsiteX8-43" fmla="*/ 172070 w 3924300"/>
              <a:gd name="connsiteY8-44" fmla="*/ 2763013 h 4667248"/>
              <a:gd name="connsiteX9-45" fmla="*/ 154196 w 3924300"/>
              <a:gd name="connsiteY9-46" fmla="*/ 2725908 h 4667248"/>
              <a:gd name="connsiteX10-47" fmla="*/ 0 w 3924300"/>
              <a:gd name="connsiteY10-48" fmla="*/ 1962150 h 4667248"/>
              <a:gd name="connsiteX11-49" fmla="*/ 1962150 w 3924300"/>
              <a:gd name="connsiteY11-50" fmla="*/ 0 h 4667248"/>
              <a:gd name="connsiteX0-51" fmla="*/ 1962150 w 3924300"/>
              <a:gd name="connsiteY0-52" fmla="*/ 0 h 4667248"/>
              <a:gd name="connsiteX1-53" fmla="*/ 3924300 w 3924300"/>
              <a:gd name="connsiteY1-54" fmla="*/ 1962150 h 4667248"/>
              <a:gd name="connsiteX2-55" fmla="*/ 3770105 w 3924300"/>
              <a:gd name="connsiteY2-56" fmla="*/ 2725908 h 4667248"/>
              <a:gd name="connsiteX3-57" fmla="*/ 3076575 w 3924300"/>
              <a:gd name="connsiteY3-58" fmla="*/ 4362442 h 4667248"/>
              <a:gd name="connsiteX4-59" fmla="*/ 2771769 w 3924300"/>
              <a:gd name="connsiteY4-60" fmla="*/ 4667248 h 4667248"/>
              <a:gd name="connsiteX5-61" fmla="*/ 1152531 w 3924300"/>
              <a:gd name="connsiteY5-62" fmla="*/ 4667248 h 4667248"/>
              <a:gd name="connsiteX6-63" fmla="*/ 847725 w 3924300"/>
              <a:gd name="connsiteY6-64" fmla="*/ 4362442 h 4667248"/>
              <a:gd name="connsiteX7-65" fmla="*/ 165554 w 3924300"/>
              <a:gd name="connsiteY7-66" fmla="*/ 2765883 h 4667248"/>
              <a:gd name="connsiteX8-67" fmla="*/ 172070 w 3924300"/>
              <a:gd name="connsiteY8-68" fmla="*/ 2763013 h 4667248"/>
              <a:gd name="connsiteX9-69" fmla="*/ 154196 w 3924300"/>
              <a:gd name="connsiteY9-70" fmla="*/ 2725908 h 4667248"/>
              <a:gd name="connsiteX10-71" fmla="*/ 0 w 3924300"/>
              <a:gd name="connsiteY10-72" fmla="*/ 1962150 h 4667248"/>
              <a:gd name="connsiteX11-73" fmla="*/ 1962150 w 3924300"/>
              <a:gd name="connsiteY11-74" fmla="*/ 0 h 4667248"/>
              <a:gd name="connsiteX0-75" fmla="*/ 1962150 w 3924300"/>
              <a:gd name="connsiteY0-76" fmla="*/ 0 h 4667248"/>
              <a:gd name="connsiteX1-77" fmla="*/ 3924300 w 3924300"/>
              <a:gd name="connsiteY1-78" fmla="*/ 1962150 h 4667248"/>
              <a:gd name="connsiteX2-79" fmla="*/ 3770105 w 3924300"/>
              <a:gd name="connsiteY2-80" fmla="*/ 2725908 h 4667248"/>
              <a:gd name="connsiteX3-81" fmla="*/ 3076575 w 3924300"/>
              <a:gd name="connsiteY3-82" fmla="*/ 4362442 h 4667248"/>
              <a:gd name="connsiteX4-83" fmla="*/ 2771769 w 3924300"/>
              <a:gd name="connsiteY4-84" fmla="*/ 4667248 h 4667248"/>
              <a:gd name="connsiteX5-85" fmla="*/ 1152531 w 3924300"/>
              <a:gd name="connsiteY5-86" fmla="*/ 4667248 h 4667248"/>
              <a:gd name="connsiteX6-87" fmla="*/ 847725 w 3924300"/>
              <a:gd name="connsiteY6-88" fmla="*/ 4362442 h 4667248"/>
              <a:gd name="connsiteX7-89" fmla="*/ 165554 w 3924300"/>
              <a:gd name="connsiteY7-90" fmla="*/ 2765883 h 4667248"/>
              <a:gd name="connsiteX8-91" fmla="*/ 172070 w 3924300"/>
              <a:gd name="connsiteY8-92" fmla="*/ 2763013 h 4667248"/>
              <a:gd name="connsiteX9-93" fmla="*/ 154196 w 3924300"/>
              <a:gd name="connsiteY9-94" fmla="*/ 2725908 h 4667248"/>
              <a:gd name="connsiteX10-95" fmla="*/ 0 w 3924300"/>
              <a:gd name="connsiteY10-96" fmla="*/ 1962150 h 4667248"/>
              <a:gd name="connsiteX11-97" fmla="*/ 1962150 w 3924300"/>
              <a:gd name="connsiteY11-98" fmla="*/ 0 h 4667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p:cNvGrpSpPr/>
          <p:nvPr/>
        </p:nvGrpSpPr>
        <p:grpSpPr>
          <a:xfrm>
            <a:off x="1365790" y="4555428"/>
            <a:ext cx="3456384" cy="1455234"/>
            <a:chOff x="1849115" y="1628800"/>
            <a:chExt cx="3456384" cy="1455234"/>
          </a:xfrm>
        </p:grpSpPr>
        <p:sp>
          <p:nvSpPr>
            <p:cNvPr id="2"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
        <p:nvSpPr>
          <p:cNvPr id="95" name="任意多边形 94"/>
          <p:cNvSpPr/>
          <p:nvPr/>
        </p:nvSpPr>
        <p:spPr>
          <a:xfrm>
            <a:off x="3485098" y="2083985"/>
            <a:ext cx="4998306" cy="2553070"/>
          </a:xfrm>
          <a:custGeom>
            <a:avLst/>
            <a:gdLst>
              <a:gd name="connsiteX0" fmla="*/ 2499153 w 4998306"/>
              <a:gd name="connsiteY0" fmla="*/ 0 h 2553070"/>
              <a:gd name="connsiteX1" fmla="*/ 4998306 w 4998306"/>
              <a:gd name="connsiteY1" fmla="*/ 2499153 h 2553070"/>
              <a:gd name="connsiteX2" fmla="*/ 4995583 w 4998306"/>
              <a:gd name="connsiteY2" fmla="*/ 2553070 h 2553070"/>
              <a:gd name="connsiteX3" fmla="*/ 4831507 w 4998306"/>
              <a:gd name="connsiteY3" fmla="*/ 2553070 h 2553070"/>
              <a:gd name="connsiteX4" fmla="*/ 4834230 w 4998306"/>
              <a:gd name="connsiteY4" fmla="*/ 2499152 h 2553070"/>
              <a:gd name="connsiteX5" fmla="*/ 2495117 w 4998306"/>
              <a:gd name="connsiteY5" fmla="*/ 160039 h 2553070"/>
              <a:gd name="connsiteX6" fmla="*/ 156004 w 4998306"/>
              <a:gd name="connsiteY6" fmla="*/ 2499152 h 2553070"/>
              <a:gd name="connsiteX7" fmla="*/ 158727 w 4998306"/>
              <a:gd name="connsiteY7" fmla="*/ 2553070 h 2553070"/>
              <a:gd name="connsiteX8" fmla="*/ 2723 w 4998306"/>
              <a:gd name="connsiteY8" fmla="*/ 2553070 h 2553070"/>
              <a:gd name="connsiteX9" fmla="*/ 0 w 4998306"/>
              <a:gd name="connsiteY9" fmla="*/ 2499153 h 2553070"/>
              <a:gd name="connsiteX10" fmla="*/ 2499153 w 4998306"/>
              <a:gd name="connsiteY10" fmla="*/ 0 h 255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98306" h="2553070">
                <a:moveTo>
                  <a:pt x="2499153" y="0"/>
                </a:moveTo>
                <a:cubicBezTo>
                  <a:pt x="3879397" y="0"/>
                  <a:pt x="4998306" y="1118909"/>
                  <a:pt x="4998306" y="2499153"/>
                </a:cubicBezTo>
                <a:lnTo>
                  <a:pt x="4995583" y="2553070"/>
                </a:lnTo>
                <a:lnTo>
                  <a:pt x="4831507" y="2553070"/>
                </a:lnTo>
                <a:lnTo>
                  <a:pt x="4834230" y="2499152"/>
                </a:lnTo>
                <a:cubicBezTo>
                  <a:pt x="4834230" y="1207296"/>
                  <a:pt x="3786973" y="160039"/>
                  <a:pt x="2495117" y="160039"/>
                </a:cubicBezTo>
                <a:cubicBezTo>
                  <a:pt x="1203261" y="160039"/>
                  <a:pt x="156004" y="1207296"/>
                  <a:pt x="156004" y="2499152"/>
                </a:cubicBezTo>
                <a:lnTo>
                  <a:pt x="158727" y="2553070"/>
                </a:lnTo>
                <a:lnTo>
                  <a:pt x="2723" y="2553070"/>
                </a:lnTo>
                <a:lnTo>
                  <a:pt x="0" y="2499153"/>
                </a:lnTo>
                <a:cubicBezTo>
                  <a:pt x="0" y="1118909"/>
                  <a:pt x="1118909" y="0"/>
                  <a:pt x="2499153" y="0"/>
                </a:cubicBezTo>
                <a:close/>
              </a:path>
            </a:pathLst>
          </a:custGeom>
          <a:solidFill>
            <a:srgbClr val="C8161D"/>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grpSp>
        <p:nvGrpSpPr>
          <p:cNvPr id="96" name="组合 95"/>
          <p:cNvGrpSpPr/>
          <p:nvPr/>
        </p:nvGrpSpPr>
        <p:grpSpPr>
          <a:xfrm>
            <a:off x="3381234" y="3945607"/>
            <a:ext cx="964235" cy="1418629"/>
            <a:chOff x="2993266" y="1723328"/>
            <a:chExt cx="1411736" cy="2077014"/>
          </a:xfrm>
        </p:grpSpPr>
        <p:sp>
          <p:nvSpPr>
            <p:cNvPr id="182" name="圆角矩形 181"/>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dirty="0"/>
            </a:p>
          </p:txBody>
        </p:sp>
        <p:sp>
          <p:nvSpPr>
            <p:cNvPr id="183" name="椭圆 182"/>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184" name="圆角矩形 183"/>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dirty="0"/>
            </a:p>
          </p:txBody>
        </p:sp>
        <p:sp>
          <p:nvSpPr>
            <p:cNvPr id="185" name="椭圆 184"/>
            <p:cNvSpPr/>
            <p:nvPr/>
          </p:nvSpPr>
          <p:spPr>
            <a:xfrm>
              <a:off x="3086100" y="1993900"/>
              <a:ext cx="762000" cy="762000"/>
            </a:xfrm>
            <a:prstGeom prst="ellipse">
              <a:avLst/>
            </a:prstGeom>
            <a:solidFill>
              <a:srgbClr val="C8161D"/>
            </a:soli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grpSp>
      <p:grpSp>
        <p:nvGrpSpPr>
          <p:cNvPr id="97" name="组合 96"/>
          <p:cNvGrpSpPr/>
          <p:nvPr/>
        </p:nvGrpSpPr>
        <p:grpSpPr>
          <a:xfrm>
            <a:off x="4047068" y="2338141"/>
            <a:ext cx="964235" cy="1418629"/>
            <a:chOff x="2993266" y="1723328"/>
            <a:chExt cx="1411736" cy="2077014"/>
          </a:xfrm>
        </p:grpSpPr>
        <p:sp>
          <p:nvSpPr>
            <p:cNvPr id="178" name="圆角矩形 177"/>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dirty="0"/>
            </a:p>
          </p:txBody>
        </p:sp>
        <p:sp>
          <p:nvSpPr>
            <p:cNvPr id="179" name="椭圆 178"/>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180" name="圆角矩形 179"/>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dirty="0"/>
            </a:p>
          </p:txBody>
        </p:sp>
        <p:sp>
          <p:nvSpPr>
            <p:cNvPr id="181" name="椭圆 180"/>
            <p:cNvSpPr/>
            <p:nvPr/>
          </p:nvSpPr>
          <p:spPr>
            <a:xfrm>
              <a:off x="3086100" y="1993900"/>
              <a:ext cx="762000" cy="762000"/>
            </a:xfrm>
            <a:prstGeom prst="ellipse">
              <a:avLst/>
            </a:prstGeom>
            <a:solidFill>
              <a:srgbClr val="C8161D"/>
            </a:soli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grpSp>
      <p:grpSp>
        <p:nvGrpSpPr>
          <p:cNvPr id="98" name="组合 97"/>
          <p:cNvGrpSpPr/>
          <p:nvPr/>
        </p:nvGrpSpPr>
        <p:grpSpPr>
          <a:xfrm>
            <a:off x="5654534" y="1672307"/>
            <a:ext cx="964235" cy="1418629"/>
            <a:chOff x="2993266" y="1723328"/>
            <a:chExt cx="1411736" cy="2077014"/>
          </a:xfrm>
        </p:grpSpPr>
        <p:sp>
          <p:nvSpPr>
            <p:cNvPr id="174" name="圆角矩形 173"/>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dirty="0"/>
            </a:p>
          </p:txBody>
        </p:sp>
        <p:sp>
          <p:nvSpPr>
            <p:cNvPr id="175" name="椭圆 174"/>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176" name="圆角矩形 175"/>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dirty="0"/>
            </a:p>
          </p:txBody>
        </p:sp>
        <p:sp>
          <p:nvSpPr>
            <p:cNvPr id="177" name="椭圆 176"/>
            <p:cNvSpPr/>
            <p:nvPr/>
          </p:nvSpPr>
          <p:spPr>
            <a:xfrm>
              <a:off x="3086100" y="1993900"/>
              <a:ext cx="762000" cy="762000"/>
            </a:xfrm>
            <a:prstGeom prst="ellipse">
              <a:avLst/>
            </a:prstGeom>
            <a:solidFill>
              <a:srgbClr val="C8161D"/>
            </a:soli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grpSp>
      <p:grpSp>
        <p:nvGrpSpPr>
          <p:cNvPr id="99" name="组合 98"/>
          <p:cNvGrpSpPr/>
          <p:nvPr/>
        </p:nvGrpSpPr>
        <p:grpSpPr>
          <a:xfrm>
            <a:off x="7261999" y="2338141"/>
            <a:ext cx="964235" cy="1418629"/>
            <a:chOff x="2993266" y="1723328"/>
            <a:chExt cx="1411736" cy="2077014"/>
          </a:xfrm>
        </p:grpSpPr>
        <p:sp>
          <p:nvSpPr>
            <p:cNvPr id="170" name="圆角矩形 169"/>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dirty="0"/>
            </a:p>
          </p:txBody>
        </p:sp>
        <p:sp>
          <p:nvSpPr>
            <p:cNvPr id="171" name="椭圆 170"/>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172" name="圆角矩形 171"/>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dirty="0"/>
            </a:p>
          </p:txBody>
        </p:sp>
        <p:sp>
          <p:nvSpPr>
            <p:cNvPr id="173" name="椭圆 172"/>
            <p:cNvSpPr/>
            <p:nvPr/>
          </p:nvSpPr>
          <p:spPr>
            <a:xfrm>
              <a:off x="3086100" y="1993900"/>
              <a:ext cx="762000" cy="762000"/>
            </a:xfrm>
            <a:prstGeom prst="ellipse">
              <a:avLst/>
            </a:prstGeom>
            <a:solidFill>
              <a:srgbClr val="C8161D"/>
            </a:soli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grpSp>
      <p:grpSp>
        <p:nvGrpSpPr>
          <p:cNvPr id="100" name="组合 99"/>
          <p:cNvGrpSpPr/>
          <p:nvPr/>
        </p:nvGrpSpPr>
        <p:grpSpPr>
          <a:xfrm>
            <a:off x="7927833" y="3945607"/>
            <a:ext cx="964235" cy="1418629"/>
            <a:chOff x="2993266" y="1723328"/>
            <a:chExt cx="1411736" cy="2077014"/>
          </a:xfrm>
        </p:grpSpPr>
        <p:sp>
          <p:nvSpPr>
            <p:cNvPr id="166" name="圆角矩形 165"/>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dirty="0"/>
            </a:p>
          </p:txBody>
        </p:sp>
        <p:sp>
          <p:nvSpPr>
            <p:cNvPr id="167" name="椭圆 166"/>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sp>
          <p:nvSpPr>
            <p:cNvPr id="168" name="圆角矩形 167"/>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dirty="0"/>
            </a:p>
          </p:txBody>
        </p:sp>
        <p:sp>
          <p:nvSpPr>
            <p:cNvPr id="169" name="椭圆 168"/>
            <p:cNvSpPr/>
            <p:nvPr/>
          </p:nvSpPr>
          <p:spPr>
            <a:xfrm>
              <a:off x="3086100" y="1993900"/>
              <a:ext cx="762000" cy="762000"/>
            </a:xfrm>
            <a:prstGeom prst="ellipse">
              <a:avLst/>
            </a:prstGeom>
            <a:solidFill>
              <a:srgbClr val="C8161D"/>
            </a:soli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grpSp>
      <p:grpSp>
        <p:nvGrpSpPr>
          <p:cNvPr id="101" name="Group 4"/>
          <p:cNvGrpSpPr>
            <a:grpSpLocks noChangeAspect="1"/>
          </p:cNvGrpSpPr>
          <p:nvPr/>
        </p:nvGrpSpPr>
        <p:grpSpPr bwMode="auto">
          <a:xfrm>
            <a:off x="3577187" y="4244112"/>
            <a:ext cx="242633" cy="284336"/>
            <a:chOff x="1776" y="1776"/>
            <a:chExt cx="64" cy="75"/>
          </a:xfrm>
          <a:solidFill>
            <a:schemeClr val="bg1"/>
          </a:solidFill>
          <a:effectLst/>
        </p:grpSpPr>
        <p:sp>
          <p:nvSpPr>
            <p:cNvPr id="162"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sp>
          <p:nvSpPr>
            <p:cNvPr id="163"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sp>
          <p:nvSpPr>
            <p:cNvPr id="164"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sp>
          <p:nvSpPr>
            <p:cNvPr id="165"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grpSp>
      <p:grpSp>
        <p:nvGrpSpPr>
          <p:cNvPr id="102" name="Group 18"/>
          <p:cNvGrpSpPr>
            <a:grpSpLocks noChangeAspect="1"/>
          </p:cNvGrpSpPr>
          <p:nvPr/>
        </p:nvGrpSpPr>
        <p:grpSpPr bwMode="auto">
          <a:xfrm>
            <a:off x="5851876" y="1991937"/>
            <a:ext cx="265223" cy="247136"/>
            <a:chOff x="3802" y="2858"/>
            <a:chExt cx="616" cy="574"/>
          </a:xfrm>
          <a:solidFill>
            <a:schemeClr val="bg1"/>
          </a:solidFill>
          <a:effectLst/>
        </p:grpSpPr>
        <p:sp>
          <p:nvSpPr>
            <p:cNvPr id="15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sp>
          <p:nvSpPr>
            <p:cNvPr id="15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sp>
          <p:nvSpPr>
            <p:cNvPr id="15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sp>
          <p:nvSpPr>
            <p:cNvPr id="16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sp>
          <p:nvSpPr>
            <p:cNvPr id="161"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grpSp>
      <p:grpSp>
        <p:nvGrpSpPr>
          <p:cNvPr id="103" name="Group 13"/>
          <p:cNvGrpSpPr>
            <a:grpSpLocks noChangeAspect="1"/>
          </p:cNvGrpSpPr>
          <p:nvPr/>
        </p:nvGrpSpPr>
        <p:grpSpPr bwMode="auto">
          <a:xfrm>
            <a:off x="8103334" y="4233556"/>
            <a:ext cx="304689" cy="308286"/>
            <a:chOff x="2426" y="2781"/>
            <a:chExt cx="593" cy="600"/>
          </a:xfrm>
          <a:solidFill>
            <a:schemeClr val="bg1"/>
          </a:solidFill>
          <a:effectLst/>
        </p:grpSpPr>
        <p:sp>
          <p:nvSpPr>
            <p:cNvPr id="155"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sp>
          <p:nvSpPr>
            <p:cNvPr id="156"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grpSp>
      <p:grpSp>
        <p:nvGrpSpPr>
          <p:cNvPr id="104" name="组合 103"/>
          <p:cNvGrpSpPr/>
          <p:nvPr/>
        </p:nvGrpSpPr>
        <p:grpSpPr>
          <a:xfrm>
            <a:off x="4239991" y="2651512"/>
            <a:ext cx="273677" cy="297819"/>
            <a:chOff x="4873620" y="1965325"/>
            <a:chExt cx="269882" cy="293688"/>
          </a:xfrm>
          <a:solidFill>
            <a:schemeClr val="bg1"/>
          </a:solidFill>
          <a:effectLst/>
        </p:grpSpPr>
        <p:sp>
          <p:nvSpPr>
            <p:cNvPr id="151"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sp>
          <p:nvSpPr>
            <p:cNvPr id="152"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sp>
          <p:nvSpPr>
            <p:cNvPr id="153"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sp>
          <p:nvSpPr>
            <p:cNvPr id="154"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endParaRPr>
            </a:p>
          </p:txBody>
        </p:sp>
      </p:grpSp>
      <p:grpSp>
        <p:nvGrpSpPr>
          <p:cNvPr id="105" name="Group 62"/>
          <p:cNvGrpSpPr>
            <a:grpSpLocks noChangeAspect="1"/>
          </p:cNvGrpSpPr>
          <p:nvPr/>
        </p:nvGrpSpPr>
        <p:grpSpPr bwMode="auto">
          <a:xfrm>
            <a:off x="7429595" y="2658981"/>
            <a:ext cx="295529" cy="235964"/>
            <a:chOff x="3775" y="2110"/>
            <a:chExt cx="129" cy="103"/>
          </a:xfrm>
          <a:solidFill>
            <a:schemeClr val="bg1"/>
          </a:solidFill>
          <a:effectLst/>
        </p:grpSpPr>
        <p:sp>
          <p:nvSpPr>
            <p:cNvPr id="148"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white"/>
                </a:solidFill>
              </a:endParaRPr>
            </a:p>
          </p:txBody>
        </p:sp>
        <p:sp>
          <p:nvSpPr>
            <p:cNvPr id="149"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white"/>
                </a:solidFill>
              </a:endParaRPr>
            </a:p>
          </p:txBody>
        </p:sp>
        <p:sp>
          <p:nvSpPr>
            <p:cNvPr id="150"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white"/>
                </a:solidFill>
              </a:endParaRPr>
            </a:p>
          </p:txBody>
        </p:sp>
      </p:grpSp>
      <p:grpSp>
        <p:nvGrpSpPr>
          <p:cNvPr id="186" name="组合 185"/>
          <p:cNvGrpSpPr/>
          <p:nvPr/>
        </p:nvGrpSpPr>
        <p:grpSpPr>
          <a:xfrm>
            <a:off x="5510240" y="5352066"/>
            <a:ext cx="939953" cy="820010"/>
            <a:chOff x="5458433" y="4757263"/>
            <a:chExt cx="939953" cy="820010"/>
          </a:xfrm>
          <a:solidFill>
            <a:schemeClr val="bg1">
              <a:lumMod val="50000"/>
            </a:schemeClr>
          </a:solidFill>
        </p:grpSpPr>
        <p:sp>
          <p:nvSpPr>
            <p:cNvPr id="132" name="圆角矩形 131"/>
            <p:cNvSpPr/>
            <p:nvPr/>
          </p:nvSpPr>
          <p:spPr>
            <a:xfrm>
              <a:off x="5736932" y="5455981"/>
              <a:ext cx="391024" cy="1117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任意多边形 132"/>
            <p:cNvSpPr/>
            <p:nvPr/>
          </p:nvSpPr>
          <p:spPr>
            <a:xfrm rot="18900000">
              <a:off x="5598154" y="4895255"/>
              <a:ext cx="668580" cy="682018"/>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任意多边形 133"/>
            <p:cNvSpPr/>
            <p:nvPr/>
          </p:nvSpPr>
          <p:spPr>
            <a:xfrm>
              <a:off x="5499878" y="4757263"/>
              <a:ext cx="865133" cy="479001"/>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5" name="圆角矩形 134"/>
            <p:cNvSpPr/>
            <p:nvPr/>
          </p:nvSpPr>
          <p:spPr>
            <a:xfrm rot="21300000">
              <a:off x="5498692" y="5171170"/>
              <a:ext cx="859436" cy="42513"/>
            </a:xfrm>
            <a:prstGeom prst="roundRect">
              <a:avLst>
                <a:gd name="adj" fmla="val 136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圆角矩形 135"/>
            <p:cNvSpPr/>
            <p:nvPr/>
          </p:nvSpPr>
          <p:spPr>
            <a:xfrm rot="21300000">
              <a:off x="5498692" y="4929560"/>
              <a:ext cx="859436" cy="40451"/>
            </a:xfrm>
            <a:prstGeom prst="roundRect">
              <a:avLst>
                <a:gd name="adj" fmla="val 1859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7" name="圆角矩形 136"/>
            <p:cNvSpPr/>
            <p:nvPr/>
          </p:nvSpPr>
          <p:spPr>
            <a:xfrm rot="21300000">
              <a:off x="5498692" y="5015091"/>
              <a:ext cx="859436" cy="40451"/>
            </a:xfrm>
            <a:prstGeom prst="roundRect">
              <a:avLst>
                <a:gd name="adj" fmla="val 106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8" name="圆角矩形 137"/>
            <p:cNvSpPr/>
            <p:nvPr/>
          </p:nvSpPr>
          <p:spPr>
            <a:xfrm rot="21300000">
              <a:off x="5498692" y="5101720"/>
              <a:ext cx="859436" cy="40451"/>
            </a:xfrm>
            <a:prstGeom prst="roundRect">
              <a:avLst>
                <a:gd name="adj" fmla="val 142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圆角矩形 139"/>
            <p:cNvSpPr/>
            <p:nvPr/>
          </p:nvSpPr>
          <p:spPr>
            <a:xfrm>
              <a:off x="5480392" y="4777055"/>
              <a:ext cx="917970" cy="1676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圆角矩形 140"/>
            <p:cNvSpPr/>
            <p:nvPr/>
          </p:nvSpPr>
          <p:spPr>
            <a:xfrm rot="21300000">
              <a:off x="5458433" y="4881819"/>
              <a:ext cx="939953" cy="4045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圆角矩形 141"/>
            <p:cNvSpPr/>
            <p:nvPr/>
          </p:nvSpPr>
          <p:spPr>
            <a:xfrm rot="21300000">
              <a:off x="5458433" y="4963997"/>
              <a:ext cx="939953" cy="4045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圆角矩形 142"/>
            <p:cNvSpPr/>
            <p:nvPr/>
          </p:nvSpPr>
          <p:spPr>
            <a:xfrm rot="21300000">
              <a:off x="5458433" y="5049528"/>
              <a:ext cx="939953" cy="4045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4" name="圆角矩形 143"/>
            <p:cNvSpPr/>
            <p:nvPr/>
          </p:nvSpPr>
          <p:spPr>
            <a:xfrm rot="21300000">
              <a:off x="5458433" y="5136157"/>
              <a:ext cx="939953" cy="4045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5" name="圆角矩形 144"/>
            <p:cNvSpPr/>
            <p:nvPr/>
          </p:nvSpPr>
          <p:spPr>
            <a:xfrm rot="21300000">
              <a:off x="5458433" y="5205608"/>
              <a:ext cx="939953" cy="4251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圆角矩形 145"/>
            <p:cNvSpPr/>
            <p:nvPr/>
          </p:nvSpPr>
          <p:spPr>
            <a:xfrm>
              <a:off x="5634160" y="5406844"/>
              <a:ext cx="604793" cy="18030"/>
            </a:xfrm>
            <a:prstGeom prst="roundRect">
              <a:avLst>
                <a:gd name="adj" fmla="val 136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7" name="圆角矩形 146"/>
            <p:cNvSpPr/>
            <p:nvPr/>
          </p:nvSpPr>
          <p:spPr>
            <a:xfrm>
              <a:off x="5732565" y="5510936"/>
              <a:ext cx="398207" cy="8327"/>
            </a:xfrm>
            <a:prstGeom prst="roundRect">
              <a:avLst>
                <a:gd name="adj" fmla="val 136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7" name="椭圆 106"/>
          <p:cNvSpPr/>
          <p:nvPr/>
        </p:nvSpPr>
        <p:spPr>
          <a:xfrm>
            <a:off x="4180632" y="5632479"/>
            <a:ext cx="3503625" cy="373333"/>
          </a:xfrm>
          <a:prstGeom prst="ellipse">
            <a:avLst/>
          </a:prstGeom>
          <a:gradFill flip="none" rotWithShape="1">
            <a:gsLst>
              <a:gs pos="0">
                <a:schemeClr val="tx1">
                  <a:alpha val="25000"/>
                </a:schemeClr>
              </a:gs>
              <a:gs pos="100000">
                <a:srgbClr val="EFEFEF">
                  <a:alpha val="0"/>
                </a:srgbClr>
              </a:gs>
            </a:gsLst>
            <a:path path="shape">
              <a:fillToRect l="50000" t="50000" r="50000" b="50000"/>
            </a:path>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p>
        </p:txBody>
      </p:sp>
      <p:grpSp>
        <p:nvGrpSpPr>
          <p:cNvPr id="112" name="组合 111"/>
          <p:cNvGrpSpPr/>
          <p:nvPr/>
        </p:nvGrpSpPr>
        <p:grpSpPr>
          <a:xfrm>
            <a:off x="5144984" y="3146478"/>
            <a:ext cx="1692399" cy="1675643"/>
            <a:chOff x="5245265" y="2863322"/>
            <a:chExt cx="1538545" cy="1523312"/>
          </a:xfrm>
        </p:grpSpPr>
        <p:grpSp>
          <p:nvGrpSpPr>
            <p:cNvPr id="113" name="Group 35"/>
            <p:cNvGrpSpPr>
              <a:grpSpLocks noChangeAspect="1"/>
            </p:cNvGrpSpPr>
            <p:nvPr/>
          </p:nvGrpSpPr>
          <p:grpSpPr bwMode="auto">
            <a:xfrm>
              <a:off x="5329601" y="2866024"/>
              <a:ext cx="1431632" cy="1388238"/>
              <a:chOff x="3477" y="1809"/>
              <a:chExt cx="726" cy="704"/>
            </a:xfrm>
            <a:solidFill>
              <a:schemeClr val="bg1">
                <a:lumMod val="85000"/>
                <a:alpha val="76000"/>
              </a:schemeClr>
            </a:solidFill>
          </p:grpSpPr>
          <p:sp>
            <p:nvSpPr>
              <p:cNvPr id="115" name="Freeform 36"/>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Freeform 37"/>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Freeform 38"/>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Freeform 39"/>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40"/>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1"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2"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4" name="椭圆 113"/>
            <p:cNvSpPr/>
            <p:nvPr/>
          </p:nvSpPr>
          <p:spPr>
            <a:xfrm>
              <a:off x="5245265" y="2863322"/>
              <a:ext cx="1538545" cy="1523312"/>
            </a:xfrm>
            <a:prstGeom prst="ellipse">
              <a:avLst/>
            </a:prstGeom>
            <a:gradFill flip="none" rotWithShape="1">
              <a:gsLst>
                <a:gs pos="66000">
                  <a:schemeClr val="tx1">
                    <a:alpha val="4000"/>
                  </a:schemeClr>
                </a:gs>
                <a:gs pos="26000">
                  <a:schemeClr val="bg1">
                    <a:alpha val="0"/>
                  </a:schemeClr>
                </a:gs>
                <a:gs pos="100000">
                  <a:schemeClr val="tx1">
                    <a:alpha val="7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7" name="矩形 186"/>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文本框 187"/>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主要工作情况</a:t>
            </a:r>
          </a:p>
        </p:txBody>
      </p:sp>
      <p:grpSp>
        <p:nvGrpSpPr>
          <p:cNvPr id="189" name="组合 188"/>
          <p:cNvGrpSpPr/>
          <p:nvPr/>
        </p:nvGrpSpPr>
        <p:grpSpPr>
          <a:xfrm>
            <a:off x="7724273" y="4844901"/>
            <a:ext cx="3456384" cy="1455234"/>
            <a:chOff x="1849115" y="1628800"/>
            <a:chExt cx="3456384" cy="1455234"/>
          </a:xfrm>
        </p:grpSpPr>
        <p:sp>
          <p:nvSpPr>
            <p:cNvPr id="190"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91"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192" name="组合 191"/>
          <p:cNvGrpSpPr/>
          <p:nvPr/>
        </p:nvGrpSpPr>
        <p:grpSpPr>
          <a:xfrm>
            <a:off x="8496557" y="2558142"/>
            <a:ext cx="3456384" cy="1455234"/>
            <a:chOff x="1849115" y="1628800"/>
            <a:chExt cx="3456384" cy="1455234"/>
          </a:xfrm>
        </p:grpSpPr>
        <p:sp>
          <p:nvSpPr>
            <p:cNvPr id="193"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94"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195" name="组合 194"/>
          <p:cNvGrpSpPr/>
          <p:nvPr/>
        </p:nvGrpSpPr>
        <p:grpSpPr>
          <a:xfrm>
            <a:off x="7046808" y="900406"/>
            <a:ext cx="3456384" cy="1455234"/>
            <a:chOff x="1849115" y="1628800"/>
            <a:chExt cx="3456384" cy="1455234"/>
          </a:xfrm>
        </p:grpSpPr>
        <p:sp>
          <p:nvSpPr>
            <p:cNvPr id="196"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97"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198" name="组合 197"/>
          <p:cNvGrpSpPr/>
          <p:nvPr/>
        </p:nvGrpSpPr>
        <p:grpSpPr>
          <a:xfrm>
            <a:off x="401288" y="2275127"/>
            <a:ext cx="3456384" cy="1455234"/>
            <a:chOff x="1849115" y="1628800"/>
            <a:chExt cx="3456384" cy="1455234"/>
          </a:xfrm>
        </p:grpSpPr>
        <p:sp>
          <p:nvSpPr>
            <p:cNvPr id="199"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00"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78891" y="1974345"/>
            <a:ext cx="4700078" cy="2480679"/>
            <a:chOff x="2791188" y="1879600"/>
            <a:chExt cx="6623314" cy="3098800"/>
          </a:xfrm>
          <a:solidFill>
            <a:srgbClr val="C8161D"/>
          </a:solidFill>
        </p:grpSpPr>
        <p:sp>
          <p:nvSpPr>
            <p:cNvPr id="49" name="任意多边形 48"/>
            <p:cNvSpPr/>
            <p:nvPr/>
          </p:nvSpPr>
          <p:spPr>
            <a:xfrm flipH="1">
              <a:off x="7324759" y="1879600"/>
              <a:ext cx="2089743" cy="3098800"/>
            </a:xfrm>
            <a:custGeom>
              <a:avLst/>
              <a:gdLst>
                <a:gd name="connsiteX0" fmla="*/ 0 w 2089743"/>
                <a:gd name="connsiteY0" fmla="*/ 0 h 3098800"/>
                <a:gd name="connsiteX1" fmla="*/ 896251 w 2089743"/>
                <a:gd name="connsiteY1" fmla="*/ 0 h 3098800"/>
                <a:gd name="connsiteX2" fmla="*/ 1499804 w 2089743"/>
                <a:gd name="connsiteY2" fmla="*/ 603553 h 3098800"/>
                <a:gd name="connsiteX3" fmla="*/ 1499804 w 2089743"/>
                <a:gd name="connsiteY3" fmla="*/ 1424821 h 3098800"/>
                <a:gd name="connsiteX4" fmla="*/ 2089743 w 2089743"/>
                <a:gd name="connsiteY4" fmla="*/ 1424821 h 3098800"/>
                <a:gd name="connsiteX5" fmla="*/ 2089743 w 2089743"/>
                <a:gd name="connsiteY5" fmla="*/ 1667767 h 3098800"/>
                <a:gd name="connsiteX6" fmla="*/ 1499804 w 2089743"/>
                <a:gd name="connsiteY6" fmla="*/ 1667767 h 3098800"/>
                <a:gd name="connsiteX7" fmla="*/ 1499804 w 2089743"/>
                <a:gd name="connsiteY7" fmla="*/ 2495247 h 3098800"/>
                <a:gd name="connsiteX8" fmla="*/ 896251 w 2089743"/>
                <a:gd name="connsiteY8" fmla="*/ 3098800 h 3098800"/>
                <a:gd name="connsiteX9" fmla="*/ 0 w 2089743"/>
                <a:gd name="connsiteY9" fmla="*/ 3098800 h 3098800"/>
                <a:gd name="connsiteX10" fmla="*/ 0 w 2089743"/>
                <a:gd name="connsiteY10" fmla="*/ 2897517 h 3098800"/>
                <a:gd name="connsiteX11" fmla="*/ 779876 w 2089743"/>
                <a:gd name="connsiteY11" fmla="*/ 2897517 h 3098800"/>
                <a:gd name="connsiteX12" fmla="*/ 1287900 w 2089743"/>
                <a:gd name="connsiteY12" fmla="*/ 2389493 h 3098800"/>
                <a:gd name="connsiteX13" fmla="*/ 1287900 w 2089743"/>
                <a:gd name="connsiteY13" fmla="*/ 709307 h 3098800"/>
                <a:gd name="connsiteX14" fmla="*/ 779876 w 2089743"/>
                <a:gd name="connsiteY14" fmla="*/ 201283 h 3098800"/>
                <a:gd name="connsiteX15" fmla="*/ 0 w 2089743"/>
                <a:gd name="connsiteY15" fmla="*/ 201283 h 309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89743" h="3098800">
                  <a:moveTo>
                    <a:pt x="0" y="0"/>
                  </a:moveTo>
                  <a:lnTo>
                    <a:pt x="896251" y="0"/>
                  </a:lnTo>
                  <a:cubicBezTo>
                    <a:pt x="1229584" y="0"/>
                    <a:pt x="1499804" y="270220"/>
                    <a:pt x="1499804" y="603553"/>
                  </a:cubicBezTo>
                  <a:lnTo>
                    <a:pt x="1499804" y="1424821"/>
                  </a:lnTo>
                  <a:lnTo>
                    <a:pt x="2089743" y="1424821"/>
                  </a:lnTo>
                  <a:lnTo>
                    <a:pt x="2089743" y="1667767"/>
                  </a:lnTo>
                  <a:lnTo>
                    <a:pt x="1499804" y="1667767"/>
                  </a:lnTo>
                  <a:lnTo>
                    <a:pt x="1499804" y="2495247"/>
                  </a:lnTo>
                  <a:cubicBezTo>
                    <a:pt x="1499804" y="2828580"/>
                    <a:pt x="1229584" y="3098800"/>
                    <a:pt x="896251" y="3098800"/>
                  </a:cubicBezTo>
                  <a:lnTo>
                    <a:pt x="0" y="3098800"/>
                  </a:lnTo>
                  <a:lnTo>
                    <a:pt x="0" y="2897517"/>
                  </a:lnTo>
                  <a:lnTo>
                    <a:pt x="779876" y="2897517"/>
                  </a:lnTo>
                  <a:cubicBezTo>
                    <a:pt x="1060450" y="2897517"/>
                    <a:pt x="1287900" y="2670067"/>
                    <a:pt x="1287900" y="2389493"/>
                  </a:cubicBezTo>
                  <a:lnTo>
                    <a:pt x="1287900" y="709307"/>
                  </a:lnTo>
                  <a:cubicBezTo>
                    <a:pt x="1287900" y="428733"/>
                    <a:pt x="1060450" y="201283"/>
                    <a:pt x="779876" y="201283"/>
                  </a:cubicBezTo>
                  <a:lnTo>
                    <a:pt x="0" y="2012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D"/>
                </a:solidFill>
              </a:endParaRPr>
            </a:p>
          </p:txBody>
        </p:sp>
        <p:sp>
          <p:nvSpPr>
            <p:cNvPr id="50" name="任意多边形 49"/>
            <p:cNvSpPr/>
            <p:nvPr/>
          </p:nvSpPr>
          <p:spPr>
            <a:xfrm>
              <a:off x="2791188" y="1879600"/>
              <a:ext cx="2089743" cy="3098800"/>
            </a:xfrm>
            <a:custGeom>
              <a:avLst/>
              <a:gdLst>
                <a:gd name="connsiteX0" fmla="*/ 0 w 2089743"/>
                <a:gd name="connsiteY0" fmla="*/ 0 h 3098800"/>
                <a:gd name="connsiteX1" fmla="*/ 896251 w 2089743"/>
                <a:gd name="connsiteY1" fmla="*/ 0 h 3098800"/>
                <a:gd name="connsiteX2" fmla="*/ 1499804 w 2089743"/>
                <a:gd name="connsiteY2" fmla="*/ 603553 h 3098800"/>
                <a:gd name="connsiteX3" fmla="*/ 1499804 w 2089743"/>
                <a:gd name="connsiteY3" fmla="*/ 1424821 h 3098800"/>
                <a:gd name="connsiteX4" fmla="*/ 2089743 w 2089743"/>
                <a:gd name="connsiteY4" fmla="*/ 1424821 h 3098800"/>
                <a:gd name="connsiteX5" fmla="*/ 2089743 w 2089743"/>
                <a:gd name="connsiteY5" fmla="*/ 1667767 h 3098800"/>
                <a:gd name="connsiteX6" fmla="*/ 1499804 w 2089743"/>
                <a:gd name="connsiteY6" fmla="*/ 1667767 h 3098800"/>
                <a:gd name="connsiteX7" fmla="*/ 1499804 w 2089743"/>
                <a:gd name="connsiteY7" fmla="*/ 2495247 h 3098800"/>
                <a:gd name="connsiteX8" fmla="*/ 896251 w 2089743"/>
                <a:gd name="connsiteY8" fmla="*/ 3098800 h 3098800"/>
                <a:gd name="connsiteX9" fmla="*/ 0 w 2089743"/>
                <a:gd name="connsiteY9" fmla="*/ 3098800 h 3098800"/>
                <a:gd name="connsiteX10" fmla="*/ 0 w 2089743"/>
                <a:gd name="connsiteY10" fmla="*/ 2897517 h 3098800"/>
                <a:gd name="connsiteX11" fmla="*/ 779876 w 2089743"/>
                <a:gd name="connsiteY11" fmla="*/ 2897517 h 3098800"/>
                <a:gd name="connsiteX12" fmla="*/ 1287900 w 2089743"/>
                <a:gd name="connsiteY12" fmla="*/ 2389493 h 3098800"/>
                <a:gd name="connsiteX13" fmla="*/ 1287900 w 2089743"/>
                <a:gd name="connsiteY13" fmla="*/ 709307 h 3098800"/>
                <a:gd name="connsiteX14" fmla="*/ 779876 w 2089743"/>
                <a:gd name="connsiteY14" fmla="*/ 201283 h 3098800"/>
                <a:gd name="connsiteX15" fmla="*/ 0 w 2089743"/>
                <a:gd name="connsiteY15" fmla="*/ 201283 h 309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89743" h="3098800">
                  <a:moveTo>
                    <a:pt x="0" y="0"/>
                  </a:moveTo>
                  <a:lnTo>
                    <a:pt x="896251" y="0"/>
                  </a:lnTo>
                  <a:cubicBezTo>
                    <a:pt x="1229584" y="0"/>
                    <a:pt x="1499804" y="270220"/>
                    <a:pt x="1499804" y="603553"/>
                  </a:cubicBezTo>
                  <a:lnTo>
                    <a:pt x="1499804" y="1424821"/>
                  </a:lnTo>
                  <a:lnTo>
                    <a:pt x="2089743" y="1424821"/>
                  </a:lnTo>
                  <a:lnTo>
                    <a:pt x="2089743" y="1667767"/>
                  </a:lnTo>
                  <a:lnTo>
                    <a:pt x="1499804" y="1667767"/>
                  </a:lnTo>
                  <a:lnTo>
                    <a:pt x="1499804" y="2495247"/>
                  </a:lnTo>
                  <a:cubicBezTo>
                    <a:pt x="1499804" y="2828580"/>
                    <a:pt x="1229584" y="3098800"/>
                    <a:pt x="896251" y="3098800"/>
                  </a:cubicBezTo>
                  <a:lnTo>
                    <a:pt x="0" y="3098800"/>
                  </a:lnTo>
                  <a:lnTo>
                    <a:pt x="0" y="2897517"/>
                  </a:lnTo>
                  <a:lnTo>
                    <a:pt x="779876" y="2897517"/>
                  </a:lnTo>
                  <a:cubicBezTo>
                    <a:pt x="1060450" y="2897517"/>
                    <a:pt x="1287900" y="2670067"/>
                    <a:pt x="1287900" y="2389493"/>
                  </a:cubicBezTo>
                  <a:lnTo>
                    <a:pt x="1287900" y="709307"/>
                  </a:lnTo>
                  <a:cubicBezTo>
                    <a:pt x="1287900" y="428733"/>
                    <a:pt x="1060450" y="201283"/>
                    <a:pt x="779876" y="201283"/>
                  </a:cubicBezTo>
                  <a:lnTo>
                    <a:pt x="0" y="2012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D"/>
                </a:solidFill>
              </a:endParaRPr>
            </a:p>
          </p:txBody>
        </p:sp>
      </p:grpSp>
      <p:sp>
        <p:nvSpPr>
          <p:cNvPr id="5" name="椭圆 4"/>
          <p:cNvSpPr/>
          <p:nvPr/>
        </p:nvSpPr>
        <p:spPr>
          <a:xfrm>
            <a:off x="4801443" y="2060848"/>
            <a:ext cx="2307674" cy="2307674"/>
          </a:xfrm>
          <a:prstGeom prst="ellipse">
            <a:avLst/>
          </a:prstGeom>
          <a:solidFill>
            <a:srgbClr val="C8161D"/>
          </a:solidFill>
          <a:ln w="19050">
            <a:gradFill flip="none" rotWithShape="1">
              <a:gsLst>
                <a:gs pos="0">
                  <a:schemeClr val="bg1"/>
                </a:gs>
                <a:gs pos="100000">
                  <a:schemeClr val="bg1">
                    <a:lumMod val="75000"/>
                  </a:schemeClr>
                </a:gs>
              </a:gsLst>
              <a:lin ang="2700000" scaled="1"/>
              <a:tileRect/>
            </a:gradFill>
          </a:ln>
          <a:effectLst>
            <a:outerShdw blurRad="368300" dist="1397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D"/>
              </a:solidFill>
            </a:endParaRPr>
          </a:p>
        </p:txBody>
      </p:sp>
      <p:sp>
        <p:nvSpPr>
          <p:cNvPr id="6" name="椭圆 5"/>
          <p:cNvSpPr/>
          <p:nvPr/>
        </p:nvSpPr>
        <p:spPr>
          <a:xfrm>
            <a:off x="4980721" y="2240125"/>
            <a:ext cx="1949119" cy="1949119"/>
          </a:xfrm>
          <a:prstGeom prst="ellipse">
            <a:avLst/>
          </a:prstGeom>
          <a:gradFill>
            <a:gsLst>
              <a:gs pos="0">
                <a:schemeClr val="bg1"/>
              </a:gs>
              <a:gs pos="100000">
                <a:schemeClr val="bg1">
                  <a:lumMod val="75000"/>
                </a:schemeClr>
              </a:gs>
            </a:gsLst>
            <a:lin ang="2700000" scaled="1"/>
          </a:gradFill>
          <a:ln>
            <a:noFill/>
          </a:ln>
          <a:effectLst>
            <a:outerShdw blurRad="3048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D"/>
              </a:solidFill>
            </a:endParaRPr>
          </a:p>
        </p:txBody>
      </p:sp>
      <p:grpSp>
        <p:nvGrpSpPr>
          <p:cNvPr id="7" name="Group 35"/>
          <p:cNvGrpSpPr>
            <a:grpSpLocks noChangeAspect="1"/>
          </p:cNvGrpSpPr>
          <p:nvPr/>
        </p:nvGrpSpPr>
        <p:grpSpPr bwMode="auto">
          <a:xfrm>
            <a:off x="5083562" y="2254316"/>
            <a:ext cx="1792109" cy="1737829"/>
            <a:chOff x="3477" y="1809"/>
            <a:chExt cx="726" cy="704"/>
          </a:xfrm>
          <a:solidFill>
            <a:schemeClr val="bg1">
              <a:lumMod val="65000"/>
              <a:alpha val="50000"/>
            </a:schemeClr>
          </a:solidFill>
        </p:grpSpPr>
        <p:sp>
          <p:nvSpPr>
            <p:cNvPr id="40" name="Freeform 36"/>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D"/>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37"/>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D"/>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38"/>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D"/>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39"/>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D"/>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40"/>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D"/>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D"/>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D"/>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D"/>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endParaRPr lang="zh-CN" altLang="en-US">
                <a:solidFill>
                  <a:srgbClr val="C8161D"/>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椭圆 36"/>
          <p:cNvSpPr/>
          <p:nvPr/>
        </p:nvSpPr>
        <p:spPr>
          <a:xfrm>
            <a:off x="3249377" y="1626554"/>
            <a:ext cx="849977" cy="849976"/>
          </a:xfrm>
          <a:prstGeom prst="ellipse">
            <a:avLst/>
          </a:prstGeom>
          <a:solidFill>
            <a:srgbClr val="C8161D"/>
          </a:soli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D"/>
              </a:solidFill>
            </a:endParaRPr>
          </a:p>
        </p:txBody>
      </p:sp>
      <p:sp>
        <p:nvSpPr>
          <p:cNvPr id="39" name="椭圆 38"/>
          <p:cNvSpPr/>
          <p:nvPr/>
        </p:nvSpPr>
        <p:spPr>
          <a:xfrm>
            <a:off x="3332641" y="1709818"/>
            <a:ext cx="683449" cy="683448"/>
          </a:xfrm>
          <a:prstGeom prst="ellipse">
            <a:avLst/>
          </a:prstGeom>
          <a:solidFill>
            <a:schemeClr val="bg1"/>
          </a:soli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D"/>
              </a:solidFill>
            </a:endParaRPr>
          </a:p>
        </p:txBody>
      </p:sp>
      <p:sp>
        <p:nvSpPr>
          <p:cNvPr id="33" name="椭圆 32"/>
          <p:cNvSpPr/>
          <p:nvPr/>
        </p:nvSpPr>
        <p:spPr>
          <a:xfrm>
            <a:off x="3249377" y="3937954"/>
            <a:ext cx="849977" cy="849976"/>
          </a:xfrm>
          <a:prstGeom prst="ellipse">
            <a:avLst/>
          </a:prstGeom>
          <a:solidFill>
            <a:srgbClr val="C8161D"/>
          </a:soli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D"/>
              </a:solidFill>
            </a:endParaRPr>
          </a:p>
        </p:txBody>
      </p:sp>
      <p:sp>
        <p:nvSpPr>
          <p:cNvPr id="35" name="椭圆 34"/>
          <p:cNvSpPr/>
          <p:nvPr/>
        </p:nvSpPr>
        <p:spPr>
          <a:xfrm>
            <a:off x="3332641" y="4021218"/>
            <a:ext cx="683449" cy="683448"/>
          </a:xfrm>
          <a:prstGeom prst="ellipse">
            <a:avLst/>
          </a:prstGeom>
          <a:solidFill>
            <a:schemeClr val="bg1"/>
          </a:soli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D"/>
              </a:solidFill>
            </a:endParaRPr>
          </a:p>
        </p:txBody>
      </p:sp>
      <p:sp>
        <p:nvSpPr>
          <p:cNvPr id="29" name="椭圆 28"/>
          <p:cNvSpPr/>
          <p:nvPr/>
        </p:nvSpPr>
        <p:spPr>
          <a:xfrm>
            <a:off x="7609687" y="1626554"/>
            <a:ext cx="849977" cy="849976"/>
          </a:xfrm>
          <a:prstGeom prst="ellipse">
            <a:avLst/>
          </a:prstGeom>
          <a:solidFill>
            <a:srgbClr val="C8161D"/>
          </a:soli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D"/>
              </a:solidFill>
            </a:endParaRPr>
          </a:p>
        </p:txBody>
      </p:sp>
      <p:sp>
        <p:nvSpPr>
          <p:cNvPr id="31" name="椭圆 30"/>
          <p:cNvSpPr/>
          <p:nvPr/>
        </p:nvSpPr>
        <p:spPr>
          <a:xfrm>
            <a:off x="7692951" y="1709818"/>
            <a:ext cx="683449" cy="683448"/>
          </a:xfrm>
          <a:prstGeom prst="ellipse">
            <a:avLst/>
          </a:prstGeom>
          <a:solidFill>
            <a:schemeClr val="bg1"/>
          </a:soli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D"/>
              </a:solidFill>
            </a:endParaRPr>
          </a:p>
        </p:txBody>
      </p:sp>
      <p:sp>
        <p:nvSpPr>
          <p:cNvPr id="25" name="椭圆 24"/>
          <p:cNvSpPr/>
          <p:nvPr/>
        </p:nvSpPr>
        <p:spPr>
          <a:xfrm>
            <a:off x="7609687" y="3937954"/>
            <a:ext cx="849977" cy="849976"/>
          </a:xfrm>
          <a:prstGeom prst="ellipse">
            <a:avLst/>
          </a:prstGeom>
          <a:solidFill>
            <a:srgbClr val="C8161D"/>
          </a:soli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D"/>
              </a:solidFill>
            </a:endParaRPr>
          </a:p>
        </p:txBody>
      </p:sp>
      <p:sp>
        <p:nvSpPr>
          <p:cNvPr id="27" name="椭圆 26"/>
          <p:cNvSpPr/>
          <p:nvPr/>
        </p:nvSpPr>
        <p:spPr>
          <a:xfrm>
            <a:off x="7692951" y="4021218"/>
            <a:ext cx="683449" cy="683448"/>
          </a:xfrm>
          <a:prstGeom prst="ellipse">
            <a:avLst/>
          </a:prstGeom>
          <a:solidFill>
            <a:schemeClr val="bg1"/>
          </a:soli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1218565" rtl="0" eaLnBrk="1" latinLnBrk="0" hangingPunct="1">
              <a:defRPr sz="2400" kern="1200">
                <a:solidFill>
                  <a:schemeClr val="lt1"/>
                </a:solidFill>
                <a:latin typeface="+mn-lt"/>
                <a:ea typeface="+mn-ea"/>
                <a:cs typeface="+mn-cs"/>
              </a:defRPr>
            </a:lvl1pPr>
            <a:lvl2pPr marL="609600" algn="l" defTabSz="1218565" rtl="0" eaLnBrk="1" latinLnBrk="0" hangingPunct="1">
              <a:defRPr sz="2400" kern="1200">
                <a:solidFill>
                  <a:schemeClr val="lt1"/>
                </a:solidFill>
                <a:latin typeface="+mn-lt"/>
                <a:ea typeface="+mn-ea"/>
                <a:cs typeface="+mn-cs"/>
              </a:defRPr>
            </a:lvl2pPr>
            <a:lvl3pPr marL="1219200" algn="l" defTabSz="1218565" rtl="0" eaLnBrk="1" latinLnBrk="0" hangingPunct="1">
              <a:defRPr sz="2400" kern="1200">
                <a:solidFill>
                  <a:schemeClr val="lt1"/>
                </a:solidFill>
                <a:latin typeface="+mn-lt"/>
                <a:ea typeface="+mn-ea"/>
                <a:cs typeface="+mn-cs"/>
              </a:defRPr>
            </a:lvl3pPr>
            <a:lvl4pPr marL="1828800" algn="l" defTabSz="1218565" rtl="0" eaLnBrk="1" latinLnBrk="0" hangingPunct="1">
              <a:defRPr sz="2400" kern="1200">
                <a:solidFill>
                  <a:schemeClr val="lt1"/>
                </a:solidFill>
                <a:latin typeface="+mn-lt"/>
                <a:ea typeface="+mn-ea"/>
                <a:cs typeface="+mn-cs"/>
              </a:defRPr>
            </a:lvl4pPr>
            <a:lvl5pPr marL="2438400" algn="l" defTabSz="1218565" rtl="0" eaLnBrk="1" latinLnBrk="0" hangingPunct="1">
              <a:defRPr sz="2400" kern="1200">
                <a:solidFill>
                  <a:schemeClr val="lt1"/>
                </a:solidFill>
                <a:latin typeface="+mn-lt"/>
                <a:ea typeface="+mn-ea"/>
                <a:cs typeface="+mn-cs"/>
              </a:defRPr>
            </a:lvl5pPr>
            <a:lvl6pPr marL="3048000" algn="l" defTabSz="1218565" rtl="0" eaLnBrk="1" latinLnBrk="0" hangingPunct="1">
              <a:defRPr sz="2400" kern="1200">
                <a:solidFill>
                  <a:schemeClr val="lt1"/>
                </a:solidFill>
                <a:latin typeface="+mn-lt"/>
                <a:ea typeface="+mn-ea"/>
                <a:cs typeface="+mn-cs"/>
              </a:defRPr>
            </a:lvl6pPr>
            <a:lvl7pPr marL="3657600" algn="l" defTabSz="1218565" rtl="0" eaLnBrk="1" latinLnBrk="0" hangingPunct="1">
              <a:defRPr sz="2400" kern="1200">
                <a:solidFill>
                  <a:schemeClr val="lt1"/>
                </a:solidFill>
                <a:latin typeface="+mn-lt"/>
                <a:ea typeface="+mn-ea"/>
                <a:cs typeface="+mn-cs"/>
              </a:defRPr>
            </a:lvl7pPr>
            <a:lvl8pPr marL="4267200" algn="l" defTabSz="1218565" rtl="0" eaLnBrk="1" latinLnBrk="0" hangingPunct="1">
              <a:defRPr sz="2400" kern="1200">
                <a:solidFill>
                  <a:schemeClr val="lt1"/>
                </a:solidFill>
                <a:latin typeface="+mn-lt"/>
                <a:ea typeface="+mn-ea"/>
                <a:cs typeface="+mn-cs"/>
              </a:defRPr>
            </a:lvl8pPr>
            <a:lvl9pPr marL="4876800" algn="l" defTabSz="1218565" rtl="0" eaLnBrk="1" latinLnBrk="0" hangingPunct="1">
              <a:defRPr sz="2400" kern="1200">
                <a:solidFill>
                  <a:schemeClr val="lt1"/>
                </a:solidFill>
                <a:latin typeface="+mn-lt"/>
                <a:ea typeface="+mn-ea"/>
                <a:cs typeface="+mn-cs"/>
              </a:defRPr>
            </a:lvl9pPr>
          </a:lstStyle>
          <a:p>
            <a:pPr algn="ctr"/>
            <a:endParaRPr lang="zh-CN" altLang="en-US">
              <a:solidFill>
                <a:srgbClr val="C8161D"/>
              </a:solidFill>
            </a:endParaRPr>
          </a:p>
        </p:txBody>
      </p:sp>
      <p:grpSp>
        <p:nvGrpSpPr>
          <p:cNvPr id="12" name="组合 11"/>
          <p:cNvGrpSpPr/>
          <p:nvPr/>
        </p:nvGrpSpPr>
        <p:grpSpPr>
          <a:xfrm>
            <a:off x="3334822" y="1760833"/>
            <a:ext cx="685800" cy="617312"/>
            <a:chOff x="2018961" y="2225785"/>
            <a:chExt cx="685800" cy="617312"/>
          </a:xfrm>
        </p:grpSpPr>
        <p:sp>
          <p:nvSpPr>
            <p:cNvPr id="22" name="文本框 69"/>
            <p:cNvSpPr txBox="1"/>
            <p:nvPr/>
          </p:nvSpPr>
          <p:spPr>
            <a:xfrm>
              <a:off x="2018961" y="2225785"/>
              <a:ext cx="685800" cy="52322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800" dirty="0" smtClean="0">
                  <a:solidFill>
                    <a:srgbClr val="C8161D"/>
                  </a:solidFill>
                  <a:latin typeface="Impact" panose="020B0806030902050204" pitchFamily="34" charset="0"/>
                </a:rPr>
                <a:t>01</a:t>
              </a:r>
              <a:endParaRPr lang="zh-CN" altLang="en-US" sz="2800" dirty="0">
                <a:solidFill>
                  <a:srgbClr val="C8161D"/>
                </a:solidFill>
                <a:latin typeface="Impact" panose="020B0806030902050204" pitchFamily="34" charset="0"/>
              </a:endParaRPr>
            </a:p>
          </p:txBody>
        </p:sp>
        <p:sp>
          <p:nvSpPr>
            <p:cNvPr id="23" name="文本框 90"/>
            <p:cNvSpPr txBox="1"/>
            <p:nvPr/>
          </p:nvSpPr>
          <p:spPr>
            <a:xfrm>
              <a:off x="2069423" y="2589181"/>
              <a:ext cx="584875" cy="253916"/>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r>
                <a:rPr lang="en-US" altLang="zh-CN" sz="1000" dirty="0" smtClean="0">
                  <a:solidFill>
                    <a:srgbClr val="C8161D"/>
                  </a:solidFill>
                  <a:latin typeface="Impact" panose="020B0806030902050204" pitchFamily="34" charset="0"/>
                </a:rPr>
                <a:t>OPTION</a:t>
              </a:r>
              <a:endParaRPr lang="zh-CN" altLang="en-US" sz="1000" dirty="0">
                <a:solidFill>
                  <a:srgbClr val="C8161D"/>
                </a:solidFill>
                <a:latin typeface="Impact" panose="020B0806030902050204" pitchFamily="34" charset="0"/>
              </a:endParaRPr>
            </a:p>
          </p:txBody>
        </p:sp>
      </p:grpSp>
      <p:grpSp>
        <p:nvGrpSpPr>
          <p:cNvPr id="13" name="组合 12"/>
          <p:cNvGrpSpPr/>
          <p:nvPr/>
        </p:nvGrpSpPr>
        <p:grpSpPr>
          <a:xfrm>
            <a:off x="3340397" y="4035135"/>
            <a:ext cx="685800" cy="602332"/>
            <a:chOff x="1526060" y="2270798"/>
            <a:chExt cx="685800" cy="602332"/>
          </a:xfrm>
        </p:grpSpPr>
        <p:sp>
          <p:nvSpPr>
            <p:cNvPr id="20" name="文本框 94"/>
            <p:cNvSpPr txBox="1"/>
            <p:nvPr/>
          </p:nvSpPr>
          <p:spPr>
            <a:xfrm>
              <a:off x="1526060" y="2270798"/>
              <a:ext cx="685800" cy="52322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800" dirty="0" smtClean="0">
                  <a:solidFill>
                    <a:srgbClr val="C8161D"/>
                  </a:solidFill>
                  <a:latin typeface="Impact" panose="020B0806030902050204" pitchFamily="34" charset="0"/>
                </a:rPr>
                <a:t>03</a:t>
              </a:r>
              <a:endParaRPr lang="zh-CN" altLang="en-US" sz="2800" dirty="0">
                <a:solidFill>
                  <a:srgbClr val="C8161D"/>
                </a:solidFill>
                <a:latin typeface="Impact" panose="020B0806030902050204" pitchFamily="34" charset="0"/>
              </a:endParaRPr>
            </a:p>
          </p:txBody>
        </p:sp>
        <p:sp>
          <p:nvSpPr>
            <p:cNvPr id="21" name="文本框 95"/>
            <p:cNvSpPr txBox="1"/>
            <p:nvPr/>
          </p:nvSpPr>
          <p:spPr>
            <a:xfrm>
              <a:off x="1601065" y="2619214"/>
              <a:ext cx="584875" cy="253916"/>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r>
                <a:rPr lang="en-US" altLang="zh-CN" sz="1000" dirty="0" smtClean="0">
                  <a:solidFill>
                    <a:srgbClr val="C8161D"/>
                  </a:solidFill>
                  <a:latin typeface="Impact" panose="020B0806030902050204" pitchFamily="34" charset="0"/>
                </a:rPr>
                <a:t>OPTION</a:t>
              </a:r>
              <a:endParaRPr lang="zh-CN" altLang="en-US" sz="1000" dirty="0">
                <a:solidFill>
                  <a:srgbClr val="C8161D"/>
                </a:solidFill>
                <a:latin typeface="Impact" panose="020B0806030902050204" pitchFamily="34" charset="0"/>
              </a:endParaRPr>
            </a:p>
          </p:txBody>
        </p:sp>
      </p:grpSp>
      <p:grpSp>
        <p:nvGrpSpPr>
          <p:cNvPr id="14" name="组合 13"/>
          <p:cNvGrpSpPr/>
          <p:nvPr/>
        </p:nvGrpSpPr>
        <p:grpSpPr>
          <a:xfrm>
            <a:off x="7711190" y="1758921"/>
            <a:ext cx="685800" cy="602332"/>
            <a:chOff x="3145018" y="1958461"/>
            <a:chExt cx="685800" cy="602332"/>
          </a:xfrm>
        </p:grpSpPr>
        <p:sp>
          <p:nvSpPr>
            <p:cNvPr id="18" name="文本框 97"/>
            <p:cNvSpPr txBox="1"/>
            <p:nvPr/>
          </p:nvSpPr>
          <p:spPr>
            <a:xfrm>
              <a:off x="3145018" y="1958461"/>
              <a:ext cx="685800" cy="52322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800" dirty="0" smtClean="0">
                  <a:solidFill>
                    <a:srgbClr val="C8161D"/>
                  </a:solidFill>
                  <a:latin typeface="Impact" panose="020B0806030902050204" pitchFamily="34" charset="0"/>
                </a:rPr>
                <a:t>02</a:t>
              </a:r>
              <a:endParaRPr lang="zh-CN" altLang="en-US" sz="2800" dirty="0">
                <a:solidFill>
                  <a:srgbClr val="C8161D"/>
                </a:solidFill>
                <a:latin typeface="Impact" panose="020B0806030902050204" pitchFamily="34" charset="0"/>
              </a:endParaRPr>
            </a:p>
          </p:txBody>
        </p:sp>
        <p:sp>
          <p:nvSpPr>
            <p:cNvPr id="19" name="文本框 98"/>
            <p:cNvSpPr txBox="1"/>
            <p:nvPr/>
          </p:nvSpPr>
          <p:spPr>
            <a:xfrm>
              <a:off x="3220023" y="2306877"/>
              <a:ext cx="584875" cy="253916"/>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r>
                <a:rPr lang="en-US" altLang="zh-CN" sz="1000" dirty="0" smtClean="0">
                  <a:solidFill>
                    <a:srgbClr val="C8161D"/>
                  </a:solidFill>
                  <a:latin typeface="Impact" panose="020B0806030902050204" pitchFamily="34" charset="0"/>
                </a:rPr>
                <a:t>OPTION</a:t>
              </a:r>
              <a:endParaRPr lang="zh-CN" altLang="en-US" sz="1000" dirty="0">
                <a:solidFill>
                  <a:srgbClr val="C8161D"/>
                </a:solidFill>
                <a:latin typeface="Impact" panose="020B0806030902050204" pitchFamily="34" charset="0"/>
              </a:endParaRPr>
            </a:p>
          </p:txBody>
        </p:sp>
      </p:grpSp>
      <p:grpSp>
        <p:nvGrpSpPr>
          <p:cNvPr id="15" name="组合 14"/>
          <p:cNvGrpSpPr/>
          <p:nvPr/>
        </p:nvGrpSpPr>
        <p:grpSpPr>
          <a:xfrm>
            <a:off x="7711190" y="4060740"/>
            <a:ext cx="685800" cy="602332"/>
            <a:chOff x="4942068" y="1470578"/>
            <a:chExt cx="685800" cy="602332"/>
          </a:xfrm>
        </p:grpSpPr>
        <p:sp>
          <p:nvSpPr>
            <p:cNvPr id="16" name="文本框 100"/>
            <p:cNvSpPr txBox="1"/>
            <p:nvPr/>
          </p:nvSpPr>
          <p:spPr>
            <a:xfrm>
              <a:off x="4942068" y="1470578"/>
              <a:ext cx="685800" cy="523220"/>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ctr"/>
              <a:r>
                <a:rPr lang="en-US" altLang="zh-CN" sz="2800" dirty="0" smtClean="0">
                  <a:solidFill>
                    <a:srgbClr val="C8161D"/>
                  </a:solidFill>
                  <a:latin typeface="Impact" panose="020B0806030902050204" pitchFamily="34" charset="0"/>
                </a:rPr>
                <a:t>04</a:t>
              </a:r>
              <a:endParaRPr lang="zh-CN" altLang="en-US" sz="2800" dirty="0">
                <a:solidFill>
                  <a:srgbClr val="C8161D"/>
                </a:solidFill>
                <a:latin typeface="Impact" panose="020B0806030902050204" pitchFamily="34" charset="0"/>
              </a:endParaRPr>
            </a:p>
          </p:txBody>
        </p:sp>
        <p:sp>
          <p:nvSpPr>
            <p:cNvPr id="17" name="文本框 101"/>
            <p:cNvSpPr txBox="1"/>
            <p:nvPr/>
          </p:nvSpPr>
          <p:spPr>
            <a:xfrm>
              <a:off x="5017073" y="1818994"/>
              <a:ext cx="584875" cy="253916"/>
            </a:xfrm>
            <a:prstGeom prst="rect">
              <a:avLst/>
            </a:prstGeom>
            <a:noFill/>
          </p:spPr>
          <p:txBody>
            <a:bodyPr wrap="square" rtlCol="0">
              <a:spAutoFit/>
            </a:bodyPr>
            <a:lst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r>
                <a:rPr lang="en-US" altLang="zh-CN" sz="1000" dirty="0" smtClean="0">
                  <a:solidFill>
                    <a:srgbClr val="C8161D"/>
                  </a:solidFill>
                  <a:latin typeface="Impact" panose="020B0806030902050204" pitchFamily="34" charset="0"/>
                </a:rPr>
                <a:t>OPTION</a:t>
              </a:r>
              <a:endParaRPr lang="zh-CN" altLang="en-US" sz="1000" dirty="0">
                <a:solidFill>
                  <a:srgbClr val="C8161D"/>
                </a:solidFill>
                <a:latin typeface="Impact" panose="020B0806030902050204" pitchFamily="34" charset="0"/>
              </a:endParaRPr>
            </a:p>
          </p:txBody>
        </p:sp>
      </p:grpSp>
      <p:sp>
        <p:nvSpPr>
          <p:cNvPr id="59" name="矩形 58"/>
          <p:cNvSpPr/>
          <p:nvPr/>
        </p:nvSpPr>
        <p:spPr>
          <a:xfrm>
            <a:off x="336947" y="260648"/>
            <a:ext cx="72008" cy="432048"/>
          </a:xfrm>
          <a:prstGeom prst="rect">
            <a:avLst/>
          </a:prstGeom>
          <a:solidFill>
            <a:srgbClr val="C8161D"/>
          </a:solidFill>
          <a:ln>
            <a:solidFill>
              <a:srgbClr val="C816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480963" y="260648"/>
            <a:ext cx="2376264" cy="523220"/>
          </a:xfrm>
          <a:prstGeom prst="rect">
            <a:avLst/>
          </a:prstGeom>
          <a:noFill/>
        </p:spPr>
        <p:txBody>
          <a:bodyPr wrap="square" rtlCol="0">
            <a:spAutoFit/>
          </a:bodyPr>
          <a:lstStyle/>
          <a:p>
            <a:r>
              <a:rPr lang="zh-CN" altLang="en-US" sz="2800" b="1" dirty="0">
                <a:solidFill>
                  <a:srgbClr val="C8161D"/>
                </a:solidFill>
                <a:latin typeface="微软雅黑" panose="020B0503020204020204" pitchFamily="34" charset="-122"/>
                <a:ea typeface="微软雅黑" panose="020B0503020204020204" pitchFamily="34" charset="-122"/>
              </a:rPr>
              <a:t>去年同期相比</a:t>
            </a:r>
          </a:p>
        </p:txBody>
      </p:sp>
      <p:grpSp>
        <p:nvGrpSpPr>
          <p:cNvPr id="61" name="组合 60"/>
          <p:cNvGrpSpPr/>
          <p:nvPr/>
        </p:nvGrpSpPr>
        <p:grpSpPr>
          <a:xfrm>
            <a:off x="1057027" y="5024628"/>
            <a:ext cx="3456384" cy="1455234"/>
            <a:chOff x="1849115" y="1628800"/>
            <a:chExt cx="3456384" cy="1455234"/>
          </a:xfrm>
        </p:grpSpPr>
        <p:sp>
          <p:nvSpPr>
            <p:cNvPr id="62"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63"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7109117" y="5024628"/>
            <a:ext cx="3456384" cy="1455234"/>
            <a:chOff x="1849115" y="1628800"/>
            <a:chExt cx="3456384" cy="1455234"/>
          </a:xfrm>
        </p:grpSpPr>
        <p:sp>
          <p:nvSpPr>
            <p:cNvPr id="65"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66"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8288204" y="2424643"/>
            <a:ext cx="3456384" cy="1455234"/>
            <a:chOff x="1849115" y="1628800"/>
            <a:chExt cx="3456384" cy="1455234"/>
          </a:xfrm>
        </p:grpSpPr>
        <p:sp>
          <p:nvSpPr>
            <p:cNvPr id="68"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69"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514386" y="2385730"/>
            <a:ext cx="3456384" cy="1455234"/>
            <a:chOff x="1849115" y="1628800"/>
            <a:chExt cx="3456384" cy="1455234"/>
          </a:xfrm>
        </p:grpSpPr>
        <p:sp>
          <p:nvSpPr>
            <p:cNvPr id="71" name="Text Placeholder 2"/>
            <p:cNvSpPr txBox="1"/>
            <p:nvPr/>
          </p:nvSpPr>
          <p:spPr>
            <a:xfrm>
              <a:off x="1938637" y="2049905"/>
              <a:ext cx="3366862"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Please replace text, click add relevant headline, modify the text content, also can copy your content to this directly.</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a:t>
              </a:r>
              <a:r>
                <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 Please replace text, click add relevant headline, modify the text content, also can copy your content to this directly.</a:t>
              </a:r>
            </a:p>
            <a:p>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2" name="文本框 36"/>
            <p:cNvSpPr txBox="1"/>
            <p:nvPr/>
          </p:nvSpPr>
          <p:spPr>
            <a:xfrm>
              <a:off x="1849115" y="1628800"/>
              <a:ext cx="2405073"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rgbClr val="C00000"/>
                  </a:solidFill>
                  <a:latin typeface="微软雅黑" panose="020B0503020204020204" pitchFamily="34" charset="-122"/>
                  <a:ea typeface="微软雅黑" panose="020B0503020204020204" pitchFamily="34" charset="-122"/>
                </a:rPr>
                <a:t>年终工作概述</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PPT定制-QQ:41815773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5685</Words>
  <Application>Microsoft Office PowerPoint</Application>
  <PresentationFormat>自定义</PresentationFormat>
  <Paragraphs>310</Paragraphs>
  <Slides>27</Slides>
  <Notes>24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27</vt:i4>
      </vt:variant>
    </vt:vector>
  </HeadingPairs>
  <TitlesOfParts>
    <vt:vector size="36" baseType="lpstr">
      <vt:lpstr>Arial Unicode MS</vt:lpstr>
      <vt:lpstr>Impact MT Std</vt:lpstr>
      <vt:lpstr>宋体</vt:lpstr>
      <vt:lpstr>微软雅黑</vt:lpstr>
      <vt:lpstr>Arial</vt:lpstr>
      <vt:lpstr>Calibri</vt:lpstr>
      <vt:lpstr>Impact</vt:lpstr>
      <vt:lpstr>Wingdings</vt:lpstr>
      <vt:lpstr>PPT定制-QQ:418157732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 pptm oban.com</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dc:title>
  <dc:creator>StephenZhu</dc:creator>
  <cp:keywords>51PPT模板网</cp:keywords>
  <dc:description>www.51ppt mob an.com</dc:description>
  <cp:lastModifiedBy>YANGs</cp:lastModifiedBy>
  <cp:revision>94</cp:revision>
  <dcterms:created xsi:type="dcterms:W3CDTF">2015-09-14T02:12:00Z</dcterms:created>
  <dcterms:modified xsi:type="dcterms:W3CDTF">2020-09-29T12:13:52Z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D5CDD505-2E9C-101B-9397-08002B2CF9AE}" pid="3" name="KSORubyTemplateID">
    <vt:lpwstr>2</vt:lpwstr>
  </property>
</Properties>
</file>