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9"/>
  </p:notesMasterIdLst>
  <p:sldIdLst>
    <p:sldId id="262" r:id="rId3"/>
    <p:sldId id="265" r:id="rId4"/>
    <p:sldId id="270" r:id="rId5"/>
    <p:sldId id="274" r:id="rId6"/>
    <p:sldId id="275" r:id="rId7"/>
    <p:sldId id="264" r:id="rId8"/>
    <p:sldId id="276" r:id="rId9"/>
    <p:sldId id="271" r:id="rId10"/>
    <p:sldId id="277" r:id="rId11"/>
    <p:sldId id="280" r:id="rId12"/>
    <p:sldId id="279" r:id="rId13"/>
    <p:sldId id="278" r:id="rId14"/>
    <p:sldId id="284" r:id="rId15"/>
    <p:sldId id="283" r:id="rId16"/>
    <p:sldId id="281" r:id="rId17"/>
    <p:sldId id="28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FFA7F33-4089-47ED-A163-153B2B442476}">
          <p14:sldIdLst>
            <p14:sldId id="262"/>
            <p14:sldId id="265"/>
            <p14:sldId id="270"/>
            <p14:sldId id="274"/>
            <p14:sldId id="275"/>
            <p14:sldId id="264"/>
            <p14:sldId id="276"/>
            <p14:sldId id="271"/>
            <p14:sldId id="277"/>
            <p14:sldId id="280"/>
            <p14:sldId id="279"/>
            <p14:sldId id="278"/>
            <p14:sldId id="284"/>
            <p14:sldId id="283"/>
            <p14:sldId id="281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B29"/>
    <a:srgbClr val="010921"/>
    <a:srgbClr val="01103A"/>
    <a:srgbClr val="294FBE"/>
    <a:srgbClr val="70B0F0"/>
    <a:srgbClr val="000103"/>
    <a:srgbClr val="1040C6"/>
    <a:srgbClr val="1581E6"/>
    <a:srgbClr val="1FC3E0"/>
    <a:srgbClr val="8A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3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gradFill>
                  <a:gsLst>
                    <a:gs pos="5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pPr>
            <a:r>
              <a:rPr lang="zh-CN" sz="2000" b="1" dirty="0">
                <a:gradFill>
                  <a:gsLst>
                    <a:gs pos="5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gradFill>
                <a:gsLst>
                  <a:gs pos="5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78000">
                  <a:schemeClr val="accent2"/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A5-4F52-81AB-02E4E5C471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A5-4F52-81AB-02E4E5C4715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A5-4F52-81AB-02E4E5C47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00185792"/>
        <c:axId val="-351972128"/>
      </c:barChart>
      <c:catAx>
        <c:axId val="-30018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51972128"/>
        <c:crosses val="autoZero"/>
        <c:auto val="1"/>
        <c:lblAlgn val="ctr"/>
        <c:lblOffset val="100"/>
        <c:noMultiLvlLbl val="0"/>
      </c:catAx>
      <c:valAx>
        <c:axId val="-351972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18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021FF-D644-4C2C-93CA-C8069B076A1D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53905-CFE3-47B5-9011-67A288123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06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56DF6C-1763-4869-8D00-ABE445C8E8D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6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56DF6C-1763-4869-8D00-ABE445C8E8D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15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77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0A42372-4A3C-4582-8179-01FC71A6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7442-906B-444B-BDBC-B53EA2458A53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6AC449-7096-4F4F-B421-2F10DA176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B65A7E-AA37-4640-A744-38ACAA690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B11B-1A85-4E04-AA79-2CDD6D5369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54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311C1F5-F64E-47E0-B7A7-7ECC8076C041}"/>
              </a:ext>
            </a:extLst>
          </p:cNvPr>
          <p:cNvSpPr>
            <a:spLocks/>
          </p:cNvSpPr>
          <p:nvPr userDrawn="1"/>
        </p:nvSpPr>
        <p:spPr>
          <a:xfrm>
            <a:off x="-1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E1750"/>
              </a:gs>
              <a:gs pos="100000">
                <a:srgbClr val="05073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1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6A6BA1D-5C75-402F-B88C-45C6B81F7F60}"/>
              </a:ext>
            </a:extLst>
          </p:cNvPr>
          <p:cNvGrpSpPr/>
          <p:nvPr userDrawn="1"/>
        </p:nvGrpSpPr>
        <p:grpSpPr>
          <a:xfrm>
            <a:off x="408217" y="639185"/>
            <a:ext cx="2740419" cy="5579630"/>
            <a:chOff x="555673" y="639185"/>
            <a:chExt cx="2740419" cy="557963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864753E-BFFC-4630-B770-A5487A8FB9AE}"/>
                </a:ext>
              </a:extLst>
            </p:cNvPr>
            <p:cNvSpPr txBox="1"/>
            <p:nvPr/>
          </p:nvSpPr>
          <p:spPr>
            <a:xfrm>
              <a:off x="555673" y="639185"/>
              <a:ext cx="24427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胡晓波男神体" panose="02010600030101010101" pitchFamily="2" charset="-122"/>
                </a:rPr>
                <a:t>锐字真言体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DB8C794-DA24-4F93-AC04-B4D9478462ED}"/>
                </a:ext>
              </a:extLst>
            </p:cNvPr>
            <p:cNvSpPr txBox="1"/>
            <p:nvPr/>
          </p:nvSpPr>
          <p:spPr>
            <a:xfrm>
              <a:off x="555674" y="1358896"/>
              <a:ext cx="1990578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胡晓波男神体" panose="02010600030101010101" pitchFamily="2" charset="-122"/>
                </a:rPr>
                <a:t>微软雅黑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C7032D0-AE16-483C-A2AA-78E70260003C}"/>
                </a:ext>
              </a:extLst>
            </p:cNvPr>
            <p:cNvSpPr txBox="1"/>
            <p:nvPr/>
          </p:nvSpPr>
          <p:spPr>
            <a:xfrm>
              <a:off x="555673" y="2041033"/>
              <a:ext cx="2740419" cy="43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胡晓波男神体" panose="02010600030101010101" pitchFamily="2" charset="-122"/>
                </a:rPr>
                <a:t>雅黑 </a:t>
              </a:r>
              <a:r>
                <a:rPr lang="en-US" altLang="zh-CN" sz="2000" spc="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胡晓波男神体" panose="02010600030101010101" pitchFamily="2" charset="-122"/>
                </a:rPr>
                <a:t>Light</a:t>
              </a:r>
              <a:endParaRPr lang="zh-CN" altLang="en-US" sz="2000" spc="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E5E96AA-B130-4A6C-9AF1-4E440D6563CE}"/>
                </a:ext>
              </a:extLst>
            </p:cNvPr>
            <p:cNvSpPr txBox="1"/>
            <p:nvPr/>
          </p:nvSpPr>
          <p:spPr>
            <a:xfrm>
              <a:off x="555674" y="2657575"/>
              <a:ext cx="2387418" cy="420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演示镇魂行楷" panose="00000500000000000000" pitchFamily="2" charset="-122"/>
                  <a:ea typeface="演示镇魂行楷" panose="00000500000000000000" pitchFamily="2" charset="-122"/>
                  <a:cs typeface="胡晓波男神体" panose="02010600030101010101" pitchFamily="2" charset="-122"/>
                </a:rPr>
                <a:t>演示镇魂行楷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BEABB083-6532-46DF-ACB6-4BE384EEE490}"/>
                </a:ext>
              </a:extLst>
            </p:cNvPr>
            <p:cNvSpPr txBox="1"/>
            <p:nvPr/>
          </p:nvSpPr>
          <p:spPr>
            <a:xfrm>
              <a:off x="555674" y="3899893"/>
              <a:ext cx="2310864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阿里巴巴普惠体 </a:t>
              </a:r>
              <a:r>
                <a:rPr lang="en-US" altLang="zh-CN" sz="2000" spc="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B</a:t>
              </a:r>
              <a:endParaRPr lang="zh-CN" altLang="en-US" sz="2000" spc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47ACF89-7BAD-468C-8BA8-12A5BC1D0120}"/>
                </a:ext>
              </a:extLst>
            </p:cNvPr>
            <p:cNvSpPr txBox="1"/>
            <p:nvPr/>
          </p:nvSpPr>
          <p:spPr>
            <a:xfrm>
              <a:off x="555674" y="5151445"/>
              <a:ext cx="2221550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2000" spc="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阿里巴巴普惠体 </a:t>
              </a:r>
              <a:r>
                <a:rPr lang="pt-BR" altLang="zh-CN" sz="2000" spc="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R</a:t>
              </a:r>
              <a:endParaRPr lang="zh-CN" altLang="en-US" sz="2000" spc="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E8EDA8B-157D-4796-9CFC-FB08F6FFDD84}"/>
                </a:ext>
              </a:extLst>
            </p:cNvPr>
            <p:cNvSpPr txBox="1"/>
            <p:nvPr/>
          </p:nvSpPr>
          <p:spPr>
            <a:xfrm>
              <a:off x="555673" y="5777219"/>
              <a:ext cx="2310863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阿里巴巴普惠体 </a:t>
              </a:r>
              <a:r>
                <a:rPr lang="en-US" altLang="zh-CN" sz="2000" spc="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</a:t>
              </a:r>
              <a:endParaRPr lang="zh-CN" altLang="en-US" sz="2000" spc="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EF4D14C-A1E4-4DC8-8A1A-CE321577E628}"/>
                </a:ext>
              </a:extLst>
            </p:cNvPr>
            <p:cNvSpPr txBox="1"/>
            <p:nvPr/>
          </p:nvSpPr>
          <p:spPr>
            <a:xfrm>
              <a:off x="555674" y="3274117"/>
              <a:ext cx="2442706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2000" spc="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阿里巴巴普惠体 </a:t>
              </a:r>
              <a:r>
                <a:rPr lang="pt-BR" altLang="zh-CN" sz="2000" spc="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H</a:t>
              </a:r>
              <a:endParaRPr lang="zh-CN" altLang="en-US" sz="2000" spc="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A54302D-7233-46E1-965D-90FE87DA572D}"/>
                </a:ext>
              </a:extLst>
            </p:cNvPr>
            <p:cNvSpPr txBox="1"/>
            <p:nvPr/>
          </p:nvSpPr>
          <p:spPr>
            <a:xfrm>
              <a:off x="555674" y="4525669"/>
              <a:ext cx="2629840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阿里巴巴普惠体 </a:t>
              </a:r>
              <a:r>
                <a:rPr lang="en-US" altLang="zh-CN" sz="2000" spc="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M</a:t>
              </a:r>
              <a:endParaRPr lang="zh-CN" altLang="en-US" sz="2000" spc="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F547FC8-AADB-4A3F-84AB-4049F9926CBC}"/>
              </a:ext>
            </a:extLst>
          </p:cNvPr>
          <p:cNvGrpSpPr/>
          <p:nvPr userDrawn="1"/>
        </p:nvGrpSpPr>
        <p:grpSpPr>
          <a:xfrm>
            <a:off x="3036351" y="639185"/>
            <a:ext cx="3119839" cy="5607938"/>
            <a:chOff x="2764301" y="639185"/>
            <a:chExt cx="3119839" cy="560793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7C11E94-CC28-4F88-976B-9C7C64AF58EB}"/>
                </a:ext>
              </a:extLst>
            </p:cNvPr>
            <p:cNvSpPr txBox="1"/>
            <p:nvPr userDrawn="1"/>
          </p:nvSpPr>
          <p:spPr>
            <a:xfrm>
              <a:off x="2764301" y="639185"/>
              <a:ext cx="2243715" cy="494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庞门正道标题体" panose="02010600030101010101" pitchFamily="2" charset="-122"/>
                  <a:ea typeface="庞门正道标题体" panose="02010600030101010101" pitchFamily="2" charset="-122"/>
                  <a:cs typeface="胡晓波男神体" panose="02010600030101010101" pitchFamily="2" charset="-122"/>
                </a:rPr>
                <a:t>庞门正道标题体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83EEDA3-3A54-4098-9F8D-7DC07D0926AB}"/>
                </a:ext>
              </a:extLst>
            </p:cNvPr>
            <p:cNvSpPr txBox="1"/>
            <p:nvPr userDrawn="1"/>
          </p:nvSpPr>
          <p:spPr>
            <a:xfrm>
              <a:off x="2764301" y="1270656"/>
              <a:ext cx="2626487" cy="517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胡晓波男神体" panose="02010600030101010101" pitchFamily="2" charset="-122"/>
                </a:rPr>
                <a:t>庞门正道粗书体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043E556-A68B-4746-80C8-67BB5932B7F0}"/>
                </a:ext>
              </a:extLst>
            </p:cNvPr>
            <p:cNvSpPr txBox="1"/>
            <p:nvPr userDrawn="1"/>
          </p:nvSpPr>
          <p:spPr>
            <a:xfrm>
              <a:off x="2764302" y="1924761"/>
              <a:ext cx="19905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演示斜黑体" panose="00000A08000000000000" pitchFamily="50" charset="-122"/>
                  <a:ea typeface="演示斜黑体" panose="00000A08000000000000" pitchFamily="50" charset="-122"/>
                  <a:cs typeface="胡晓波男神体" panose="02010600030101010101" pitchFamily="2" charset="-122"/>
                </a:rPr>
                <a:t>演示斜黑体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F9706E2-9517-4D4A-8FA5-2F9099E38656}"/>
                </a:ext>
              </a:extLst>
            </p:cNvPr>
            <p:cNvSpPr txBox="1"/>
            <p:nvPr userDrawn="1"/>
          </p:nvSpPr>
          <p:spPr>
            <a:xfrm>
              <a:off x="2764302" y="2523466"/>
              <a:ext cx="1990578" cy="509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rPr>
                <a:t>优设标题黑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485E2898-6DE6-4E89-A2B4-A8D6E223A961}"/>
                </a:ext>
              </a:extLst>
            </p:cNvPr>
            <p:cNvSpPr txBox="1"/>
            <p:nvPr userDrawn="1"/>
          </p:nvSpPr>
          <p:spPr>
            <a:xfrm>
              <a:off x="2764302" y="3170454"/>
              <a:ext cx="1990578" cy="514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优设好身体" panose="00020600040101010101" pitchFamily="18" charset="-122"/>
                  <a:ea typeface="优设好身体" panose="00020600040101010101" pitchFamily="18" charset="-122"/>
                  <a:cs typeface="胡晓波男神体" panose="02010600030101010101" pitchFamily="2" charset="-122"/>
                </a:rPr>
                <a:t>优设好身体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9CC3846-1D79-4354-BBFD-B42AC4BE7219}"/>
                </a:ext>
              </a:extLst>
            </p:cNvPr>
            <p:cNvSpPr txBox="1"/>
            <p:nvPr userDrawn="1"/>
          </p:nvSpPr>
          <p:spPr>
            <a:xfrm>
              <a:off x="2764302" y="3821994"/>
              <a:ext cx="1990578" cy="482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站酷酷黑" panose="02010600030101010101" pitchFamily="2" charset="-122"/>
                  <a:ea typeface="站酷酷黑" panose="02010600030101010101" pitchFamily="2" charset="-122"/>
                  <a:cs typeface="胡晓波男神体" panose="02010600030101010101" pitchFamily="2" charset="-122"/>
                </a:rPr>
                <a:t>站酷酷黑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59AA062B-3E3E-4B3B-A10B-835E271D5579}"/>
                </a:ext>
              </a:extLst>
            </p:cNvPr>
            <p:cNvSpPr txBox="1"/>
            <p:nvPr userDrawn="1"/>
          </p:nvSpPr>
          <p:spPr>
            <a:xfrm>
              <a:off x="2764302" y="4441089"/>
              <a:ext cx="26264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胡晓波男神体" panose="02010600030101010101" pitchFamily="2" charset="-122"/>
                </a:rPr>
                <a:t>郑庆科黄油体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B5A47C4-805B-462D-92D0-D4DBF264DD44}"/>
                </a:ext>
              </a:extLst>
            </p:cNvPr>
            <p:cNvSpPr txBox="1"/>
            <p:nvPr userDrawn="1"/>
          </p:nvSpPr>
          <p:spPr>
            <a:xfrm>
              <a:off x="2764302" y="5113660"/>
              <a:ext cx="251165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胡晓波男神体" panose="02010600030101010101" pitchFamily="2" charset="-122"/>
                </a:rPr>
                <a:t>思源宋体 </a:t>
              </a:r>
              <a:r>
                <a:rPr lang="en-US" altLang="zh-CN" sz="1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胡晓波男神体" panose="02010600030101010101" pitchFamily="2" charset="-122"/>
                </a:rPr>
                <a:t>Heavy</a:t>
              </a:r>
              <a:endPara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3E5D7F8-794C-4137-B815-0F205B7EEB94}"/>
                </a:ext>
              </a:extLst>
            </p:cNvPr>
            <p:cNvSpPr txBox="1"/>
            <p:nvPr userDrawn="1"/>
          </p:nvSpPr>
          <p:spPr>
            <a:xfrm>
              <a:off x="2764302" y="5748910"/>
              <a:ext cx="3119838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胡晓波男神体" panose="02010600030101010101" pitchFamily="2" charset="-122"/>
                </a:rPr>
                <a:t>思源宋体 </a:t>
              </a:r>
              <a:r>
                <a:rPr lang="en-US" altLang="zh-CN" sz="1600" dirty="0" err="1"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胡晓波男神体" panose="02010600030101010101" pitchFamily="2" charset="-122"/>
                </a:rPr>
                <a:t>SemiBold</a:t>
              </a:r>
              <a:endPara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胡晓波男神体" panose="02010600030101010101" pitchFamily="2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57794C1-764A-4B72-B9B8-36C973B4A7EC}"/>
              </a:ext>
            </a:extLst>
          </p:cNvPr>
          <p:cNvSpPr txBox="1"/>
          <p:nvPr userDrawn="1"/>
        </p:nvSpPr>
        <p:spPr>
          <a:xfrm>
            <a:off x="5886422" y="639185"/>
            <a:ext cx="2793009" cy="492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胡晓波男神体" panose="02010600030101010101" pitchFamily="2" charset="-122"/>
              </a:rPr>
              <a:t>禹卫书法行书简体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27BCE81-132E-4270-9EFB-1147DFBCA21B}"/>
              </a:ext>
            </a:extLst>
          </p:cNvPr>
          <p:cNvSpPr txBox="1"/>
          <p:nvPr userDrawn="1"/>
        </p:nvSpPr>
        <p:spPr>
          <a:xfrm>
            <a:off x="5886423" y="1270656"/>
            <a:ext cx="1990578" cy="49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spc="300" dirty="0">
                <a:latin typeface="胡晓波真帅体" panose="02010600030101010101" pitchFamily="2" charset="-122"/>
                <a:ea typeface="胡晓波真帅体" panose="02010600030101010101" pitchFamily="2" charset="-122"/>
                <a:cs typeface="胡晓波男神体" panose="02010600030101010101" pitchFamily="2" charset="-122"/>
              </a:rPr>
              <a:t>胡晓波真帅体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509801F-18A3-49EF-9764-2002C20D7F56}"/>
              </a:ext>
            </a:extLst>
          </p:cNvPr>
          <p:cNvSpPr txBox="1"/>
          <p:nvPr userDrawn="1"/>
        </p:nvSpPr>
        <p:spPr>
          <a:xfrm>
            <a:off x="5886423" y="1924761"/>
            <a:ext cx="1990578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文悦新青年体 (非商业使用) W8" pitchFamily="50" charset="-122"/>
                <a:ea typeface="文悦新青年体 (非商业使用) W8" pitchFamily="50" charset="-122"/>
                <a:cs typeface="胡晓波男神体" panose="02010600030101010101" pitchFamily="2" charset="-122"/>
              </a:rPr>
              <a:t>文悦新青年体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CE6D9B3-1004-45BA-8A3B-01962901AC25}"/>
              </a:ext>
            </a:extLst>
          </p:cNvPr>
          <p:cNvSpPr txBox="1"/>
          <p:nvPr userDrawn="1"/>
        </p:nvSpPr>
        <p:spPr>
          <a:xfrm>
            <a:off x="5886423" y="2523466"/>
            <a:ext cx="2387418" cy="466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Bebas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Bebas    123   ABC</a:t>
            </a:r>
            <a:endParaRPr lang="zh-CN" altLang="en-US" sz="2400" dirty="0">
              <a:latin typeface="Bebas" pitchFamily="2" charset="0"/>
              <a:ea typeface="优设好身体" panose="00020600040101010101" pitchFamily="18" charset="-122"/>
              <a:cs typeface="胡晓波男神体" panose="0201060003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178CBBB-D2E8-4B61-BA9C-15D6CB4DB3B3}"/>
              </a:ext>
            </a:extLst>
          </p:cNvPr>
          <p:cNvSpPr txBox="1"/>
          <p:nvPr userDrawn="1"/>
        </p:nvSpPr>
        <p:spPr>
          <a:xfrm>
            <a:off x="5886422" y="3170454"/>
            <a:ext cx="2933359" cy="48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Impact" panose="020B0806030902050204" pitchFamily="34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Impact   123   ABC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C58A460-E63D-43AB-B4FC-CDAC36675FA2}"/>
              </a:ext>
            </a:extLst>
          </p:cNvPr>
          <p:cNvSpPr txBox="1"/>
          <p:nvPr userDrawn="1"/>
        </p:nvSpPr>
        <p:spPr>
          <a:xfrm>
            <a:off x="5886422" y="3793767"/>
            <a:ext cx="2613763" cy="487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DIN" panose="02000803040000020004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DIN  123  ABC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7003E42-2CB2-4D77-A7DF-A15C2B989BC6}"/>
              </a:ext>
            </a:extLst>
          </p:cNvPr>
          <p:cNvSpPr txBox="1"/>
          <p:nvPr userDrawn="1"/>
        </p:nvSpPr>
        <p:spPr>
          <a:xfrm>
            <a:off x="5886422" y="4417080"/>
            <a:ext cx="2933359" cy="51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Didot" panose="02000503000000020003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Didot    123   ABC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09BA8D3-AB19-404B-8183-1D39FE494C02}"/>
              </a:ext>
            </a:extLst>
          </p:cNvPr>
          <p:cNvSpPr txBox="1"/>
          <p:nvPr userDrawn="1"/>
        </p:nvSpPr>
        <p:spPr>
          <a:xfrm>
            <a:off x="5886422" y="5040393"/>
            <a:ext cx="2933359" cy="48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Bahnschrift SemiBold Condensed" panose="020B0502040204020203" pitchFamily="34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Bahnschrift    123   ABC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5FF19D5-4F6C-4DD1-94EC-7D2A99446DB5}"/>
              </a:ext>
            </a:extLst>
          </p:cNvPr>
          <p:cNvSpPr txBox="1"/>
          <p:nvPr userDrawn="1"/>
        </p:nvSpPr>
        <p:spPr>
          <a:xfrm>
            <a:off x="5886422" y="5663706"/>
            <a:ext cx="2933359" cy="508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Futura LT Book" panose="02000504030000020003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Impact    123   ABC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D9BC867-BCF4-4D01-86D9-A9354A6D1B8C}"/>
              </a:ext>
            </a:extLst>
          </p:cNvPr>
          <p:cNvSpPr txBox="1"/>
          <p:nvPr userDrawn="1"/>
        </p:nvSpPr>
        <p:spPr>
          <a:xfrm>
            <a:off x="8957641" y="3793767"/>
            <a:ext cx="309423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Infinite Stroke" pitchFamily="50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Infinite Stroke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F4B8CB3-12E9-4293-BB39-7A7B106ABC98}"/>
              </a:ext>
            </a:extLst>
          </p:cNvPr>
          <p:cNvSpPr txBox="1"/>
          <p:nvPr userDrawn="1"/>
        </p:nvSpPr>
        <p:spPr>
          <a:xfrm>
            <a:off x="8957641" y="4417080"/>
            <a:ext cx="2933359" cy="51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Freestyle Script" panose="030804020302050B0404" pitchFamily="66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Freestyle Script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9EA1176-A563-4CD6-B71A-D4471C8F5B5B}"/>
              </a:ext>
            </a:extLst>
          </p:cNvPr>
          <p:cNvSpPr txBox="1"/>
          <p:nvPr userDrawn="1"/>
        </p:nvSpPr>
        <p:spPr>
          <a:xfrm>
            <a:off x="8957641" y="5040393"/>
            <a:ext cx="2933359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BLACKHAWK Italic" pitchFamily="50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BLACKHAWK Italic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9E0047E-6E7C-40D1-95A3-AFF2E079A43B}"/>
              </a:ext>
            </a:extLst>
          </p:cNvPr>
          <p:cNvSpPr txBox="1"/>
          <p:nvPr userDrawn="1"/>
        </p:nvSpPr>
        <p:spPr>
          <a:xfrm>
            <a:off x="8957641" y="5663706"/>
            <a:ext cx="29333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High Tide  Demo" panose="02000000000000000000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High Tide  Demo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8F475FA-F896-4871-A7E4-3ABDF1A96F4D}"/>
              </a:ext>
            </a:extLst>
          </p:cNvPr>
          <p:cNvSpPr txBox="1"/>
          <p:nvPr userDrawn="1"/>
        </p:nvSpPr>
        <p:spPr>
          <a:xfrm>
            <a:off x="8957641" y="641701"/>
            <a:ext cx="2988073" cy="4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DINCond-Bold" pitchFamily="50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DIN-Bold    123   ABC</a:t>
            </a:r>
            <a:endParaRPr lang="zh-CN" altLang="en-US" sz="2400" dirty="0">
              <a:latin typeface="DINCond-Bold" pitchFamily="50" charset="0"/>
              <a:ea typeface="优设好身体" panose="00020600040101010101" pitchFamily="18" charset="-122"/>
              <a:cs typeface="胡晓波男神体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2D51684-80E7-48D3-9781-4B0D924D9AED}"/>
              </a:ext>
            </a:extLst>
          </p:cNvPr>
          <p:cNvSpPr txBox="1"/>
          <p:nvPr userDrawn="1"/>
        </p:nvSpPr>
        <p:spPr>
          <a:xfrm>
            <a:off x="8957641" y="1288689"/>
            <a:ext cx="3421462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Segoe UI" panose="020B0502040204020203" pitchFamily="34" charset="0"/>
                <a:ea typeface="优设好身体" panose="00020600040101010101" pitchFamily="18" charset="-122"/>
                <a:cs typeface="Segoe UI" panose="020B0502040204020203" pitchFamily="34" charset="0"/>
              </a:rPr>
              <a:t>Segoe UI  123  ABC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CE17259-4848-4115-9A5C-EFDA4ED408D8}"/>
              </a:ext>
            </a:extLst>
          </p:cNvPr>
          <p:cNvSpPr txBox="1"/>
          <p:nvPr userDrawn="1"/>
        </p:nvSpPr>
        <p:spPr>
          <a:xfrm>
            <a:off x="8957641" y="1912002"/>
            <a:ext cx="3326212" cy="51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Facon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Facon  123  ABC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A2136B9-0F47-42FF-AD00-E2175587A128}"/>
              </a:ext>
            </a:extLst>
          </p:cNvPr>
          <p:cNvSpPr txBox="1"/>
          <p:nvPr userDrawn="1"/>
        </p:nvSpPr>
        <p:spPr>
          <a:xfrm>
            <a:off x="8957641" y="2473395"/>
            <a:ext cx="332621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演示悠然小楷" panose="00000500000000000000" pitchFamily="2" charset="0"/>
                <a:ea typeface="演示悠然小楷" panose="00000500000000000000" pitchFamily="2" charset="0"/>
                <a:cs typeface="胡晓波男神体" panose="02010600030101010101" pitchFamily="2" charset="-122"/>
              </a:rPr>
              <a:t>演示悠然小楷</a:t>
            </a:r>
            <a:endParaRPr lang="en-US" altLang="zh-CN" sz="2400" dirty="0">
              <a:latin typeface="演示悠然小楷" panose="00000500000000000000" pitchFamily="2" charset="0"/>
              <a:ea typeface="演示悠然小楷" panose="00000500000000000000" pitchFamily="2" charset="0"/>
              <a:cs typeface="胡晓波男神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1CE5F7-39A0-4494-BBF7-E97B32798156}"/>
              </a:ext>
            </a:extLst>
          </p:cNvPr>
          <p:cNvSpPr txBox="1"/>
          <p:nvPr userDrawn="1"/>
        </p:nvSpPr>
        <p:spPr>
          <a:xfrm>
            <a:off x="8933356" y="3078203"/>
            <a:ext cx="347003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spc="8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字体圈欣意冠黑体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96DE408-438F-44F1-8D13-85C87DA64445}"/>
              </a:ext>
            </a:extLst>
          </p:cNvPr>
          <p:cNvSpPr txBox="1"/>
          <p:nvPr userDrawn="1"/>
        </p:nvSpPr>
        <p:spPr>
          <a:xfrm>
            <a:off x="5886422" y="141103"/>
            <a:ext cx="2793009" cy="492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胡晓波男神体" panose="02010600030101010101" pitchFamily="2" charset="-122"/>
              </a:rPr>
              <a:t>鸿雷板书简体</a:t>
            </a:r>
          </a:p>
        </p:txBody>
      </p:sp>
    </p:spTree>
    <p:extLst>
      <p:ext uri="{BB962C8B-B14F-4D97-AF65-F5344CB8AC3E}">
        <p14:creationId xmlns:p14="http://schemas.microsoft.com/office/powerpoint/2010/main" val="3660420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1D980F8-FB56-4451-86A5-33270F9E1BAD}"/>
              </a:ext>
            </a:extLst>
          </p:cNvPr>
          <p:cNvGrpSpPr/>
          <p:nvPr userDrawn="1"/>
        </p:nvGrpSpPr>
        <p:grpSpPr>
          <a:xfrm>
            <a:off x="6016625" y="-7515785"/>
            <a:ext cx="158750" cy="21889571"/>
            <a:chOff x="6016625" y="-8141427"/>
            <a:chExt cx="158750" cy="2188957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00F0E74-43B2-41AD-9DF7-333A33B4EACD}"/>
                </a:ext>
              </a:extLst>
            </p:cNvPr>
            <p:cNvSpPr/>
            <p:nvPr/>
          </p:nvSpPr>
          <p:spPr>
            <a:xfrm>
              <a:off x="6016625" y="-8141427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A63F8C4B-BD84-492E-A176-D6552C91A91C}"/>
                </a:ext>
              </a:extLst>
            </p:cNvPr>
            <p:cNvSpPr/>
            <p:nvPr/>
          </p:nvSpPr>
          <p:spPr>
            <a:xfrm>
              <a:off x="6016625" y="13589394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425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77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18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2.png"/><Relationship Id="rId14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100B789-6949-426B-B275-790050B98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52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E8B526D-2C4C-4630-AED0-8C0EBC873478}"/>
              </a:ext>
            </a:extLst>
          </p:cNvPr>
          <p:cNvGrpSpPr/>
          <p:nvPr/>
        </p:nvGrpSpPr>
        <p:grpSpPr>
          <a:xfrm>
            <a:off x="1726535" y="1021375"/>
            <a:ext cx="8738931" cy="2180470"/>
            <a:chOff x="1726535" y="1422553"/>
            <a:chExt cx="8738931" cy="218047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E53BC6F-8961-4F4A-B905-CF3A34C4B53E}"/>
                </a:ext>
              </a:extLst>
            </p:cNvPr>
            <p:cNvSpPr txBox="1"/>
            <p:nvPr/>
          </p:nvSpPr>
          <p:spPr>
            <a:xfrm>
              <a:off x="1726535" y="1422554"/>
              <a:ext cx="8738931" cy="2180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2000" spc="80" dirty="0">
                  <a:ln w="101600">
                    <a:gradFill flip="none" rotWithShape="1">
                      <a:gsLst>
                        <a:gs pos="0">
                          <a:schemeClr val="accent1"/>
                        </a:gs>
                        <a:gs pos="66000">
                          <a:schemeClr val="accent2"/>
                        </a:gs>
                      </a:gsLst>
                      <a:lin ang="5400000" scaled="1"/>
                      <a:tileRect/>
                    </a:gradFill>
                  </a:ln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科技才是力量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5410F79-CBC8-47B5-AEBC-ECB5612B4C6A}"/>
                </a:ext>
              </a:extLst>
            </p:cNvPr>
            <p:cNvSpPr txBox="1"/>
            <p:nvPr/>
          </p:nvSpPr>
          <p:spPr>
            <a:xfrm>
              <a:off x="1726535" y="1422553"/>
              <a:ext cx="8738931" cy="2180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2000" spc="8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科技才是力量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9ECE554-FED7-4DCD-A051-4D253569ABAC}"/>
              </a:ext>
            </a:extLst>
          </p:cNvPr>
          <p:cNvSpPr txBox="1"/>
          <p:nvPr/>
        </p:nvSpPr>
        <p:spPr>
          <a:xfrm>
            <a:off x="3592751" y="2986397"/>
            <a:ext cx="5006499" cy="869790"/>
          </a:xfrm>
          <a:prstGeom prst="rect">
            <a:avLst/>
          </a:prstGeom>
          <a:noFill/>
          <a:ln w="50800"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500" b="1" i="1" spc="100" dirty="0">
                <a:ln w="63500">
                  <a:solidFill>
                    <a:srgbClr val="FFFFFF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拓路前行引领未来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F47D5A5-C276-44A2-9633-849B73777F43}"/>
              </a:ext>
            </a:extLst>
          </p:cNvPr>
          <p:cNvSpPr txBox="1"/>
          <p:nvPr/>
        </p:nvSpPr>
        <p:spPr>
          <a:xfrm>
            <a:off x="3592750" y="2986397"/>
            <a:ext cx="5006500" cy="869790"/>
          </a:xfrm>
          <a:prstGeom prst="rect">
            <a:avLst/>
          </a:prstGeom>
          <a:noFill/>
          <a:ln w="50800"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4500" b="1" i="1" spc="100" dirty="0">
                <a:ln w="57150">
                  <a:noFill/>
                </a:ln>
                <a:gradFill>
                  <a:gsLst>
                    <a:gs pos="58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拓路前行引领未来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A8507F71-DE88-456E-9EC1-789FD9896F5F}"/>
              </a:ext>
            </a:extLst>
          </p:cNvPr>
          <p:cNvSpPr/>
          <p:nvPr/>
        </p:nvSpPr>
        <p:spPr>
          <a:xfrm>
            <a:off x="4795837" y="5119014"/>
            <a:ext cx="2600326" cy="467060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1"/>
              </a:gs>
              <a:gs pos="24000">
                <a:srgbClr val="558BDD"/>
              </a:gs>
              <a:gs pos="63000">
                <a:schemeClr val="accent2"/>
              </a:gs>
            </a:gsLst>
            <a:lin ang="2700000" scaled="1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0664EBB-6DA4-4090-AC99-143CAAF4B3F4}"/>
              </a:ext>
            </a:extLst>
          </p:cNvPr>
          <p:cNvSpPr txBox="1"/>
          <p:nvPr/>
        </p:nvSpPr>
        <p:spPr>
          <a:xfrm>
            <a:off x="4902728" y="5143279"/>
            <a:ext cx="2386546" cy="40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pc="80" dirty="0">
                <a:solidFill>
                  <a:schemeClr val="bg1"/>
                </a:solidFill>
                <a:latin typeface="+mj-ea"/>
                <a:ea typeface="+mj-ea"/>
              </a:rPr>
              <a:t>微信公众号：向天歌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F097EDF-BF18-4F66-BC34-87C38EE9C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2" r="10416"/>
          <a:stretch>
            <a:fillRect/>
          </a:stretch>
        </p:blipFill>
        <p:spPr>
          <a:xfrm>
            <a:off x="6540501" y="0"/>
            <a:ext cx="5651500" cy="5703093"/>
          </a:xfrm>
          <a:custGeom>
            <a:avLst/>
            <a:gdLst>
              <a:gd name="connsiteX0" fmla="*/ 0 w 6135241"/>
              <a:gd name="connsiteY0" fmla="*/ 0 h 6191250"/>
              <a:gd name="connsiteX1" fmla="*/ 6135241 w 6135241"/>
              <a:gd name="connsiteY1" fmla="*/ 0 h 6191250"/>
              <a:gd name="connsiteX2" fmla="*/ 6135241 w 6135241"/>
              <a:gd name="connsiteY2" fmla="*/ 6191250 h 6191250"/>
              <a:gd name="connsiteX3" fmla="*/ 0 w 6135241"/>
              <a:gd name="connsiteY3" fmla="*/ 619125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5241" h="6191250">
                <a:moveTo>
                  <a:pt x="0" y="0"/>
                </a:moveTo>
                <a:lnTo>
                  <a:pt x="6135241" y="0"/>
                </a:lnTo>
                <a:lnTo>
                  <a:pt x="6135241" y="6191250"/>
                </a:lnTo>
                <a:lnTo>
                  <a:pt x="0" y="619125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43672DE-4E10-46A8-A099-E2D31D9644D4}"/>
              </a:ext>
            </a:extLst>
          </p:cNvPr>
          <p:cNvSpPr/>
          <p:nvPr/>
        </p:nvSpPr>
        <p:spPr>
          <a:xfrm>
            <a:off x="10210800" y="-584200"/>
            <a:ext cx="584200" cy="584200"/>
          </a:xfrm>
          <a:prstGeom prst="rect">
            <a:avLst/>
          </a:prstGeom>
          <a:solidFill>
            <a:srgbClr val="7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BE405D8-74E1-43FC-8686-C75850CFF0D7}"/>
              </a:ext>
            </a:extLst>
          </p:cNvPr>
          <p:cNvSpPr/>
          <p:nvPr/>
        </p:nvSpPr>
        <p:spPr>
          <a:xfrm>
            <a:off x="10909300" y="-584200"/>
            <a:ext cx="584200" cy="584200"/>
          </a:xfrm>
          <a:prstGeom prst="rect">
            <a:avLst/>
          </a:prstGeom>
          <a:solidFill>
            <a:srgbClr val="294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E2E5EE8-D82D-4ADB-ABFA-62C9FC1CCED2}"/>
              </a:ext>
            </a:extLst>
          </p:cNvPr>
          <p:cNvSpPr/>
          <p:nvPr/>
        </p:nvSpPr>
        <p:spPr>
          <a:xfrm>
            <a:off x="11607800" y="-584200"/>
            <a:ext cx="584200" cy="584200"/>
          </a:xfrm>
          <a:prstGeom prst="rect">
            <a:avLst/>
          </a:prstGeom>
          <a:solidFill>
            <a:srgbClr val="011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444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FF38028D-D673-4C13-9647-2E35B853D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BB67C3E3-8D87-43F6-929B-10EB0C2C2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936">
                <a:srgbClr val="000102"/>
              </a:gs>
              <a:gs pos="37000">
                <a:srgbClr val="000103">
                  <a:alpha val="67000"/>
                </a:srgbClr>
              </a:gs>
              <a:gs pos="14000">
                <a:srgbClr val="01103A">
                  <a:alpha val="12000"/>
                </a:srgbClr>
              </a:gs>
              <a:gs pos="100000">
                <a:schemeClr val="tx1">
                  <a:alpha val="7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BDA095DA-2F68-4766-A27A-80516AB38F84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DCA889E8-00CD-4282-B95E-6E1C8DCC5F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97CE0D11-F9CE-47F7-811C-37E91C05EC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036C81B-F3CE-40E7-ACB1-FD39DBD0F6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3892473E-B303-4ABB-BF15-43E433882C39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FA87BB25-935C-432C-87D3-C30B2D6DD19A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xmlns="" id="{132CDBFE-99B6-47BE-BB21-BA2DC22345A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27F234EC-C75B-4A79-8E8C-7004EF8D3369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FCD62A26-892B-4792-9071-42272BB22CC1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9864B9A0-313A-4636-B2E1-8EAE70B40219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4740CFAC-7FDC-4310-932B-6B20AC824EE5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xmlns="" id="{8F12811F-2020-4399-8EA6-B1E1BB362536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F785638D-7BA2-49B6-8E27-84FD4F2745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A028505A-8B2D-4393-8E9E-8D5608EC62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24DB72A9-AD9E-4CEE-92EB-DEB87F9EC310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9C1109-6B90-4AA2-BB23-559DC1227E3D}"/>
              </a:ext>
            </a:extLst>
          </p:cNvPr>
          <p:cNvSpPr/>
          <p:nvPr/>
        </p:nvSpPr>
        <p:spPr>
          <a:xfrm>
            <a:off x="868459" y="1539148"/>
            <a:ext cx="6585773" cy="4362536"/>
          </a:xfrm>
          <a:prstGeom prst="rect">
            <a:avLst/>
          </a:prstGeom>
          <a:solidFill>
            <a:schemeClr val="tx1"/>
          </a:solidFill>
          <a:ln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615C5337-8D7E-4DC1-A525-4430861DD9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932464"/>
              </p:ext>
            </p:extLst>
          </p:nvPr>
        </p:nvGraphicFramePr>
        <p:xfrm>
          <a:off x="1017989" y="1624599"/>
          <a:ext cx="6291844" cy="4194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BB6B9ADB-A1E1-4C58-BBA2-F24CF1C12821}"/>
              </a:ext>
            </a:extLst>
          </p:cNvPr>
          <p:cNvSpPr/>
          <p:nvPr/>
        </p:nvSpPr>
        <p:spPr>
          <a:xfrm>
            <a:off x="7681247" y="1784484"/>
            <a:ext cx="3642295" cy="3913433"/>
          </a:xfrm>
          <a:custGeom>
            <a:avLst/>
            <a:gdLst>
              <a:gd name="connsiteX0" fmla="*/ 381504 w 3642295"/>
              <a:gd name="connsiteY0" fmla="*/ 0 h 3913433"/>
              <a:gd name="connsiteX1" fmla="*/ 3531679 w 3642295"/>
              <a:gd name="connsiteY1" fmla="*/ 0 h 3913433"/>
              <a:gd name="connsiteX2" fmla="*/ 3642295 w 3642295"/>
              <a:gd name="connsiteY2" fmla="*/ 110616 h 3913433"/>
              <a:gd name="connsiteX3" fmla="*/ 3642295 w 3642295"/>
              <a:gd name="connsiteY3" fmla="*/ 3802817 h 3913433"/>
              <a:gd name="connsiteX4" fmla="*/ 3531679 w 3642295"/>
              <a:gd name="connsiteY4" fmla="*/ 3913433 h 3913433"/>
              <a:gd name="connsiteX5" fmla="*/ 381504 w 3642295"/>
              <a:gd name="connsiteY5" fmla="*/ 3913433 h 3913433"/>
              <a:gd name="connsiteX6" fmla="*/ 270888 w 3642295"/>
              <a:gd name="connsiteY6" fmla="*/ 3802817 h 3913433"/>
              <a:gd name="connsiteX7" fmla="*/ 270888 w 3642295"/>
              <a:gd name="connsiteY7" fmla="*/ 1068687 h 3913433"/>
              <a:gd name="connsiteX8" fmla="*/ 21618 w 3642295"/>
              <a:gd name="connsiteY8" fmla="*/ 959963 h 3913433"/>
              <a:gd name="connsiteX9" fmla="*/ 21618 w 3642295"/>
              <a:gd name="connsiteY9" fmla="*/ 893967 h 3913433"/>
              <a:gd name="connsiteX10" fmla="*/ 270888 w 3642295"/>
              <a:gd name="connsiteY10" fmla="*/ 785243 h 3913433"/>
              <a:gd name="connsiteX11" fmla="*/ 270888 w 3642295"/>
              <a:gd name="connsiteY11" fmla="*/ 110616 h 3913433"/>
              <a:gd name="connsiteX12" fmla="*/ 381504 w 3642295"/>
              <a:gd name="connsiteY12" fmla="*/ 0 h 3913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42295" h="3913433">
                <a:moveTo>
                  <a:pt x="381504" y="0"/>
                </a:moveTo>
                <a:lnTo>
                  <a:pt x="3531679" y="0"/>
                </a:lnTo>
                <a:cubicBezTo>
                  <a:pt x="3592771" y="0"/>
                  <a:pt x="3642295" y="49524"/>
                  <a:pt x="3642295" y="110616"/>
                </a:cubicBezTo>
                <a:lnTo>
                  <a:pt x="3642295" y="3802817"/>
                </a:lnTo>
                <a:cubicBezTo>
                  <a:pt x="3642295" y="3863909"/>
                  <a:pt x="3592771" y="3913433"/>
                  <a:pt x="3531679" y="3913433"/>
                </a:cubicBezTo>
                <a:lnTo>
                  <a:pt x="381504" y="3913433"/>
                </a:lnTo>
                <a:cubicBezTo>
                  <a:pt x="320412" y="3913433"/>
                  <a:pt x="270888" y="3863909"/>
                  <a:pt x="270888" y="3802817"/>
                </a:cubicBezTo>
                <a:lnTo>
                  <a:pt x="270888" y="1068687"/>
                </a:lnTo>
                <a:lnTo>
                  <a:pt x="21618" y="959963"/>
                </a:lnTo>
                <a:cubicBezTo>
                  <a:pt x="-7207" y="947391"/>
                  <a:pt x="-7207" y="906539"/>
                  <a:pt x="21618" y="893967"/>
                </a:cubicBezTo>
                <a:lnTo>
                  <a:pt x="270888" y="785243"/>
                </a:lnTo>
                <a:lnTo>
                  <a:pt x="270888" y="110616"/>
                </a:lnTo>
                <a:cubicBezTo>
                  <a:pt x="270888" y="49524"/>
                  <a:pt x="320412" y="0"/>
                  <a:pt x="381504" y="0"/>
                </a:cubicBezTo>
                <a:close/>
              </a:path>
            </a:pathLst>
          </a:custGeom>
          <a:solidFill>
            <a:schemeClr val="tx1"/>
          </a:solidFill>
          <a:ln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Regular" panose="020B05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E4386A2-A2FE-4BAD-811C-AC63DBEF1313}"/>
              </a:ext>
            </a:extLst>
          </p:cNvPr>
          <p:cNvSpPr txBox="1"/>
          <p:nvPr/>
        </p:nvSpPr>
        <p:spPr>
          <a:xfrm>
            <a:off x="8294878" y="3020721"/>
            <a:ext cx="2685921" cy="198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Regular" panose="020B0500000000000000" pitchFamily="34" charset="-122"/>
              </a:rPr>
              <a:t>单击此处编辑您要的内容，根据需要自由拉伸文本框大小。建议您在展示时采用微软雅黑字体，本模版所有图形线条及其相应素材均可自由编辑、改色、替换。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1CDB8F8-1A6C-4F35-8939-018881673713}"/>
              </a:ext>
            </a:extLst>
          </p:cNvPr>
          <p:cNvSpPr txBox="1"/>
          <p:nvPr/>
        </p:nvSpPr>
        <p:spPr>
          <a:xfrm>
            <a:off x="8294878" y="2291397"/>
            <a:ext cx="2236510" cy="453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gradFill>
                  <a:gsLst>
                    <a:gs pos="5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单击此处编辑标题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2C4DFDE-D280-4B96-AFB6-CEB2EE48A6F2}"/>
              </a:ext>
            </a:extLst>
          </p:cNvPr>
          <p:cNvCxnSpPr/>
          <p:nvPr/>
        </p:nvCxnSpPr>
        <p:spPr>
          <a:xfrm>
            <a:off x="8408718" y="2895600"/>
            <a:ext cx="616220" cy="0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324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FF38028D-D673-4C13-9647-2E35B853D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BB67C3E3-8D87-43F6-929B-10EB0C2C2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936">
                <a:srgbClr val="000102"/>
              </a:gs>
              <a:gs pos="37000">
                <a:srgbClr val="000103">
                  <a:alpha val="67000"/>
                </a:srgbClr>
              </a:gs>
              <a:gs pos="14000">
                <a:srgbClr val="01103A">
                  <a:alpha val="12000"/>
                </a:srgbClr>
              </a:gs>
              <a:gs pos="100000">
                <a:schemeClr val="tx1">
                  <a:alpha val="7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4" name="任意多边形: 形状 243">
            <a:extLst>
              <a:ext uri="{FF2B5EF4-FFF2-40B4-BE49-F238E27FC236}">
                <a16:creationId xmlns:a16="http://schemas.microsoft.com/office/drawing/2014/main" xmlns="" id="{51C8FFFE-3946-483C-94B4-1EE7F2A74425}"/>
              </a:ext>
            </a:extLst>
          </p:cNvPr>
          <p:cNvSpPr/>
          <p:nvPr/>
        </p:nvSpPr>
        <p:spPr>
          <a:xfrm rot="13500000">
            <a:off x="1090136" y="4713586"/>
            <a:ext cx="1220710" cy="1220710"/>
          </a:xfrm>
          <a:custGeom>
            <a:avLst/>
            <a:gdLst>
              <a:gd name="connsiteX0" fmla="*/ 832472 w 1398226"/>
              <a:gd name="connsiteY0" fmla="*/ 1398226 h 1398226"/>
              <a:gd name="connsiteX1" fmla="*/ 832470 w 1398226"/>
              <a:gd name="connsiteY1" fmla="*/ 1398226 h 1398226"/>
              <a:gd name="connsiteX2" fmla="*/ 832470 w 1398226"/>
              <a:gd name="connsiteY2" fmla="*/ 1398226 h 1398226"/>
              <a:gd name="connsiteX3" fmla="*/ 832470 w 1398226"/>
              <a:gd name="connsiteY3" fmla="*/ 1398226 h 1398226"/>
              <a:gd name="connsiteX4" fmla="*/ 1 w 1398226"/>
              <a:gd name="connsiteY4" fmla="*/ 1398226 h 1398226"/>
              <a:gd name="connsiteX5" fmla="*/ 1 w 1398226"/>
              <a:gd name="connsiteY5" fmla="*/ 565757 h 1398226"/>
              <a:gd name="connsiteX6" fmla="*/ 0 w 1398226"/>
              <a:gd name="connsiteY6" fmla="*/ 565756 h 1398226"/>
              <a:gd name="connsiteX7" fmla="*/ 1 w 1398226"/>
              <a:gd name="connsiteY7" fmla="*/ 565756 h 1398226"/>
              <a:gd name="connsiteX8" fmla="*/ 1 w 1398226"/>
              <a:gd name="connsiteY8" fmla="*/ 565755 h 1398226"/>
              <a:gd name="connsiteX9" fmla="*/ 1 w 1398226"/>
              <a:gd name="connsiteY9" fmla="*/ 565755 h 1398226"/>
              <a:gd name="connsiteX10" fmla="*/ 565756 w 1398226"/>
              <a:gd name="connsiteY10" fmla="*/ 0 h 1398226"/>
              <a:gd name="connsiteX11" fmla="*/ 1398226 w 1398226"/>
              <a:gd name="connsiteY11" fmla="*/ 832470 h 1398226"/>
              <a:gd name="connsiteX12" fmla="*/ 832471 w 1398226"/>
              <a:gd name="connsiteY12" fmla="*/ 1398225 h 139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8226" h="1398226">
                <a:moveTo>
                  <a:pt x="832472" y="1398226"/>
                </a:moveTo>
                <a:lnTo>
                  <a:pt x="832470" y="1398226"/>
                </a:lnTo>
                <a:lnTo>
                  <a:pt x="832470" y="1398226"/>
                </a:lnTo>
                <a:lnTo>
                  <a:pt x="832470" y="1398226"/>
                </a:lnTo>
                <a:lnTo>
                  <a:pt x="1" y="1398226"/>
                </a:lnTo>
                <a:lnTo>
                  <a:pt x="1" y="565757"/>
                </a:lnTo>
                <a:lnTo>
                  <a:pt x="0" y="565756"/>
                </a:lnTo>
                <a:lnTo>
                  <a:pt x="1" y="565756"/>
                </a:lnTo>
                <a:lnTo>
                  <a:pt x="1" y="565755"/>
                </a:lnTo>
                <a:lnTo>
                  <a:pt x="1" y="565755"/>
                </a:lnTo>
                <a:lnTo>
                  <a:pt x="565756" y="0"/>
                </a:lnTo>
                <a:lnTo>
                  <a:pt x="1398226" y="832470"/>
                </a:lnTo>
                <a:lnTo>
                  <a:pt x="832471" y="139822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4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BDA095DA-2F68-4766-A27A-80516AB38F84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DCA889E8-00CD-4282-B95E-6E1C8DCC5F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97CE0D11-F9CE-47F7-811C-37E91C05EC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036C81B-F3CE-40E7-ACB1-FD39DBD0F6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3892473E-B303-4ABB-BF15-43E433882C39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FA87BB25-935C-432C-87D3-C30B2D6DD19A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xmlns="" id="{132CDBFE-99B6-47BE-BB21-BA2DC22345A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27F234EC-C75B-4A79-8E8C-7004EF8D3369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FCD62A26-892B-4792-9071-42272BB22CC1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9864B9A0-313A-4636-B2E1-8EAE70B40219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4740CFAC-7FDC-4310-932B-6B20AC824EE5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xmlns="" id="{8F12811F-2020-4399-8EA6-B1E1BB362536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F785638D-7BA2-49B6-8E27-84FD4F2745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A028505A-8B2D-4393-8E9E-8D5608EC62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24DB72A9-AD9E-4CEE-92EB-DEB87F9EC310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xmlns="" id="{5291EA9F-A039-406A-82A8-5A5A8C76B08F}"/>
              </a:ext>
            </a:extLst>
          </p:cNvPr>
          <p:cNvSpPr/>
          <p:nvPr/>
        </p:nvSpPr>
        <p:spPr>
          <a:xfrm rot="13500000">
            <a:off x="1090136" y="1595967"/>
            <a:ext cx="1220710" cy="1220710"/>
          </a:xfrm>
          <a:custGeom>
            <a:avLst/>
            <a:gdLst>
              <a:gd name="connsiteX0" fmla="*/ 832472 w 1398226"/>
              <a:gd name="connsiteY0" fmla="*/ 1398226 h 1398226"/>
              <a:gd name="connsiteX1" fmla="*/ 832470 w 1398226"/>
              <a:gd name="connsiteY1" fmla="*/ 1398226 h 1398226"/>
              <a:gd name="connsiteX2" fmla="*/ 832470 w 1398226"/>
              <a:gd name="connsiteY2" fmla="*/ 1398226 h 1398226"/>
              <a:gd name="connsiteX3" fmla="*/ 832470 w 1398226"/>
              <a:gd name="connsiteY3" fmla="*/ 1398226 h 1398226"/>
              <a:gd name="connsiteX4" fmla="*/ 1 w 1398226"/>
              <a:gd name="connsiteY4" fmla="*/ 1398226 h 1398226"/>
              <a:gd name="connsiteX5" fmla="*/ 1 w 1398226"/>
              <a:gd name="connsiteY5" fmla="*/ 565757 h 1398226"/>
              <a:gd name="connsiteX6" fmla="*/ 0 w 1398226"/>
              <a:gd name="connsiteY6" fmla="*/ 565756 h 1398226"/>
              <a:gd name="connsiteX7" fmla="*/ 1 w 1398226"/>
              <a:gd name="connsiteY7" fmla="*/ 565756 h 1398226"/>
              <a:gd name="connsiteX8" fmla="*/ 1 w 1398226"/>
              <a:gd name="connsiteY8" fmla="*/ 565755 h 1398226"/>
              <a:gd name="connsiteX9" fmla="*/ 1 w 1398226"/>
              <a:gd name="connsiteY9" fmla="*/ 565755 h 1398226"/>
              <a:gd name="connsiteX10" fmla="*/ 565756 w 1398226"/>
              <a:gd name="connsiteY10" fmla="*/ 0 h 1398226"/>
              <a:gd name="connsiteX11" fmla="*/ 1398226 w 1398226"/>
              <a:gd name="connsiteY11" fmla="*/ 832470 h 1398226"/>
              <a:gd name="connsiteX12" fmla="*/ 832471 w 1398226"/>
              <a:gd name="connsiteY12" fmla="*/ 1398225 h 139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8226" h="1398226">
                <a:moveTo>
                  <a:pt x="832472" y="1398226"/>
                </a:moveTo>
                <a:lnTo>
                  <a:pt x="832470" y="1398226"/>
                </a:lnTo>
                <a:lnTo>
                  <a:pt x="832470" y="1398226"/>
                </a:lnTo>
                <a:lnTo>
                  <a:pt x="832470" y="1398226"/>
                </a:lnTo>
                <a:lnTo>
                  <a:pt x="1" y="1398226"/>
                </a:lnTo>
                <a:lnTo>
                  <a:pt x="1" y="565757"/>
                </a:lnTo>
                <a:lnTo>
                  <a:pt x="0" y="565756"/>
                </a:lnTo>
                <a:lnTo>
                  <a:pt x="1" y="565756"/>
                </a:lnTo>
                <a:lnTo>
                  <a:pt x="1" y="565755"/>
                </a:lnTo>
                <a:lnTo>
                  <a:pt x="1" y="565755"/>
                </a:lnTo>
                <a:lnTo>
                  <a:pt x="565756" y="0"/>
                </a:lnTo>
                <a:lnTo>
                  <a:pt x="1398226" y="832470"/>
                </a:lnTo>
                <a:lnTo>
                  <a:pt x="832471" y="1398225"/>
                </a:lnTo>
                <a:close/>
              </a:path>
            </a:pathLst>
          </a:custGeom>
          <a:gradFill flip="none" rotWithShape="1">
            <a:gsLst>
              <a:gs pos="17000">
                <a:schemeClr val="accent1"/>
              </a:gs>
              <a:gs pos="89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204" name="图形 203">
            <a:extLst>
              <a:ext uri="{FF2B5EF4-FFF2-40B4-BE49-F238E27FC236}">
                <a16:creationId xmlns:a16="http://schemas.microsoft.com/office/drawing/2014/main" xmlns="" id="{2C571BB7-B4BF-439C-9648-65EFFB04C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53121" y="1976880"/>
            <a:ext cx="484234" cy="484234"/>
          </a:xfrm>
          <a:prstGeom prst="rect">
            <a:avLst/>
          </a:prstGeom>
        </p:spPr>
      </p:pic>
      <p:sp>
        <p:nvSpPr>
          <p:cNvPr id="217" name="文本框 216">
            <a:extLst>
              <a:ext uri="{FF2B5EF4-FFF2-40B4-BE49-F238E27FC236}">
                <a16:creationId xmlns:a16="http://schemas.microsoft.com/office/drawing/2014/main" xmlns="" id="{114D77A3-FCF7-4E2B-943B-B956F62F7B26}"/>
              </a:ext>
            </a:extLst>
          </p:cNvPr>
          <p:cNvSpPr txBox="1"/>
          <p:nvPr/>
        </p:nvSpPr>
        <p:spPr>
          <a:xfrm>
            <a:off x="2726941" y="1681905"/>
            <a:ext cx="209908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单击此处编辑标题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xmlns="" id="{B888111B-D4C3-402A-9F3F-F1A99BC6630C}"/>
              </a:ext>
            </a:extLst>
          </p:cNvPr>
          <p:cNvSpPr txBox="1"/>
          <p:nvPr/>
        </p:nvSpPr>
        <p:spPr>
          <a:xfrm>
            <a:off x="2711318" y="2085364"/>
            <a:ext cx="3075664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xmlns="" id="{595E4FBE-5730-471D-A675-78E56493A66F}"/>
              </a:ext>
            </a:extLst>
          </p:cNvPr>
          <p:cNvSpPr/>
          <p:nvPr/>
        </p:nvSpPr>
        <p:spPr>
          <a:xfrm rot="13500000">
            <a:off x="1090136" y="3149613"/>
            <a:ext cx="1220710" cy="1220710"/>
          </a:xfrm>
          <a:custGeom>
            <a:avLst/>
            <a:gdLst>
              <a:gd name="connsiteX0" fmla="*/ 832472 w 1398226"/>
              <a:gd name="connsiteY0" fmla="*/ 1398226 h 1398226"/>
              <a:gd name="connsiteX1" fmla="*/ 832470 w 1398226"/>
              <a:gd name="connsiteY1" fmla="*/ 1398226 h 1398226"/>
              <a:gd name="connsiteX2" fmla="*/ 832470 w 1398226"/>
              <a:gd name="connsiteY2" fmla="*/ 1398226 h 1398226"/>
              <a:gd name="connsiteX3" fmla="*/ 832470 w 1398226"/>
              <a:gd name="connsiteY3" fmla="*/ 1398226 h 1398226"/>
              <a:gd name="connsiteX4" fmla="*/ 1 w 1398226"/>
              <a:gd name="connsiteY4" fmla="*/ 1398226 h 1398226"/>
              <a:gd name="connsiteX5" fmla="*/ 1 w 1398226"/>
              <a:gd name="connsiteY5" fmla="*/ 565757 h 1398226"/>
              <a:gd name="connsiteX6" fmla="*/ 0 w 1398226"/>
              <a:gd name="connsiteY6" fmla="*/ 565756 h 1398226"/>
              <a:gd name="connsiteX7" fmla="*/ 1 w 1398226"/>
              <a:gd name="connsiteY7" fmla="*/ 565756 h 1398226"/>
              <a:gd name="connsiteX8" fmla="*/ 1 w 1398226"/>
              <a:gd name="connsiteY8" fmla="*/ 565755 h 1398226"/>
              <a:gd name="connsiteX9" fmla="*/ 1 w 1398226"/>
              <a:gd name="connsiteY9" fmla="*/ 565755 h 1398226"/>
              <a:gd name="connsiteX10" fmla="*/ 565756 w 1398226"/>
              <a:gd name="connsiteY10" fmla="*/ 0 h 1398226"/>
              <a:gd name="connsiteX11" fmla="*/ 1398226 w 1398226"/>
              <a:gd name="connsiteY11" fmla="*/ 832470 h 1398226"/>
              <a:gd name="connsiteX12" fmla="*/ 832471 w 1398226"/>
              <a:gd name="connsiteY12" fmla="*/ 1398225 h 139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8226" h="1398226">
                <a:moveTo>
                  <a:pt x="832472" y="1398226"/>
                </a:moveTo>
                <a:lnTo>
                  <a:pt x="832470" y="1398226"/>
                </a:lnTo>
                <a:lnTo>
                  <a:pt x="832470" y="1398226"/>
                </a:lnTo>
                <a:lnTo>
                  <a:pt x="832470" y="1398226"/>
                </a:lnTo>
                <a:lnTo>
                  <a:pt x="1" y="1398226"/>
                </a:lnTo>
                <a:lnTo>
                  <a:pt x="1" y="565757"/>
                </a:lnTo>
                <a:lnTo>
                  <a:pt x="0" y="565756"/>
                </a:lnTo>
                <a:lnTo>
                  <a:pt x="1" y="565756"/>
                </a:lnTo>
                <a:lnTo>
                  <a:pt x="1" y="565755"/>
                </a:lnTo>
                <a:lnTo>
                  <a:pt x="1" y="565755"/>
                </a:lnTo>
                <a:lnTo>
                  <a:pt x="565756" y="0"/>
                </a:lnTo>
                <a:lnTo>
                  <a:pt x="1398226" y="832470"/>
                </a:lnTo>
                <a:lnTo>
                  <a:pt x="832471" y="139822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4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xmlns="" id="{ED91C233-5300-456D-A3F2-FADDE1210A0C}"/>
              </a:ext>
            </a:extLst>
          </p:cNvPr>
          <p:cNvSpPr txBox="1"/>
          <p:nvPr/>
        </p:nvSpPr>
        <p:spPr>
          <a:xfrm>
            <a:off x="2726941" y="3235551"/>
            <a:ext cx="209908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xmlns="" id="{C6C81C65-3783-4EB1-BC36-547E00B1D99A}"/>
              </a:ext>
            </a:extLst>
          </p:cNvPr>
          <p:cNvSpPr txBox="1"/>
          <p:nvPr/>
        </p:nvSpPr>
        <p:spPr>
          <a:xfrm>
            <a:off x="2711318" y="3639010"/>
            <a:ext cx="3075664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28" name="图形 227">
            <a:extLst>
              <a:ext uri="{FF2B5EF4-FFF2-40B4-BE49-F238E27FC236}">
                <a16:creationId xmlns:a16="http://schemas.microsoft.com/office/drawing/2014/main" xmlns="" id="{635DF861-A2FE-45F5-B848-CA9D589D75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591270" y="3556001"/>
            <a:ext cx="407934" cy="407934"/>
          </a:xfrm>
          <a:prstGeom prst="rect">
            <a:avLst/>
          </a:prstGeom>
        </p:spPr>
      </p:pic>
      <p:sp>
        <p:nvSpPr>
          <p:cNvPr id="231" name="文本框 230">
            <a:extLst>
              <a:ext uri="{FF2B5EF4-FFF2-40B4-BE49-F238E27FC236}">
                <a16:creationId xmlns:a16="http://schemas.microsoft.com/office/drawing/2014/main" xmlns="" id="{E80F2C7D-4F2D-40E7-8F53-474E166BD7E9}"/>
              </a:ext>
            </a:extLst>
          </p:cNvPr>
          <p:cNvSpPr txBox="1"/>
          <p:nvPr/>
        </p:nvSpPr>
        <p:spPr>
          <a:xfrm>
            <a:off x="2726941" y="4789196"/>
            <a:ext cx="209908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xmlns="" id="{8DA12801-785E-4F7B-92B0-4BD489C1AB6F}"/>
              </a:ext>
            </a:extLst>
          </p:cNvPr>
          <p:cNvSpPr txBox="1"/>
          <p:nvPr/>
        </p:nvSpPr>
        <p:spPr>
          <a:xfrm>
            <a:off x="2711318" y="5192655"/>
            <a:ext cx="3075664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33" name="图形 232">
            <a:extLst>
              <a:ext uri="{FF2B5EF4-FFF2-40B4-BE49-F238E27FC236}">
                <a16:creationId xmlns:a16="http://schemas.microsoft.com/office/drawing/2014/main" xmlns="" id="{DB14C8BA-EFD5-4603-B611-298CA53B16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531174" y="5051881"/>
            <a:ext cx="528124" cy="528122"/>
          </a:xfrm>
          <a:prstGeom prst="rect">
            <a:avLst/>
          </a:prstGeom>
        </p:spPr>
      </p:pic>
      <p:sp>
        <p:nvSpPr>
          <p:cNvPr id="245" name="任意多边形: 形状 244">
            <a:extLst>
              <a:ext uri="{FF2B5EF4-FFF2-40B4-BE49-F238E27FC236}">
                <a16:creationId xmlns:a16="http://schemas.microsoft.com/office/drawing/2014/main" xmlns="" id="{25CE07AB-40E6-4F2B-B1D9-2D8FBB7E351F}"/>
              </a:ext>
            </a:extLst>
          </p:cNvPr>
          <p:cNvSpPr/>
          <p:nvPr/>
        </p:nvSpPr>
        <p:spPr>
          <a:xfrm rot="13500000">
            <a:off x="6271736" y="4716986"/>
            <a:ext cx="1220710" cy="1220710"/>
          </a:xfrm>
          <a:custGeom>
            <a:avLst/>
            <a:gdLst>
              <a:gd name="connsiteX0" fmla="*/ 832472 w 1398226"/>
              <a:gd name="connsiteY0" fmla="*/ 1398226 h 1398226"/>
              <a:gd name="connsiteX1" fmla="*/ 832470 w 1398226"/>
              <a:gd name="connsiteY1" fmla="*/ 1398226 h 1398226"/>
              <a:gd name="connsiteX2" fmla="*/ 832470 w 1398226"/>
              <a:gd name="connsiteY2" fmla="*/ 1398226 h 1398226"/>
              <a:gd name="connsiteX3" fmla="*/ 832470 w 1398226"/>
              <a:gd name="connsiteY3" fmla="*/ 1398226 h 1398226"/>
              <a:gd name="connsiteX4" fmla="*/ 1 w 1398226"/>
              <a:gd name="connsiteY4" fmla="*/ 1398226 h 1398226"/>
              <a:gd name="connsiteX5" fmla="*/ 1 w 1398226"/>
              <a:gd name="connsiteY5" fmla="*/ 565757 h 1398226"/>
              <a:gd name="connsiteX6" fmla="*/ 0 w 1398226"/>
              <a:gd name="connsiteY6" fmla="*/ 565756 h 1398226"/>
              <a:gd name="connsiteX7" fmla="*/ 1 w 1398226"/>
              <a:gd name="connsiteY7" fmla="*/ 565756 h 1398226"/>
              <a:gd name="connsiteX8" fmla="*/ 1 w 1398226"/>
              <a:gd name="connsiteY8" fmla="*/ 565755 h 1398226"/>
              <a:gd name="connsiteX9" fmla="*/ 1 w 1398226"/>
              <a:gd name="connsiteY9" fmla="*/ 565755 h 1398226"/>
              <a:gd name="connsiteX10" fmla="*/ 565756 w 1398226"/>
              <a:gd name="connsiteY10" fmla="*/ 0 h 1398226"/>
              <a:gd name="connsiteX11" fmla="*/ 1398226 w 1398226"/>
              <a:gd name="connsiteY11" fmla="*/ 832470 h 1398226"/>
              <a:gd name="connsiteX12" fmla="*/ 832471 w 1398226"/>
              <a:gd name="connsiteY12" fmla="*/ 1398225 h 139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8226" h="1398226">
                <a:moveTo>
                  <a:pt x="832472" y="1398226"/>
                </a:moveTo>
                <a:lnTo>
                  <a:pt x="832470" y="1398226"/>
                </a:lnTo>
                <a:lnTo>
                  <a:pt x="832470" y="1398226"/>
                </a:lnTo>
                <a:lnTo>
                  <a:pt x="832470" y="1398226"/>
                </a:lnTo>
                <a:lnTo>
                  <a:pt x="1" y="1398226"/>
                </a:lnTo>
                <a:lnTo>
                  <a:pt x="1" y="565757"/>
                </a:lnTo>
                <a:lnTo>
                  <a:pt x="0" y="565756"/>
                </a:lnTo>
                <a:lnTo>
                  <a:pt x="1" y="565756"/>
                </a:lnTo>
                <a:lnTo>
                  <a:pt x="1" y="565755"/>
                </a:lnTo>
                <a:lnTo>
                  <a:pt x="1" y="565755"/>
                </a:lnTo>
                <a:lnTo>
                  <a:pt x="565756" y="0"/>
                </a:lnTo>
                <a:lnTo>
                  <a:pt x="1398226" y="832470"/>
                </a:lnTo>
                <a:lnTo>
                  <a:pt x="832471" y="139822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4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任意多边形: 形状 218">
            <a:extLst>
              <a:ext uri="{FF2B5EF4-FFF2-40B4-BE49-F238E27FC236}">
                <a16:creationId xmlns:a16="http://schemas.microsoft.com/office/drawing/2014/main" xmlns="" id="{03F65EBE-28AC-4EAD-ABCB-FA5D05D41B08}"/>
              </a:ext>
            </a:extLst>
          </p:cNvPr>
          <p:cNvSpPr/>
          <p:nvPr/>
        </p:nvSpPr>
        <p:spPr>
          <a:xfrm rot="13500000">
            <a:off x="6271736" y="1595967"/>
            <a:ext cx="1220710" cy="1220710"/>
          </a:xfrm>
          <a:custGeom>
            <a:avLst/>
            <a:gdLst>
              <a:gd name="connsiteX0" fmla="*/ 832472 w 1398226"/>
              <a:gd name="connsiteY0" fmla="*/ 1398226 h 1398226"/>
              <a:gd name="connsiteX1" fmla="*/ 832470 w 1398226"/>
              <a:gd name="connsiteY1" fmla="*/ 1398226 h 1398226"/>
              <a:gd name="connsiteX2" fmla="*/ 832470 w 1398226"/>
              <a:gd name="connsiteY2" fmla="*/ 1398226 h 1398226"/>
              <a:gd name="connsiteX3" fmla="*/ 832470 w 1398226"/>
              <a:gd name="connsiteY3" fmla="*/ 1398226 h 1398226"/>
              <a:gd name="connsiteX4" fmla="*/ 1 w 1398226"/>
              <a:gd name="connsiteY4" fmla="*/ 1398226 h 1398226"/>
              <a:gd name="connsiteX5" fmla="*/ 1 w 1398226"/>
              <a:gd name="connsiteY5" fmla="*/ 565757 h 1398226"/>
              <a:gd name="connsiteX6" fmla="*/ 0 w 1398226"/>
              <a:gd name="connsiteY6" fmla="*/ 565756 h 1398226"/>
              <a:gd name="connsiteX7" fmla="*/ 1 w 1398226"/>
              <a:gd name="connsiteY7" fmla="*/ 565756 h 1398226"/>
              <a:gd name="connsiteX8" fmla="*/ 1 w 1398226"/>
              <a:gd name="connsiteY8" fmla="*/ 565755 h 1398226"/>
              <a:gd name="connsiteX9" fmla="*/ 1 w 1398226"/>
              <a:gd name="connsiteY9" fmla="*/ 565755 h 1398226"/>
              <a:gd name="connsiteX10" fmla="*/ 565756 w 1398226"/>
              <a:gd name="connsiteY10" fmla="*/ 0 h 1398226"/>
              <a:gd name="connsiteX11" fmla="*/ 1398226 w 1398226"/>
              <a:gd name="connsiteY11" fmla="*/ 832470 h 1398226"/>
              <a:gd name="connsiteX12" fmla="*/ 832471 w 1398226"/>
              <a:gd name="connsiteY12" fmla="*/ 1398225 h 139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8226" h="1398226">
                <a:moveTo>
                  <a:pt x="832472" y="1398226"/>
                </a:moveTo>
                <a:lnTo>
                  <a:pt x="832470" y="1398226"/>
                </a:lnTo>
                <a:lnTo>
                  <a:pt x="832470" y="1398226"/>
                </a:lnTo>
                <a:lnTo>
                  <a:pt x="832470" y="1398226"/>
                </a:lnTo>
                <a:lnTo>
                  <a:pt x="1" y="1398226"/>
                </a:lnTo>
                <a:lnTo>
                  <a:pt x="1" y="565757"/>
                </a:lnTo>
                <a:lnTo>
                  <a:pt x="0" y="565756"/>
                </a:lnTo>
                <a:lnTo>
                  <a:pt x="1" y="565756"/>
                </a:lnTo>
                <a:lnTo>
                  <a:pt x="1" y="565755"/>
                </a:lnTo>
                <a:lnTo>
                  <a:pt x="1" y="565755"/>
                </a:lnTo>
                <a:lnTo>
                  <a:pt x="565756" y="0"/>
                </a:lnTo>
                <a:lnTo>
                  <a:pt x="1398226" y="832470"/>
                </a:lnTo>
                <a:lnTo>
                  <a:pt x="832471" y="1398225"/>
                </a:lnTo>
                <a:close/>
              </a:path>
            </a:pathLst>
          </a:custGeom>
          <a:gradFill flip="none" rotWithShape="1">
            <a:gsLst>
              <a:gs pos="17000">
                <a:schemeClr val="accent1"/>
              </a:gs>
              <a:gs pos="89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pic>
        <p:nvPicPr>
          <p:cNvPr id="223" name="图形 222">
            <a:extLst>
              <a:ext uri="{FF2B5EF4-FFF2-40B4-BE49-F238E27FC236}">
                <a16:creationId xmlns:a16="http://schemas.microsoft.com/office/drawing/2014/main" xmlns="" id="{CA733D79-13BF-460B-A7B6-DEA9BB8251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738115" y="1973573"/>
            <a:ext cx="459980" cy="459980"/>
          </a:xfrm>
          <a:prstGeom prst="rect">
            <a:avLst/>
          </a:prstGeom>
        </p:spPr>
      </p:pic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xmlns="" id="{F7E8D378-E5A8-42D0-A102-3C17B8634854}"/>
              </a:ext>
            </a:extLst>
          </p:cNvPr>
          <p:cNvSpPr/>
          <p:nvPr/>
        </p:nvSpPr>
        <p:spPr>
          <a:xfrm rot="13500000">
            <a:off x="6271736" y="3097856"/>
            <a:ext cx="1220710" cy="1220710"/>
          </a:xfrm>
          <a:custGeom>
            <a:avLst/>
            <a:gdLst>
              <a:gd name="connsiteX0" fmla="*/ 832472 w 1398226"/>
              <a:gd name="connsiteY0" fmla="*/ 1398226 h 1398226"/>
              <a:gd name="connsiteX1" fmla="*/ 832470 w 1398226"/>
              <a:gd name="connsiteY1" fmla="*/ 1398226 h 1398226"/>
              <a:gd name="connsiteX2" fmla="*/ 832470 w 1398226"/>
              <a:gd name="connsiteY2" fmla="*/ 1398226 h 1398226"/>
              <a:gd name="connsiteX3" fmla="*/ 832470 w 1398226"/>
              <a:gd name="connsiteY3" fmla="*/ 1398226 h 1398226"/>
              <a:gd name="connsiteX4" fmla="*/ 1 w 1398226"/>
              <a:gd name="connsiteY4" fmla="*/ 1398226 h 1398226"/>
              <a:gd name="connsiteX5" fmla="*/ 1 w 1398226"/>
              <a:gd name="connsiteY5" fmla="*/ 565757 h 1398226"/>
              <a:gd name="connsiteX6" fmla="*/ 0 w 1398226"/>
              <a:gd name="connsiteY6" fmla="*/ 565756 h 1398226"/>
              <a:gd name="connsiteX7" fmla="*/ 1 w 1398226"/>
              <a:gd name="connsiteY7" fmla="*/ 565756 h 1398226"/>
              <a:gd name="connsiteX8" fmla="*/ 1 w 1398226"/>
              <a:gd name="connsiteY8" fmla="*/ 565755 h 1398226"/>
              <a:gd name="connsiteX9" fmla="*/ 1 w 1398226"/>
              <a:gd name="connsiteY9" fmla="*/ 565755 h 1398226"/>
              <a:gd name="connsiteX10" fmla="*/ 565756 w 1398226"/>
              <a:gd name="connsiteY10" fmla="*/ 0 h 1398226"/>
              <a:gd name="connsiteX11" fmla="*/ 1398226 w 1398226"/>
              <a:gd name="connsiteY11" fmla="*/ 832470 h 1398226"/>
              <a:gd name="connsiteX12" fmla="*/ 832471 w 1398226"/>
              <a:gd name="connsiteY12" fmla="*/ 1398225 h 139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8226" h="1398226">
                <a:moveTo>
                  <a:pt x="832472" y="1398226"/>
                </a:moveTo>
                <a:lnTo>
                  <a:pt x="832470" y="1398226"/>
                </a:lnTo>
                <a:lnTo>
                  <a:pt x="832470" y="1398226"/>
                </a:lnTo>
                <a:lnTo>
                  <a:pt x="832470" y="1398226"/>
                </a:lnTo>
                <a:lnTo>
                  <a:pt x="1" y="1398226"/>
                </a:lnTo>
                <a:lnTo>
                  <a:pt x="1" y="565757"/>
                </a:lnTo>
                <a:lnTo>
                  <a:pt x="0" y="565756"/>
                </a:lnTo>
                <a:lnTo>
                  <a:pt x="1" y="565756"/>
                </a:lnTo>
                <a:lnTo>
                  <a:pt x="1" y="565755"/>
                </a:lnTo>
                <a:lnTo>
                  <a:pt x="1" y="565755"/>
                </a:lnTo>
                <a:lnTo>
                  <a:pt x="565756" y="0"/>
                </a:lnTo>
                <a:lnTo>
                  <a:pt x="1398226" y="832470"/>
                </a:lnTo>
                <a:lnTo>
                  <a:pt x="832471" y="139822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4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8" name="图形 237">
            <a:extLst>
              <a:ext uri="{FF2B5EF4-FFF2-40B4-BE49-F238E27FC236}">
                <a16:creationId xmlns:a16="http://schemas.microsoft.com/office/drawing/2014/main" xmlns="" id="{5797D7DD-3641-49DE-8F78-2BBDA0E9819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723665" y="3478017"/>
            <a:ext cx="460388" cy="460388"/>
          </a:xfrm>
          <a:prstGeom prst="rect">
            <a:avLst/>
          </a:prstGeom>
        </p:spPr>
      </p:pic>
      <p:pic>
        <p:nvPicPr>
          <p:cNvPr id="243" name="图形 242">
            <a:extLst>
              <a:ext uri="{FF2B5EF4-FFF2-40B4-BE49-F238E27FC236}">
                <a16:creationId xmlns:a16="http://schemas.microsoft.com/office/drawing/2014/main" xmlns="" id="{5AC941B1-AC64-4CB7-A17E-85868BC457F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741458" y="5100237"/>
            <a:ext cx="450904" cy="447410"/>
          </a:xfrm>
          <a:prstGeom prst="rect">
            <a:avLst/>
          </a:prstGeom>
        </p:spPr>
      </p:pic>
      <p:sp>
        <p:nvSpPr>
          <p:cNvPr id="246" name="文本框 245">
            <a:extLst>
              <a:ext uri="{FF2B5EF4-FFF2-40B4-BE49-F238E27FC236}">
                <a16:creationId xmlns:a16="http://schemas.microsoft.com/office/drawing/2014/main" xmlns="" id="{1BEC214B-B88A-4C76-A5B4-10F367201616}"/>
              </a:ext>
            </a:extLst>
          </p:cNvPr>
          <p:cNvSpPr txBox="1"/>
          <p:nvPr/>
        </p:nvSpPr>
        <p:spPr>
          <a:xfrm>
            <a:off x="7906593" y="1681905"/>
            <a:ext cx="209908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单击此处编辑标题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22ACA9C6-556B-4BB4-83B8-F1DFD4726CFC}"/>
              </a:ext>
            </a:extLst>
          </p:cNvPr>
          <p:cNvSpPr txBox="1"/>
          <p:nvPr/>
        </p:nvSpPr>
        <p:spPr>
          <a:xfrm>
            <a:off x="7890970" y="2085364"/>
            <a:ext cx="3075664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xmlns="" id="{42A1A156-DA5A-44F8-8911-00654A79A493}"/>
              </a:ext>
            </a:extLst>
          </p:cNvPr>
          <p:cNvSpPr txBox="1"/>
          <p:nvPr/>
        </p:nvSpPr>
        <p:spPr>
          <a:xfrm>
            <a:off x="7906593" y="3235551"/>
            <a:ext cx="209908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xmlns="" id="{5F28E31F-CFA1-431E-AB7F-81CFB960E54E}"/>
              </a:ext>
            </a:extLst>
          </p:cNvPr>
          <p:cNvSpPr txBox="1"/>
          <p:nvPr/>
        </p:nvSpPr>
        <p:spPr>
          <a:xfrm>
            <a:off x="7890970" y="3639010"/>
            <a:ext cx="3075664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xmlns="" id="{E2DB0421-8B9D-430B-9B71-55D69A94397B}"/>
              </a:ext>
            </a:extLst>
          </p:cNvPr>
          <p:cNvSpPr txBox="1"/>
          <p:nvPr/>
        </p:nvSpPr>
        <p:spPr>
          <a:xfrm>
            <a:off x="7906593" y="4789196"/>
            <a:ext cx="209908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xmlns="" id="{7987A739-43A5-49BC-A879-2522594717D5}"/>
              </a:ext>
            </a:extLst>
          </p:cNvPr>
          <p:cNvSpPr txBox="1"/>
          <p:nvPr/>
        </p:nvSpPr>
        <p:spPr>
          <a:xfrm>
            <a:off x="7890970" y="5192655"/>
            <a:ext cx="3075664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220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FF38028D-D673-4C13-9647-2E35B853D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2A3890A4-E93E-4DA7-8224-49BB8B2591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rgbClr val="010921"/>
              </a:gs>
              <a:gs pos="0">
                <a:srgbClr val="010921">
                  <a:alpha val="0"/>
                </a:srgbClr>
              </a:gs>
              <a:gs pos="100000">
                <a:srgbClr val="010921">
                  <a:alpha val="3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BDA095DA-2F68-4766-A27A-80516AB38F84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DCA889E8-00CD-4282-B95E-6E1C8DCC5F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97CE0D11-F9CE-47F7-811C-37E91C05EC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036C81B-F3CE-40E7-ACB1-FD39DBD0F6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3892473E-B303-4ABB-BF15-43E433882C39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FA87BB25-935C-432C-87D3-C30B2D6DD19A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xmlns="" id="{132CDBFE-99B6-47BE-BB21-BA2DC22345A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27F234EC-C75B-4A79-8E8C-7004EF8D3369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FCD62A26-892B-4792-9071-42272BB22CC1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9864B9A0-313A-4636-B2E1-8EAE70B40219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xmlns="" id="{4740CFAC-7FDC-4310-932B-6B20AC824EE5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xmlns="" id="{8F12811F-2020-4399-8EA6-B1E1BB362536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F785638D-7BA2-49B6-8E27-84FD4F2745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A028505A-8B2D-4393-8E9E-8D5608EC62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24DB72A9-AD9E-4CEE-92EB-DEB87F9EC310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CB895D6-B7DE-4CE8-B612-6C2EDDB3A4B8}"/>
              </a:ext>
            </a:extLst>
          </p:cNvPr>
          <p:cNvGrpSpPr/>
          <p:nvPr/>
        </p:nvGrpSpPr>
        <p:grpSpPr>
          <a:xfrm>
            <a:off x="4353155" y="1792432"/>
            <a:ext cx="3485690" cy="2223460"/>
            <a:chOff x="843257" y="1845188"/>
            <a:chExt cx="5406786" cy="344889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3A45076-73A5-4237-869C-C4ACCCEC1D1D}"/>
                </a:ext>
              </a:extLst>
            </p:cNvPr>
            <p:cNvGrpSpPr/>
            <p:nvPr/>
          </p:nvGrpSpPr>
          <p:grpSpPr>
            <a:xfrm>
              <a:off x="843257" y="1845188"/>
              <a:ext cx="5406786" cy="3448896"/>
              <a:chOff x="7166852" y="3382310"/>
              <a:chExt cx="3823490" cy="2662559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1B563F94-1A49-400C-8940-C7C9249D7EC3}"/>
                  </a:ext>
                </a:extLst>
              </p:cNvPr>
              <p:cNvGrpSpPr/>
              <p:nvPr/>
            </p:nvGrpSpPr>
            <p:grpSpPr>
              <a:xfrm>
                <a:off x="10398498" y="3382310"/>
                <a:ext cx="591844" cy="2662559"/>
                <a:chOff x="10829545" y="4166156"/>
                <a:chExt cx="626363" cy="1621637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xmlns="" id="{B331B589-7499-4446-B2C3-7F73B38499AF}"/>
                    </a:ext>
                  </a:extLst>
                </p:cNvPr>
                <p:cNvGrpSpPr/>
                <p:nvPr/>
              </p:nvGrpSpPr>
              <p:grpSpPr>
                <a:xfrm>
                  <a:off x="10858017" y="4166156"/>
                  <a:ext cx="597891" cy="1621637"/>
                  <a:chOff x="10434420" y="3868580"/>
                  <a:chExt cx="940117" cy="2549843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xmlns="" id="{514ACF5B-CFED-494B-8CF4-EF04CCE35C54}"/>
                      </a:ext>
                    </a:extLst>
                  </p:cNvPr>
                  <p:cNvSpPr/>
                  <p:nvPr/>
                </p:nvSpPr>
                <p:spPr>
                  <a:xfrm flipH="1">
                    <a:off x="10450612" y="3893345"/>
                    <a:ext cx="923925" cy="2505075"/>
                  </a:xfrm>
                  <a:custGeom>
                    <a:avLst/>
                    <a:gdLst>
                      <a:gd name="connsiteX0" fmla="*/ 919639 w 923925"/>
                      <a:gd name="connsiteY0" fmla="*/ 7144 h 2505075"/>
                      <a:gd name="connsiteX1" fmla="*/ 438626 w 923925"/>
                      <a:gd name="connsiteY1" fmla="*/ 7144 h 2505075"/>
                      <a:gd name="connsiteX2" fmla="*/ 7144 w 923925"/>
                      <a:gd name="connsiteY2" fmla="*/ 438626 h 2505075"/>
                      <a:gd name="connsiteX3" fmla="*/ 7144 w 923925"/>
                      <a:gd name="connsiteY3" fmla="*/ 2069306 h 2505075"/>
                      <a:gd name="connsiteX4" fmla="*/ 436721 w 923925"/>
                      <a:gd name="connsiteY4" fmla="*/ 2499836 h 2505075"/>
                      <a:gd name="connsiteX5" fmla="*/ 914876 w 923925"/>
                      <a:gd name="connsiteY5" fmla="*/ 2499836 h 2505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3925" h="2505075">
                        <a:moveTo>
                          <a:pt x="919639" y="7144"/>
                        </a:moveTo>
                        <a:lnTo>
                          <a:pt x="438626" y="7144"/>
                        </a:lnTo>
                        <a:lnTo>
                          <a:pt x="7144" y="438626"/>
                        </a:lnTo>
                        <a:lnTo>
                          <a:pt x="7144" y="2069306"/>
                        </a:lnTo>
                        <a:lnTo>
                          <a:pt x="436721" y="2499836"/>
                        </a:lnTo>
                        <a:lnTo>
                          <a:pt x="914876" y="2499836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xmlns="" id="{39ED4A93-9C71-4AB8-9941-2FF9177DD887}"/>
                      </a:ext>
                    </a:extLst>
                  </p:cNvPr>
                  <p:cNvSpPr/>
                  <p:nvPr/>
                </p:nvSpPr>
                <p:spPr>
                  <a:xfrm flipH="1">
                    <a:off x="10434420" y="6380323"/>
                    <a:ext cx="133350" cy="38100"/>
                  </a:xfrm>
                  <a:custGeom>
                    <a:avLst/>
                    <a:gdLst>
                      <a:gd name="connsiteX0" fmla="*/ 7144 w 133350"/>
                      <a:gd name="connsiteY0" fmla="*/ 7144 h 38100"/>
                      <a:gd name="connsiteX1" fmla="*/ 133826 w 133350"/>
                      <a:gd name="connsiteY1" fmla="*/ 7144 h 38100"/>
                      <a:gd name="connsiteX2" fmla="*/ 110014 w 133350"/>
                      <a:gd name="connsiteY2" fmla="*/ 37624 h 38100"/>
                      <a:gd name="connsiteX3" fmla="*/ 30004 w 133350"/>
                      <a:gd name="connsiteY3" fmla="*/ 37624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350" h="38100">
                        <a:moveTo>
                          <a:pt x="7144" y="7144"/>
                        </a:moveTo>
                        <a:lnTo>
                          <a:pt x="133826" y="7144"/>
                        </a:lnTo>
                        <a:lnTo>
                          <a:pt x="110014" y="37624"/>
                        </a:lnTo>
                        <a:lnTo>
                          <a:pt x="30004" y="3762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xmlns="" id="{F3250728-E2BB-4A74-9914-E3699FB9818B}"/>
                      </a:ext>
                    </a:extLst>
                  </p:cNvPr>
                  <p:cNvSpPr/>
                  <p:nvPr/>
                </p:nvSpPr>
                <p:spPr>
                  <a:xfrm flipH="1">
                    <a:off x="10434420" y="3868580"/>
                    <a:ext cx="133350" cy="38100"/>
                  </a:xfrm>
                  <a:custGeom>
                    <a:avLst/>
                    <a:gdLst>
                      <a:gd name="connsiteX0" fmla="*/ 7144 w 133350"/>
                      <a:gd name="connsiteY0" fmla="*/ 36671 h 38100"/>
                      <a:gd name="connsiteX1" fmla="*/ 133826 w 133350"/>
                      <a:gd name="connsiteY1" fmla="*/ 36671 h 38100"/>
                      <a:gd name="connsiteX2" fmla="*/ 110014 w 133350"/>
                      <a:gd name="connsiteY2" fmla="*/ 7144 h 38100"/>
                      <a:gd name="connsiteX3" fmla="*/ 30004 w 133350"/>
                      <a:gd name="connsiteY3" fmla="*/ 7144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350" h="38100">
                        <a:moveTo>
                          <a:pt x="7144" y="36671"/>
                        </a:moveTo>
                        <a:lnTo>
                          <a:pt x="133826" y="36671"/>
                        </a:lnTo>
                        <a:lnTo>
                          <a:pt x="110014" y="7144"/>
                        </a:lnTo>
                        <a:lnTo>
                          <a:pt x="30004" y="714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</p:grp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675A4D16-08BF-413B-BA16-135E6E242F50}"/>
                    </a:ext>
                  </a:extLst>
                </p:cNvPr>
                <p:cNvSpPr/>
                <p:nvPr/>
              </p:nvSpPr>
              <p:spPr>
                <a:xfrm flipH="1">
                  <a:off x="10829545" y="4199170"/>
                  <a:ext cx="405864" cy="72692"/>
                </a:xfrm>
                <a:custGeom>
                  <a:avLst/>
                  <a:gdLst>
                    <a:gd name="connsiteX0" fmla="*/ 593884 w 638175"/>
                    <a:gd name="connsiteY0" fmla="*/ 10001 h 114300"/>
                    <a:gd name="connsiteX1" fmla="*/ 631984 w 638175"/>
                    <a:gd name="connsiteY1" fmla="*/ 48101 h 114300"/>
                    <a:gd name="connsiteX2" fmla="*/ 155734 w 638175"/>
                    <a:gd name="connsiteY2" fmla="*/ 48101 h 114300"/>
                    <a:gd name="connsiteX3" fmla="*/ 89059 w 638175"/>
                    <a:gd name="connsiteY3" fmla="*/ 114776 h 114300"/>
                    <a:gd name="connsiteX4" fmla="*/ 7144 w 638175"/>
                    <a:gd name="connsiteY4" fmla="*/ 114776 h 114300"/>
                    <a:gd name="connsiteX5" fmla="*/ 113824 w 638175"/>
                    <a:gd name="connsiteY5" fmla="*/ 7144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8175" h="114300">
                      <a:moveTo>
                        <a:pt x="593884" y="10001"/>
                      </a:moveTo>
                      <a:lnTo>
                        <a:pt x="631984" y="48101"/>
                      </a:lnTo>
                      <a:lnTo>
                        <a:pt x="155734" y="48101"/>
                      </a:lnTo>
                      <a:lnTo>
                        <a:pt x="89059" y="114776"/>
                      </a:lnTo>
                      <a:lnTo>
                        <a:pt x="7144" y="114776"/>
                      </a:lnTo>
                      <a:lnTo>
                        <a:pt x="113824" y="714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252EF369-9B94-456D-9466-CDD64A11B58C}"/>
                    </a:ext>
                  </a:extLst>
                </p:cNvPr>
                <p:cNvSpPr/>
                <p:nvPr/>
              </p:nvSpPr>
              <p:spPr>
                <a:xfrm flipH="1">
                  <a:off x="11188159" y="4277920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104CF9A4-C870-4738-867E-0F2A06AEF019}"/>
                    </a:ext>
                  </a:extLst>
                </p:cNvPr>
                <p:cNvSpPr/>
                <p:nvPr/>
              </p:nvSpPr>
              <p:spPr>
                <a:xfrm flipH="1">
                  <a:off x="11275389" y="4362121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D384A1CB-7899-4FDB-98B9-BEDFB1F538BD}"/>
                    </a:ext>
                  </a:extLst>
                </p:cNvPr>
                <p:cNvSpPr/>
                <p:nvPr/>
              </p:nvSpPr>
              <p:spPr>
                <a:xfrm flipH="1">
                  <a:off x="11258428" y="4345765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913035C6-083F-45EB-ABBB-0477AC30FB19}"/>
                    </a:ext>
                  </a:extLst>
                </p:cNvPr>
                <p:cNvSpPr/>
                <p:nvPr/>
              </p:nvSpPr>
              <p:spPr>
                <a:xfrm flipH="1">
                  <a:off x="11240861" y="4328804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305CA9B1-6C0D-4A19-8EDB-7FF729FDE1D1}"/>
                    </a:ext>
                  </a:extLst>
                </p:cNvPr>
                <p:cNvSpPr/>
                <p:nvPr/>
              </p:nvSpPr>
              <p:spPr>
                <a:xfrm flipH="1">
                  <a:off x="11223293" y="4311842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017B94BB-D01C-49E1-8692-AE2B87E5AE9A}"/>
                    </a:ext>
                  </a:extLst>
                </p:cNvPr>
                <p:cNvSpPr/>
                <p:nvPr/>
              </p:nvSpPr>
              <p:spPr>
                <a:xfrm flipH="1">
                  <a:off x="11205726" y="4294881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xmlns="" id="{65A67AF6-46D0-4F8F-A699-92672EBB919D}"/>
                    </a:ext>
                  </a:extLst>
                </p:cNvPr>
                <p:cNvSpPr/>
                <p:nvPr/>
              </p:nvSpPr>
              <p:spPr>
                <a:xfrm flipH="1">
                  <a:off x="10829545" y="5682086"/>
                  <a:ext cx="405864" cy="72692"/>
                </a:xfrm>
                <a:custGeom>
                  <a:avLst/>
                  <a:gdLst>
                    <a:gd name="connsiteX0" fmla="*/ 593884 w 638175"/>
                    <a:gd name="connsiteY0" fmla="*/ 111919 h 114300"/>
                    <a:gd name="connsiteX1" fmla="*/ 631984 w 638175"/>
                    <a:gd name="connsiteY1" fmla="*/ 72866 h 114300"/>
                    <a:gd name="connsiteX2" fmla="*/ 155734 w 638175"/>
                    <a:gd name="connsiteY2" fmla="*/ 72866 h 114300"/>
                    <a:gd name="connsiteX3" fmla="*/ 89059 w 638175"/>
                    <a:gd name="connsiteY3" fmla="*/ 7144 h 114300"/>
                    <a:gd name="connsiteX4" fmla="*/ 7144 w 638175"/>
                    <a:gd name="connsiteY4" fmla="*/ 7144 h 114300"/>
                    <a:gd name="connsiteX5" fmla="*/ 113824 w 638175"/>
                    <a:gd name="connsiteY5" fmla="*/ 113824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8175" h="114300">
                      <a:moveTo>
                        <a:pt x="593884" y="111919"/>
                      </a:moveTo>
                      <a:lnTo>
                        <a:pt x="631984" y="72866"/>
                      </a:lnTo>
                      <a:lnTo>
                        <a:pt x="155734" y="72866"/>
                      </a:lnTo>
                      <a:lnTo>
                        <a:pt x="89059" y="7144"/>
                      </a:lnTo>
                      <a:lnTo>
                        <a:pt x="7144" y="7144"/>
                      </a:lnTo>
                      <a:lnTo>
                        <a:pt x="113824" y="11382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xmlns="" id="{488BD1FC-440D-42A0-B810-02FDC5A5E285}"/>
                    </a:ext>
                  </a:extLst>
                </p:cNvPr>
                <p:cNvSpPr/>
                <p:nvPr/>
              </p:nvSpPr>
              <p:spPr>
                <a:xfrm flipH="1">
                  <a:off x="11188159" y="5663307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xmlns="" id="{082A6E3A-0C14-4D24-A47C-9F57C8DA66C7}"/>
                    </a:ext>
                  </a:extLst>
                </p:cNvPr>
                <p:cNvSpPr/>
                <p:nvPr/>
              </p:nvSpPr>
              <p:spPr>
                <a:xfrm flipH="1">
                  <a:off x="11275389" y="5579106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xmlns="" id="{FC9E8F5B-4C6F-4524-AFD2-CA4D744F940F}"/>
                    </a:ext>
                  </a:extLst>
                </p:cNvPr>
                <p:cNvSpPr/>
                <p:nvPr/>
              </p:nvSpPr>
              <p:spPr>
                <a:xfrm flipH="1">
                  <a:off x="11258428" y="5595461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xmlns="" id="{AB927DBE-4369-4257-95A9-F43D986DCC61}"/>
                    </a:ext>
                  </a:extLst>
                </p:cNvPr>
                <p:cNvSpPr/>
                <p:nvPr/>
              </p:nvSpPr>
              <p:spPr>
                <a:xfrm flipH="1">
                  <a:off x="11240861" y="5612423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xmlns="" id="{F3C0B780-C1C9-4F64-AE86-B83BEB0C8AFA}"/>
                    </a:ext>
                  </a:extLst>
                </p:cNvPr>
                <p:cNvSpPr/>
                <p:nvPr/>
              </p:nvSpPr>
              <p:spPr>
                <a:xfrm flipH="1">
                  <a:off x="11223293" y="5629384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CE575DC6-2C3F-4DE9-95DF-E2706EDFE506}"/>
                    </a:ext>
                  </a:extLst>
                </p:cNvPr>
                <p:cNvSpPr/>
                <p:nvPr/>
              </p:nvSpPr>
              <p:spPr>
                <a:xfrm flipH="1">
                  <a:off x="11205726" y="5646346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D4B94A00-01B7-4954-9A89-98AE2C47A5E6}"/>
                  </a:ext>
                </a:extLst>
              </p:cNvPr>
              <p:cNvGrpSpPr/>
              <p:nvPr/>
            </p:nvGrpSpPr>
            <p:grpSpPr>
              <a:xfrm>
                <a:off x="7877082" y="3481937"/>
                <a:ext cx="2403030" cy="2463305"/>
                <a:chOff x="8999995" y="3481937"/>
                <a:chExt cx="1302778" cy="2463305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38B1F4AE-DBB5-4800-B8C8-2BB2ADF4CBF8}"/>
                    </a:ext>
                  </a:extLst>
                </p:cNvPr>
                <p:cNvCxnSpPr/>
                <p:nvPr/>
              </p:nvCxnSpPr>
              <p:spPr>
                <a:xfrm>
                  <a:off x="8999995" y="3481937"/>
                  <a:ext cx="1302778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3"/>
                  </a:solidFill>
                  <a:prstDash val="solid"/>
                  <a:miter/>
                </a:ln>
                <a:effectLst/>
              </p:spPr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44ACBAC8-86E1-4CCF-93AE-DE71CFC11C06}"/>
                    </a:ext>
                  </a:extLst>
                </p:cNvPr>
                <p:cNvCxnSpPr/>
                <p:nvPr/>
              </p:nvCxnSpPr>
              <p:spPr>
                <a:xfrm>
                  <a:off x="8999995" y="5945242"/>
                  <a:ext cx="1302778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3"/>
                  </a:solidFill>
                  <a:prstDash val="solid"/>
                  <a:miter/>
                </a:ln>
                <a:effectLst/>
              </p:spPr>
            </p:cxn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A439E4E1-03CA-4079-A32F-2584F18E008D}"/>
                  </a:ext>
                </a:extLst>
              </p:cNvPr>
              <p:cNvGrpSpPr/>
              <p:nvPr/>
            </p:nvGrpSpPr>
            <p:grpSpPr>
              <a:xfrm flipH="1">
                <a:off x="7166852" y="3382310"/>
                <a:ext cx="591844" cy="2662559"/>
                <a:chOff x="10829545" y="4166156"/>
                <a:chExt cx="626363" cy="1621637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4B016E11-76C9-4488-B9C5-955C017BD05E}"/>
                    </a:ext>
                  </a:extLst>
                </p:cNvPr>
                <p:cNvGrpSpPr/>
                <p:nvPr/>
              </p:nvGrpSpPr>
              <p:grpSpPr>
                <a:xfrm>
                  <a:off x="10858017" y="4166156"/>
                  <a:ext cx="597891" cy="1621637"/>
                  <a:chOff x="10434420" y="3868580"/>
                  <a:chExt cx="940117" cy="2549843"/>
                </a:xfrm>
              </p:grpSpPr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xmlns="" id="{C42446BC-4254-4A1D-933D-230C104B5B4E}"/>
                      </a:ext>
                    </a:extLst>
                  </p:cNvPr>
                  <p:cNvSpPr/>
                  <p:nvPr/>
                </p:nvSpPr>
                <p:spPr>
                  <a:xfrm flipH="1">
                    <a:off x="10450612" y="3893345"/>
                    <a:ext cx="923925" cy="2505075"/>
                  </a:xfrm>
                  <a:custGeom>
                    <a:avLst/>
                    <a:gdLst>
                      <a:gd name="connsiteX0" fmla="*/ 919639 w 923925"/>
                      <a:gd name="connsiteY0" fmla="*/ 7144 h 2505075"/>
                      <a:gd name="connsiteX1" fmla="*/ 438626 w 923925"/>
                      <a:gd name="connsiteY1" fmla="*/ 7144 h 2505075"/>
                      <a:gd name="connsiteX2" fmla="*/ 7144 w 923925"/>
                      <a:gd name="connsiteY2" fmla="*/ 438626 h 2505075"/>
                      <a:gd name="connsiteX3" fmla="*/ 7144 w 923925"/>
                      <a:gd name="connsiteY3" fmla="*/ 2069306 h 2505075"/>
                      <a:gd name="connsiteX4" fmla="*/ 436721 w 923925"/>
                      <a:gd name="connsiteY4" fmla="*/ 2499836 h 2505075"/>
                      <a:gd name="connsiteX5" fmla="*/ 914876 w 923925"/>
                      <a:gd name="connsiteY5" fmla="*/ 2499836 h 2505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23925" h="2505075">
                        <a:moveTo>
                          <a:pt x="919639" y="7144"/>
                        </a:moveTo>
                        <a:lnTo>
                          <a:pt x="438626" y="7144"/>
                        </a:lnTo>
                        <a:lnTo>
                          <a:pt x="7144" y="438626"/>
                        </a:lnTo>
                        <a:lnTo>
                          <a:pt x="7144" y="2069306"/>
                        </a:lnTo>
                        <a:lnTo>
                          <a:pt x="436721" y="2499836"/>
                        </a:lnTo>
                        <a:lnTo>
                          <a:pt x="914876" y="2499836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xmlns="" id="{D99926F9-CB2F-4DE9-BC63-CD34C88ACADC}"/>
                      </a:ext>
                    </a:extLst>
                  </p:cNvPr>
                  <p:cNvSpPr/>
                  <p:nvPr/>
                </p:nvSpPr>
                <p:spPr>
                  <a:xfrm flipH="1">
                    <a:off x="10434420" y="6380323"/>
                    <a:ext cx="133350" cy="38100"/>
                  </a:xfrm>
                  <a:custGeom>
                    <a:avLst/>
                    <a:gdLst>
                      <a:gd name="connsiteX0" fmla="*/ 7144 w 133350"/>
                      <a:gd name="connsiteY0" fmla="*/ 7144 h 38100"/>
                      <a:gd name="connsiteX1" fmla="*/ 133826 w 133350"/>
                      <a:gd name="connsiteY1" fmla="*/ 7144 h 38100"/>
                      <a:gd name="connsiteX2" fmla="*/ 110014 w 133350"/>
                      <a:gd name="connsiteY2" fmla="*/ 37624 h 38100"/>
                      <a:gd name="connsiteX3" fmla="*/ 30004 w 133350"/>
                      <a:gd name="connsiteY3" fmla="*/ 37624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350" h="38100">
                        <a:moveTo>
                          <a:pt x="7144" y="7144"/>
                        </a:moveTo>
                        <a:lnTo>
                          <a:pt x="133826" y="7144"/>
                        </a:lnTo>
                        <a:lnTo>
                          <a:pt x="110014" y="37624"/>
                        </a:lnTo>
                        <a:lnTo>
                          <a:pt x="30004" y="3762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xmlns="" id="{EA1111D7-8B45-4938-9DF9-1F13B3A21287}"/>
                      </a:ext>
                    </a:extLst>
                  </p:cNvPr>
                  <p:cNvSpPr/>
                  <p:nvPr/>
                </p:nvSpPr>
                <p:spPr>
                  <a:xfrm flipH="1">
                    <a:off x="10434420" y="3868580"/>
                    <a:ext cx="133350" cy="38100"/>
                  </a:xfrm>
                  <a:custGeom>
                    <a:avLst/>
                    <a:gdLst>
                      <a:gd name="connsiteX0" fmla="*/ 7144 w 133350"/>
                      <a:gd name="connsiteY0" fmla="*/ 36671 h 38100"/>
                      <a:gd name="connsiteX1" fmla="*/ 133826 w 133350"/>
                      <a:gd name="connsiteY1" fmla="*/ 36671 h 38100"/>
                      <a:gd name="connsiteX2" fmla="*/ 110014 w 133350"/>
                      <a:gd name="connsiteY2" fmla="*/ 7144 h 38100"/>
                      <a:gd name="connsiteX3" fmla="*/ 30004 w 133350"/>
                      <a:gd name="connsiteY3" fmla="*/ 7144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3350" h="38100">
                        <a:moveTo>
                          <a:pt x="7144" y="36671"/>
                        </a:moveTo>
                        <a:lnTo>
                          <a:pt x="133826" y="36671"/>
                        </a:lnTo>
                        <a:lnTo>
                          <a:pt x="110014" y="7144"/>
                        </a:lnTo>
                        <a:lnTo>
                          <a:pt x="30004" y="714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</p:grp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xmlns="" id="{C824394B-7BC0-4BC1-8346-2CFDF7E9ED29}"/>
                    </a:ext>
                  </a:extLst>
                </p:cNvPr>
                <p:cNvSpPr/>
                <p:nvPr/>
              </p:nvSpPr>
              <p:spPr>
                <a:xfrm flipH="1">
                  <a:off x="10829545" y="4199170"/>
                  <a:ext cx="405864" cy="72692"/>
                </a:xfrm>
                <a:custGeom>
                  <a:avLst/>
                  <a:gdLst>
                    <a:gd name="connsiteX0" fmla="*/ 593884 w 638175"/>
                    <a:gd name="connsiteY0" fmla="*/ 10001 h 114300"/>
                    <a:gd name="connsiteX1" fmla="*/ 631984 w 638175"/>
                    <a:gd name="connsiteY1" fmla="*/ 48101 h 114300"/>
                    <a:gd name="connsiteX2" fmla="*/ 155734 w 638175"/>
                    <a:gd name="connsiteY2" fmla="*/ 48101 h 114300"/>
                    <a:gd name="connsiteX3" fmla="*/ 89059 w 638175"/>
                    <a:gd name="connsiteY3" fmla="*/ 114776 h 114300"/>
                    <a:gd name="connsiteX4" fmla="*/ 7144 w 638175"/>
                    <a:gd name="connsiteY4" fmla="*/ 114776 h 114300"/>
                    <a:gd name="connsiteX5" fmla="*/ 113824 w 638175"/>
                    <a:gd name="connsiteY5" fmla="*/ 7144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8175" h="114300">
                      <a:moveTo>
                        <a:pt x="593884" y="10001"/>
                      </a:moveTo>
                      <a:lnTo>
                        <a:pt x="631984" y="48101"/>
                      </a:lnTo>
                      <a:lnTo>
                        <a:pt x="155734" y="48101"/>
                      </a:lnTo>
                      <a:lnTo>
                        <a:pt x="89059" y="114776"/>
                      </a:lnTo>
                      <a:lnTo>
                        <a:pt x="7144" y="114776"/>
                      </a:lnTo>
                      <a:lnTo>
                        <a:pt x="113824" y="714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xmlns="" id="{8B830F83-CDED-4199-B6FF-90542DFF41EC}"/>
                    </a:ext>
                  </a:extLst>
                </p:cNvPr>
                <p:cNvSpPr/>
                <p:nvPr/>
              </p:nvSpPr>
              <p:spPr>
                <a:xfrm flipH="1">
                  <a:off x="11188159" y="4277920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xmlns="" id="{824A4EE7-EBC0-4C13-BB48-6674D2937D62}"/>
                    </a:ext>
                  </a:extLst>
                </p:cNvPr>
                <p:cNvSpPr/>
                <p:nvPr/>
              </p:nvSpPr>
              <p:spPr>
                <a:xfrm flipH="1">
                  <a:off x="11275389" y="4362121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xmlns="" id="{7E30647B-87BC-4D51-930D-5A522680E187}"/>
                    </a:ext>
                  </a:extLst>
                </p:cNvPr>
                <p:cNvSpPr/>
                <p:nvPr/>
              </p:nvSpPr>
              <p:spPr>
                <a:xfrm flipH="1">
                  <a:off x="11258428" y="4345765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xmlns="" id="{7C6400D4-6150-4175-ACAB-0152C58906AB}"/>
                    </a:ext>
                  </a:extLst>
                </p:cNvPr>
                <p:cNvSpPr/>
                <p:nvPr/>
              </p:nvSpPr>
              <p:spPr>
                <a:xfrm flipH="1">
                  <a:off x="11240861" y="4328804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xmlns="" id="{7EAFA82D-985C-4278-A42E-C037B227EFCD}"/>
                    </a:ext>
                  </a:extLst>
                </p:cNvPr>
                <p:cNvSpPr/>
                <p:nvPr/>
              </p:nvSpPr>
              <p:spPr>
                <a:xfrm flipH="1">
                  <a:off x="11223293" y="4311842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xmlns="" id="{E3FEB032-9E19-4D1C-861B-857E744AFAF7}"/>
                    </a:ext>
                  </a:extLst>
                </p:cNvPr>
                <p:cNvSpPr/>
                <p:nvPr/>
              </p:nvSpPr>
              <p:spPr>
                <a:xfrm flipH="1">
                  <a:off x="11205726" y="4294881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xmlns="" id="{3CF24C93-4BD2-406E-8166-1C349ADAB798}"/>
                    </a:ext>
                  </a:extLst>
                </p:cNvPr>
                <p:cNvSpPr/>
                <p:nvPr/>
              </p:nvSpPr>
              <p:spPr>
                <a:xfrm flipH="1">
                  <a:off x="10829545" y="5682086"/>
                  <a:ext cx="405864" cy="72692"/>
                </a:xfrm>
                <a:custGeom>
                  <a:avLst/>
                  <a:gdLst>
                    <a:gd name="connsiteX0" fmla="*/ 593884 w 638175"/>
                    <a:gd name="connsiteY0" fmla="*/ 111919 h 114300"/>
                    <a:gd name="connsiteX1" fmla="*/ 631984 w 638175"/>
                    <a:gd name="connsiteY1" fmla="*/ 72866 h 114300"/>
                    <a:gd name="connsiteX2" fmla="*/ 155734 w 638175"/>
                    <a:gd name="connsiteY2" fmla="*/ 72866 h 114300"/>
                    <a:gd name="connsiteX3" fmla="*/ 89059 w 638175"/>
                    <a:gd name="connsiteY3" fmla="*/ 7144 h 114300"/>
                    <a:gd name="connsiteX4" fmla="*/ 7144 w 638175"/>
                    <a:gd name="connsiteY4" fmla="*/ 7144 h 114300"/>
                    <a:gd name="connsiteX5" fmla="*/ 113824 w 638175"/>
                    <a:gd name="connsiteY5" fmla="*/ 113824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8175" h="114300">
                      <a:moveTo>
                        <a:pt x="593884" y="111919"/>
                      </a:moveTo>
                      <a:lnTo>
                        <a:pt x="631984" y="72866"/>
                      </a:lnTo>
                      <a:lnTo>
                        <a:pt x="155734" y="72866"/>
                      </a:lnTo>
                      <a:lnTo>
                        <a:pt x="89059" y="7144"/>
                      </a:lnTo>
                      <a:lnTo>
                        <a:pt x="7144" y="7144"/>
                      </a:lnTo>
                      <a:lnTo>
                        <a:pt x="113824" y="11382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xmlns="" id="{7198BBC7-13D2-4844-B26C-DC050D27BEF5}"/>
                    </a:ext>
                  </a:extLst>
                </p:cNvPr>
                <p:cNvSpPr/>
                <p:nvPr/>
              </p:nvSpPr>
              <p:spPr>
                <a:xfrm flipH="1">
                  <a:off x="11188159" y="5663307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xmlns="" id="{73B858A1-1641-4D3E-A7A1-45B1246A3F07}"/>
                    </a:ext>
                  </a:extLst>
                </p:cNvPr>
                <p:cNvSpPr/>
                <p:nvPr/>
              </p:nvSpPr>
              <p:spPr>
                <a:xfrm flipH="1">
                  <a:off x="11275389" y="5579106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xmlns="" id="{B9AB8E96-5CA8-42EF-9AD2-8A174D23A797}"/>
                    </a:ext>
                  </a:extLst>
                </p:cNvPr>
                <p:cNvSpPr/>
                <p:nvPr/>
              </p:nvSpPr>
              <p:spPr>
                <a:xfrm flipH="1">
                  <a:off x="11258428" y="5595461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xmlns="" id="{5104C092-0BB5-4D9F-B056-B9A4AF5DED1B}"/>
                    </a:ext>
                  </a:extLst>
                </p:cNvPr>
                <p:cNvSpPr/>
                <p:nvPr/>
              </p:nvSpPr>
              <p:spPr>
                <a:xfrm flipH="1">
                  <a:off x="11240861" y="5612423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xmlns="" id="{DE87CFB9-CD9C-4D1D-8639-E35BE4D991C1}"/>
                    </a:ext>
                  </a:extLst>
                </p:cNvPr>
                <p:cNvSpPr/>
                <p:nvPr/>
              </p:nvSpPr>
              <p:spPr>
                <a:xfrm flipH="1">
                  <a:off x="11223293" y="5629384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xmlns="" id="{D9548083-4332-4F89-A4FD-4A5ECD391604}"/>
                    </a:ext>
                  </a:extLst>
                </p:cNvPr>
                <p:cNvSpPr/>
                <p:nvPr/>
              </p:nvSpPr>
              <p:spPr>
                <a:xfrm flipH="1">
                  <a:off x="11205726" y="5646346"/>
                  <a:ext cx="60577" cy="12115"/>
                </a:xfrm>
                <a:custGeom>
                  <a:avLst/>
                  <a:gdLst>
                    <a:gd name="connsiteX0" fmla="*/ 7144 w 95250"/>
                    <a:gd name="connsiteY0" fmla="*/ 7144 h 19050"/>
                    <a:gd name="connsiteX1" fmla="*/ 89059 w 95250"/>
                    <a:gd name="connsiteY1" fmla="*/ 7144 h 19050"/>
                    <a:gd name="connsiteX2" fmla="*/ 89059 w 95250"/>
                    <a:gd name="connsiteY2" fmla="*/ 19526 h 19050"/>
                    <a:gd name="connsiteX3" fmla="*/ 7144 w 95250"/>
                    <a:gd name="connsiteY3" fmla="*/ 19526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0" h="19050">
                      <a:moveTo>
                        <a:pt x="7144" y="7144"/>
                      </a:moveTo>
                      <a:lnTo>
                        <a:pt x="89059" y="7144"/>
                      </a:lnTo>
                      <a:lnTo>
                        <a:pt x="89059" y="19526"/>
                      </a:lnTo>
                      <a:lnTo>
                        <a:pt x="7144" y="1952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 Light"/>
                    <a:ea typeface="微软雅黑 Light"/>
                  </a:endParaRPr>
                </a:p>
              </p:txBody>
            </p:sp>
          </p:grpSp>
        </p:grp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7F90E42-D700-454A-9CA1-DED529CF802E}"/>
                </a:ext>
              </a:extLst>
            </p:cNvPr>
            <p:cNvSpPr/>
            <p:nvPr/>
          </p:nvSpPr>
          <p:spPr>
            <a:xfrm>
              <a:off x="1104144" y="2115750"/>
              <a:ext cx="4885011" cy="2907772"/>
            </a:xfrm>
            <a:custGeom>
              <a:avLst/>
              <a:gdLst>
                <a:gd name="connsiteX0" fmla="*/ 189467 w 4075591"/>
                <a:gd name="connsiteY0" fmla="*/ 0 h 2425971"/>
                <a:gd name="connsiteX1" fmla="*/ 3886125 w 4075591"/>
                <a:gd name="connsiteY1" fmla="*/ 0 h 2425971"/>
                <a:gd name="connsiteX2" fmla="*/ 4075591 w 4075591"/>
                <a:gd name="connsiteY2" fmla="*/ 345630 h 2425971"/>
                <a:gd name="connsiteX3" fmla="*/ 4075591 w 4075591"/>
                <a:gd name="connsiteY3" fmla="*/ 2080341 h 2425971"/>
                <a:gd name="connsiteX4" fmla="*/ 3886125 w 4075591"/>
                <a:gd name="connsiteY4" fmla="*/ 2425971 h 2425971"/>
                <a:gd name="connsiteX5" fmla="*/ 189467 w 4075591"/>
                <a:gd name="connsiteY5" fmla="*/ 2425971 h 2425971"/>
                <a:gd name="connsiteX6" fmla="*/ 0 w 4075591"/>
                <a:gd name="connsiteY6" fmla="*/ 2080339 h 2425971"/>
                <a:gd name="connsiteX7" fmla="*/ 0 w 4075591"/>
                <a:gd name="connsiteY7" fmla="*/ 345632 h 242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75591" h="2425971">
                  <a:moveTo>
                    <a:pt x="189467" y="0"/>
                  </a:moveTo>
                  <a:lnTo>
                    <a:pt x="3886125" y="0"/>
                  </a:lnTo>
                  <a:lnTo>
                    <a:pt x="4075591" y="345630"/>
                  </a:lnTo>
                  <a:lnTo>
                    <a:pt x="4075591" y="2080341"/>
                  </a:lnTo>
                  <a:lnTo>
                    <a:pt x="3886125" y="2425971"/>
                  </a:lnTo>
                  <a:lnTo>
                    <a:pt x="189467" y="2425971"/>
                  </a:lnTo>
                  <a:lnTo>
                    <a:pt x="0" y="2080339"/>
                  </a:lnTo>
                  <a:lnTo>
                    <a:pt x="0" y="345632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5846" r="-15846"/>
              </a:stretch>
            </a:blipFill>
            <a:ln>
              <a:noFill/>
            </a:ln>
            <a:effectLst>
              <a:outerShdw blurRad="254000" sx="102000" sy="102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BED1A18-B341-4382-9E08-A7D00F1C26DE}"/>
                </a:ext>
              </a:extLst>
            </p:cNvPr>
            <p:cNvSpPr/>
            <p:nvPr/>
          </p:nvSpPr>
          <p:spPr>
            <a:xfrm>
              <a:off x="1104144" y="2115750"/>
              <a:ext cx="4885011" cy="2907772"/>
            </a:xfrm>
            <a:custGeom>
              <a:avLst/>
              <a:gdLst>
                <a:gd name="connsiteX0" fmla="*/ 189467 w 4075591"/>
                <a:gd name="connsiteY0" fmla="*/ 0 h 2425971"/>
                <a:gd name="connsiteX1" fmla="*/ 3886125 w 4075591"/>
                <a:gd name="connsiteY1" fmla="*/ 0 h 2425971"/>
                <a:gd name="connsiteX2" fmla="*/ 4075591 w 4075591"/>
                <a:gd name="connsiteY2" fmla="*/ 345630 h 2425971"/>
                <a:gd name="connsiteX3" fmla="*/ 4075591 w 4075591"/>
                <a:gd name="connsiteY3" fmla="*/ 2080341 h 2425971"/>
                <a:gd name="connsiteX4" fmla="*/ 3886125 w 4075591"/>
                <a:gd name="connsiteY4" fmla="*/ 2425971 h 2425971"/>
                <a:gd name="connsiteX5" fmla="*/ 189467 w 4075591"/>
                <a:gd name="connsiteY5" fmla="*/ 2425971 h 2425971"/>
                <a:gd name="connsiteX6" fmla="*/ 0 w 4075591"/>
                <a:gd name="connsiteY6" fmla="*/ 2080339 h 2425971"/>
                <a:gd name="connsiteX7" fmla="*/ 0 w 4075591"/>
                <a:gd name="connsiteY7" fmla="*/ 345632 h 242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75591" h="2425971">
                  <a:moveTo>
                    <a:pt x="189467" y="0"/>
                  </a:moveTo>
                  <a:lnTo>
                    <a:pt x="3886125" y="0"/>
                  </a:lnTo>
                  <a:lnTo>
                    <a:pt x="4075591" y="345630"/>
                  </a:lnTo>
                  <a:lnTo>
                    <a:pt x="4075591" y="2080341"/>
                  </a:lnTo>
                  <a:lnTo>
                    <a:pt x="3886125" y="2425971"/>
                  </a:lnTo>
                  <a:lnTo>
                    <a:pt x="189467" y="2425971"/>
                  </a:lnTo>
                  <a:lnTo>
                    <a:pt x="0" y="2080339"/>
                  </a:lnTo>
                  <a:lnTo>
                    <a:pt x="0" y="345632"/>
                  </a:lnTo>
                  <a:close/>
                </a:path>
              </a:pathLst>
            </a:custGeom>
            <a:gradFill>
              <a:gsLst>
                <a:gs pos="55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50000"/>
                    <a:lumOff val="50000"/>
                    <a:alpha val="5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EECEF2BA-D46A-482A-9D94-248A753EA49E}"/>
              </a:ext>
            </a:extLst>
          </p:cNvPr>
          <p:cNvGrpSpPr/>
          <p:nvPr/>
        </p:nvGrpSpPr>
        <p:grpSpPr>
          <a:xfrm>
            <a:off x="815806" y="1792432"/>
            <a:ext cx="3485690" cy="3555873"/>
            <a:chOff x="815806" y="2489200"/>
            <a:chExt cx="3485690" cy="3555873"/>
          </a:xfrm>
          <a:scene3d>
            <a:camera prst="perspectiveRight">
              <a:rot lat="0" lon="20399991" rev="0"/>
            </a:camera>
            <a:lightRig rig="threePt" dir="t"/>
          </a:scene3d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29D94AA1-FE10-4A84-A934-1BB2625BBA29}"/>
                </a:ext>
              </a:extLst>
            </p:cNvPr>
            <p:cNvGrpSpPr/>
            <p:nvPr/>
          </p:nvGrpSpPr>
          <p:grpSpPr>
            <a:xfrm>
              <a:off x="815806" y="2489200"/>
              <a:ext cx="3485690" cy="2223460"/>
              <a:chOff x="5941958" y="1845188"/>
              <a:chExt cx="5406786" cy="3448896"/>
            </a:xfrm>
          </p:grpSpPr>
          <p:grpSp>
            <p:nvGrpSpPr>
              <p:cNvPr id="158" name="组合 157">
                <a:extLst>
                  <a:ext uri="{FF2B5EF4-FFF2-40B4-BE49-F238E27FC236}">
                    <a16:creationId xmlns:a16="http://schemas.microsoft.com/office/drawing/2014/main" xmlns="" id="{DF0B6A0E-AD64-40F9-8C5F-483F725601D6}"/>
                  </a:ext>
                </a:extLst>
              </p:cNvPr>
              <p:cNvGrpSpPr/>
              <p:nvPr/>
            </p:nvGrpSpPr>
            <p:grpSpPr>
              <a:xfrm>
                <a:off x="5941958" y="1845188"/>
                <a:ext cx="5406786" cy="3448896"/>
                <a:chOff x="7166852" y="3382310"/>
                <a:chExt cx="3823490" cy="2662559"/>
              </a:xfrm>
            </p:grpSpPr>
            <p:grpSp>
              <p:nvGrpSpPr>
                <p:cNvPr id="161" name="组合 160">
                  <a:extLst>
                    <a:ext uri="{FF2B5EF4-FFF2-40B4-BE49-F238E27FC236}">
                      <a16:creationId xmlns:a16="http://schemas.microsoft.com/office/drawing/2014/main" xmlns="" id="{E0CA4071-A9B7-4DD3-9216-CB1DFF71E545}"/>
                    </a:ext>
                  </a:extLst>
                </p:cNvPr>
                <p:cNvGrpSpPr/>
                <p:nvPr/>
              </p:nvGrpSpPr>
              <p:grpSpPr>
                <a:xfrm>
                  <a:off x="10398498" y="3382310"/>
                  <a:ext cx="591844" cy="2662559"/>
                  <a:chOff x="10829545" y="4166156"/>
                  <a:chExt cx="626363" cy="1621637"/>
                </a:xfrm>
              </p:grpSpPr>
              <p:grpSp>
                <p:nvGrpSpPr>
                  <p:cNvPr id="184" name="组合 183">
                    <a:extLst>
                      <a:ext uri="{FF2B5EF4-FFF2-40B4-BE49-F238E27FC236}">
                        <a16:creationId xmlns:a16="http://schemas.microsoft.com/office/drawing/2014/main" xmlns="" id="{CC83A7F7-6C24-4480-A175-933AA96DAA01}"/>
                      </a:ext>
                    </a:extLst>
                  </p:cNvPr>
                  <p:cNvGrpSpPr/>
                  <p:nvPr/>
                </p:nvGrpSpPr>
                <p:grpSpPr>
                  <a:xfrm>
                    <a:off x="10858017" y="4166156"/>
                    <a:ext cx="597891" cy="1621637"/>
                    <a:chOff x="10434420" y="3868580"/>
                    <a:chExt cx="940117" cy="2549843"/>
                  </a:xfrm>
                </p:grpSpPr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xmlns="" id="{DEB1592B-4803-463B-9F78-4C2B9D3D23E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50612" y="3893345"/>
                      <a:ext cx="923925" cy="2505075"/>
                    </a:xfrm>
                    <a:custGeom>
                      <a:avLst/>
                      <a:gdLst>
                        <a:gd name="connsiteX0" fmla="*/ 919639 w 923925"/>
                        <a:gd name="connsiteY0" fmla="*/ 7144 h 2505075"/>
                        <a:gd name="connsiteX1" fmla="*/ 438626 w 923925"/>
                        <a:gd name="connsiteY1" fmla="*/ 7144 h 2505075"/>
                        <a:gd name="connsiteX2" fmla="*/ 7144 w 923925"/>
                        <a:gd name="connsiteY2" fmla="*/ 438626 h 2505075"/>
                        <a:gd name="connsiteX3" fmla="*/ 7144 w 923925"/>
                        <a:gd name="connsiteY3" fmla="*/ 2069306 h 2505075"/>
                        <a:gd name="connsiteX4" fmla="*/ 436721 w 923925"/>
                        <a:gd name="connsiteY4" fmla="*/ 2499836 h 2505075"/>
                        <a:gd name="connsiteX5" fmla="*/ 914876 w 923925"/>
                        <a:gd name="connsiteY5" fmla="*/ 2499836 h 25050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23925" h="2505075">
                          <a:moveTo>
                            <a:pt x="919639" y="7144"/>
                          </a:moveTo>
                          <a:lnTo>
                            <a:pt x="438626" y="7144"/>
                          </a:lnTo>
                          <a:lnTo>
                            <a:pt x="7144" y="438626"/>
                          </a:lnTo>
                          <a:lnTo>
                            <a:pt x="7144" y="2069306"/>
                          </a:lnTo>
                          <a:lnTo>
                            <a:pt x="436721" y="2499836"/>
                          </a:lnTo>
                          <a:lnTo>
                            <a:pt x="914876" y="2499836"/>
                          </a:lnTo>
                        </a:path>
                      </a:pathLst>
                    </a:custGeom>
                    <a:noFill/>
                    <a:ln w="9525" cap="flat">
                      <a:solidFill>
                        <a:schemeClr val="accent1"/>
                      </a:solidFill>
                      <a:prstDash val="solid"/>
                      <a:miter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xmlns="" id="{EEFB9009-7894-4CC6-91AF-DDF4BB2F6C7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6380323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7144 h 38100"/>
                        <a:gd name="connsiteX1" fmla="*/ 133826 w 133350"/>
                        <a:gd name="connsiteY1" fmla="*/ 7144 h 38100"/>
                        <a:gd name="connsiteX2" fmla="*/ 110014 w 133350"/>
                        <a:gd name="connsiteY2" fmla="*/ 37624 h 38100"/>
                        <a:gd name="connsiteX3" fmla="*/ 30004 w 133350"/>
                        <a:gd name="connsiteY3" fmla="*/ 3762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7144"/>
                          </a:moveTo>
                          <a:lnTo>
                            <a:pt x="133826" y="7144"/>
                          </a:lnTo>
                          <a:lnTo>
                            <a:pt x="110014" y="37624"/>
                          </a:lnTo>
                          <a:lnTo>
                            <a:pt x="30004" y="3762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xmlns="" id="{FC41C823-0A49-4C17-A5CA-281BE3A1886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3868580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36671 h 38100"/>
                        <a:gd name="connsiteX1" fmla="*/ 133826 w 133350"/>
                        <a:gd name="connsiteY1" fmla="*/ 36671 h 38100"/>
                        <a:gd name="connsiteX2" fmla="*/ 110014 w 133350"/>
                        <a:gd name="connsiteY2" fmla="*/ 7144 h 38100"/>
                        <a:gd name="connsiteX3" fmla="*/ 30004 w 133350"/>
                        <a:gd name="connsiteY3" fmla="*/ 714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36671"/>
                          </a:moveTo>
                          <a:lnTo>
                            <a:pt x="133826" y="36671"/>
                          </a:lnTo>
                          <a:lnTo>
                            <a:pt x="110014" y="7144"/>
                          </a:lnTo>
                          <a:lnTo>
                            <a:pt x="30004" y="714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</p:grp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xmlns="" id="{86537761-8A53-45A8-A6E4-B56DF87A632C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4199170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0001 h 114300"/>
                      <a:gd name="connsiteX1" fmla="*/ 631984 w 638175"/>
                      <a:gd name="connsiteY1" fmla="*/ 48101 h 114300"/>
                      <a:gd name="connsiteX2" fmla="*/ 155734 w 638175"/>
                      <a:gd name="connsiteY2" fmla="*/ 48101 h 114300"/>
                      <a:gd name="connsiteX3" fmla="*/ 89059 w 638175"/>
                      <a:gd name="connsiteY3" fmla="*/ 114776 h 114300"/>
                      <a:gd name="connsiteX4" fmla="*/ 7144 w 638175"/>
                      <a:gd name="connsiteY4" fmla="*/ 114776 h 114300"/>
                      <a:gd name="connsiteX5" fmla="*/ 113824 w 638175"/>
                      <a:gd name="connsiteY5" fmla="*/ 714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0001"/>
                        </a:moveTo>
                        <a:lnTo>
                          <a:pt x="631984" y="48101"/>
                        </a:lnTo>
                        <a:lnTo>
                          <a:pt x="155734" y="48101"/>
                        </a:lnTo>
                        <a:lnTo>
                          <a:pt x="89059" y="114776"/>
                        </a:lnTo>
                        <a:lnTo>
                          <a:pt x="7144" y="114776"/>
                        </a:lnTo>
                        <a:lnTo>
                          <a:pt x="113824" y="71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xmlns="" id="{2695D063-6A8F-4667-8CA0-23C09B113E07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4277920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87" name="任意多边形: 形状 186">
                    <a:extLst>
                      <a:ext uri="{FF2B5EF4-FFF2-40B4-BE49-F238E27FC236}">
                        <a16:creationId xmlns:a16="http://schemas.microsoft.com/office/drawing/2014/main" xmlns="" id="{5890A72D-BA26-4179-9C08-BC7692666A87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436212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88" name="任意多边形: 形状 187">
                    <a:extLst>
                      <a:ext uri="{FF2B5EF4-FFF2-40B4-BE49-F238E27FC236}">
                        <a16:creationId xmlns:a16="http://schemas.microsoft.com/office/drawing/2014/main" xmlns="" id="{4FC78EDD-52CD-4F44-9CE1-EBE0C04810AE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4345765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xmlns="" id="{04352FA4-A2CF-4073-A3A7-D7968851BDCD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432880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xmlns="" id="{CF4A671E-9508-4F1F-AF42-D53497B08446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4311842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xmlns="" id="{61A20596-E825-4A93-AACF-77517CEDA25F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429488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xmlns="" id="{32BD67CC-1B78-437B-9970-F51C40FCD813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5682086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11919 h 114300"/>
                      <a:gd name="connsiteX1" fmla="*/ 631984 w 638175"/>
                      <a:gd name="connsiteY1" fmla="*/ 72866 h 114300"/>
                      <a:gd name="connsiteX2" fmla="*/ 155734 w 638175"/>
                      <a:gd name="connsiteY2" fmla="*/ 72866 h 114300"/>
                      <a:gd name="connsiteX3" fmla="*/ 89059 w 638175"/>
                      <a:gd name="connsiteY3" fmla="*/ 7144 h 114300"/>
                      <a:gd name="connsiteX4" fmla="*/ 7144 w 638175"/>
                      <a:gd name="connsiteY4" fmla="*/ 7144 h 114300"/>
                      <a:gd name="connsiteX5" fmla="*/ 113824 w 638175"/>
                      <a:gd name="connsiteY5" fmla="*/ 11382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11919"/>
                        </a:moveTo>
                        <a:lnTo>
                          <a:pt x="631984" y="72866"/>
                        </a:lnTo>
                        <a:lnTo>
                          <a:pt x="155734" y="72866"/>
                        </a:lnTo>
                        <a:lnTo>
                          <a:pt x="89059" y="7144"/>
                        </a:lnTo>
                        <a:lnTo>
                          <a:pt x="7144" y="7144"/>
                        </a:lnTo>
                        <a:lnTo>
                          <a:pt x="113824" y="11382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xmlns="" id="{A383EB0F-F372-4285-960F-2CAB1481F09C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5663307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xmlns="" id="{E0B100CD-A0D1-457A-8425-085010694362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557910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xmlns="" id="{7A22E384-EDEC-4068-A03C-CF94CCED1965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559546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xmlns="" id="{63F61DCA-BD52-4FE9-AF34-9F15D9439821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5612423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xmlns="" id="{C6DCBDF1-7F34-4CB3-B5EC-8F31D10A71B5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562938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xmlns="" id="{BFA2325C-D67F-45A8-9094-0FC818E32493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564634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</p:grpSp>
            <p:grpSp>
              <p:nvGrpSpPr>
                <p:cNvPr id="162" name="组合 161">
                  <a:extLst>
                    <a:ext uri="{FF2B5EF4-FFF2-40B4-BE49-F238E27FC236}">
                      <a16:creationId xmlns:a16="http://schemas.microsoft.com/office/drawing/2014/main" xmlns="" id="{70DCCEB5-EEE8-4A80-9E07-0EA2B3BD84B1}"/>
                    </a:ext>
                  </a:extLst>
                </p:cNvPr>
                <p:cNvGrpSpPr/>
                <p:nvPr/>
              </p:nvGrpSpPr>
              <p:grpSpPr>
                <a:xfrm>
                  <a:off x="7877082" y="3481937"/>
                  <a:ext cx="2403030" cy="2463305"/>
                  <a:chOff x="8999995" y="3481937"/>
                  <a:chExt cx="1302778" cy="2463305"/>
                </a:xfrm>
              </p:grpSpPr>
              <p:cxnSp>
                <p:nvCxnSpPr>
                  <p:cNvPr id="182" name="直接连接符 181">
                    <a:extLst>
                      <a:ext uri="{FF2B5EF4-FFF2-40B4-BE49-F238E27FC236}">
                        <a16:creationId xmlns:a16="http://schemas.microsoft.com/office/drawing/2014/main" xmlns="" id="{10FBAF2E-6598-4C1C-A542-56CE44548C68}"/>
                      </a:ext>
                    </a:extLst>
                  </p:cNvPr>
                  <p:cNvCxnSpPr/>
                  <p:nvPr/>
                </p:nvCxnSpPr>
                <p:spPr>
                  <a:xfrm>
                    <a:off x="8999995" y="3481937"/>
                    <a:ext cx="1302778" cy="0"/>
                  </a:xfrm>
                  <a:prstGeom prst="line">
                    <a:avLst/>
                  </a:prstGeom>
                  <a:noFill/>
                  <a:ln w="9525" cap="flat">
                    <a:solidFill>
                      <a:schemeClr val="accent3"/>
                    </a:solidFill>
                    <a:prstDash val="solid"/>
                    <a:miter/>
                  </a:ln>
                  <a:effectLst/>
                </p:spPr>
              </p:cxnSp>
              <p:cxnSp>
                <p:nvCxnSpPr>
                  <p:cNvPr id="183" name="直接连接符 182">
                    <a:extLst>
                      <a:ext uri="{FF2B5EF4-FFF2-40B4-BE49-F238E27FC236}">
                        <a16:creationId xmlns:a16="http://schemas.microsoft.com/office/drawing/2014/main" xmlns="" id="{0EF4D3BD-B4D3-40D3-89F1-CF2C295AC444}"/>
                      </a:ext>
                    </a:extLst>
                  </p:cNvPr>
                  <p:cNvCxnSpPr/>
                  <p:nvPr/>
                </p:nvCxnSpPr>
                <p:spPr>
                  <a:xfrm>
                    <a:off x="8999995" y="5945242"/>
                    <a:ext cx="1302778" cy="0"/>
                  </a:xfrm>
                  <a:prstGeom prst="line">
                    <a:avLst/>
                  </a:prstGeom>
                  <a:noFill/>
                  <a:ln w="9525" cap="flat">
                    <a:solidFill>
                      <a:schemeClr val="accent3"/>
                    </a:solidFill>
                    <a:prstDash val="solid"/>
                    <a:miter/>
                  </a:ln>
                  <a:effectLst/>
                </p:spPr>
              </p:cxnSp>
            </p:grpSp>
            <p:grpSp>
              <p:nvGrpSpPr>
                <p:cNvPr id="163" name="组合 162">
                  <a:extLst>
                    <a:ext uri="{FF2B5EF4-FFF2-40B4-BE49-F238E27FC236}">
                      <a16:creationId xmlns:a16="http://schemas.microsoft.com/office/drawing/2014/main" xmlns="" id="{F52C3931-10DA-42C7-AEB9-926F375C6B96}"/>
                    </a:ext>
                  </a:extLst>
                </p:cNvPr>
                <p:cNvGrpSpPr/>
                <p:nvPr/>
              </p:nvGrpSpPr>
              <p:grpSpPr>
                <a:xfrm flipH="1">
                  <a:off x="7166852" y="3382310"/>
                  <a:ext cx="591844" cy="2662559"/>
                  <a:chOff x="10829545" y="4166156"/>
                  <a:chExt cx="626363" cy="1621637"/>
                </a:xfrm>
              </p:grpSpPr>
              <p:grpSp>
                <p:nvGrpSpPr>
                  <p:cNvPr id="164" name="组合 163">
                    <a:extLst>
                      <a:ext uri="{FF2B5EF4-FFF2-40B4-BE49-F238E27FC236}">
                        <a16:creationId xmlns:a16="http://schemas.microsoft.com/office/drawing/2014/main" xmlns="" id="{083D1C61-B40F-4AF8-AEF0-6001904DDBD5}"/>
                      </a:ext>
                    </a:extLst>
                  </p:cNvPr>
                  <p:cNvGrpSpPr/>
                  <p:nvPr/>
                </p:nvGrpSpPr>
                <p:grpSpPr>
                  <a:xfrm>
                    <a:off x="10858017" y="4166156"/>
                    <a:ext cx="597891" cy="1621637"/>
                    <a:chOff x="10434420" y="3868580"/>
                    <a:chExt cx="940117" cy="2549843"/>
                  </a:xfrm>
                </p:grpSpPr>
                <p:sp>
                  <p:nvSpPr>
                    <p:cNvPr id="179" name="任意多边形: 形状 178">
                      <a:extLst>
                        <a:ext uri="{FF2B5EF4-FFF2-40B4-BE49-F238E27FC236}">
                          <a16:creationId xmlns:a16="http://schemas.microsoft.com/office/drawing/2014/main" xmlns="" id="{7BCD2DE9-2F8E-476A-9D74-05B5D0D44C0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50612" y="3893345"/>
                      <a:ext cx="923925" cy="2505075"/>
                    </a:xfrm>
                    <a:custGeom>
                      <a:avLst/>
                      <a:gdLst>
                        <a:gd name="connsiteX0" fmla="*/ 919639 w 923925"/>
                        <a:gd name="connsiteY0" fmla="*/ 7144 h 2505075"/>
                        <a:gd name="connsiteX1" fmla="*/ 438626 w 923925"/>
                        <a:gd name="connsiteY1" fmla="*/ 7144 h 2505075"/>
                        <a:gd name="connsiteX2" fmla="*/ 7144 w 923925"/>
                        <a:gd name="connsiteY2" fmla="*/ 438626 h 2505075"/>
                        <a:gd name="connsiteX3" fmla="*/ 7144 w 923925"/>
                        <a:gd name="connsiteY3" fmla="*/ 2069306 h 2505075"/>
                        <a:gd name="connsiteX4" fmla="*/ 436721 w 923925"/>
                        <a:gd name="connsiteY4" fmla="*/ 2499836 h 2505075"/>
                        <a:gd name="connsiteX5" fmla="*/ 914876 w 923925"/>
                        <a:gd name="connsiteY5" fmla="*/ 2499836 h 25050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23925" h="2505075">
                          <a:moveTo>
                            <a:pt x="919639" y="7144"/>
                          </a:moveTo>
                          <a:lnTo>
                            <a:pt x="438626" y="7144"/>
                          </a:lnTo>
                          <a:lnTo>
                            <a:pt x="7144" y="438626"/>
                          </a:lnTo>
                          <a:lnTo>
                            <a:pt x="7144" y="2069306"/>
                          </a:lnTo>
                          <a:lnTo>
                            <a:pt x="436721" y="2499836"/>
                          </a:lnTo>
                          <a:lnTo>
                            <a:pt x="914876" y="2499836"/>
                          </a:lnTo>
                        </a:path>
                      </a:pathLst>
                    </a:custGeom>
                    <a:noFill/>
                    <a:ln w="9525" cap="flat">
                      <a:solidFill>
                        <a:schemeClr val="accent1"/>
                      </a:solidFill>
                      <a:prstDash val="solid"/>
                      <a:miter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180" name="任意多边形: 形状 179">
                      <a:extLst>
                        <a:ext uri="{FF2B5EF4-FFF2-40B4-BE49-F238E27FC236}">
                          <a16:creationId xmlns:a16="http://schemas.microsoft.com/office/drawing/2014/main" xmlns="" id="{7128B05C-50BF-49E5-B4C7-7EA12139205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6380323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7144 h 38100"/>
                        <a:gd name="connsiteX1" fmla="*/ 133826 w 133350"/>
                        <a:gd name="connsiteY1" fmla="*/ 7144 h 38100"/>
                        <a:gd name="connsiteX2" fmla="*/ 110014 w 133350"/>
                        <a:gd name="connsiteY2" fmla="*/ 37624 h 38100"/>
                        <a:gd name="connsiteX3" fmla="*/ 30004 w 133350"/>
                        <a:gd name="connsiteY3" fmla="*/ 3762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7144"/>
                          </a:moveTo>
                          <a:lnTo>
                            <a:pt x="133826" y="7144"/>
                          </a:lnTo>
                          <a:lnTo>
                            <a:pt x="110014" y="37624"/>
                          </a:lnTo>
                          <a:lnTo>
                            <a:pt x="30004" y="3762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181" name="任意多边形: 形状 180">
                      <a:extLst>
                        <a:ext uri="{FF2B5EF4-FFF2-40B4-BE49-F238E27FC236}">
                          <a16:creationId xmlns:a16="http://schemas.microsoft.com/office/drawing/2014/main" xmlns="" id="{BAD81580-9156-43A4-A16F-748ADEB4637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3868580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36671 h 38100"/>
                        <a:gd name="connsiteX1" fmla="*/ 133826 w 133350"/>
                        <a:gd name="connsiteY1" fmla="*/ 36671 h 38100"/>
                        <a:gd name="connsiteX2" fmla="*/ 110014 w 133350"/>
                        <a:gd name="connsiteY2" fmla="*/ 7144 h 38100"/>
                        <a:gd name="connsiteX3" fmla="*/ 30004 w 133350"/>
                        <a:gd name="connsiteY3" fmla="*/ 714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36671"/>
                          </a:moveTo>
                          <a:lnTo>
                            <a:pt x="133826" y="36671"/>
                          </a:lnTo>
                          <a:lnTo>
                            <a:pt x="110014" y="7144"/>
                          </a:lnTo>
                          <a:lnTo>
                            <a:pt x="30004" y="714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</p:grp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xmlns="" id="{281B0160-434E-4708-A090-48D1688B76A9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4199170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0001 h 114300"/>
                      <a:gd name="connsiteX1" fmla="*/ 631984 w 638175"/>
                      <a:gd name="connsiteY1" fmla="*/ 48101 h 114300"/>
                      <a:gd name="connsiteX2" fmla="*/ 155734 w 638175"/>
                      <a:gd name="connsiteY2" fmla="*/ 48101 h 114300"/>
                      <a:gd name="connsiteX3" fmla="*/ 89059 w 638175"/>
                      <a:gd name="connsiteY3" fmla="*/ 114776 h 114300"/>
                      <a:gd name="connsiteX4" fmla="*/ 7144 w 638175"/>
                      <a:gd name="connsiteY4" fmla="*/ 114776 h 114300"/>
                      <a:gd name="connsiteX5" fmla="*/ 113824 w 638175"/>
                      <a:gd name="connsiteY5" fmla="*/ 714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0001"/>
                        </a:moveTo>
                        <a:lnTo>
                          <a:pt x="631984" y="48101"/>
                        </a:lnTo>
                        <a:lnTo>
                          <a:pt x="155734" y="48101"/>
                        </a:lnTo>
                        <a:lnTo>
                          <a:pt x="89059" y="114776"/>
                        </a:lnTo>
                        <a:lnTo>
                          <a:pt x="7144" y="114776"/>
                        </a:lnTo>
                        <a:lnTo>
                          <a:pt x="113824" y="71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xmlns="" id="{31B3601A-D194-4522-B146-EEB9FB40E999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4277920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xmlns="" id="{3C7ED394-7E43-48E7-A93A-B953BA9778BC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436212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xmlns="" id="{B79D2341-1F2C-4172-BF37-B20725BC181A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4345765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69" name="任意多边形: 形状 168">
                    <a:extLst>
                      <a:ext uri="{FF2B5EF4-FFF2-40B4-BE49-F238E27FC236}">
                        <a16:creationId xmlns:a16="http://schemas.microsoft.com/office/drawing/2014/main" xmlns="" id="{61A73EF0-F237-4A03-891E-8D583B725482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432880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xmlns="" id="{810ED1BA-1E12-4B00-89D3-BB01DF539B08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4311842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xmlns="" id="{864B0E2F-8B1C-4120-AE42-2B14F513DD49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429488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xmlns="" id="{B64ED062-C6D0-4AAD-A620-76A5615ADB97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5682086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11919 h 114300"/>
                      <a:gd name="connsiteX1" fmla="*/ 631984 w 638175"/>
                      <a:gd name="connsiteY1" fmla="*/ 72866 h 114300"/>
                      <a:gd name="connsiteX2" fmla="*/ 155734 w 638175"/>
                      <a:gd name="connsiteY2" fmla="*/ 72866 h 114300"/>
                      <a:gd name="connsiteX3" fmla="*/ 89059 w 638175"/>
                      <a:gd name="connsiteY3" fmla="*/ 7144 h 114300"/>
                      <a:gd name="connsiteX4" fmla="*/ 7144 w 638175"/>
                      <a:gd name="connsiteY4" fmla="*/ 7144 h 114300"/>
                      <a:gd name="connsiteX5" fmla="*/ 113824 w 638175"/>
                      <a:gd name="connsiteY5" fmla="*/ 11382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11919"/>
                        </a:moveTo>
                        <a:lnTo>
                          <a:pt x="631984" y="72866"/>
                        </a:lnTo>
                        <a:lnTo>
                          <a:pt x="155734" y="72866"/>
                        </a:lnTo>
                        <a:lnTo>
                          <a:pt x="89059" y="7144"/>
                        </a:lnTo>
                        <a:lnTo>
                          <a:pt x="7144" y="7144"/>
                        </a:lnTo>
                        <a:lnTo>
                          <a:pt x="113824" y="11382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xmlns="" id="{33E95CC9-AD48-42C4-BA61-68A15063BF02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5663307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4" name="任意多边形: 形状 173">
                    <a:extLst>
                      <a:ext uri="{FF2B5EF4-FFF2-40B4-BE49-F238E27FC236}">
                        <a16:creationId xmlns:a16="http://schemas.microsoft.com/office/drawing/2014/main" xmlns="" id="{3DA80AA3-4023-4E11-B3FD-36A7BDDAE474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557910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xmlns="" id="{5386128C-54B9-4586-A4C9-B63CB2780010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559546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xmlns="" id="{234481C4-AE1A-4C91-B222-EC7CF1D0AFAD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5612423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xmlns="" id="{3694C0D7-699F-4A56-B354-696CD4B37FF7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562938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xmlns="" id="{846C01A5-DC87-4D6E-9D45-929EDA5AF94E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564634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</p:grpSp>
          </p:grp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7857E0C8-311D-4449-BC46-E86F95EC3F82}"/>
                  </a:ext>
                </a:extLst>
              </p:cNvPr>
              <p:cNvSpPr/>
              <p:nvPr/>
            </p:nvSpPr>
            <p:spPr>
              <a:xfrm>
                <a:off x="6202845" y="2115750"/>
                <a:ext cx="4885011" cy="2907772"/>
              </a:xfrm>
              <a:custGeom>
                <a:avLst/>
                <a:gdLst>
                  <a:gd name="connsiteX0" fmla="*/ 189467 w 4075591"/>
                  <a:gd name="connsiteY0" fmla="*/ 0 h 2425971"/>
                  <a:gd name="connsiteX1" fmla="*/ 3886125 w 4075591"/>
                  <a:gd name="connsiteY1" fmla="*/ 0 h 2425971"/>
                  <a:gd name="connsiteX2" fmla="*/ 4075591 w 4075591"/>
                  <a:gd name="connsiteY2" fmla="*/ 345630 h 2425971"/>
                  <a:gd name="connsiteX3" fmla="*/ 4075591 w 4075591"/>
                  <a:gd name="connsiteY3" fmla="*/ 2080341 h 2425971"/>
                  <a:gd name="connsiteX4" fmla="*/ 3886125 w 4075591"/>
                  <a:gd name="connsiteY4" fmla="*/ 2425971 h 2425971"/>
                  <a:gd name="connsiteX5" fmla="*/ 189467 w 4075591"/>
                  <a:gd name="connsiteY5" fmla="*/ 2425971 h 2425971"/>
                  <a:gd name="connsiteX6" fmla="*/ 0 w 4075591"/>
                  <a:gd name="connsiteY6" fmla="*/ 2080339 h 2425971"/>
                  <a:gd name="connsiteX7" fmla="*/ 0 w 4075591"/>
                  <a:gd name="connsiteY7" fmla="*/ 345632 h 242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75591" h="2425971">
                    <a:moveTo>
                      <a:pt x="189467" y="0"/>
                    </a:moveTo>
                    <a:lnTo>
                      <a:pt x="3886125" y="0"/>
                    </a:lnTo>
                    <a:lnTo>
                      <a:pt x="4075591" y="345630"/>
                    </a:lnTo>
                    <a:lnTo>
                      <a:pt x="4075591" y="2080341"/>
                    </a:lnTo>
                    <a:lnTo>
                      <a:pt x="3886125" y="2425971"/>
                    </a:lnTo>
                    <a:lnTo>
                      <a:pt x="189467" y="2425971"/>
                    </a:lnTo>
                    <a:lnTo>
                      <a:pt x="0" y="2080339"/>
                    </a:lnTo>
                    <a:lnTo>
                      <a:pt x="0" y="345632"/>
                    </a:lnTo>
                    <a:close/>
                  </a:path>
                </a:pathLst>
              </a:custGeom>
              <a:blipFill>
                <a:blip r:embed="rId4"/>
                <a:srcRect/>
                <a:stretch>
                  <a:fillRect l="-9525" r="-9525"/>
                </a:stretch>
              </a:blip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500E0719-DDB3-49CB-9B64-FDDA6F6B2E77}"/>
                  </a:ext>
                </a:extLst>
              </p:cNvPr>
              <p:cNvSpPr/>
              <p:nvPr/>
            </p:nvSpPr>
            <p:spPr>
              <a:xfrm>
                <a:off x="6202845" y="2115750"/>
                <a:ext cx="4885011" cy="2907772"/>
              </a:xfrm>
              <a:custGeom>
                <a:avLst/>
                <a:gdLst>
                  <a:gd name="connsiteX0" fmla="*/ 189467 w 4075591"/>
                  <a:gd name="connsiteY0" fmla="*/ 0 h 2425971"/>
                  <a:gd name="connsiteX1" fmla="*/ 3886125 w 4075591"/>
                  <a:gd name="connsiteY1" fmla="*/ 0 h 2425971"/>
                  <a:gd name="connsiteX2" fmla="*/ 4075591 w 4075591"/>
                  <a:gd name="connsiteY2" fmla="*/ 345630 h 2425971"/>
                  <a:gd name="connsiteX3" fmla="*/ 4075591 w 4075591"/>
                  <a:gd name="connsiteY3" fmla="*/ 2080341 h 2425971"/>
                  <a:gd name="connsiteX4" fmla="*/ 3886125 w 4075591"/>
                  <a:gd name="connsiteY4" fmla="*/ 2425971 h 2425971"/>
                  <a:gd name="connsiteX5" fmla="*/ 189467 w 4075591"/>
                  <a:gd name="connsiteY5" fmla="*/ 2425971 h 2425971"/>
                  <a:gd name="connsiteX6" fmla="*/ 0 w 4075591"/>
                  <a:gd name="connsiteY6" fmla="*/ 2080339 h 2425971"/>
                  <a:gd name="connsiteX7" fmla="*/ 0 w 4075591"/>
                  <a:gd name="connsiteY7" fmla="*/ 345632 h 242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75591" h="2425971">
                    <a:moveTo>
                      <a:pt x="189467" y="0"/>
                    </a:moveTo>
                    <a:lnTo>
                      <a:pt x="3886125" y="0"/>
                    </a:lnTo>
                    <a:lnTo>
                      <a:pt x="4075591" y="345630"/>
                    </a:lnTo>
                    <a:lnTo>
                      <a:pt x="4075591" y="2080341"/>
                    </a:lnTo>
                    <a:lnTo>
                      <a:pt x="3886125" y="2425971"/>
                    </a:lnTo>
                    <a:lnTo>
                      <a:pt x="189467" y="2425971"/>
                    </a:lnTo>
                    <a:lnTo>
                      <a:pt x="0" y="2080339"/>
                    </a:lnTo>
                    <a:lnTo>
                      <a:pt x="0" y="345632"/>
                    </a:lnTo>
                    <a:close/>
                  </a:path>
                </a:pathLst>
              </a:custGeom>
              <a:gradFill>
                <a:gsLst>
                  <a:gs pos="55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2">
                      <a:lumMod val="50000"/>
                      <a:lumOff val="50000"/>
                      <a:alpha val="5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xmlns="" id="{676649DC-DE02-48F5-922E-BDD381D0EDF9}"/>
                </a:ext>
              </a:extLst>
            </p:cNvPr>
            <p:cNvGrpSpPr/>
            <p:nvPr/>
          </p:nvGrpSpPr>
          <p:grpSpPr>
            <a:xfrm>
              <a:off x="1281428" y="4791683"/>
              <a:ext cx="2554447" cy="1253390"/>
              <a:chOff x="1330835" y="4864305"/>
              <a:chExt cx="2554447" cy="1253390"/>
            </a:xfrm>
          </p:grpSpPr>
          <p:sp>
            <p:nvSpPr>
              <p:cNvPr id="205" name="Rectangle 5">
                <a:extLst>
                  <a:ext uri="{FF2B5EF4-FFF2-40B4-BE49-F238E27FC236}">
                    <a16:creationId xmlns:a16="http://schemas.microsoft.com/office/drawing/2014/main" xmlns="" id="{6F6CBEB9-35DA-4E04-9613-E8F40AFFF2D5}"/>
                  </a:ext>
                </a:extLst>
              </p:cNvPr>
              <p:cNvSpPr/>
              <p:nvPr/>
            </p:nvSpPr>
            <p:spPr bwMode="auto">
              <a:xfrm>
                <a:off x="1330835" y="5322546"/>
                <a:ext cx="2554447" cy="795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rPr>
                  <a:t>单击此处编辑您所需要的内容，根据需要自由拉伸文本框大小。</a:t>
                </a:r>
              </a:p>
            </p:txBody>
          </p:sp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xmlns="" id="{AADDDB2F-0CBD-4B40-A813-336650F18FF3}"/>
                  </a:ext>
                </a:extLst>
              </p:cNvPr>
              <p:cNvSpPr/>
              <p:nvPr/>
            </p:nvSpPr>
            <p:spPr>
              <a:xfrm>
                <a:off x="1711018" y="4864305"/>
                <a:ext cx="179408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b="1" dirty="0">
                    <a:gradFill>
                      <a:gsLst>
                        <a:gs pos="50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r>
                  <a:rPr lang="en-US" altLang="zh-CN" sz="2400" b="1" dirty="0">
                    <a:gradFill>
                      <a:gsLst>
                        <a:gs pos="50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gradFill>
                    <a:gsLst>
                      <a:gs pos="5000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xmlns="" id="{ED5E3E48-0EC1-4712-AC8A-10C1B8A5599B}"/>
              </a:ext>
            </a:extLst>
          </p:cNvPr>
          <p:cNvGrpSpPr/>
          <p:nvPr/>
        </p:nvGrpSpPr>
        <p:grpSpPr>
          <a:xfrm>
            <a:off x="4812703" y="4094915"/>
            <a:ext cx="2554447" cy="1253390"/>
            <a:chOff x="1330835" y="4864305"/>
            <a:chExt cx="2554447" cy="1253390"/>
          </a:xfrm>
        </p:grpSpPr>
        <p:sp>
          <p:nvSpPr>
            <p:cNvPr id="210" name="Rectangle 5">
              <a:extLst>
                <a:ext uri="{FF2B5EF4-FFF2-40B4-BE49-F238E27FC236}">
                  <a16:creationId xmlns:a16="http://schemas.microsoft.com/office/drawing/2014/main" xmlns="" id="{E204BC15-2905-4324-97A6-51A63A6AE715}"/>
                </a:ext>
              </a:extLst>
            </p:cNvPr>
            <p:cNvSpPr/>
            <p:nvPr/>
          </p:nvSpPr>
          <p:spPr bwMode="auto">
            <a:xfrm>
              <a:off x="1330835" y="5322546"/>
              <a:ext cx="2554447" cy="79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单击此处编辑您所需要的内容，根据需要自由拉伸文本框大小。</a:t>
              </a:r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xmlns="" id="{BF2A4F9B-564D-48B9-92F0-60907DF1E599}"/>
                </a:ext>
              </a:extLst>
            </p:cNvPr>
            <p:cNvSpPr/>
            <p:nvPr/>
          </p:nvSpPr>
          <p:spPr>
            <a:xfrm>
              <a:off x="1711018" y="4864305"/>
              <a:ext cx="179408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gradFill>
                    <a:gsLst>
                      <a:gs pos="5000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2400" b="1" dirty="0">
                  <a:gradFill>
                    <a:gsLst>
                      <a:gs pos="5000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xmlns="" id="{F59DB227-4DE2-437A-B526-DDA9AD4204C3}"/>
              </a:ext>
            </a:extLst>
          </p:cNvPr>
          <p:cNvGrpSpPr/>
          <p:nvPr/>
        </p:nvGrpSpPr>
        <p:grpSpPr>
          <a:xfrm>
            <a:off x="7890287" y="1792432"/>
            <a:ext cx="3485690" cy="3555873"/>
            <a:chOff x="7890287" y="2489200"/>
            <a:chExt cx="3485690" cy="3555873"/>
          </a:xfrm>
          <a:scene3d>
            <a:camera prst="perspectiveLeft"/>
            <a:lightRig rig="threePt" dir="t"/>
          </a:scene3d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D69519C2-C53C-4E42-963C-6A77D188FECB}"/>
                </a:ext>
              </a:extLst>
            </p:cNvPr>
            <p:cNvGrpSpPr/>
            <p:nvPr/>
          </p:nvGrpSpPr>
          <p:grpSpPr>
            <a:xfrm>
              <a:off x="7890287" y="2489200"/>
              <a:ext cx="3485690" cy="2223460"/>
              <a:chOff x="5941958" y="1845188"/>
              <a:chExt cx="5406786" cy="3448896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3333FC9D-0D26-4EFD-ACBA-42BF4D1CD4E2}"/>
                  </a:ext>
                </a:extLst>
              </p:cNvPr>
              <p:cNvGrpSpPr/>
              <p:nvPr/>
            </p:nvGrpSpPr>
            <p:grpSpPr>
              <a:xfrm>
                <a:off x="5941958" y="1845188"/>
                <a:ext cx="5406786" cy="3448896"/>
                <a:chOff x="7166852" y="3382310"/>
                <a:chExt cx="3823490" cy="2662559"/>
              </a:xfrm>
            </p:grpSpPr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xmlns="" id="{946DE5D9-0F55-4D86-9069-CB57EF3400F1}"/>
                    </a:ext>
                  </a:extLst>
                </p:cNvPr>
                <p:cNvGrpSpPr/>
                <p:nvPr/>
              </p:nvGrpSpPr>
              <p:grpSpPr>
                <a:xfrm>
                  <a:off x="10398498" y="3382310"/>
                  <a:ext cx="591844" cy="2662559"/>
                  <a:chOff x="10829545" y="4166156"/>
                  <a:chExt cx="626363" cy="1621637"/>
                </a:xfrm>
              </p:grpSpPr>
              <p:grpSp>
                <p:nvGrpSpPr>
                  <p:cNvPr id="76" name="组合 75">
                    <a:extLst>
                      <a:ext uri="{FF2B5EF4-FFF2-40B4-BE49-F238E27FC236}">
                        <a16:creationId xmlns:a16="http://schemas.microsoft.com/office/drawing/2014/main" xmlns="" id="{46335320-4DD2-4CA6-8A37-F1E7D24C5B00}"/>
                      </a:ext>
                    </a:extLst>
                  </p:cNvPr>
                  <p:cNvGrpSpPr/>
                  <p:nvPr/>
                </p:nvGrpSpPr>
                <p:grpSpPr>
                  <a:xfrm>
                    <a:off x="10858017" y="4166156"/>
                    <a:ext cx="597891" cy="1621637"/>
                    <a:chOff x="10434420" y="3868580"/>
                    <a:chExt cx="940117" cy="2549843"/>
                  </a:xfrm>
                </p:grpSpPr>
                <p:sp>
                  <p:nvSpPr>
                    <p:cNvPr id="91" name="任意多边形: 形状 90">
                      <a:extLst>
                        <a:ext uri="{FF2B5EF4-FFF2-40B4-BE49-F238E27FC236}">
                          <a16:creationId xmlns:a16="http://schemas.microsoft.com/office/drawing/2014/main" xmlns="" id="{50FFFA7A-787E-4674-99EB-530AD4E39DD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50612" y="3893345"/>
                      <a:ext cx="923925" cy="2505075"/>
                    </a:xfrm>
                    <a:custGeom>
                      <a:avLst/>
                      <a:gdLst>
                        <a:gd name="connsiteX0" fmla="*/ 919639 w 923925"/>
                        <a:gd name="connsiteY0" fmla="*/ 7144 h 2505075"/>
                        <a:gd name="connsiteX1" fmla="*/ 438626 w 923925"/>
                        <a:gd name="connsiteY1" fmla="*/ 7144 h 2505075"/>
                        <a:gd name="connsiteX2" fmla="*/ 7144 w 923925"/>
                        <a:gd name="connsiteY2" fmla="*/ 438626 h 2505075"/>
                        <a:gd name="connsiteX3" fmla="*/ 7144 w 923925"/>
                        <a:gd name="connsiteY3" fmla="*/ 2069306 h 2505075"/>
                        <a:gd name="connsiteX4" fmla="*/ 436721 w 923925"/>
                        <a:gd name="connsiteY4" fmla="*/ 2499836 h 2505075"/>
                        <a:gd name="connsiteX5" fmla="*/ 914876 w 923925"/>
                        <a:gd name="connsiteY5" fmla="*/ 2499836 h 25050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23925" h="2505075">
                          <a:moveTo>
                            <a:pt x="919639" y="7144"/>
                          </a:moveTo>
                          <a:lnTo>
                            <a:pt x="438626" y="7144"/>
                          </a:lnTo>
                          <a:lnTo>
                            <a:pt x="7144" y="438626"/>
                          </a:lnTo>
                          <a:lnTo>
                            <a:pt x="7144" y="2069306"/>
                          </a:lnTo>
                          <a:lnTo>
                            <a:pt x="436721" y="2499836"/>
                          </a:lnTo>
                          <a:lnTo>
                            <a:pt x="914876" y="2499836"/>
                          </a:lnTo>
                        </a:path>
                      </a:pathLst>
                    </a:custGeom>
                    <a:noFill/>
                    <a:ln w="9525" cap="flat">
                      <a:solidFill>
                        <a:schemeClr val="accent1"/>
                      </a:solidFill>
                      <a:prstDash val="solid"/>
                      <a:miter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92" name="任意多边形: 形状 91">
                      <a:extLst>
                        <a:ext uri="{FF2B5EF4-FFF2-40B4-BE49-F238E27FC236}">
                          <a16:creationId xmlns:a16="http://schemas.microsoft.com/office/drawing/2014/main" xmlns="" id="{BFE9E920-2F2C-44DC-A721-887A65081A7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6380323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7144 h 38100"/>
                        <a:gd name="connsiteX1" fmla="*/ 133826 w 133350"/>
                        <a:gd name="connsiteY1" fmla="*/ 7144 h 38100"/>
                        <a:gd name="connsiteX2" fmla="*/ 110014 w 133350"/>
                        <a:gd name="connsiteY2" fmla="*/ 37624 h 38100"/>
                        <a:gd name="connsiteX3" fmla="*/ 30004 w 133350"/>
                        <a:gd name="connsiteY3" fmla="*/ 3762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7144"/>
                          </a:moveTo>
                          <a:lnTo>
                            <a:pt x="133826" y="7144"/>
                          </a:lnTo>
                          <a:lnTo>
                            <a:pt x="110014" y="37624"/>
                          </a:lnTo>
                          <a:lnTo>
                            <a:pt x="30004" y="3762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93" name="任意多边形: 形状 92">
                      <a:extLst>
                        <a:ext uri="{FF2B5EF4-FFF2-40B4-BE49-F238E27FC236}">
                          <a16:creationId xmlns:a16="http://schemas.microsoft.com/office/drawing/2014/main" xmlns="" id="{CF8827B9-8181-4526-8925-594963A5BB9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3868580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36671 h 38100"/>
                        <a:gd name="connsiteX1" fmla="*/ 133826 w 133350"/>
                        <a:gd name="connsiteY1" fmla="*/ 36671 h 38100"/>
                        <a:gd name="connsiteX2" fmla="*/ 110014 w 133350"/>
                        <a:gd name="connsiteY2" fmla="*/ 7144 h 38100"/>
                        <a:gd name="connsiteX3" fmla="*/ 30004 w 133350"/>
                        <a:gd name="connsiteY3" fmla="*/ 714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36671"/>
                          </a:moveTo>
                          <a:lnTo>
                            <a:pt x="133826" y="36671"/>
                          </a:lnTo>
                          <a:lnTo>
                            <a:pt x="110014" y="7144"/>
                          </a:lnTo>
                          <a:lnTo>
                            <a:pt x="30004" y="714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</p:grp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xmlns="" id="{3ADC31C9-25A1-4B76-A507-80A8A6E9C9CA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4199170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0001 h 114300"/>
                      <a:gd name="connsiteX1" fmla="*/ 631984 w 638175"/>
                      <a:gd name="connsiteY1" fmla="*/ 48101 h 114300"/>
                      <a:gd name="connsiteX2" fmla="*/ 155734 w 638175"/>
                      <a:gd name="connsiteY2" fmla="*/ 48101 h 114300"/>
                      <a:gd name="connsiteX3" fmla="*/ 89059 w 638175"/>
                      <a:gd name="connsiteY3" fmla="*/ 114776 h 114300"/>
                      <a:gd name="connsiteX4" fmla="*/ 7144 w 638175"/>
                      <a:gd name="connsiteY4" fmla="*/ 114776 h 114300"/>
                      <a:gd name="connsiteX5" fmla="*/ 113824 w 638175"/>
                      <a:gd name="connsiteY5" fmla="*/ 714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0001"/>
                        </a:moveTo>
                        <a:lnTo>
                          <a:pt x="631984" y="48101"/>
                        </a:lnTo>
                        <a:lnTo>
                          <a:pt x="155734" y="48101"/>
                        </a:lnTo>
                        <a:lnTo>
                          <a:pt x="89059" y="114776"/>
                        </a:lnTo>
                        <a:lnTo>
                          <a:pt x="7144" y="114776"/>
                        </a:lnTo>
                        <a:lnTo>
                          <a:pt x="113824" y="71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xmlns="" id="{EA1412FA-3D78-4633-BEFE-690610B30F18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4277920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xmlns="" id="{80F6AF13-6E3E-47D0-A999-CDA91C1CFF43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436212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xmlns="" id="{8B814F01-CADC-4219-A0A0-558FDF6EBC8C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4345765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xmlns="" id="{9218778A-861E-44EE-B4A1-9AFD058AACA7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432880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xmlns="" id="{1107FB7C-5445-4428-95DB-BB8EDF8A4774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4311842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xmlns="" id="{20258FA6-8B53-40D4-90B5-8C54CDCFE105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429488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xmlns="" id="{0E51E865-A8A3-474A-A332-30B8A220DCDA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5682086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11919 h 114300"/>
                      <a:gd name="connsiteX1" fmla="*/ 631984 w 638175"/>
                      <a:gd name="connsiteY1" fmla="*/ 72866 h 114300"/>
                      <a:gd name="connsiteX2" fmla="*/ 155734 w 638175"/>
                      <a:gd name="connsiteY2" fmla="*/ 72866 h 114300"/>
                      <a:gd name="connsiteX3" fmla="*/ 89059 w 638175"/>
                      <a:gd name="connsiteY3" fmla="*/ 7144 h 114300"/>
                      <a:gd name="connsiteX4" fmla="*/ 7144 w 638175"/>
                      <a:gd name="connsiteY4" fmla="*/ 7144 h 114300"/>
                      <a:gd name="connsiteX5" fmla="*/ 113824 w 638175"/>
                      <a:gd name="connsiteY5" fmla="*/ 11382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11919"/>
                        </a:moveTo>
                        <a:lnTo>
                          <a:pt x="631984" y="72866"/>
                        </a:lnTo>
                        <a:lnTo>
                          <a:pt x="155734" y="72866"/>
                        </a:lnTo>
                        <a:lnTo>
                          <a:pt x="89059" y="7144"/>
                        </a:lnTo>
                        <a:lnTo>
                          <a:pt x="7144" y="7144"/>
                        </a:lnTo>
                        <a:lnTo>
                          <a:pt x="113824" y="11382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xmlns="" id="{EEF9D8B0-AD08-41B9-835A-8361B1A7E8CF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5663307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6" name="任意多边形: 形状 85">
                    <a:extLst>
                      <a:ext uri="{FF2B5EF4-FFF2-40B4-BE49-F238E27FC236}">
                        <a16:creationId xmlns:a16="http://schemas.microsoft.com/office/drawing/2014/main" xmlns="" id="{14EB3E57-E0DB-4150-9660-011F5B58B05D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557910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xmlns="" id="{266CA0F0-8934-4B59-A508-FA24591CE4DF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559546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xmlns="" id="{2C12E1D5-2AD0-4FA7-9D4F-4703D077A5B5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5612423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xmlns="" id="{306B2397-0763-40B1-86DC-E7EF2EABC980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562938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xmlns="" id="{0094FC04-D983-43CC-822E-9E5F240A2EF3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564634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</p:grp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xmlns="" id="{BB9217DB-1CC0-4760-9472-EB21F0256C16}"/>
                    </a:ext>
                  </a:extLst>
                </p:cNvPr>
                <p:cNvGrpSpPr/>
                <p:nvPr/>
              </p:nvGrpSpPr>
              <p:grpSpPr>
                <a:xfrm>
                  <a:off x="7877082" y="3481937"/>
                  <a:ext cx="2403030" cy="2463305"/>
                  <a:chOff x="8999995" y="3481937"/>
                  <a:chExt cx="1302778" cy="2463305"/>
                </a:xfrm>
              </p:grpSpPr>
              <p:cxnSp>
                <p:nvCxnSpPr>
                  <p:cNvPr id="74" name="直接连接符 73">
                    <a:extLst>
                      <a:ext uri="{FF2B5EF4-FFF2-40B4-BE49-F238E27FC236}">
                        <a16:creationId xmlns:a16="http://schemas.microsoft.com/office/drawing/2014/main" xmlns="" id="{1CAF35D8-0497-4AD0-A434-6EF4A98DC44C}"/>
                      </a:ext>
                    </a:extLst>
                  </p:cNvPr>
                  <p:cNvCxnSpPr/>
                  <p:nvPr/>
                </p:nvCxnSpPr>
                <p:spPr>
                  <a:xfrm>
                    <a:off x="8999995" y="3481937"/>
                    <a:ext cx="1302778" cy="0"/>
                  </a:xfrm>
                  <a:prstGeom prst="line">
                    <a:avLst/>
                  </a:prstGeom>
                  <a:noFill/>
                  <a:ln w="9525" cap="flat">
                    <a:solidFill>
                      <a:schemeClr val="accent3"/>
                    </a:solidFill>
                    <a:prstDash val="solid"/>
                    <a:miter/>
                  </a:ln>
                  <a:effectLst/>
                </p:spPr>
              </p:cxnSp>
              <p:cxnSp>
                <p:nvCxnSpPr>
                  <p:cNvPr id="75" name="直接连接符 74">
                    <a:extLst>
                      <a:ext uri="{FF2B5EF4-FFF2-40B4-BE49-F238E27FC236}">
                        <a16:creationId xmlns:a16="http://schemas.microsoft.com/office/drawing/2014/main" xmlns="" id="{B2651034-1FA8-4F90-AB2A-5346A7F509FF}"/>
                      </a:ext>
                    </a:extLst>
                  </p:cNvPr>
                  <p:cNvCxnSpPr/>
                  <p:nvPr/>
                </p:nvCxnSpPr>
                <p:spPr>
                  <a:xfrm>
                    <a:off x="8999995" y="5945242"/>
                    <a:ext cx="1302778" cy="0"/>
                  </a:xfrm>
                  <a:prstGeom prst="line">
                    <a:avLst/>
                  </a:prstGeom>
                  <a:noFill/>
                  <a:ln w="9525" cap="flat">
                    <a:solidFill>
                      <a:schemeClr val="accent3"/>
                    </a:solidFill>
                    <a:prstDash val="solid"/>
                    <a:miter/>
                  </a:ln>
                  <a:effectLst/>
                </p:spPr>
              </p:cxnSp>
            </p:grpSp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xmlns="" id="{9C67A067-8A4F-4A96-8CAD-A87C01165AB1}"/>
                    </a:ext>
                  </a:extLst>
                </p:cNvPr>
                <p:cNvGrpSpPr/>
                <p:nvPr/>
              </p:nvGrpSpPr>
              <p:grpSpPr>
                <a:xfrm flipH="1">
                  <a:off x="7166852" y="3382310"/>
                  <a:ext cx="591844" cy="2662559"/>
                  <a:chOff x="10829545" y="4166156"/>
                  <a:chExt cx="626363" cy="1621637"/>
                </a:xfrm>
              </p:grpSpPr>
              <p:grpSp>
                <p:nvGrpSpPr>
                  <p:cNvPr id="56" name="组合 55">
                    <a:extLst>
                      <a:ext uri="{FF2B5EF4-FFF2-40B4-BE49-F238E27FC236}">
                        <a16:creationId xmlns:a16="http://schemas.microsoft.com/office/drawing/2014/main" xmlns="" id="{4F4E2B0B-7D43-4FE6-8B84-BCE5D2408EBF}"/>
                      </a:ext>
                    </a:extLst>
                  </p:cNvPr>
                  <p:cNvGrpSpPr/>
                  <p:nvPr/>
                </p:nvGrpSpPr>
                <p:grpSpPr>
                  <a:xfrm>
                    <a:off x="10858017" y="4166156"/>
                    <a:ext cx="597891" cy="1621637"/>
                    <a:chOff x="10434420" y="3868580"/>
                    <a:chExt cx="940117" cy="2549843"/>
                  </a:xfrm>
                </p:grpSpPr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xmlns="" id="{CFE3E281-EAA2-4373-A037-A9BFE146088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50612" y="3893345"/>
                      <a:ext cx="923925" cy="2505075"/>
                    </a:xfrm>
                    <a:custGeom>
                      <a:avLst/>
                      <a:gdLst>
                        <a:gd name="connsiteX0" fmla="*/ 919639 w 923925"/>
                        <a:gd name="connsiteY0" fmla="*/ 7144 h 2505075"/>
                        <a:gd name="connsiteX1" fmla="*/ 438626 w 923925"/>
                        <a:gd name="connsiteY1" fmla="*/ 7144 h 2505075"/>
                        <a:gd name="connsiteX2" fmla="*/ 7144 w 923925"/>
                        <a:gd name="connsiteY2" fmla="*/ 438626 h 2505075"/>
                        <a:gd name="connsiteX3" fmla="*/ 7144 w 923925"/>
                        <a:gd name="connsiteY3" fmla="*/ 2069306 h 2505075"/>
                        <a:gd name="connsiteX4" fmla="*/ 436721 w 923925"/>
                        <a:gd name="connsiteY4" fmla="*/ 2499836 h 2505075"/>
                        <a:gd name="connsiteX5" fmla="*/ 914876 w 923925"/>
                        <a:gd name="connsiteY5" fmla="*/ 2499836 h 25050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23925" h="2505075">
                          <a:moveTo>
                            <a:pt x="919639" y="7144"/>
                          </a:moveTo>
                          <a:lnTo>
                            <a:pt x="438626" y="7144"/>
                          </a:lnTo>
                          <a:lnTo>
                            <a:pt x="7144" y="438626"/>
                          </a:lnTo>
                          <a:lnTo>
                            <a:pt x="7144" y="2069306"/>
                          </a:lnTo>
                          <a:lnTo>
                            <a:pt x="436721" y="2499836"/>
                          </a:lnTo>
                          <a:lnTo>
                            <a:pt x="914876" y="2499836"/>
                          </a:lnTo>
                        </a:path>
                      </a:pathLst>
                    </a:custGeom>
                    <a:noFill/>
                    <a:ln w="9525" cap="flat">
                      <a:solidFill>
                        <a:schemeClr val="accent1"/>
                      </a:solidFill>
                      <a:prstDash val="solid"/>
                      <a:miter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72" name="任意多边形: 形状 71">
                      <a:extLst>
                        <a:ext uri="{FF2B5EF4-FFF2-40B4-BE49-F238E27FC236}">
                          <a16:creationId xmlns:a16="http://schemas.microsoft.com/office/drawing/2014/main" xmlns="" id="{3DCCAB57-4404-441C-8B45-953D2AE490B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6380323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7144 h 38100"/>
                        <a:gd name="connsiteX1" fmla="*/ 133826 w 133350"/>
                        <a:gd name="connsiteY1" fmla="*/ 7144 h 38100"/>
                        <a:gd name="connsiteX2" fmla="*/ 110014 w 133350"/>
                        <a:gd name="connsiteY2" fmla="*/ 37624 h 38100"/>
                        <a:gd name="connsiteX3" fmla="*/ 30004 w 133350"/>
                        <a:gd name="connsiteY3" fmla="*/ 3762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7144"/>
                          </a:moveTo>
                          <a:lnTo>
                            <a:pt x="133826" y="7144"/>
                          </a:lnTo>
                          <a:lnTo>
                            <a:pt x="110014" y="37624"/>
                          </a:lnTo>
                          <a:lnTo>
                            <a:pt x="30004" y="3762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  <p:sp>
                  <p:nvSpPr>
                    <p:cNvPr id="73" name="任意多边形: 形状 72">
                      <a:extLst>
                        <a:ext uri="{FF2B5EF4-FFF2-40B4-BE49-F238E27FC236}">
                          <a16:creationId xmlns:a16="http://schemas.microsoft.com/office/drawing/2014/main" xmlns="" id="{874414CA-EE4D-424F-B684-69470B5CC81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434420" y="3868580"/>
                      <a:ext cx="133350" cy="38100"/>
                    </a:xfrm>
                    <a:custGeom>
                      <a:avLst/>
                      <a:gdLst>
                        <a:gd name="connsiteX0" fmla="*/ 7144 w 133350"/>
                        <a:gd name="connsiteY0" fmla="*/ 36671 h 38100"/>
                        <a:gd name="connsiteX1" fmla="*/ 133826 w 133350"/>
                        <a:gd name="connsiteY1" fmla="*/ 36671 h 38100"/>
                        <a:gd name="connsiteX2" fmla="*/ 110014 w 133350"/>
                        <a:gd name="connsiteY2" fmla="*/ 7144 h 38100"/>
                        <a:gd name="connsiteX3" fmla="*/ 30004 w 133350"/>
                        <a:gd name="connsiteY3" fmla="*/ 7144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350" h="38100">
                          <a:moveTo>
                            <a:pt x="7144" y="36671"/>
                          </a:moveTo>
                          <a:lnTo>
                            <a:pt x="133826" y="36671"/>
                          </a:lnTo>
                          <a:lnTo>
                            <a:pt x="110014" y="7144"/>
                          </a:lnTo>
                          <a:lnTo>
                            <a:pt x="30004" y="714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 Light"/>
                        <a:ea typeface="微软雅黑 Light"/>
                      </a:endParaRPr>
                    </a:p>
                  </p:txBody>
                </p:sp>
              </p:grp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xmlns="" id="{6983DC27-F12F-43C1-AE27-52B0B5F73AC2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4199170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0001 h 114300"/>
                      <a:gd name="connsiteX1" fmla="*/ 631984 w 638175"/>
                      <a:gd name="connsiteY1" fmla="*/ 48101 h 114300"/>
                      <a:gd name="connsiteX2" fmla="*/ 155734 w 638175"/>
                      <a:gd name="connsiteY2" fmla="*/ 48101 h 114300"/>
                      <a:gd name="connsiteX3" fmla="*/ 89059 w 638175"/>
                      <a:gd name="connsiteY3" fmla="*/ 114776 h 114300"/>
                      <a:gd name="connsiteX4" fmla="*/ 7144 w 638175"/>
                      <a:gd name="connsiteY4" fmla="*/ 114776 h 114300"/>
                      <a:gd name="connsiteX5" fmla="*/ 113824 w 638175"/>
                      <a:gd name="connsiteY5" fmla="*/ 714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0001"/>
                        </a:moveTo>
                        <a:lnTo>
                          <a:pt x="631984" y="48101"/>
                        </a:lnTo>
                        <a:lnTo>
                          <a:pt x="155734" y="48101"/>
                        </a:lnTo>
                        <a:lnTo>
                          <a:pt x="89059" y="114776"/>
                        </a:lnTo>
                        <a:lnTo>
                          <a:pt x="7144" y="114776"/>
                        </a:lnTo>
                        <a:lnTo>
                          <a:pt x="113824" y="71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xmlns="" id="{3CBA3D08-3E93-4FDE-9743-135A1CEBF0FE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4277920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xmlns="" id="{307D3423-D580-4116-B856-984660284F76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436212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xmlns="" id="{99826C71-0E46-43E8-AC91-B76ED6645626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4345765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xmlns="" id="{39275488-1211-4A10-A05B-D986258B87F7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432880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xmlns="" id="{C4977723-BCF4-4ECD-A9B7-9B3D4D682D1D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4311842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xmlns="" id="{9CC9A32C-9A22-4FA7-9C01-59BB39ED3D6B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429488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xmlns="" id="{B1F95067-8D9E-45CE-8FA8-C1D124B38ADB}"/>
                      </a:ext>
                    </a:extLst>
                  </p:cNvPr>
                  <p:cNvSpPr/>
                  <p:nvPr/>
                </p:nvSpPr>
                <p:spPr>
                  <a:xfrm flipH="1">
                    <a:off x="10829545" y="5682086"/>
                    <a:ext cx="405864" cy="72692"/>
                  </a:xfrm>
                  <a:custGeom>
                    <a:avLst/>
                    <a:gdLst>
                      <a:gd name="connsiteX0" fmla="*/ 593884 w 638175"/>
                      <a:gd name="connsiteY0" fmla="*/ 111919 h 114300"/>
                      <a:gd name="connsiteX1" fmla="*/ 631984 w 638175"/>
                      <a:gd name="connsiteY1" fmla="*/ 72866 h 114300"/>
                      <a:gd name="connsiteX2" fmla="*/ 155734 w 638175"/>
                      <a:gd name="connsiteY2" fmla="*/ 72866 h 114300"/>
                      <a:gd name="connsiteX3" fmla="*/ 89059 w 638175"/>
                      <a:gd name="connsiteY3" fmla="*/ 7144 h 114300"/>
                      <a:gd name="connsiteX4" fmla="*/ 7144 w 638175"/>
                      <a:gd name="connsiteY4" fmla="*/ 7144 h 114300"/>
                      <a:gd name="connsiteX5" fmla="*/ 113824 w 638175"/>
                      <a:gd name="connsiteY5" fmla="*/ 113824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175" h="114300">
                        <a:moveTo>
                          <a:pt x="593884" y="111919"/>
                        </a:moveTo>
                        <a:lnTo>
                          <a:pt x="631984" y="72866"/>
                        </a:lnTo>
                        <a:lnTo>
                          <a:pt x="155734" y="72866"/>
                        </a:lnTo>
                        <a:lnTo>
                          <a:pt x="89059" y="7144"/>
                        </a:lnTo>
                        <a:lnTo>
                          <a:pt x="7144" y="7144"/>
                        </a:lnTo>
                        <a:lnTo>
                          <a:pt x="113824" y="11382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xmlns="" id="{BFEFA63E-8936-4169-B75F-A93CD7FCA643}"/>
                      </a:ext>
                    </a:extLst>
                  </p:cNvPr>
                  <p:cNvSpPr/>
                  <p:nvPr/>
                </p:nvSpPr>
                <p:spPr>
                  <a:xfrm flipH="1">
                    <a:off x="11188159" y="5663307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xmlns="" id="{9A4BC5DB-4840-4385-A08B-CA00E65357C3}"/>
                      </a:ext>
                    </a:extLst>
                  </p:cNvPr>
                  <p:cNvSpPr/>
                  <p:nvPr/>
                </p:nvSpPr>
                <p:spPr>
                  <a:xfrm flipH="1">
                    <a:off x="11275389" y="557910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xmlns="" id="{1897E987-F4DB-4E05-AF2A-0B120F9088F4}"/>
                      </a:ext>
                    </a:extLst>
                  </p:cNvPr>
                  <p:cNvSpPr/>
                  <p:nvPr/>
                </p:nvSpPr>
                <p:spPr>
                  <a:xfrm flipH="1">
                    <a:off x="11258428" y="5595461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xmlns="" id="{39360E25-4E5C-4A07-8920-47A56D5BB78F}"/>
                      </a:ext>
                    </a:extLst>
                  </p:cNvPr>
                  <p:cNvSpPr/>
                  <p:nvPr/>
                </p:nvSpPr>
                <p:spPr>
                  <a:xfrm flipH="1">
                    <a:off x="11240861" y="5612423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xmlns="" id="{688B82AA-E616-4460-AF2C-757E8C9BFC7B}"/>
                      </a:ext>
                    </a:extLst>
                  </p:cNvPr>
                  <p:cNvSpPr/>
                  <p:nvPr/>
                </p:nvSpPr>
                <p:spPr>
                  <a:xfrm flipH="1">
                    <a:off x="11223293" y="5629384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xmlns="" id="{4DDA637F-56FD-468F-8CE0-73861CBEF09C}"/>
                      </a:ext>
                    </a:extLst>
                  </p:cNvPr>
                  <p:cNvSpPr/>
                  <p:nvPr/>
                </p:nvSpPr>
                <p:spPr>
                  <a:xfrm flipH="1">
                    <a:off x="11205726" y="5646346"/>
                    <a:ext cx="60577" cy="12115"/>
                  </a:xfrm>
                  <a:custGeom>
                    <a:avLst/>
                    <a:gdLst>
                      <a:gd name="connsiteX0" fmla="*/ 7144 w 95250"/>
                      <a:gd name="connsiteY0" fmla="*/ 7144 h 19050"/>
                      <a:gd name="connsiteX1" fmla="*/ 89059 w 95250"/>
                      <a:gd name="connsiteY1" fmla="*/ 7144 h 19050"/>
                      <a:gd name="connsiteX2" fmla="*/ 89059 w 95250"/>
                      <a:gd name="connsiteY2" fmla="*/ 19526 h 19050"/>
                      <a:gd name="connsiteX3" fmla="*/ 7144 w 95250"/>
                      <a:gd name="connsiteY3" fmla="*/ 19526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7144" y="7144"/>
                        </a:moveTo>
                        <a:lnTo>
                          <a:pt x="89059" y="7144"/>
                        </a:lnTo>
                        <a:lnTo>
                          <a:pt x="89059" y="19526"/>
                        </a:lnTo>
                        <a:lnTo>
                          <a:pt x="7144" y="1952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 Light"/>
                      <a:ea typeface="微软雅黑 Light"/>
                    </a:endParaRPr>
                  </a:p>
                </p:txBody>
              </p:sp>
            </p:grp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56A91211-B79D-49FE-A814-858B617DD303}"/>
                  </a:ext>
                </a:extLst>
              </p:cNvPr>
              <p:cNvSpPr/>
              <p:nvPr/>
            </p:nvSpPr>
            <p:spPr>
              <a:xfrm>
                <a:off x="6202845" y="2115750"/>
                <a:ext cx="4885011" cy="2907772"/>
              </a:xfrm>
              <a:custGeom>
                <a:avLst/>
                <a:gdLst>
                  <a:gd name="connsiteX0" fmla="*/ 189467 w 4075591"/>
                  <a:gd name="connsiteY0" fmla="*/ 0 h 2425971"/>
                  <a:gd name="connsiteX1" fmla="*/ 3886125 w 4075591"/>
                  <a:gd name="connsiteY1" fmla="*/ 0 h 2425971"/>
                  <a:gd name="connsiteX2" fmla="*/ 4075591 w 4075591"/>
                  <a:gd name="connsiteY2" fmla="*/ 345630 h 2425971"/>
                  <a:gd name="connsiteX3" fmla="*/ 4075591 w 4075591"/>
                  <a:gd name="connsiteY3" fmla="*/ 2080341 h 2425971"/>
                  <a:gd name="connsiteX4" fmla="*/ 3886125 w 4075591"/>
                  <a:gd name="connsiteY4" fmla="*/ 2425971 h 2425971"/>
                  <a:gd name="connsiteX5" fmla="*/ 189467 w 4075591"/>
                  <a:gd name="connsiteY5" fmla="*/ 2425971 h 2425971"/>
                  <a:gd name="connsiteX6" fmla="*/ 0 w 4075591"/>
                  <a:gd name="connsiteY6" fmla="*/ 2080339 h 2425971"/>
                  <a:gd name="connsiteX7" fmla="*/ 0 w 4075591"/>
                  <a:gd name="connsiteY7" fmla="*/ 345632 h 242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75591" h="2425971">
                    <a:moveTo>
                      <a:pt x="189467" y="0"/>
                    </a:moveTo>
                    <a:lnTo>
                      <a:pt x="3886125" y="0"/>
                    </a:lnTo>
                    <a:lnTo>
                      <a:pt x="4075591" y="345630"/>
                    </a:lnTo>
                    <a:lnTo>
                      <a:pt x="4075591" y="2080341"/>
                    </a:lnTo>
                    <a:lnTo>
                      <a:pt x="3886125" y="2425971"/>
                    </a:lnTo>
                    <a:lnTo>
                      <a:pt x="189467" y="2425971"/>
                    </a:lnTo>
                    <a:lnTo>
                      <a:pt x="0" y="2080339"/>
                    </a:lnTo>
                    <a:lnTo>
                      <a:pt x="0" y="345632"/>
                    </a:lnTo>
                    <a:close/>
                  </a:path>
                </a:pathLst>
              </a:custGeom>
              <a:blipFill>
                <a:blip r:embed="rId5"/>
                <a:srcRect/>
                <a:stretch>
                  <a:fillRect l="-9525" r="-9525"/>
                </a:stretch>
              </a:blip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A09589A1-1B57-41F7-A8DD-0255BEB69E19}"/>
                  </a:ext>
                </a:extLst>
              </p:cNvPr>
              <p:cNvSpPr/>
              <p:nvPr/>
            </p:nvSpPr>
            <p:spPr>
              <a:xfrm>
                <a:off x="6202845" y="2115750"/>
                <a:ext cx="4885011" cy="2907772"/>
              </a:xfrm>
              <a:custGeom>
                <a:avLst/>
                <a:gdLst>
                  <a:gd name="connsiteX0" fmla="*/ 189467 w 4075591"/>
                  <a:gd name="connsiteY0" fmla="*/ 0 h 2425971"/>
                  <a:gd name="connsiteX1" fmla="*/ 3886125 w 4075591"/>
                  <a:gd name="connsiteY1" fmla="*/ 0 h 2425971"/>
                  <a:gd name="connsiteX2" fmla="*/ 4075591 w 4075591"/>
                  <a:gd name="connsiteY2" fmla="*/ 345630 h 2425971"/>
                  <a:gd name="connsiteX3" fmla="*/ 4075591 w 4075591"/>
                  <a:gd name="connsiteY3" fmla="*/ 2080341 h 2425971"/>
                  <a:gd name="connsiteX4" fmla="*/ 3886125 w 4075591"/>
                  <a:gd name="connsiteY4" fmla="*/ 2425971 h 2425971"/>
                  <a:gd name="connsiteX5" fmla="*/ 189467 w 4075591"/>
                  <a:gd name="connsiteY5" fmla="*/ 2425971 h 2425971"/>
                  <a:gd name="connsiteX6" fmla="*/ 0 w 4075591"/>
                  <a:gd name="connsiteY6" fmla="*/ 2080339 h 2425971"/>
                  <a:gd name="connsiteX7" fmla="*/ 0 w 4075591"/>
                  <a:gd name="connsiteY7" fmla="*/ 345632 h 2425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75591" h="2425971">
                    <a:moveTo>
                      <a:pt x="189467" y="0"/>
                    </a:moveTo>
                    <a:lnTo>
                      <a:pt x="3886125" y="0"/>
                    </a:lnTo>
                    <a:lnTo>
                      <a:pt x="4075591" y="345630"/>
                    </a:lnTo>
                    <a:lnTo>
                      <a:pt x="4075591" y="2080341"/>
                    </a:lnTo>
                    <a:lnTo>
                      <a:pt x="3886125" y="2425971"/>
                    </a:lnTo>
                    <a:lnTo>
                      <a:pt x="189467" y="2425971"/>
                    </a:lnTo>
                    <a:lnTo>
                      <a:pt x="0" y="2080339"/>
                    </a:lnTo>
                    <a:lnTo>
                      <a:pt x="0" y="345632"/>
                    </a:lnTo>
                    <a:close/>
                  </a:path>
                </a:pathLst>
              </a:custGeom>
              <a:gradFill>
                <a:gsLst>
                  <a:gs pos="55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2">
                      <a:lumMod val="50000"/>
                      <a:lumOff val="50000"/>
                      <a:alpha val="5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xmlns="" id="{7EC71A69-11FD-4562-B134-856358078CF6}"/>
                </a:ext>
              </a:extLst>
            </p:cNvPr>
            <p:cNvGrpSpPr/>
            <p:nvPr/>
          </p:nvGrpSpPr>
          <p:grpSpPr>
            <a:xfrm>
              <a:off x="8355909" y="4791683"/>
              <a:ext cx="2554447" cy="1253390"/>
              <a:chOff x="1330835" y="4864305"/>
              <a:chExt cx="2554447" cy="1253390"/>
            </a:xfrm>
          </p:grpSpPr>
          <p:sp>
            <p:nvSpPr>
              <p:cNvPr id="213" name="Rectangle 5">
                <a:extLst>
                  <a:ext uri="{FF2B5EF4-FFF2-40B4-BE49-F238E27FC236}">
                    <a16:creationId xmlns:a16="http://schemas.microsoft.com/office/drawing/2014/main" xmlns="" id="{88D0528D-F1D6-4221-A2E6-E656CB2BE08E}"/>
                  </a:ext>
                </a:extLst>
              </p:cNvPr>
              <p:cNvSpPr/>
              <p:nvPr/>
            </p:nvSpPr>
            <p:spPr bwMode="auto">
              <a:xfrm>
                <a:off x="1330835" y="5322546"/>
                <a:ext cx="2554447" cy="795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rPr>
                  <a:t>单击此处编辑您所需要的内容，根据需要自由拉伸文本框大小。</a:t>
                </a:r>
              </a:p>
            </p:txBody>
          </p:sp>
          <p:sp>
            <p:nvSpPr>
              <p:cNvPr id="214" name="矩形 213">
                <a:extLst>
                  <a:ext uri="{FF2B5EF4-FFF2-40B4-BE49-F238E27FC236}">
                    <a16:creationId xmlns:a16="http://schemas.microsoft.com/office/drawing/2014/main" xmlns="" id="{1CAD40E8-E07E-4061-B011-898B7578A5C5}"/>
                  </a:ext>
                </a:extLst>
              </p:cNvPr>
              <p:cNvSpPr/>
              <p:nvPr/>
            </p:nvSpPr>
            <p:spPr>
              <a:xfrm>
                <a:off x="1711018" y="4864305"/>
                <a:ext cx="179408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b="1" dirty="0">
                    <a:gradFill>
                      <a:gsLst>
                        <a:gs pos="50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r>
                  <a:rPr lang="en-US" altLang="zh-CN" sz="2400" b="1" dirty="0">
                    <a:gradFill>
                      <a:gsLst>
                        <a:gs pos="50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>
                  <a:gradFill>
                    <a:gsLst>
                      <a:gs pos="5000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2409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100B789-6949-426B-B275-790050B98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4000">
                <a:schemeClr val="accent3">
                  <a:alpha val="52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53BC6F-8961-4F4A-B905-CF3A34C4B53E}"/>
              </a:ext>
            </a:extLst>
          </p:cNvPr>
          <p:cNvSpPr txBox="1"/>
          <p:nvPr/>
        </p:nvSpPr>
        <p:spPr>
          <a:xfrm>
            <a:off x="1976205" y="926213"/>
            <a:ext cx="8239590" cy="3060083"/>
          </a:xfrm>
          <a:prstGeom prst="rect">
            <a:avLst/>
          </a:prstGeom>
          <a:noFill/>
          <a:effectLst/>
        </p:spPr>
        <p:txBody>
          <a:bodyPr wrap="none" lIns="135331" tIns="67666" rIns="135331" bIns="6766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800" spc="80">
                <a:ln w="150368">
                  <a:gradFill flip="none" rotWithShape="1">
                    <a:gsLst>
                      <a:gs pos="0">
                        <a:schemeClr val="accent1"/>
                      </a:gs>
                      <a:gs pos="66000">
                        <a:schemeClr val="accent2"/>
                      </a:gs>
                    </a:gsLst>
                    <a:lin ang="5400000" scaled="1"/>
                    <a:tileRect/>
                  </a:gradFill>
                </a:ln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感谢聆听</a:t>
            </a:r>
            <a:endParaRPr lang="zh-CN" altLang="en-US" sz="16800" spc="80" dirty="0">
              <a:ln w="150368">
                <a:gradFill flip="none" rotWithShape="1">
                  <a:gsLst>
                    <a:gs pos="0">
                      <a:schemeClr val="accent1"/>
                    </a:gs>
                    <a:gs pos="66000">
                      <a:schemeClr val="accent2"/>
                    </a:gs>
                  </a:gsLst>
                  <a:lin ang="5400000" scaled="1"/>
                  <a:tileRect/>
                </a:gradFill>
              </a:ln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5410F79-CBC8-47B5-AEBC-ECB5612B4C6A}"/>
              </a:ext>
            </a:extLst>
          </p:cNvPr>
          <p:cNvSpPr txBox="1"/>
          <p:nvPr/>
        </p:nvSpPr>
        <p:spPr>
          <a:xfrm>
            <a:off x="1976205" y="926211"/>
            <a:ext cx="8239590" cy="3060083"/>
          </a:xfrm>
          <a:prstGeom prst="rect">
            <a:avLst/>
          </a:prstGeom>
          <a:noFill/>
          <a:effectLst/>
        </p:spPr>
        <p:txBody>
          <a:bodyPr wrap="none" lIns="135331" tIns="67666" rIns="135331" bIns="6766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800" spc="80" dirty="0">
                <a:solidFill>
                  <a:schemeClr val="bg1"/>
                </a:solidFill>
                <a:effectLst>
                  <a:reflection blurRad="6350" stA="14000" endPos="56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感谢聆听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A8507F71-DE88-456E-9EC1-789FD9896F5F}"/>
              </a:ext>
            </a:extLst>
          </p:cNvPr>
          <p:cNvSpPr/>
          <p:nvPr/>
        </p:nvSpPr>
        <p:spPr>
          <a:xfrm>
            <a:off x="4795837" y="5119014"/>
            <a:ext cx="2600326" cy="467060"/>
          </a:xfrm>
          <a:prstGeom prst="roundRect">
            <a:avLst>
              <a:gd name="adj" fmla="val 50000"/>
            </a:avLst>
          </a:prstGeom>
          <a:gradFill>
            <a:gsLst>
              <a:gs pos="9000">
                <a:schemeClr val="accent1"/>
              </a:gs>
              <a:gs pos="24000">
                <a:srgbClr val="558BDD"/>
              </a:gs>
              <a:gs pos="63000">
                <a:schemeClr val="accent2"/>
              </a:gs>
            </a:gsLst>
            <a:lin ang="2700000" scaled="1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0664EBB-6DA4-4090-AC99-143CAAF4B3F4}"/>
              </a:ext>
            </a:extLst>
          </p:cNvPr>
          <p:cNvSpPr txBox="1"/>
          <p:nvPr/>
        </p:nvSpPr>
        <p:spPr>
          <a:xfrm>
            <a:off x="4902728" y="5143279"/>
            <a:ext cx="2386546" cy="40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pc="80" dirty="0">
                <a:solidFill>
                  <a:schemeClr val="bg1"/>
                </a:solidFill>
                <a:latin typeface="+mj-ea"/>
                <a:ea typeface="+mj-ea"/>
              </a:rPr>
              <a:t>微信公众号：向天歌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F097EDF-BF18-4F66-BC34-87C38EE9C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2" r="10416"/>
          <a:stretch>
            <a:fillRect/>
          </a:stretch>
        </p:blipFill>
        <p:spPr>
          <a:xfrm>
            <a:off x="6540501" y="0"/>
            <a:ext cx="5651500" cy="5703093"/>
          </a:xfrm>
          <a:custGeom>
            <a:avLst/>
            <a:gdLst>
              <a:gd name="connsiteX0" fmla="*/ 0 w 6135241"/>
              <a:gd name="connsiteY0" fmla="*/ 0 h 6191250"/>
              <a:gd name="connsiteX1" fmla="*/ 6135241 w 6135241"/>
              <a:gd name="connsiteY1" fmla="*/ 0 h 6191250"/>
              <a:gd name="connsiteX2" fmla="*/ 6135241 w 6135241"/>
              <a:gd name="connsiteY2" fmla="*/ 6191250 h 6191250"/>
              <a:gd name="connsiteX3" fmla="*/ 0 w 6135241"/>
              <a:gd name="connsiteY3" fmla="*/ 619125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5241" h="6191250">
                <a:moveTo>
                  <a:pt x="0" y="0"/>
                </a:moveTo>
                <a:lnTo>
                  <a:pt x="6135241" y="0"/>
                </a:lnTo>
                <a:lnTo>
                  <a:pt x="6135241" y="6191250"/>
                </a:lnTo>
                <a:lnTo>
                  <a:pt x="0" y="619125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43672DE-4E10-46A8-A099-E2D31D9644D4}"/>
              </a:ext>
            </a:extLst>
          </p:cNvPr>
          <p:cNvSpPr/>
          <p:nvPr/>
        </p:nvSpPr>
        <p:spPr>
          <a:xfrm>
            <a:off x="10210800" y="-584200"/>
            <a:ext cx="584200" cy="584200"/>
          </a:xfrm>
          <a:prstGeom prst="rect">
            <a:avLst/>
          </a:prstGeom>
          <a:solidFill>
            <a:srgbClr val="7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BE405D8-74E1-43FC-8686-C75850CFF0D7}"/>
              </a:ext>
            </a:extLst>
          </p:cNvPr>
          <p:cNvSpPr/>
          <p:nvPr/>
        </p:nvSpPr>
        <p:spPr>
          <a:xfrm>
            <a:off x="10909300" y="-584200"/>
            <a:ext cx="584200" cy="584200"/>
          </a:xfrm>
          <a:prstGeom prst="rect">
            <a:avLst/>
          </a:prstGeom>
          <a:solidFill>
            <a:srgbClr val="294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E2E5EE8-D82D-4ADB-ABFA-62C9FC1CCED2}"/>
              </a:ext>
            </a:extLst>
          </p:cNvPr>
          <p:cNvSpPr/>
          <p:nvPr/>
        </p:nvSpPr>
        <p:spPr>
          <a:xfrm>
            <a:off x="11607800" y="-584200"/>
            <a:ext cx="584200" cy="584200"/>
          </a:xfrm>
          <a:prstGeom prst="rect">
            <a:avLst/>
          </a:prstGeom>
          <a:solidFill>
            <a:srgbClr val="011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6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3760668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4347887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文本框 2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065B9C4-E212-4C2A-BAEF-18639E2DF212}"/>
              </a:ext>
            </a:extLst>
          </p:cNvPr>
          <p:cNvSpPr txBox="1"/>
          <p:nvPr/>
        </p:nvSpPr>
        <p:spPr>
          <a:xfrm>
            <a:off x="2110987" y="2598670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优设标题黑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022B1D2F-9452-40FA-930A-90CF337D863B}"/>
              </a:ext>
            </a:extLst>
          </p:cNvPr>
          <p:cNvSpPr/>
          <p:nvPr/>
        </p:nvSpPr>
        <p:spPr>
          <a:xfrm>
            <a:off x="8372587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DD64018-0486-4BF6-88ED-107961598431}"/>
              </a:ext>
            </a:extLst>
          </p:cNvPr>
          <p:cNvSpPr/>
          <p:nvPr/>
        </p:nvSpPr>
        <p:spPr>
          <a:xfrm>
            <a:off x="9816014" y="2706791"/>
            <a:ext cx="1146490" cy="1146490"/>
          </a:xfrm>
          <a:prstGeom prst="roundRect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文本框 25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7B992683-1C79-4CBF-BFA6-DA8FEADCFECB}"/>
              </a:ext>
            </a:extLst>
          </p:cNvPr>
          <p:cNvSpPr txBox="1"/>
          <p:nvPr/>
        </p:nvSpPr>
        <p:spPr>
          <a:xfrm>
            <a:off x="2110987" y="3179669"/>
            <a:ext cx="122790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Bebas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300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BC1FF0C-3810-427C-92B2-1EDF68193D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936">
                <a:srgbClr val="000102"/>
              </a:gs>
              <a:gs pos="37000">
                <a:srgbClr val="000103">
                  <a:alpha val="67000"/>
                </a:srgbClr>
              </a:gs>
              <a:gs pos="14000">
                <a:srgbClr val="01103A">
                  <a:alpha val="12000"/>
                </a:srgbClr>
              </a:gs>
              <a:gs pos="100000">
                <a:schemeClr val="tx1">
                  <a:alpha val="7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C912F1A-8971-427F-98E8-C8E6B45C743F}"/>
              </a:ext>
            </a:extLst>
          </p:cNvPr>
          <p:cNvGrpSpPr/>
          <p:nvPr/>
        </p:nvGrpSpPr>
        <p:grpSpPr>
          <a:xfrm>
            <a:off x="651975" y="669062"/>
            <a:ext cx="4578940" cy="330356"/>
            <a:chOff x="658079" y="6051395"/>
            <a:chExt cx="4578940" cy="330356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24E9B79-BA3F-4BDA-BEAA-CDA7F74E4F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079" y="6239059"/>
              <a:ext cx="438130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5B5D0D6-39E9-437A-B461-913AF865E7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E488DCD-CB88-4860-A039-A5C22527B8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C25AB636-EDC7-48D7-BB09-179946D499BE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0751508B-A46D-4A2B-82EE-90395D9311CC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8104E80A-43C4-4908-B616-0ABD1DDCFBBF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CF95392-9BCF-4F36-B57D-332D07E3D5C4}"/>
              </a:ext>
            </a:extLst>
          </p:cNvPr>
          <p:cNvGrpSpPr/>
          <p:nvPr/>
        </p:nvGrpSpPr>
        <p:grpSpPr>
          <a:xfrm>
            <a:off x="6995007" y="728504"/>
            <a:ext cx="4545019" cy="270914"/>
            <a:chOff x="7077311" y="6110837"/>
            <a:chExt cx="4545019" cy="270914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A213E64-92A4-4432-8DEA-76DF8418A28C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38130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9363D12-11ED-41DD-8C5B-12DE0353569C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C033EDAB-92A1-46A4-A2CE-252CBA659E86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xmlns="" id="{EE548B22-3817-4CBC-9725-FC77024B85DA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4664C76-691A-4434-AAC6-305A3F6362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5910FDF-A6F4-45B8-830F-B9CEB00025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686D5D1-F040-4680-9847-EF34EBF6354B}"/>
              </a:ext>
            </a:extLst>
          </p:cNvPr>
          <p:cNvSpPr txBox="1"/>
          <p:nvPr/>
        </p:nvSpPr>
        <p:spPr>
          <a:xfrm>
            <a:off x="5215459" y="564894"/>
            <a:ext cx="1761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E47C9F3-AD2D-4A33-AE9A-DE916008A7E4}"/>
              </a:ext>
            </a:extLst>
          </p:cNvPr>
          <p:cNvGrpSpPr/>
          <p:nvPr/>
        </p:nvGrpSpPr>
        <p:grpSpPr>
          <a:xfrm>
            <a:off x="1308100" y="3852074"/>
            <a:ext cx="2011172" cy="780090"/>
            <a:chOff x="1308100" y="3826674"/>
            <a:chExt cx="2011172" cy="7800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05C9058-756A-4994-98F3-2A18EC0B81F8}"/>
                </a:ext>
              </a:extLst>
            </p:cNvPr>
            <p:cNvSpPr txBox="1"/>
            <p:nvPr/>
          </p:nvSpPr>
          <p:spPr>
            <a:xfrm>
              <a:off x="1308100" y="3826674"/>
              <a:ext cx="201117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添加标题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2197717-89C4-4FF3-B31F-3D04042DDFCD}"/>
                </a:ext>
              </a:extLst>
            </p:cNvPr>
            <p:cNvSpPr txBox="1"/>
            <p:nvPr/>
          </p:nvSpPr>
          <p:spPr>
            <a:xfrm>
              <a:off x="1471422" y="4304886"/>
              <a:ext cx="1684528" cy="301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ADD THE TITLE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BAD1662-8F29-4C5C-AA54-A3A3F2DEED2E}"/>
              </a:ext>
            </a:extLst>
          </p:cNvPr>
          <p:cNvGrpSpPr/>
          <p:nvPr/>
        </p:nvGrpSpPr>
        <p:grpSpPr>
          <a:xfrm>
            <a:off x="1514793" y="2081504"/>
            <a:ext cx="1596142" cy="1596142"/>
            <a:chOff x="1514793" y="2081504"/>
            <a:chExt cx="1596142" cy="159614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4712B06-D269-473E-A954-0AE88B115E9D}"/>
                </a:ext>
              </a:extLst>
            </p:cNvPr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弧形 51">
              <a:extLst>
                <a:ext uri="{FF2B5EF4-FFF2-40B4-BE49-F238E27FC236}">
                  <a16:creationId xmlns:a16="http://schemas.microsoft.com/office/drawing/2014/main" xmlns="" id="{DB38856B-3E7F-4F9B-B033-AF53EAD211A1}"/>
                </a:ext>
              </a:extLst>
            </p:cNvPr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xmlns="" id="{D701F715-B13B-4426-91E1-93CBC2765F51}"/>
                </a:ext>
              </a:extLst>
            </p:cNvPr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弧形 53">
              <a:extLst>
                <a:ext uri="{FF2B5EF4-FFF2-40B4-BE49-F238E27FC236}">
                  <a16:creationId xmlns:a16="http://schemas.microsoft.com/office/drawing/2014/main" xmlns="" id="{9933E6BE-62DE-45B7-AB12-BE5D3623E04F}"/>
                </a:ext>
              </a:extLst>
            </p:cNvPr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Arc 38+">
              <a:extLst>
                <a:ext uri="{FF2B5EF4-FFF2-40B4-BE49-F238E27FC236}">
                  <a16:creationId xmlns:a16="http://schemas.microsoft.com/office/drawing/2014/main" xmlns="" id="{53EB35CF-F72E-4CC1-9737-2815A106FB44}"/>
                </a:ext>
              </a:extLst>
            </p:cNvPr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C8AAE677-F74F-43F5-BC59-20CB7B97ABF7}"/>
              </a:ext>
            </a:extLst>
          </p:cNvPr>
          <p:cNvGrpSpPr/>
          <p:nvPr/>
        </p:nvGrpSpPr>
        <p:grpSpPr>
          <a:xfrm>
            <a:off x="4027923" y="2081504"/>
            <a:ext cx="1596142" cy="1596142"/>
            <a:chOff x="1514793" y="2081504"/>
            <a:chExt cx="1596142" cy="159614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21C9E50-5DBD-42D2-816C-7FEEEED5283B}"/>
                </a:ext>
              </a:extLst>
            </p:cNvPr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弧形 74">
              <a:extLst>
                <a:ext uri="{FF2B5EF4-FFF2-40B4-BE49-F238E27FC236}">
                  <a16:creationId xmlns:a16="http://schemas.microsoft.com/office/drawing/2014/main" xmlns="" id="{F8B4D1A6-5FC7-4F45-9FAB-0A8C7715779D}"/>
                </a:ext>
              </a:extLst>
            </p:cNvPr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弧形 75">
              <a:extLst>
                <a:ext uri="{FF2B5EF4-FFF2-40B4-BE49-F238E27FC236}">
                  <a16:creationId xmlns:a16="http://schemas.microsoft.com/office/drawing/2014/main" xmlns="" id="{9E3EFE80-864B-41D2-98FF-0F2002984E95}"/>
                </a:ext>
              </a:extLst>
            </p:cNvPr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弧形 76">
              <a:extLst>
                <a:ext uri="{FF2B5EF4-FFF2-40B4-BE49-F238E27FC236}">
                  <a16:creationId xmlns:a16="http://schemas.microsoft.com/office/drawing/2014/main" xmlns="" id="{7F2369EC-40DF-40BC-AF0D-7C5FF62065C4}"/>
                </a:ext>
              </a:extLst>
            </p:cNvPr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Arc 38+">
              <a:extLst>
                <a:ext uri="{FF2B5EF4-FFF2-40B4-BE49-F238E27FC236}">
                  <a16:creationId xmlns:a16="http://schemas.microsoft.com/office/drawing/2014/main" xmlns="" id="{452E07D9-04C4-4091-B265-EF3B34D91AA5}"/>
                </a:ext>
              </a:extLst>
            </p:cNvPr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3A1C1A35-818F-4CA7-A765-D3CFD1C997BC}"/>
              </a:ext>
            </a:extLst>
          </p:cNvPr>
          <p:cNvSpPr/>
          <p:nvPr/>
        </p:nvSpPr>
        <p:spPr>
          <a:xfrm>
            <a:off x="4605637" y="2642780"/>
            <a:ext cx="440715" cy="473591"/>
          </a:xfrm>
          <a:custGeom>
            <a:avLst/>
            <a:gdLst>
              <a:gd name="connsiteX0" fmla="*/ 23740 w 272321"/>
              <a:gd name="connsiteY0" fmla="*/ 18566 h 292635"/>
              <a:gd name="connsiteX1" fmla="*/ 18469 w 272321"/>
              <a:gd name="connsiteY1" fmla="*/ 22393 h 292635"/>
              <a:gd name="connsiteX2" fmla="*/ 18592 w 272321"/>
              <a:gd name="connsiteY2" fmla="*/ 24391 h 292635"/>
              <a:gd name="connsiteX3" fmla="*/ 18592 w 272321"/>
              <a:gd name="connsiteY3" fmla="*/ 270670 h 292635"/>
              <a:gd name="connsiteX4" fmla="*/ 22422 w 272321"/>
              <a:gd name="connsiteY4" fmla="*/ 275699 h 292635"/>
              <a:gd name="connsiteX5" fmla="*/ 23740 w 272321"/>
              <a:gd name="connsiteY5" fmla="*/ 275682 h 292635"/>
              <a:gd name="connsiteX6" fmla="*/ 248615 w 272321"/>
              <a:gd name="connsiteY6" fmla="*/ 275682 h 292635"/>
              <a:gd name="connsiteX7" fmla="*/ 253745 w 272321"/>
              <a:gd name="connsiteY7" fmla="*/ 271987 h 292635"/>
              <a:gd name="connsiteX8" fmla="*/ 253762 w 272321"/>
              <a:gd name="connsiteY8" fmla="*/ 270670 h 292635"/>
              <a:gd name="connsiteX9" fmla="*/ 253762 w 272321"/>
              <a:gd name="connsiteY9" fmla="*/ 60832 h 292635"/>
              <a:gd name="connsiteX10" fmla="*/ 249618 w 272321"/>
              <a:gd name="connsiteY10" fmla="*/ 55806 h 292635"/>
              <a:gd name="connsiteX11" fmla="*/ 248615 w 272321"/>
              <a:gd name="connsiteY11" fmla="*/ 55819 h 292635"/>
              <a:gd name="connsiteX12" fmla="*/ 147150 w 272321"/>
              <a:gd name="connsiteY12" fmla="*/ 55819 h 292635"/>
              <a:gd name="connsiteX13" fmla="*/ 130216 w 272321"/>
              <a:gd name="connsiteY13" fmla="*/ 47420 h 292635"/>
              <a:gd name="connsiteX14" fmla="*/ 103123 w 272321"/>
              <a:gd name="connsiteY14" fmla="*/ 20327 h 292635"/>
              <a:gd name="connsiteX15" fmla="*/ 99736 w 272321"/>
              <a:gd name="connsiteY15" fmla="*/ 18566 h 292635"/>
              <a:gd name="connsiteX16" fmla="*/ 246582 w 272321"/>
              <a:gd name="connsiteY16" fmla="*/ 292615 h 292635"/>
              <a:gd name="connsiteX17" fmla="*/ 23740 w 272321"/>
              <a:gd name="connsiteY17" fmla="*/ 292615 h 292635"/>
              <a:gd name="connsiteX18" fmla="*/ 40 w 272321"/>
              <a:gd name="connsiteY18" fmla="*/ 270839 h 292635"/>
              <a:gd name="connsiteX19" fmla="*/ 33 w 272321"/>
              <a:gd name="connsiteY19" fmla="*/ 270670 h 292635"/>
              <a:gd name="connsiteX20" fmla="*/ 33 w 272321"/>
              <a:gd name="connsiteY20" fmla="*/ 24391 h 292635"/>
              <a:gd name="connsiteX21" fmla="*/ 21939 w 272321"/>
              <a:gd name="connsiteY21" fmla="*/ 32 h 292635"/>
              <a:gd name="connsiteX22" fmla="*/ 23740 w 272321"/>
              <a:gd name="connsiteY22" fmla="*/ 7 h 292635"/>
              <a:gd name="connsiteX23" fmla="*/ 101498 w 272321"/>
              <a:gd name="connsiteY23" fmla="*/ 7 h 292635"/>
              <a:gd name="connsiteX24" fmla="*/ 118431 w 272321"/>
              <a:gd name="connsiteY24" fmla="*/ 8406 h 292635"/>
              <a:gd name="connsiteX25" fmla="*/ 143763 w 272321"/>
              <a:gd name="connsiteY25" fmla="*/ 35499 h 292635"/>
              <a:gd name="connsiteX26" fmla="*/ 147150 w 272321"/>
              <a:gd name="connsiteY26" fmla="*/ 37261 h 292635"/>
              <a:gd name="connsiteX27" fmla="*/ 248615 w 272321"/>
              <a:gd name="connsiteY27" fmla="*/ 37261 h 292635"/>
              <a:gd name="connsiteX28" fmla="*/ 272321 w 272321"/>
              <a:gd name="connsiteY28" fmla="*/ 60832 h 292635"/>
              <a:gd name="connsiteX29" fmla="*/ 272321 w 272321"/>
              <a:gd name="connsiteY29" fmla="*/ 270670 h 292635"/>
              <a:gd name="connsiteX30" fmla="*/ 246582 w 272321"/>
              <a:gd name="connsiteY30" fmla="*/ 292615 h 292635"/>
              <a:gd name="connsiteX31" fmla="*/ 49072 w 272321"/>
              <a:gd name="connsiteY31" fmla="*/ 125178 h 292635"/>
              <a:gd name="connsiteX32" fmla="*/ 60858 w 272321"/>
              <a:gd name="connsiteY32" fmla="*/ 113123 h 292635"/>
              <a:gd name="connsiteX33" fmla="*/ 72913 w 272321"/>
              <a:gd name="connsiteY33" fmla="*/ 124909 h 292635"/>
              <a:gd name="connsiteX34" fmla="*/ 61127 w 272321"/>
              <a:gd name="connsiteY34" fmla="*/ 136964 h 292635"/>
              <a:gd name="connsiteX35" fmla="*/ 60858 w 272321"/>
              <a:gd name="connsiteY35" fmla="*/ 136964 h 292635"/>
              <a:gd name="connsiteX36" fmla="*/ 49072 w 272321"/>
              <a:gd name="connsiteY36" fmla="*/ 125727 h 292635"/>
              <a:gd name="connsiteX37" fmla="*/ 49072 w 272321"/>
              <a:gd name="connsiteY37" fmla="*/ 125178 h 292635"/>
              <a:gd name="connsiteX38" fmla="*/ 213122 w 272321"/>
              <a:gd name="connsiteY38" fmla="*/ 133577 h 292635"/>
              <a:gd name="connsiteX39" fmla="*/ 96485 w 272321"/>
              <a:gd name="connsiteY39" fmla="*/ 133577 h 292635"/>
              <a:gd name="connsiteX40" fmla="*/ 88086 w 272321"/>
              <a:gd name="connsiteY40" fmla="*/ 125178 h 292635"/>
              <a:gd name="connsiteX41" fmla="*/ 96485 w 272321"/>
              <a:gd name="connsiteY41" fmla="*/ 116779 h 292635"/>
              <a:gd name="connsiteX42" fmla="*/ 213122 w 272321"/>
              <a:gd name="connsiteY42" fmla="*/ 116779 h 292635"/>
              <a:gd name="connsiteX43" fmla="*/ 221521 w 272321"/>
              <a:gd name="connsiteY43" fmla="*/ 125178 h 292635"/>
              <a:gd name="connsiteX44" fmla="*/ 213122 w 272321"/>
              <a:gd name="connsiteY44" fmla="*/ 133577 h 292635"/>
              <a:gd name="connsiteX45" fmla="*/ 49072 w 272321"/>
              <a:gd name="connsiteY45" fmla="*/ 199550 h 292635"/>
              <a:gd name="connsiteX46" fmla="*/ 62194 w 272321"/>
              <a:gd name="connsiteY46" fmla="*/ 188965 h 292635"/>
              <a:gd name="connsiteX47" fmla="*/ 72779 w 272321"/>
              <a:gd name="connsiteY47" fmla="*/ 199550 h 292635"/>
              <a:gd name="connsiteX48" fmla="*/ 62194 w 272321"/>
              <a:gd name="connsiteY48" fmla="*/ 212672 h 292635"/>
              <a:gd name="connsiteX49" fmla="*/ 49072 w 272321"/>
              <a:gd name="connsiteY49" fmla="*/ 202087 h 292635"/>
              <a:gd name="connsiteX50" fmla="*/ 49072 w 272321"/>
              <a:gd name="connsiteY50" fmla="*/ 199550 h 292635"/>
              <a:gd name="connsiteX51" fmla="*/ 213122 w 272321"/>
              <a:gd name="connsiteY51" fmla="*/ 209710 h 292635"/>
              <a:gd name="connsiteX52" fmla="*/ 96485 w 272321"/>
              <a:gd name="connsiteY52" fmla="*/ 209710 h 292635"/>
              <a:gd name="connsiteX53" fmla="*/ 86946 w 272321"/>
              <a:gd name="connsiteY53" fmla="*/ 202316 h 292635"/>
              <a:gd name="connsiteX54" fmla="*/ 94339 w 272321"/>
              <a:gd name="connsiteY54" fmla="*/ 192776 h 292635"/>
              <a:gd name="connsiteX55" fmla="*/ 96485 w 272321"/>
              <a:gd name="connsiteY55" fmla="*/ 192776 h 292635"/>
              <a:gd name="connsiteX56" fmla="*/ 213122 w 272321"/>
              <a:gd name="connsiteY56" fmla="*/ 192776 h 292635"/>
              <a:gd name="connsiteX57" fmla="*/ 221656 w 272321"/>
              <a:gd name="connsiteY57" fmla="*/ 200187 h 292635"/>
              <a:gd name="connsiteX58" fmla="*/ 221656 w 272321"/>
              <a:gd name="connsiteY58" fmla="*/ 201311 h 292635"/>
              <a:gd name="connsiteX59" fmla="*/ 213122 w 272321"/>
              <a:gd name="connsiteY59" fmla="*/ 209710 h 29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72321" h="292635">
                <a:moveTo>
                  <a:pt x="23740" y="18566"/>
                </a:moveTo>
                <a:cubicBezTo>
                  <a:pt x="21227" y="18167"/>
                  <a:pt x="18867" y="19880"/>
                  <a:pt x="18469" y="22393"/>
                </a:cubicBezTo>
                <a:cubicBezTo>
                  <a:pt x="18363" y="23060"/>
                  <a:pt x="18405" y="23742"/>
                  <a:pt x="18592" y="24391"/>
                </a:cubicBezTo>
                <a:lnTo>
                  <a:pt x="18592" y="270670"/>
                </a:lnTo>
                <a:cubicBezTo>
                  <a:pt x="18261" y="273116"/>
                  <a:pt x="19976" y="275368"/>
                  <a:pt x="22422" y="275699"/>
                </a:cubicBezTo>
                <a:cubicBezTo>
                  <a:pt x="22860" y="275759"/>
                  <a:pt x="23304" y="275753"/>
                  <a:pt x="23740" y="275682"/>
                </a:cubicBezTo>
                <a:lnTo>
                  <a:pt x="248615" y="275682"/>
                </a:lnTo>
                <a:cubicBezTo>
                  <a:pt x="251051" y="276078"/>
                  <a:pt x="253348" y="274424"/>
                  <a:pt x="253745" y="271987"/>
                </a:cubicBezTo>
                <a:cubicBezTo>
                  <a:pt x="253815" y="271551"/>
                  <a:pt x="253821" y="271107"/>
                  <a:pt x="253762" y="270670"/>
                </a:cubicBezTo>
                <a:lnTo>
                  <a:pt x="253762" y="60832"/>
                </a:lnTo>
                <a:cubicBezTo>
                  <a:pt x="254006" y="58300"/>
                  <a:pt x="252150" y="56050"/>
                  <a:pt x="249618" y="55806"/>
                </a:cubicBezTo>
                <a:cubicBezTo>
                  <a:pt x="249284" y="55774"/>
                  <a:pt x="248948" y="55778"/>
                  <a:pt x="248615" y="55819"/>
                </a:cubicBezTo>
                <a:lnTo>
                  <a:pt x="147150" y="55819"/>
                </a:lnTo>
                <a:cubicBezTo>
                  <a:pt x="140493" y="55862"/>
                  <a:pt x="134210" y="52746"/>
                  <a:pt x="130216" y="47420"/>
                </a:cubicBezTo>
                <a:lnTo>
                  <a:pt x="103123" y="20327"/>
                </a:lnTo>
                <a:cubicBezTo>
                  <a:pt x="103123" y="18566"/>
                  <a:pt x="101362" y="18566"/>
                  <a:pt x="99736" y="18566"/>
                </a:cubicBezTo>
                <a:close/>
                <a:moveTo>
                  <a:pt x="246582" y="292615"/>
                </a:moveTo>
                <a:lnTo>
                  <a:pt x="23740" y="292615"/>
                </a:lnTo>
                <a:cubicBezTo>
                  <a:pt x="11182" y="293148"/>
                  <a:pt x="571" y="283397"/>
                  <a:pt x="40" y="270839"/>
                </a:cubicBezTo>
                <a:cubicBezTo>
                  <a:pt x="37" y="270783"/>
                  <a:pt x="35" y="270726"/>
                  <a:pt x="33" y="270670"/>
                </a:cubicBezTo>
                <a:lnTo>
                  <a:pt x="33" y="24391"/>
                </a:lnTo>
                <a:cubicBezTo>
                  <a:pt x="-644" y="11616"/>
                  <a:pt x="9163" y="710"/>
                  <a:pt x="21939" y="32"/>
                </a:cubicBezTo>
                <a:cubicBezTo>
                  <a:pt x="22539" y="1"/>
                  <a:pt x="23139" y="-8"/>
                  <a:pt x="23740" y="7"/>
                </a:cubicBezTo>
                <a:lnTo>
                  <a:pt x="101498" y="7"/>
                </a:lnTo>
                <a:cubicBezTo>
                  <a:pt x="108154" y="-36"/>
                  <a:pt x="114437" y="3080"/>
                  <a:pt x="118431" y="8406"/>
                </a:cubicBezTo>
                <a:lnTo>
                  <a:pt x="143763" y="35499"/>
                </a:lnTo>
                <a:cubicBezTo>
                  <a:pt x="145524" y="37261"/>
                  <a:pt x="145524" y="37261"/>
                  <a:pt x="147150" y="37261"/>
                </a:cubicBezTo>
                <a:lnTo>
                  <a:pt x="248615" y="37261"/>
                </a:lnTo>
                <a:cubicBezTo>
                  <a:pt x="261565" y="37475"/>
                  <a:pt x="272032" y="47883"/>
                  <a:pt x="272321" y="60832"/>
                </a:cubicBezTo>
                <a:lnTo>
                  <a:pt x="272321" y="270670"/>
                </a:lnTo>
                <a:cubicBezTo>
                  <a:pt x="270539" y="283449"/>
                  <a:pt x="259482" y="292877"/>
                  <a:pt x="246582" y="292615"/>
                </a:cubicBezTo>
                <a:close/>
                <a:moveTo>
                  <a:pt x="49072" y="125178"/>
                </a:moveTo>
                <a:cubicBezTo>
                  <a:pt x="48998" y="118595"/>
                  <a:pt x="54274" y="113198"/>
                  <a:pt x="60858" y="113123"/>
                </a:cubicBezTo>
                <a:cubicBezTo>
                  <a:pt x="67441" y="113049"/>
                  <a:pt x="72838" y="118325"/>
                  <a:pt x="72913" y="124909"/>
                </a:cubicBezTo>
                <a:cubicBezTo>
                  <a:pt x="72987" y="131492"/>
                  <a:pt x="67710" y="136889"/>
                  <a:pt x="61127" y="136964"/>
                </a:cubicBezTo>
                <a:cubicBezTo>
                  <a:pt x="61037" y="136965"/>
                  <a:pt x="60947" y="136965"/>
                  <a:pt x="60858" y="136964"/>
                </a:cubicBezTo>
                <a:cubicBezTo>
                  <a:pt x="54500" y="137115"/>
                  <a:pt x="49224" y="132084"/>
                  <a:pt x="49072" y="125727"/>
                </a:cubicBezTo>
                <a:cubicBezTo>
                  <a:pt x="49068" y="125544"/>
                  <a:pt x="49068" y="125361"/>
                  <a:pt x="49072" y="125178"/>
                </a:cubicBezTo>
                <a:close/>
                <a:moveTo>
                  <a:pt x="213122" y="133577"/>
                </a:moveTo>
                <a:lnTo>
                  <a:pt x="96485" y="133577"/>
                </a:lnTo>
                <a:cubicBezTo>
                  <a:pt x="91847" y="133577"/>
                  <a:pt x="88086" y="129817"/>
                  <a:pt x="88086" y="125178"/>
                </a:cubicBezTo>
                <a:cubicBezTo>
                  <a:pt x="88086" y="120540"/>
                  <a:pt x="91847" y="116779"/>
                  <a:pt x="96485" y="116779"/>
                </a:cubicBezTo>
                <a:lnTo>
                  <a:pt x="213122" y="116779"/>
                </a:lnTo>
                <a:cubicBezTo>
                  <a:pt x="217761" y="116779"/>
                  <a:pt x="221521" y="120540"/>
                  <a:pt x="221521" y="125178"/>
                </a:cubicBezTo>
                <a:cubicBezTo>
                  <a:pt x="221521" y="129817"/>
                  <a:pt x="217761" y="133577"/>
                  <a:pt x="213122" y="133577"/>
                </a:cubicBezTo>
                <a:close/>
                <a:moveTo>
                  <a:pt x="49072" y="199550"/>
                </a:moveTo>
                <a:cubicBezTo>
                  <a:pt x="49773" y="193003"/>
                  <a:pt x="55648" y="188264"/>
                  <a:pt x="62194" y="188965"/>
                </a:cubicBezTo>
                <a:cubicBezTo>
                  <a:pt x="67774" y="189562"/>
                  <a:pt x="72181" y="193970"/>
                  <a:pt x="72779" y="199550"/>
                </a:cubicBezTo>
                <a:cubicBezTo>
                  <a:pt x="73480" y="206096"/>
                  <a:pt x="68741" y="211971"/>
                  <a:pt x="62194" y="212672"/>
                </a:cubicBezTo>
                <a:cubicBezTo>
                  <a:pt x="55648" y="213373"/>
                  <a:pt x="49773" y="208634"/>
                  <a:pt x="49072" y="202087"/>
                </a:cubicBezTo>
                <a:cubicBezTo>
                  <a:pt x="48982" y="201244"/>
                  <a:pt x="48982" y="200393"/>
                  <a:pt x="49072" y="199550"/>
                </a:cubicBezTo>
                <a:close/>
                <a:moveTo>
                  <a:pt x="213122" y="209710"/>
                </a:moveTo>
                <a:lnTo>
                  <a:pt x="96485" y="209710"/>
                </a:lnTo>
                <a:cubicBezTo>
                  <a:pt x="91809" y="210302"/>
                  <a:pt x="87538" y="206992"/>
                  <a:pt x="86946" y="202316"/>
                </a:cubicBezTo>
                <a:cubicBezTo>
                  <a:pt x="86353" y="197640"/>
                  <a:pt x="89663" y="193369"/>
                  <a:pt x="94339" y="192776"/>
                </a:cubicBezTo>
                <a:cubicBezTo>
                  <a:pt x="95052" y="192686"/>
                  <a:pt x="95773" y="192686"/>
                  <a:pt x="96485" y="192776"/>
                </a:cubicBezTo>
                <a:lnTo>
                  <a:pt x="213122" y="192776"/>
                </a:lnTo>
                <a:cubicBezTo>
                  <a:pt x="217525" y="192466"/>
                  <a:pt x="221346" y="195784"/>
                  <a:pt x="221656" y="200187"/>
                </a:cubicBezTo>
                <a:cubicBezTo>
                  <a:pt x="221683" y="200561"/>
                  <a:pt x="221683" y="200937"/>
                  <a:pt x="221656" y="201311"/>
                </a:cubicBezTo>
                <a:cubicBezTo>
                  <a:pt x="221324" y="205856"/>
                  <a:pt x="217672" y="209450"/>
                  <a:pt x="213122" y="209710"/>
                </a:cubicBezTo>
                <a:close/>
              </a:path>
            </a:pathLst>
          </a:custGeom>
          <a:solidFill>
            <a:schemeClr val="bg1"/>
          </a:solidFill>
          <a:ln w="2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23B6ACF-909C-4CC8-8378-5667D1B53008}"/>
              </a:ext>
            </a:extLst>
          </p:cNvPr>
          <p:cNvGrpSpPr/>
          <p:nvPr/>
        </p:nvGrpSpPr>
        <p:grpSpPr>
          <a:xfrm>
            <a:off x="2072811" y="2639630"/>
            <a:ext cx="480106" cy="479891"/>
            <a:chOff x="2072928" y="2639637"/>
            <a:chExt cx="480106" cy="479891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C5BB8C48-FE29-4AA4-89F2-F234622038BF}"/>
                </a:ext>
              </a:extLst>
            </p:cNvPr>
            <p:cNvSpPr/>
            <p:nvPr/>
          </p:nvSpPr>
          <p:spPr>
            <a:xfrm>
              <a:off x="2072928" y="2639637"/>
              <a:ext cx="404324" cy="456281"/>
            </a:xfrm>
            <a:custGeom>
              <a:avLst/>
              <a:gdLst>
                <a:gd name="connsiteX0" fmla="*/ 171621 w 256814"/>
                <a:gd name="connsiteY0" fmla="*/ 279817 h 289816"/>
                <a:gd name="connsiteX1" fmla="*/ 25928 w 256814"/>
                <a:gd name="connsiteY1" fmla="*/ 279817 h 289816"/>
                <a:gd name="connsiteX2" fmla="*/ 9877 w 256814"/>
                <a:gd name="connsiteY2" fmla="*/ 264827 h 289816"/>
                <a:gd name="connsiteX3" fmla="*/ 9877 w 256814"/>
                <a:gd name="connsiteY3" fmla="*/ 24989 h 289816"/>
                <a:gd name="connsiteX4" fmla="*/ 25928 w 256814"/>
                <a:gd name="connsiteY4" fmla="*/ 9999 h 289816"/>
                <a:gd name="connsiteX5" fmla="*/ 230886 w 256814"/>
                <a:gd name="connsiteY5" fmla="*/ 9999 h 289816"/>
                <a:gd name="connsiteX6" fmla="*/ 246937 w 256814"/>
                <a:gd name="connsiteY6" fmla="*/ 24989 h 289816"/>
                <a:gd name="connsiteX7" fmla="*/ 246937 w 256814"/>
                <a:gd name="connsiteY7" fmla="*/ 74956 h 289816"/>
                <a:gd name="connsiteX8" fmla="*/ 251876 w 256814"/>
                <a:gd name="connsiteY8" fmla="*/ 79952 h 289816"/>
                <a:gd name="connsiteX9" fmla="*/ 256815 w 256814"/>
                <a:gd name="connsiteY9" fmla="*/ 74956 h 289816"/>
                <a:gd name="connsiteX10" fmla="*/ 256815 w 256814"/>
                <a:gd name="connsiteY10" fmla="*/ 24989 h 289816"/>
                <a:gd name="connsiteX11" fmla="*/ 230886 w 256814"/>
                <a:gd name="connsiteY11" fmla="*/ 6 h 289816"/>
                <a:gd name="connsiteX12" fmla="*/ 25928 w 256814"/>
                <a:gd name="connsiteY12" fmla="*/ 6 h 289816"/>
                <a:gd name="connsiteX13" fmla="*/ 0 w 256814"/>
                <a:gd name="connsiteY13" fmla="*/ 24989 h 289816"/>
                <a:gd name="connsiteX14" fmla="*/ 0 w 256814"/>
                <a:gd name="connsiteY14" fmla="*/ 264827 h 289816"/>
                <a:gd name="connsiteX15" fmla="*/ 25928 w 256814"/>
                <a:gd name="connsiteY15" fmla="*/ 289810 h 289816"/>
                <a:gd name="connsiteX16" fmla="*/ 171621 w 256814"/>
                <a:gd name="connsiteY16" fmla="*/ 289810 h 289816"/>
                <a:gd name="connsiteX17" fmla="*/ 176560 w 256814"/>
                <a:gd name="connsiteY17" fmla="*/ 284814 h 289816"/>
                <a:gd name="connsiteX18" fmla="*/ 171621 w 256814"/>
                <a:gd name="connsiteY18" fmla="*/ 279817 h 28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6814" h="289816">
                  <a:moveTo>
                    <a:pt x="171621" y="279817"/>
                  </a:moveTo>
                  <a:lnTo>
                    <a:pt x="25928" y="279817"/>
                  </a:lnTo>
                  <a:cubicBezTo>
                    <a:pt x="17417" y="280127"/>
                    <a:pt x="10252" y="273435"/>
                    <a:pt x="9877" y="264827"/>
                  </a:cubicBezTo>
                  <a:lnTo>
                    <a:pt x="9877" y="24989"/>
                  </a:lnTo>
                  <a:cubicBezTo>
                    <a:pt x="10252" y="16381"/>
                    <a:pt x="17417" y="9689"/>
                    <a:pt x="25928" y="9999"/>
                  </a:cubicBezTo>
                  <a:lnTo>
                    <a:pt x="230886" y="9999"/>
                  </a:lnTo>
                  <a:cubicBezTo>
                    <a:pt x="239397" y="9689"/>
                    <a:pt x="246563" y="16381"/>
                    <a:pt x="246937" y="24989"/>
                  </a:cubicBezTo>
                  <a:lnTo>
                    <a:pt x="246937" y="74956"/>
                  </a:lnTo>
                  <a:cubicBezTo>
                    <a:pt x="246937" y="77715"/>
                    <a:pt x="249148" y="79952"/>
                    <a:pt x="251876" y="79952"/>
                  </a:cubicBezTo>
                  <a:cubicBezTo>
                    <a:pt x="254604" y="79952"/>
                    <a:pt x="256815" y="77715"/>
                    <a:pt x="256815" y="74956"/>
                  </a:cubicBezTo>
                  <a:lnTo>
                    <a:pt x="256815" y="24989"/>
                  </a:lnTo>
                  <a:cubicBezTo>
                    <a:pt x="256437" y="10863"/>
                    <a:pt x="244851" y="-301"/>
                    <a:pt x="230886" y="6"/>
                  </a:cubicBezTo>
                  <a:lnTo>
                    <a:pt x="25928" y="6"/>
                  </a:lnTo>
                  <a:cubicBezTo>
                    <a:pt x="11964" y="-301"/>
                    <a:pt x="377" y="10863"/>
                    <a:pt x="0" y="24989"/>
                  </a:cubicBezTo>
                  <a:lnTo>
                    <a:pt x="0" y="264827"/>
                  </a:lnTo>
                  <a:cubicBezTo>
                    <a:pt x="377" y="278954"/>
                    <a:pt x="11964" y="290118"/>
                    <a:pt x="25928" y="289810"/>
                  </a:cubicBezTo>
                  <a:lnTo>
                    <a:pt x="171621" y="289810"/>
                  </a:lnTo>
                  <a:cubicBezTo>
                    <a:pt x="174349" y="289810"/>
                    <a:pt x="176560" y="287573"/>
                    <a:pt x="176560" y="284814"/>
                  </a:cubicBezTo>
                  <a:cubicBezTo>
                    <a:pt x="176560" y="282054"/>
                    <a:pt x="174349" y="279817"/>
                    <a:pt x="171621" y="279817"/>
                  </a:cubicBezTo>
                  <a:close/>
                </a:path>
              </a:pathLst>
            </a:custGeom>
            <a:grpFill/>
            <a:ln w="29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9D5EC01E-2AEF-4948-83C5-4C0E5176E473}"/>
                </a:ext>
              </a:extLst>
            </p:cNvPr>
            <p:cNvSpPr/>
            <p:nvPr/>
          </p:nvSpPr>
          <p:spPr>
            <a:xfrm>
              <a:off x="2131243" y="2726181"/>
              <a:ext cx="287692" cy="102266"/>
            </a:xfrm>
            <a:custGeom>
              <a:avLst/>
              <a:gdLst>
                <a:gd name="connsiteX0" fmla="*/ 182733 w 182733"/>
                <a:gd name="connsiteY0" fmla="*/ 4996 h 64956"/>
                <a:gd name="connsiteX1" fmla="*/ 177795 w 182733"/>
                <a:gd name="connsiteY1" fmla="*/ 0 h 64956"/>
                <a:gd name="connsiteX2" fmla="*/ 4939 w 182733"/>
                <a:gd name="connsiteY2" fmla="*/ 0 h 64956"/>
                <a:gd name="connsiteX3" fmla="*/ 0 w 182733"/>
                <a:gd name="connsiteY3" fmla="*/ 4996 h 64956"/>
                <a:gd name="connsiteX4" fmla="*/ 4939 w 182733"/>
                <a:gd name="connsiteY4" fmla="*/ 9993 h 64956"/>
                <a:gd name="connsiteX5" fmla="*/ 177795 w 182733"/>
                <a:gd name="connsiteY5" fmla="*/ 9993 h 64956"/>
                <a:gd name="connsiteX6" fmla="*/ 182733 w 182733"/>
                <a:gd name="connsiteY6" fmla="*/ 4996 h 64956"/>
                <a:gd name="connsiteX7" fmla="*/ 4939 w 182733"/>
                <a:gd name="connsiteY7" fmla="*/ 54963 h 64956"/>
                <a:gd name="connsiteX8" fmla="*/ 0 w 182733"/>
                <a:gd name="connsiteY8" fmla="*/ 59959 h 64956"/>
                <a:gd name="connsiteX9" fmla="*/ 4939 w 182733"/>
                <a:gd name="connsiteY9" fmla="*/ 64956 h 64956"/>
                <a:gd name="connsiteX10" fmla="*/ 129642 w 182733"/>
                <a:gd name="connsiteY10" fmla="*/ 64956 h 64956"/>
                <a:gd name="connsiteX11" fmla="*/ 134581 w 182733"/>
                <a:gd name="connsiteY11" fmla="*/ 59959 h 64956"/>
                <a:gd name="connsiteX12" fmla="*/ 129642 w 182733"/>
                <a:gd name="connsiteY12" fmla="*/ 54963 h 6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733" h="64956">
                  <a:moveTo>
                    <a:pt x="182733" y="4996"/>
                  </a:moveTo>
                  <a:cubicBezTo>
                    <a:pt x="182733" y="2237"/>
                    <a:pt x="180523" y="0"/>
                    <a:pt x="177795" y="0"/>
                  </a:cubicBezTo>
                  <a:lnTo>
                    <a:pt x="4939" y="0"/>
                  </a:lnTo>
                  <a:cubicBezTo>
                    <a:pt x="2211" y="0"/>
                    <a:pt x="0" y="2237"/>
                    <a:pt x="0" y="4996"/>
                  </a:cubicBezTo>
                  <a:cubicBezTo>
                    <a:pt x="0" y="7756"/>
                    <a:pt x="2211" y="9993"/>
                    <a:pt x="4939" y="9993"/>
                  </a:cubicBezTo>
                  <a:lnTo>
                    <a:pt x="177795" y="9993"/>
                  </a:lnTo>
                  <a:cubicBezTo>
                    <a:pt x="180523" y="9993"/>
                    <a:pt x="182733" y="7756"/>
                    <a:pt x="182733" y="4996"/>
                  </a:cubicBezTo>
                  <a:close/>
                  <a:moveTo>
                    <a:pt x="4939" y="54963"/>
                  </a:moveTo>
                  <a:cubicBezTo>
                    <a:pt x="2211" y="54963"/>
                    <a:pt x="0" y="57200"/>
                    <a:pt x="0" y="59959"/>
                  </a:cubicBezTo>
                  <a:cubicBezTo>
                    <a:pt x="0" y="62719"/>
                    <a:pt x="2211" y="64956"/>
                    <a:pt x="4939" y="64956"/>
                  </a:cubicBezTo>
                  <a:lnTo>
                    <a:pt x="129642" y="64956"/>
                  </a:lnTo>
                  <a:cubicBezTo>
                    <a:pt x="132370" y="64956"/>
                    <a:pt x="134581" y="62719"/>
                    <a:pt x="134581" y="59959"/>
                  </a:cubicBezTo>
                  <a:cubicBezTo>
                    <a:pt x="134581" y="57200"/>
                    <a:pt x="132370" y="54963"/>
                    <a:pt x="129642" y="54963"/>
                  </a:cubicBezTo>
                  <a:close/>
                </a:path>
              </a:pathLst>
            </a:custGeom>
            <a:grpFill/>
            <a:ln w="29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0299795F-CB19-4035-8C1D-D7E8C3291811}"/>
                </a:ext>
              </a:extLst>
            </p:cNvPr>
            <p:cNvSpPr/>
            <p:nvPr/>
          </p:nvSpPr>
          <p:spPr>
            <a:xfrm>
              <a:off x="2131243" y="2788665"/>
              <a:ext cx="421791" cy="330863"/>
            </a:xfrm>
            <a:custGeom>
              <a:avLst/>
              <a:gdLst>
                <a:gd name="connsiteX0" fmla="*/ 225947 w 267909"/>
                <a:gd name="connsiteY0" fmla="*/ 125200 h 210154"/>
                <a:gd name="connsiteX1" fmla="*/ 222194 w 267909"/>
                <a:gd name="connsiteY1" fmla="*/ 125200 h 210154"/>
                <a:gd name="connsiteX2" fmla="*/ 215675 w 267909"/>
                <a:gd name="connsiteY2" fmla="*/ 83928 h 210154"/>
                <a:gd name="connsiteX3" fmla="*/ 246994 w 267909"/>
                <a:gd name="connsiteY3" fmla="*/ 32819 h 210154"/>
                <a:gd name="connsiteX4" fmla="*/ 196477 w 267909"/>
                <a:gd name="connsiteY4" fmla="*/ 1133 h 210154"/>
                <a:gd name="connsiteX5" fmla="*/ 165158 w 267909"/>
                <a:gd name="connsiteY5" fmla="*/ 52242 h 210154"/>
                <a:gd name="connsiteX6" fmla="*/ 167868 w 267909"/>
                <a:gd name="connsiteY6" fmla="*/ 60244 h 210154"/>
                <a:gd name="connsiteX7" fmla="*/ 130877 w 267909"/>
                <a:gd name="connsiteY7" fmla="*/ 86826 h 210154"/>
                <a:gd name="connsiteX8" fmla="*/ 97540 w 267909"/>
                <a:gd name="connsiteY8" fmla="*/ 70238 h 210154"/>
                <a:gd name="connsiteX9" fmla="*/ 4939 w 267909"/>
                <a:gd name="connsiteY9" fmla="*/ 70238 h 210154"/>
                <a:gd name="connsiteX10" fmla="*/ 0 w 267909"/>
                <a:gd name="connsiteY10" fmla="*/ 75234 h 210154"/>
                <a:gd name="connsiteX11" fmla="*/ 4939 w 267909"/>
                <a:gd name="connsiteY11" fmla="*/ 80231 h 210154"/>
                <a:gd name="connsiteX12" fmla="*/ 70525 w 267909"/>
                <a:gd name="connsiteY12" fmla="*/ 80231 h 210154"/>
                <a:gd name="connsiteX13" fmla="*/ 57388 w 267909"/>
                <a:gd name="connsiteY13" fmla="*/ 125200 h 210154"/>
                <a:gd name="connsiteX14" fmla="*/ 4939 w 267909"/>
                <a:gd name="connsiteY14" fmla="*/ 125200 h 210154"/>
                <a:gd name="connsiteX15" fmla="*/ 0 w 267909"/>
                <a:gd name="connsiteY15" fmla="*/ 130197 h 210154"/>
                <a:gd name="connsiteX16" fmla="*/ 4939 w 267909"/>
                <a:gd name="connsiteY16" fmla="*/ 135194 h 210154"/>
                <a:gd name="connsiteX17" fmla="*/ 60500 w 267909"/>
                <a:gd name="connsiteY17" fmla="*/ 135194 h 210154"/>
                <a:gd name="connsiteX18" fmla="*/ 61833 w 267909"/>
                <a:gd name="connsiteY18" fmla="*/ 134944 h 210154"/>
                <a:gd name="connsiteX19" fmla="*/ 119416 w 267909"/>
                <a:gd name="connsiteY19" fmla="*/ 148968 h 210154"/>
                <a:gd name="connsiteX20" fmla="*/ 133692 w 267909"/>
                <a:gd name="connsiteY20" fmla="*/ 134244 h 210154"/>
                <a:gd name="connsiteX21" fmla="*/ 185796 w 267909"/>
                <a:gd name="connsiteY21" fmla="*/ 155180 h 210154"/>
                <a:gd name="connsiteX22" fmla="*/ 213571 w 267909"/>
                <a:gd name="connsiteY22" fmla="*/ 208265 h 210154"/>
                <a:gd name="connsiteX23" fmla="*/ 266041 w 267909"/>
                <a:gd name="connsiteY23" fmla="*/ 180163 h 210154"/>
                <a:gd name="connsiteX24" fmla="*/ 238265 w 267909"/>
                <a:gd name="connsiteY24" fmla="*/ 127079 h 210154"/>
                <a:gd name="connsiteX25" fmla="*/ 225947 w 267909"/>
                <a:gd name="connsiteY25" fmla="*/ 125200 h 210154"/>
                <a:gd name="connsiteX26" fmla="*/ 206192 w 267909"/>
                <a:gd name="connsiteY26" fmla="*/ 10278 h 210154"/>
                <a:gd name="connsiteX27" fmla="*/ 238294 w 267909"/>
                <a:gd name="connsiteY27" fmla="*/ 42756 h 210154"/>
                <a:gd name="connsiteX28" fmla="*/ 206192 w 267909"/>
                <a:gd name="connsiteY28" fmla="*/ 75234 h 210154"/>
                <a:gd name="connsiteX29" fmla="*/ 174091 w 267909"/>
                <a:gd name="connsiteY29" fmla="*/ 42756 h 210154"/>
                <a:gd name="connsiteX30" fmla="*/ 206192 w 267909"/>
                <a:gd name="connsiteY30" fmla="*/ 10278 h 210154"/>
                <a:gd name="connsiteX31" fmla="*/ 97540 w 267909"/>
                <a:gd name="connsiteY31" fmla="*/ 145187 h 210154"/>
                <a:gd name="connsiteX32" fmla="*/ 65438 w 267909"/>
                <a:gd name="connsiteY32" fmla="*/ 112709 h 210154"/>
                <a:gd name="connsiteX33" fmla="*/ 97540 w 267909"/>
                <a:gd name="connsiteY33" fmla="*/ 80231 h 210154"/>
                <a:gd name="connsiteX34" fmla="*/ 129642 w 267909"/>
                <a:gd name="connsiteY34" fmla="*/ 112709 h 210154"/>
                <a:gd name="connsiteX35" fmla="*/ 97540 w 267909"/>
                <a:gd name="connsiteY35" fmla="*/ 145187 h 210154"/>
                <a:gd name="connsiteX36" fmla="*/ 137692 w 267909"/>
                <a:gd name="connsiteY36" fmla="*/ 125200 h 210154"/>
                <a:gd name="connsiteX37" fmla="*/ 135815 w 267909"/>
                <a:gd name="connsiteY37" fmla="*/ 95220 h 210154"/>
                <a:gd name="connsiteX38" fmla="*/ 172905 w 267909"/>
                <a:gd name="connsiteY38" fmla="*/ 68389 h 210154"/>
                <a:gd name="connsiteX39" fmla="*/ 205847 w 267909"/>
                <a:gd name="connsiteY39" fmla="*/ 85227 h 210154"/>
                <a:gd name="connsiteX40" fmla="*/ 212514 w 267909"/>
                <a:gd name="connsiteY40" fmla="*/ 127499 h 210154"/>
                <a:gd name="connsiteX41" fmla="*/ 189796 w 267909"/>
                <a:gd name="connsiteY41" fmla="*/ 146186 h 210154"/>
                <a:gd name="connsiteX42" fmla="*/ 225947 w 267909"/>
                <a:gd name="connsiteY42" fmla="*/ 200150 h 210154"/>
                <a:gd name="connsiteX43" fmla="*/ 193846 w 267909"/>
                <a:gd name="connsiteY43" fmla="*/ 167671 h 210154"/>
                <a:gd name="connsiteX44" fmla="*/ 225947 w 267909"/>
                <a:gd name="connsiteY44" fmla="*/ 135194 h 210154"/>
                <a:gd name="connsiteX45" fmla="*/ 258051 w 267909"/>
                <a:gd name="connsiteY45" fmla="*/ 167671 h 210154"/>
                <a:gd name="connsiteX46" fmla="*/ 225947 w 267909"/>
                <a:gd name="connsiteY46" fmla="*/ 200150 h 21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909" h="210154">
                  <a:moveTo>
                    <a:pt x="225947" y="125200"/>
                  </a:moveTo>
                  <a:lnTo>
                    <a:pt x="222194" y="125200"/>
                  </a:lnTo>
                  <a:lnTo>
                    <a:pt x="215675" y="83928"/>
                  </a:lnTo>
                  <a:cubicBezTo>
                    <a:pt x="238273" y="78565"/>
                    <a:pt x="252295" y="55683"/>
                    <a:pt x="246994" y="32819"/>
                  </a:cubicBezTo>
                  <a:cubicBezTo>
                    <a:pt x="241693" y="9957"/>
                    <a:pt x="219076" y="-4230"/>
                    <a:pt x="196477" y="1133"/>
                  </a:cubicBezTo>
                  <a:cubicBezTo>
                    <a:pt x="173879" y="6497"/>
                    <a:pt x="159857" y="29379"/>
                    <a:pt x="165158" y="52242"/>
                  </a:cubicBezTo>
                  <a:cubicBezTo>
                    <a:pt x="165796" y="54994"/>
                    <a:pt x="166704" y="57675"/>
                    <a:pt x="167868" y="60244"/>
                  </a:cubicBezTo>
                  <a:lnTo>
                    <a:pt x="130877" y="86826"/>
                  </a:lnTo>
                  <a:cubicBezTo>
                    <a:pt x="122929" y="76340"/>
                    <a:pt x="110601" y="70205"/>
                    <a:pt x="97540" y="70238"/>
                  </a:cubicBezTo>
                  <a:lnTo>
                    <a:pt x="4939" y="70238"/>
                  </a:lnTo>
                  <a:cubicBezTo>
                    <a:pt x="2211" y="70238"/>
                    <a:pt x="0" y="72474"/>
                    <a:pt x="0" y="75234"/>
                  </a:cubicBezTo>
                  <a:cubicBezTo>
                    <a:pt x="0" y="77994"/>
                    <a:pt x="2211" y="80231"/>
                    <a:pt x="4939" y="80231"/>
                  </a:cubicBezTo>
                  <a:lnTo>
                    <a:pt x="70525" y="80231"/>
                  </a:lnTo>
                  <a:cubicBezTo>
                    <a:pt x="57600" y="91179"/>
                    <a:pt x="52422" y="108902"/>
                    <a:pt x="57388" y="125200"/>
                  </a:cubicBezTo>
                  <a:lnTo>
                    <a:pt x="4939" y="125200"/>
                  </a:lnTo>
                  <a:cubicBezTo>
                    <a:pt x="2211" y="125200"/>
                    <a:pt x="0" y="127437"/>
                    <a:pt x="0" y="130197"/>
                  </a:cubicBezTo>
                  <a:cubicBezTo>
                    <a:pt x="0" y="132956"/>
                    <a:pt x="2211" y="135194"/>
                    <a:pt x="4939" y="135194"/>
                  </a:cubicBezTo>
                  <a:lnTo>
                    <a:pt x="60500" y="135194"/>
                  </a:lnTo>
                  <a:cubicBezTo>
                    <a:pt x="60953" y="135173"/>
                    <a:pt x="61402" y="135089"/>
                    <a:pt x="61833" y="134944"/>
                  </a:cubicBezTo>
                  <a:cubicBezTo>
                    <a:pt x="73906" y="154904"/>
                    <a:pt x="99687" y="161183"/>
                    <a:pt x="119416" y="148968"/>
                  </a:cubicBezTo>
                  <a:cubicBezTo>
                    <a:pt x="125301" y="145324"/>
                    <a:pt x="130205" y="140267"/>
                    <a:pt x="133692" y="134244"/>
                  </a:cubicBezTo>
                  <a:lnTo>
                    <a:pt x="185796" y="155180"/>
                  </a:lnTo>
                  <a:cubicBezTo>
                    <a:pt x="178977" y="177599"/>
                    <a:pt x="191412" y="201366"/>
                    <a:pt x="213571" y="208265"/>
                  </a:cubicBezTo>
                  <a:cubicBezTo>
                    <a:pt x="235730" y="215164"/>
                    <a:pt x="259222" y="202582"/>
                    <a:pt x="266041" y="180163"/>
                  </a:cubicBezTo>
                  <a:cubicBezTo>
                    <a:pt x="272861" y="157744"/>
                    <a:pt x="260425" y="133978"/>
                    <a:pt x="238265" y="127079"/>
                  </a:cubicBezTo>
                  <a:cubicBezTo>
                    <a:pt x="234274" y="125836"/>
                    <a:pt x="230123" y="125203"/>
                    <a:pt x="225947" y="125200"/>
                  </a:cubicBezTo>
                  <a:close/>
                  <a:moveTo>
                    <a:pt x="206192" y="10278"/>
                  </a:moveTo>
                  <a:cubicBezTo>
                    <a:pt x="223922" y="10278"/>
                    <a:pt x="238294" y="24819"/>
                    <a:pt x="238294" y="42756"/>
                  </a:cubicBezTo>
                  <a:cubicBezTo>
                    <a:pt x="238294" y="60693"/>
                    <a:pt x="223922" y="75234"/>
                    <a:pt x="206192" y="75234"/>
                  </a:cubicBezTo>
                  <a:cubicBezTo>
                    <a:pt x="188463" y="75234"/>
                    <a:pt x="174091" y="60693"/>
                    <a:pt x="174091" y="42756"/>
                  </a:cubicBezTo>
                  <a:cubicBezTo>
                    <a:pt x="174118" y="24830"/>
                    <a:pt x="188474" y="10306"/>
                    <a:pt x="206192" y="10278"/>
                  </a:cubicBezTo>
                  <a:close/>
                  <a:moveTo>
                    <a:pt x="97540" y="145187"/>
                  </a:moveTo>
                  <a:cubicBezTo>
                    <a:pt x="79811" y="145187"/>
                    <a:pt x="65438" y="130646"/>
                    <a:pt x="65438" y="112709"/>
                  </a:cubicBezTo>
                  <a:cubicBezTo>
                    <a:pt x="65438" y="94772"/>
                    <a:pt x="79811" y="80231"/>
                    <a:pt x="97540" y="80231"/>
                  </a:cubicBezTo>
                  <a:cubicBezTo>
                    <a:pt x="115270" y="80231"/>
                    <a:pt x="129642" y="94772"/>
                    <a:pt x="129642" y="112709"/>
                  </a:cubicBezTo>
                  <a:cubicBezTo>
                    <a:pt x="129615" y="130634"/>
                    <a:pt x="115258" y="145159"/>
                    <a:pt x="97540" y="145187"/>
                  </a:cubicBezTo>
                  <a:close/>
                  <a:moveTo>
                    <a:pt x="137692" y="125200"/>
                  </a:moveTo>
                  <a:cubicBezTo>
                    <a:pt x="140725" y="115313"/>
                    <a:pt x="140057" y="104642"/>
                    <a:pt x="135815" y="95220"/>
                  </a:cubicBezTo>
                  <a:lnTo>
                    <a:pt x="172905" y="68389"/>
                  </a:lnTo>
                  <a:cubicBezTo>
                    <a:pt x="180718" y="78858"/>
                    <a:pt x="192882" y="85076"/>
                    <a:pt x="205847" y="85227"/>
                  </a:cubicBezTo>
                  <a:lnTo>
                    <a:pt x="212514" y="127499"/>
                  </a:lnTo>
                  <a:cubicBezTo>
                    <a:pt x="202977" y="130779"/>
                    <a:pt x="194917" y="137409"/>
                    <a:pt x="189796" y="146186"/>
                  </a:cubicBezTo>
                  <a:close/>
                  <a:moveTo>
                    <a:pt x="225947" y="200150"/>
                  </a:moveTo>
                  <a:cubicBezTo>
                    <a:pt x="208218" y="200150"/>
                    <a:pt x="193846" y="185609"/>
                    <a:pt x="193846" y="167671"/>
                  </a:cubicBezTo>
                  <a:cubicBezTo>
                    <a:pt x="193846" y="149734"/>
                    <a:pt x="208218" y="135194"/>
                    <a:pt x="225947" y="135194"/>
                  </a:cubicBezTo>
                  <a:cubicBezTo>
                    <a:pt x="243677" y="135194"/>
                    <a:pt x="258051" y="149734"/>
                    <a:pt x="258051" y="167671"/>
                  </a:cubicBezTo>
                  <a:cubicBezTo>
                    <a:pt x="258021" y="185597"/>
                    <a:pt x="243666" y="200122"/>
                    <a:pt x="225947" y="200150"/>
                  </a:cubicBezTo>
                  <a:close/>
                </a:path>
              </a:pathLst>
            </a:custGeom>
            <a:grpFill/>
            <a:ln w="29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C8128794-055D-47AA-B683-D89DD602DBE0}"/>
              </a:ext>
            </a:extLst>
          </p:cNvPr>
          <p:cNvGrpSpPr/>
          <p:nvPr/>
        </p:nvGrpSpPr>
        <p:grpSpPr>
          <a:xfrm>
            <a:off x="6555914" y="2081504"/>
            <a:ext cx="1596142" cy="1596142"/>
            <a:chOff x="1514793" y="2081504"/>
            <a:chExt cx="1596142" cy="1596142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E46AFED9-6CAB-42AB-A9A3-A9AAF713246F}"/>
                </a:ext>
              </a:extLst>
            </p:cNvPr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8" name="弧形 87">
              <a:extLst>
                <a:ext uri="{FF2B5EF4-FFF2-40B4-BE49-F238E27FC236}">
                  <a16:creationId xmlns:a16="http://schemas.microsoft.com/office/drawing/2014/main" xmlns="" id="{F62F5A58-33B0-4D95-940A-2A0D79122ACB}"/>
                </a:ext>
              </a:extLst>
            </p:cNvPr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弧形 88">
              <a:extLst>
                <a:ext uri="{FF2B5EF4-FFF2-40B4-BE49-F238E27FC236}">
                  <a16:creationId xmlns:a16="http://schemas.microsoft.com/office/drawing/2014/main" xmlns="" id="{A08BBD62-2E5B-448C-B021-5515E0AD3AAA}"/>
                </a:ext>
              </a:extLst>
            </p:cNvPr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弧形 89">
              <a:extLst>
                <a:ext uri="{FF2B5EF4-FFF2-40B4-BE49-F238E27FC236}">
                  <a16:creationId xmlns:a16="http://schemas.microsoft.com/office/drawing/2014/main" xmlns="" id="{2CE9C318-BA29-4E85-A0EA-BD8E2E2BE6C5}"/>
                </a:ext>
              </a:extLst>
            </p:cNvPr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Arc 38+">
              <a:extLst>
                <a:ext uri="{FF2B5EF4-FFF2-40B4-BE49-F238E27FC236}">
                  <a16:creationId xmlns:a16="http://schemas.microsoft.com/office/drawing/2014/main" xmlns="" id="{D0885E26-BC3E-4719-AF8F-9A7BDB378822}"/>
                </a:ext>
              </a:extLst>
            </p:cNvPr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C66B3944-58E4-4A5C-84CF-B4FF4C3E072B}"/>
              </a:ext>
            </a:extLst>
          </p:cNvPr>
          <p:cNvGrpSpPr/>
          <p:nvPr/>
        </p:nvGrpSpPr>
        <p:grpSpPr>
          <a:xfrm>
            <a:off x="9083905" y="2081504"/>
            <a:ext cx="1596142" cy="1596142"/>
            <a:chOff x="1514793" y="2081504"/>
            <a:chExt cx="1596142" cy="1596142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E5291240-F6C2-4973-BB1F-64B1DE5DEAEB}"/>
                </a:ext>
              </a:extLst>
            </p:cNvPr>
            <p:cNvSpPr/>
            <p:nvPr/>
          </p:nvSpPr>
          <p:spPr>
            <a:xfrm>
              <a:off x="1787402" y="2354113"/>
              <a:ext cx="1050926" cy="105092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弧形 93">
              <a:extLst>
                <a:ext uri="{FF2B5EF4-FFF2-40B4-BE49-F238E27FC236}">
                  <a16:creationId xmlns:a16="http://schemas.microsoft.com/office/drawing/2014/main" xmlns="" id="{CD4C85FE-D073-47DB-87B7-ADE19FB7DFBF}"/>
                </a:ext>
              </a:extLst>
            </p:cNvPr>
            <p:cNvSpPr/>
            <p:nvPr/>
          </p:nvSpPr>
          <p:spPr>
            <a:xfrm>
              <a:off x="1695622" y="2262333"/>
              <a:ext cx="1234486" cy="1234486"/>
            </a:xfrm>
            <a:prstGeom prst="arc">
              <a:avLst>
                <a:gd name="adj1" fmla="val 9989248"/>
                <a:gd name="adj2" fmla="val 18546388"/>
              </a:avLst>
            </a:prstGeom>
            <a:ln w="6350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xmlns="" id="{37A41D76-E0C4-4A42-B6FE-3446D881FA6D}"/>
                </a:ext>
              </a:extLst>
            </p:cNvPr>
            <p:cNvSpPr/>
            <p:nvPr/>
          </p:nvSpPr>
          <p:spPr>
            <a:xfrm>
              <a:off x="1594982" y="2161693"/>
              <a:ext cx="1435766" cy="1435766"/>
            </a:xfrm>
            <a:prstGeom prst="arc">
              <a:avLst>
                <a:gd name="adj1" fmla="val 18200386"/>
                <a:gd name="adj2" fmla="val 10502422"/>
              </a:avLst>
            </a:prstGeom>
            <a:ln w="6350">
              <a:solidFill>
                <a:schemeClr val="accent1">
                  <a:alpha val="1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xmlns="" id="{15F5B327-FC6A-4AC1-B291-8F630C3EE986}"/>
                </a:ext>
              </a:extLst>
            </p:cNvPr>
            <p:cNvSpPr/>
            <p:nvPr/>
          </p:nvSpPr>
          <p:spPr>
            <a:xfrm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137432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" name="Arc 38+">
              <a:extLst>
                <a:ext uri="{FF2B5EF4-FFF2-40B4-BE49-F238E27FC236}">
                  <a16:creationId xmlns:a16="http://schemas.microsoft.com/office/drawing/2014/main" xmlns="" id="{5BB89F65-07C4-4F8F-BE6C-9613CF1266D6}"/>
                </a:ext>
              </a:extLst>
            </p:cNvPr>
            <p:cNvSpPr/>
            <p:nvPr/>
          </p:nvSpPr>
          <p:spPr>
            <a:xfrm flipH="1" flipV="1">
              <a:off x="1514793" y="2081504"/>
              <a:ext cx="1596142" cy="1596142"/>
            </a:xfrm>
            <a:prstGeom prst="arc">
              <a:avLst>
                <a:gd name="adj1" fmla="val 16772004"/>
                <a:gd name="adj2" fmla="val 3227625"/>
              </a:avLst>
            </a:prstGeom>
            <a:ln w="19050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1" name="图形 21">
            <a:extLst>
              <a:ext uri="{FF2B5EF4-FFF2-40B4-BE49-F238E27FC236}">
                <a16:creationId xmlns:a16="http://schemas.microsoft.com/office/drawing/2014/main" xmlns="" id="{80FEA27E-2938-43FF-B4B8-294FA4FB66C9}"/>
              </a:ext>
            </a:extLst>
          </p:cNvPr>
          <p:cNvGrpSpPr/>
          <p:nvPr/>
        </p:nvGrpSpPr>
        <p:grpSpPr>
          <a:xfrm>
            <a:off x="7096125" y="2621715"/>
            <a:ext cx="515720" cy="515720"/>
            <a:chOff x="7104440" y="2788444"/>
            <a:chExt cx="520828" cy="520828"/>
          </a:xfrm>
          <a:solidFill>
            <a:schemeClr val="bg1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720B0CA-F802-49B5-A077-77A41AADEB10}"/>
                </a:ext>
              </a:extLst>
            </p:cNvPr>
            <p:cNvSpPr/>
            <p:nvPr/>
          </p:nvSpPr>
          <p:spPr>
            <a:xfrm>
              <a:off x="7107117" y="2828857"/>
              <a:ext cx="420873" cy="440000"/>
            </a:xfrm>
            <a:custGeom>
              <a:avLst/>
              <a:gdLst>
                <a:gd name="connsiteX0" fmla="*/ 286958 w 420873"/>
                <a:gd name="connsiteY0" fmla="*/ 244870 h 440000"/>
                <a:gd name="connsiteX1" fmla="*/ 344351 w 420873"/>
                <a:gd name="connsiteY1" fmla="*/ 133913 h 440000"/>
                <a:gd name="connsiteX2" fmla="*/ 210438 w 420873"/>
                <a:gd name="connsiteY2" fmla="*/ 0 h 440000"/>
                <a:gd name="connsiteX3" fmla="*/ 76523 w 420873"/>
                <a:gd name="connsiteY3" fmla="*/ 133913 h 440000"/>
                <a:gd name="connsiteX4" fmla="*/ 133913 w 420873"/>
                <a:gd name="connsiteY4" fmla="*/ 244870 h 440000"/>
                <a:gd name="connsiteX5" fmla="*/ 0 w 420873"/>
                <a:gd name="connsiteY5" fmla="*/ 440001 h 440000"/>
                <a:gd name="connsiteX6" fmla="*/ 38260 w 420873"/>
                <a:gd name="connsiteY6" fmla="*/ 440001 h 440000"/>
                <a:gd name="connsiteX7" fmla="*/ 179826 w 420873"/>
                <a:gd name="connsiteY7" fmla="*/ 271653 h 440000"/>
                <a:gd name="connsiteX8" fmla="*/ 191305 w 420873"/>
                <a:gd name="connsiteY8" fmla="*/ 306088 h 440000"/>
                <a:gd name="connsiteX9" fmla="*/ 229568 w 420873"/>
                <a:gd name="connsiteY9" fmla="*/ 306088 h 440000"/>
                <a:gd name="connsiteX10" fmla="*/ 241047 w 420873"/>
                <a:gd name="connsiteY10" fmla="*/ 271653 h 440000"/>
                <a:gd name="connsiteX11" fmla="*/ 382613 w 420873"/>
                <a:gd name="connsiteY11" fmla="*/ 440001 h 440000"/>
                <a:gd name="connsiteX12" fmla="*/ 420873 w 420873"/>
                <a:gd name="connsiteY12" fmla="*/ 440001 h 440000"/>
                <a:gd name="connsiteX13" fmla="*/ 286958 w 420873"/>
                <a:gd name="connsiteY13" fmla="*/ 244870 h 440000"/>
                <a:gd name="connsiteX14" fmla="*/ 210435 w 420873"/>
                <a:gd name="connsiteY14" fmla="*/ 229565 h 440000"/>
                <a:gd name="connsiteX15" fmla="*/ 114783 w 420873"/>
                <a:gd name="connsiteY15" fmla="*/ 133913 h 440000"/>
                <a:gd name="connsiteX16" fmla="*/ 210435 w 420873"/>
                <a:gd name="connsiteY16" fmla="*/ 38260 h 440000"/>
                <a:gd name="connsiteX17" fmla="*/ 306088 w 420873"/>
                <a:gd name="connsiteY17" fmla="*/ 133913 h 440000"/>
                <a:gd name="connsiteX18" fmla="*/ 210435 w 420873"/>
                <a:gd name="connsiteY18" fmla="*/ 229565 h 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0873" h="440000">
                  <a:moveTo>
                    <a:pt x="286958" y="244870"/>
                  </a:moveTo>
                  <a:cubicBezTo>
                    <a:pt x="321392" y="220000"/>
                    <a:pt x="344351" y="179826"/>
                    <a:pt x="344351" y="133913"/>
                  </a:cubicBezTo>
                  <a:cubicBezTo>
                    <a:pt x="344351" y="59304"/>
                    <a:pt x="285046" y="0"/>
                    <a:pt x="210438" y="0"/>
                  </a:cubicBezTo>
                  <a:cubicBezTo>
                    <a:pt x="135829" y="0"/>
                    <a:pt x="76523" y="59304"/>
                    <a:pt x="76523" y="133913"/>
                  </a:cubicBezTo>
                  <a:cubicBezTo>
                    <a:pt x="76523" y="179826"/>
                    <a:pt x="99478" y="220000"/>
                    <a:pt x="133913" y="244870"/>
                  </a:cubicBezTo>
                  <a:cubicBezTo>
                    <a:pt x="55479" y="275479"/>
                    <a:pt x="0" y="350087"/>
                    <a:pt x="0" y="440001"/>
                  </a:cubicBezTo>
                  <a:lnTo>
                    <a:pt x="38260" y="440001"/>
                  </a:lnTo>
                  <a:cubicBezTo>
                    <a:pt x="38260" y="355827"/>
                    <a:pt x="99478" y="285044"/>
                    <a:pt x="179826" y="271653"/>
                  </a:cubicBezTo>
                  <a:lnTo>
                    <a:pt x="191305" y="306088"/>
                  </a:lnTo>
                  <a:lnTo>
                    <a:pt x="229568" y="306088"/>
                  </a:lnTo>
                  <a:lnTo>
                    <a:pt x="241047" y="271653"/>
                  </a:lnTo>
                  <a:cubicBezTo>
                    <a:pt x="321395" y="286958"/>
                    <a:pt x="382613" y="355827"/>
                    <a:pt x="382613" y="440001"/>
                  </a:cubicBezTo>
                  <a:lnTo>
                    <a:pt x="420873" y="440001"/>
                  </a:lnTo>
                  <a:cubicBezTo>
                    <a:pt x="420871" y="350087"/>
                    <a:pt x="365392" y="275479"/>
                    <a:pt x="286958" y="244870"/>
                  </a:cubicBezTo>
                  <a:close/>
                  <a:moveTo>
                    <a:pt x="210435" y="229565"/>
                  </a:moveTo>
                  <a:cubicBezTo>
                    <a:pt x="156868" y="229565"/>
                    <a:pt x="114783" y="187477"/>
                    <a:pt x="114783" y="133913"/>
                  </a:cubicBezTo>
                  <a:cubicBezTo>
                    <a:pt x="114783" y="80348"/>
                    <a:pt x="156871" y="38260"/>
                    <a:pt x="210435" y="38260"/>
                  </a:cubicBezTo>
                  <a:cubicBezTo>
                    <a:pt x="264000" y="38260"/>
                    <a:pt x="306088" y="80348"/>
                    <a:pt x="306088" y="133913"/>
                  </a:cubicBezTo>
                  <a:cubicBezTo>
                    <a:pt x="306088" y="187477"/>
                    <a:pt x="264000" y="229565"/>
                    <a:pt x="210435" y="229565"/>
                  </a:cubicBezTo>
                  <a:close/>
                </a:path>
              </a:pathLst>
            </a:custGeom>
            <a:grpFill/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FE8570EB-FBF3-4DD8-B7A8-0CF9AE345FD9}"/>
                </a:ext>
              </a:extLst>
            </p:cNvPr>
            <p:cNvSpPr/>
            <p:nvPr/>
          </p:nvSpPr>
          <p:spPr>
            <a:xfrm>
              <a:off x="7279292" y="2834190"/>
              <a:ext cx="345975" cy="434667"/>
            </a:xfrm>
            <a:custGeom>
              <a:avLst/>
              <a:gdLst>
                <a:gd name="connsiteX0" fmla="*/ 19130 w 345975"/>
                <a:gd name="connsiteY0" fmla="*/ 319885 h 434667"/>
                <a:gd name="connsiteX1" fmla="*/ 0 w 345975"/>
                <a:gd name="connsiteY1" fmla="*/ 434668 h 434667"/>
                <a:gd name="connsiteX2" fmla="*/ 76523 w 345975"/>
                <a:gd name="connsiteY2" fmla="*/ 434668 h 434667"/>
                <a:gd name="connsiteX3" fmla="*/ 57393 w 345975"/>
                <a:gd name="connsiteY3" fmla="*/ 319885 h 434667"/>
                <a:gd name="connsiteX4" fmla="*/ 19130 w 345975"/>
                <a:gd name="connsiteY4" fmla="*/ 319885 h 434667"/>
                <a:gd name="connsiteX5" fmla="*/ 345681 w 345975"/>
                <a:gd name="connsiteY5" fmla="*/ 373054 h 434667"/>
                <a:gd name="connsiteX6" fmla="*/ 231099 w 345975"/>
                <a:gd name="connsiteY6" fmla="*/ 224443 h 434667"/>
                <a:gd name="connsiteX7" fmla="*/ 281099 w 345975"/>
                <a:gd name="connsiteY7" fmla="*/ 124270 h 434667"/>
                <a:gd name="connsiteX8" fmla="*/ 171204 w 345975"/>
                <a:gd name="connsiteY8" fmla="*/ 138 h 434667"/>
                <a:gd name="connsiteX9" fmla="*/ 151933 w 345975"/>
                <a:gd name="connsiteY9" fmla="*/ 15242 h 434667"/>
                <a:gd name="connsiteX10" fmla="*/ 167037 w 345975"/>
                <a:gd name="connsiteY10" fmla="*/ 34513 h 434667"/>
                <a:gd name="connsiteX11" fmla="*/ 246378 w 345975"/>
                <a:gd name="connsiteY11" fmla="*/ 124095 h 434667"/>
                <a:gd name="connsiteX12" fmla="*/ 178495 w 345975"/>
                <a:gd name="connsiteY12" fmla="*/ 211594 h 434667"/>
                <a:gd name="connsiteX13" fmla="*/ 175024 w 345975"/>
                <a:gd name="connsiteY13" fmla="*/ 212810 h 434667"/>
                <a:gd name="connsiteX14" fmla="*/ 160267 w 345975"/>
                <a:gd name="connsiteY14" fmla="*/ 229998 h 434667"/>
                <a:gd name="connsiteX15" fmla="*/ 177628 w 345975"/>
                <a:gd name="connsiteY15" fmla="*/ 247360 h 434667"/>
                <a:gd name="connsiteX16" fmla="*/ 311307 w 345975"/>
                <a:gd name="connsiteY16" fmla="*/ 379475 h 434667"/>
                <a:gd name="connsiteX17" fmla="*/ 328320 w 345975"/>
                <a:gd name="connsiteY17" fmla="*/ 393538 h 434667"/>
                <a:gd name="connsiteX18" fmla="*/ 331619 w 345975"/>
                <a:gd name="connsiteY18" fmla="*/ 393191 h 434667"/>
                <a:gd name="connsiteX19" fmla="*/ 345681 w 345975"/>
                <a:gd name="connsiteY19" fmla="*/ 373054 h 43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75" h="434667">
                  <a:moveTo>
                    <a:pt x="19130" y="319885"/>
                  </a:moveTo>
                  <a:lnTo>
                    <a:pt x="0" y="434668"/>
                  </a:lnTo>
                  <a:lnTo>
                    <a:pt x="76523" y="434668"/>
                  </a:lnTo>
                  <a:lnTo>
                    <a:pt x="57393" y="319885"/>
                  </a:lnTo>
                  <a:lnTo>
                    <a:pt x="19130" y="319885"/>
                  </a:lnTo>
                  <a:close/>
                  <a:moveTo>
                    <a:pt x="345681" y="373054"/>
                  </a:moveTo>
                  <a:cubicBezTo>
                    <a:pt x="332661" y="305867"/>
                    <a:pt x="285961" y="248055"/>
                    <a:pt x="231099" y="224443"/>
                  </a:cubicBezTo>
                  <a:cubicBezTo>
                    <a:pt x="261828" y="201352"/>
                    <a:pt x="281099" y="164723"/>
                    <a:pt x="281099" y="124270"/>
                  </a:cubicBezTo>
                  <a:cubicBezTo>
                    <a:pt x="281099" y="61075"/>
                    <a:pt x="233878" y="7604"/>
                    <a:pt x="171204" y="138"/>
                  </a:cubicBezTo>
                  <a:cubicBezTo>
                    <a:pt x="161658" y="-1078"/>
                    <a:pt x="152975" y="5867"/>
                    <a:pt x="151933" y="15242"/>
                  </a:cubicBezTo>
                  <a:cubicBezTo>
                    <a:pt x="150717" y="24792"/>
                    <a:pt x="157662" y="33471"/>
                    <a:pt x="167037" y="34513"/>
                  </a:cubicBezTo>
                  <a:cubicBezTo>
                    <a:pt x="212349" y="39896"/>
                    <a:pt x="246378" y="78437"/>
                    <a:pt x="246378" y="124095"/>
                  </a:cubicBezTo>
                  <a:cubicBezTo>
                    <a:pt x="246397" y="165345"/>
                    <a:pt x="218456" y="201361"/>
                    <a:pt x="178495" y="211594"/>
                  </a:cubicBezTo>
                  <a:cubicBezTo>
                    <a:pt x="177279" y="211941"/>
                    <a:pt x="176066" y="212290"/>
                    <a:pt x="175024" y="212810"/>
                  </a:cubicBezTo>
                  <a:cubicBezTo>
                    <a:pt x="166691" y="214027"/>
                    <a:pt x="160267" y="221318"/>
                    <a:pt x="160267" y="229998"/>
                  </a:cubicBezTo>
                  <a:cubicBezTo>
                    <a:pt x="160267" y="239548"/>
                    <a:pt x="168079" y="247360"/>
                    <a:pt x="177628" y="247360"/>
                  </a:cubicBezTo>
                  <a:cubicBezTo>
                    <a:pt x="236136" y="247360"/>
                    <a:pt x="297419" y="307951"/>
                    <a:pt x="311307" y="379475"/>
                  </a:cubicBezTo>
                  <a:cubicBezTo>
                    <a:pt x="312869" y="387809"/>
                    <a:pt x="320161" y="393538"/>
                    <a:pt x="328320" y="393538"/>
                  </a:cubicBezTo>
                  <a:cubicBezTo>
                    <a:pt x="329361" y="393538"/>
                    <a:pt x="330577" y="393363"/>
                    <a:pt x="331619" y="393191"/>
                  </a:cubicBezTo>
                  <a:cubicBezTo>
                    <a:pt x="341342" y="391629"/>
                    <a:pt x="347415" y="382429"/>
                    <a:pt x="345681" y="373054"/>
                  </a:cubicBezTo>
                  <a:close/>
                </a:path>
              </a:pathLst>
            </a:custGeom>
            <a:grpFill/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B8ACB4FA-5ABB-4111-8465-BA89A3EE1DB8}"/>
              </a:ext>
            </a:extLst>
          </p:cNvPr>
          <p:cNvSpPr/>
          <p:nvPr/>
        </p:nvSpPr>
        <p:spPr>
          <a:xfrm>
            <a:off x="9646563" y="2642041"/>
            <a:ext cx="470827" cy="475068"/>
          </a:xfrm>
          <a:custGeom>
            <a:avLst/>
            <a:gdLst>
              <a:gd name="connsiteX0" fmla="*/ 390236 w 470827"/>
              <a:gd name="connsiteY0" fmla="*/ 214205 h 475068"/>
              <a:gd name="connsiteX1" fmla="*/ 377511 w 470827"/>
              <a:gd name="connsiteY1" fmla="*/ 226930 h 475068"/>
              <a:gd name="connsiteX2" fmla="*/ 377511 w 470827"/>
              <a:gd name="connsiteY2" fmla="*/ 428410 h 475068"/>
              <a:gd name="connsiteX3" fmla="*/ 354182 w 470827"/>
              <a:gd name="connsiteY3" fmla="*/ 451739 h 475068"/>
              <a:gd name="connsiteX4" fmla="*/ 46659 w 470827"/>
              <a:gd name="connsiteY4" fmla="*/ 451739 h 475068"/>
              <a:gd name="connsiteX5" fmla="*/ 23330 w 470827"/>
              <a:gd name="connsiteY5" fmla="*/ 428410 h 475068"/>
              <a:gd name="connsiteX6" fmla="*/ 23330 w 470827"/>
              <a:gd name="connsiteY6" fmla="*/ 48780 h 475068"/>
              <a:gd name="connsiteX7" fmla="*/ 46659 w 470827"/>
              <a:gd name="connsiteY7" fmla="*/ 25450 h 475068"/>
              <a:gd name="connsiteX8" fmla="*/ 237535 w 470827"/>
              <a:gd name="connsiteY8" fmla="*/ 25450 h 475068"/>
              <a:gd name="connsiteX9" fmla="*/ 248139 w 470827"/>
              <a:gd name="connsiteY9" fmla="*/ 12725 h 475068"/>
              <a:gd name="connsiteX10" fmla="*/ 237535 w 470827"/>
              <a:gd name="connsiteY10" fmla="*/ 0 h 475068"/>
              <a:gd name="connsiteX11" fmla="*/ 46659 w 470827"/>
              <a:gd name="connsiteY11" fmla="*/ 0 h 475068"/>
              <a:gd name="connsiteX12" fmla="*/ 0 w 470827"/>
              <a:gd name="connsiteY12" fmla="*/ 46659 h 475068"/>
              <a:gd name="connsiteX13" fmla="*/ 0 w 470827"/>
              <a:gd name="connsiteY13" fmla="*/ 428410 h 475068"/>
              <a:gd name="connsiteX14" fmla="*/ 46659 w 470827"/>
              <a:gd name="connsiteY14" fmla="*/ 475069 h 475068"/>
              <a:gd name="connsiteX15" fmla="*/ 356303 w 470827"/>
              <a:gd name="connsiteY15" fmla="*/ 475069 h 475068"/>
              <a:gd name="connsiteX16" fmla="*/ 402962 w 470827"/>
              <a:gd name="connsiteY16" fmla="*/ 428410 h 475068"/>
              <a:gd name="connsiteX17" fmla="*/ 402962 w 470827"/>
              <a:gd name="connsiteY17" fmla="*/ 226930 h 475068"/>
              <a:gd name="connsiteX18" fmla="*/ 402962 w 470827"/>
              <a:gd name="connsiteY18" fmla="*/ 224809 h 475068"/>
              <a:gd name="connsiteX19" fmla="*/ 390236 w 470827"/>
              <a:gd name="connsiteY19" fmla="*/ 214205 h 475068"/>
              <a:gd name="connsiteX20" fmla="*/ 458103 w 470827"/>
              <a:gd name="connsiteY20" fmla="*/ 25450 h 475068"/>
              <a:gd name="connsiteX21" fmla="*/ 432653 w 470827"/>
              <a:gd name="connsiteY21" fmla="*/ 14846 h 475068"/>
              <a:gd name="connsiteX22" fmla="*/ 407203 w 470827"/>
              <a:gd name="connsiteY22" fmla="*/ 25450 h 475068"/>
              <a:gd name="connsiteX23" fmla="*/ 405083 w 470827"/>
              <a:gd name="connsiteY23" fmla="*/ 27571 h 475068"/>
              <a:gd name="connsiteX24" fmla="*/ 203601 w 470827"/>
              <a:gd name="connsiteY24" fmla="*/ 229051 h 475068"/>
              <a:gd name="connsiteX25" fmla="*/ 184514 w 470827"/>
              <a:gd name="connsiteY25" fmla="*/ 296918 h 475068"/>
              <a:gd name="connsiteX26" fmla="*/ 254502 w 470827"/>
              <a:gd name="connsiteY26" fmla="*/ 277830 h 475068"/>
              <a:gd name="connsiteX27" fmla="*/ 460224 w 470827"/>
              <a:gd name="connsiteY27" fmla="*/ 74230 h 475068"/>
              <a:gd name="connsiteX28" fmla="*/ 470827 w 470827"/>
              <a:gd name="connsiteY28" fmla="*/ 48780 h 475068"/>
              <a:gd name="connsiteX29" fmla="*/ 458103 w 470827"/>
              <a:gd name="connsiteY29" fmla="*/ 25450 h 475068"/>
              <a:gd name="connsiteX30" fmla="*/ 424170 w 470827"/>
              <a:gd name="connsiteY30" fmla="*/ 82713 h 475068"/>
              <a:gd name="connsiteX31" fmla="*/ 243898 w 470827"/>
              <a:gd name="connsiteY31" fmla="*/ 262984 h 475068"/>
              <a:gd name="connsiteX32" fmla="*/ 209964 w 470827"/>
              <a:gd name="connsiteY32" fmla="*/ 269347 h 475068"/>
              <a:gd name="connsiteX33" fmla="*/ 218448 w 470827"/>
              <a:gd name="connsiteY33" fmla="*/ 237534 h 475068"/>
              <a:gd name="connsiteX34" fmla="*/ 398720 w 470827"/>
              <a:gd name="connsiteY34" fmla="*/ 57263 h 475068"/>
              <a:gd name="connsiteX35" fmla="*/ 396599 w 470827"/>
              <a:gd name="connsiteY35" fmla="*/ 55142 h 475068"/>
              <a:gd name="connsiteX36" fmla="*/ 409324 w 470827"/>
              <a:gd name="connsiteY36" fmla="*/ 65746 h 475068"/>
              <a:gd name="connsiteX37" fmla="*/ 424170 w 470827"/>
              <a:gd name="connsiteY37" fmla="*/ 82713 h 475068"/>
              <a:gd name="connsiteX38" fmla="*/ 135734 w 470827"/>
              <a:gd name="connsiteY38" fmla="*/ 248138 h 475068"/>
              <a:gd name="connsiteX39" fmla="*/ 89076 w 470827"/>
              <a:gd name="connsiteY39" fmla="*/ 248138 h 475068"/>
              <a:gd name="connsiteX40" fmla="*/ 76350 w 470827"/>
              <a:gd name="connsiteY40" fmla="*/ 260863 h 475068"/>
              <a:gd name="connsiteX41" fmla="*/ 89076 w 470827"/>
              <a:gd name="connsiteY41" fmla="*/ 273588 h 475068"/>
              <a:gd name="connsiteX42" fmla="*/ 135734 w 470827"/>
              <a:gd name="connsiteY42" fmla="*/ 273588 h 475068"/>
              <a:gd name="connsiteX43" fmla="*/ 148460 w 470827"/>
              <a:gd name="connsiteY43" fmla="*/ 260863 h 475068"/>
              <a:gd name="connsiteX44" fmla="*/ 135734 w 470827"/>
              <a:gd name="connsiteY44" fmla="*/ 248138 h 475068"/>
              <a:gd name="connsiteX45" fmla="*/ 72109 w 470827"/>
              <a:gd name="connsiteY45" fmla="*/ 373268 h 475068"/>
              <a:gd name="connsiteX46" fmla="*/ 82713 w 470827"/>
              <a:gd name="connsiteY46" fmla="*/ 383872 h 475068"/>
              <a:gd name="connsiteX47" fmla="*/ 318127 w 470827"/>
              <a:gd name="connsiteY47" fmla="*/ 383872 h 475068"/>
              <a:gd name="connsiteX48" fmla="*/ 330852 w 470827"/>
              <a:gd name="connsiteY48" fmla="*/ 373268 h 475068"/>
              <a:gd name="connsiteX49" fmla="*/ 318127 w 470827"/>
              <a:gd name="connsiteY49" fmla="*/ 360543 h 475068"/>
              <a:gd name="connsiteX50" fmla="*/ 82713 w 470827"/>
              <a:gd name="connsiteY50" fmla="*/ 360543 h 475068"/>
              <a:gd name="connsiteX51" fmla="*/ 72109 w 470827"/>
              <a:gd name="connsiteY51" fmla="*/ 373268 h 47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70827" h="475068">
                <a:moveTo>
                  <a:pt x="390236" y="214205"/>
                </a:moveTo>
                <a:cubicBezTo>
                  <a:pt x="383874" y="214205"/>
                  <a:pt x="377511" y="220568"/>
                  <a:pt x="377511" y="226930"/>
                </a:cubicBezTo>
                <a:lnTo>
                  <a:pt x="377511" y="428410"/>
                </a:lnTo>
                <a:cubicBezTo>
                  <a:pt x="377511" y="441135"/>
                  <a:pt x="366907" y="451739"/>
                  <a:pt x="354182" y="451739"/>
                </a:cubicBezTo>
                <a:lnTo>
                  <a:pt x="46659" y="451739"/>
                </a:lnTo>
                <a:cubicBezTo>
                  <a:pt x="33934" y="451739"/>
                  <a:pt x="23330" y="441135"/>
                  <a:pt x="23330" y="428410"/>
                </a:cubicBezTo>
                <a:lnTo>
                  <a:pt x="23330" y="48780"/>
                </a:lnTo>
                <a:cubicBezTo>
                  <a:pt x="21209" y="36054"/>
                  <a:pt x="33934" y="25450"/>
                  <a:pt x="46659" y="25450"/>
                </a:cubicBezTo>
                <a:lnTo>
                  <a:pt x="237535" y="25450"/>
                </a:lnTo>
                <a:cubicBezTo>
                  <a:pt x="243898" y="25450"/>
                  <a:pt x="248139" y="19088"/>
                  <a:pt x="248139" y="12725"/>
                </a:cubicBezTo>
                <a:cubicBezTo>
                  <a:pt x="248139" y="6363"/>
                  <a:pt x="243898" y="0"/>
                  <a:pt x="237535" y="0"/>
                </a:cubicBezTo>
                <a:lnTo>
                  <a:pt x="46659" y="0"/>
                </a:lnTo>
                <a:cubicBezTo>
                  <a:pt x="21209" y="0"/>
                  <a:pt x="0" y="21208"/>
                  <a:pt x="0" y="46659"/>
                </a:cubicBezTo>
                <a:lnTo>
                  <a:pt x="0" y="428410"/>
                </a:lnTo>
                <a:cubicBezTo>
                  <a:pt x="0" y="453860"/>
                  <a:pt x="21209" y="475069"/>
                  <a:pt x="46659" y="475069"/>
                </a:cubicBezTo>
                <a:lnTo>
                  <a:pt x="356303" y="475069"/>
                </a:lnTo>
                <a:cubicBezTo>
                  <a:pt x="381753" y="475069"/>
                  <a:pt x="402962" y="453860"/>
                  <a:pt x="402962" y="428410"/>
                </a:cubicBezTo>
                <a:lnTo>
                  <a:pt x="402962" y="226930"/>
                </a:lnTo>
                <a:lnTo>
                  <a:pt x="402962" y="224809"/>
                </a:lnTo>
                <a:cubicBezTo>
                  <a:pt x="402962" y="220568"/>
                  <a:pt x="398720" y="214205"/>
                  <a:pt x="390236" y="214205"/>
                </a:cubicBezTo>
                <a:close/>
                <a:moveTo>
                  <a:pt x="458103" y="25450"/>
                </a:moveTo>
                <a:cubicBezTo>
                  <a:pt x="451741" y="19088"/>
                  <a:pt x="443258" y="14846"/>
                  <a:pt x="432653" y="14846"/>
                </a:cubicBezTo>
                <a:cubicBezTo>
                  <a:pt x="422049" y="14846"/>
                  <a:pt x="413566" y="19088"/>
                  <a:pt x="407203" y="25450"/>
                </a:cubicBezTo>
                <a:lnTo>
                  <a:pt x="405083" y="27571"/>
                </a:lnTo>
                <a:lnTo>
                  <a:pt x="203601" y="229051"/>
                </a:lnTo>
                <a:lnTo>
                  <a:pt x="184514" y="296918"/>
                </a:lnTo>
                <a:lnTo>
                  <a:pt x="254502" y="277830"/>
                </a:lnTo>
                <a:lnTo>
                  <a:pt x="460224" y="74230"/>
                </a:lnTo>
                <a:cubicBezTo>
                  <a:pt x="466587" y="67867"/>
                  <a:pt x="470827" y="59384"/>
                  <a:pt x="470827" y="48780"/>
                </a:cubicBezTo>
                <a:cubicBezTo>
                  <a:pt x="466587" y="40296"/>
                  <a:pt x="464465" y="31813"/>
                  <a:pt x="458103" y="25450"/>
                </a:cubicBezTo>
                <a:close/>
                <a:moveTo>
                  <a:pt x="424170" y="82713"/>
                </a:moveTo>
                <a:lnTo>
                  <a:pt x="243898" y="262984"/>
                </a:lnTo>
                <a:lnTo>
                  <a:pt x="209964" y="269347"/>
                </a:lnTo>
                <a:lnTo>
                  <a:pt x="218448" y="237534"/>
                </a:lnTo>
                <a:lnTo>
                  <a:pt x="398720" y="57263"/>
                </a:lnTo>
                <a:lnTo>
                  <a:pt x="396599" y="55142"/>
                </a:lnTo>
                <a:lnTo>
                  <a:pt x="409324" y="65746"/>
                </a:lnTo>
                <a:lnTo>
                  <a:pt x="424170" y="82713"/>
                </a:lnTo>
                <a:close/>
                <a:moveTo>
                  <a:pt x="135734" y="248138"/>
                </a:moveTo>
                <a:lnTo>
                  <a:pt x="89076" y="248138"/>
                </a:lnTo>
                <a:cubicBezTo>
                  <a:pt x="82713" y="248138"/>
                  <a:pt x="76350" y="254501"/>
                  <a:pt x="76350" y="260863"/>
                </a:cubicBezTo>
                <a:cubicBezTo>
                  <a:pt x="76350" y="267226"/>
                  <a:pt x="82713" y="273588"/>
                  <a:pt x="89076" y="273588"/>
                </a:cubicBezTo>
                <a:lnTo>
                  <a:pt x="135734" y="273588"/>
                </a:lnTo>
                <a:cubicBezTo>
                  <a:pt x="142097" y="273588"/>
                  <a:pt x="148460" y="267226"/>
                  <a:pt x="148460" y="260863"/>
                </a:cubicBezTo>
                <a:cubicBezTo>
                  <a:pt x="148460" y="254501"/>
                  <a:pt x="142097" y="248138"/>
                  <a:pt x="135734" y="248138"/>
                </a:cubicBezTo>
                <a:close/>
                <a:moveTo>
                  <a:pt x="72109" y="373268"/>
                </a:moveTo>
                <a:cubicBezTo>
                  <a:pt x="72109" y="379631"/>
                  <a:pt x="76350" y="383872"/>
                  <a:pt x="82713" y="383872"/>
                </a:cubicBezTo>
                <a:lnTo>
                  <a:pt x="318127" y="383872"/>
                </a:lnTo>
                <a:cubicBezTo>
                  <a:pt x="324490" y="383872"/>
                  <a:pt x="330852" y="379631"/>
                  <a:pt x="330852" y="373268"/>
                </a:cubicBezTo>
                <a:cubicBezTo>
                  <a:pt x="330852" y="366906"/>
                  <a:pt x="324490" y="360543"/>
                  <a:pt x="318127" y="360543"/>
                </a:cubicBezTo>
                <a:lnTo>
                  <a:pt x="82713" y="360543"/>
                </a:lnTo>
                <a:cubicBezTo>
                  <a:pt x="76350" y="362664"/>
                  <a:pt x="72109" y="366906"/>
                  <a:pt x="72109" y="373268"/>
                </a:cubicBezTo>
                <a:close/>
              </a:path>
            </a:pathLst>
          </a:custGeom>
          <a:solidFill>
            <a:schemeClr val="bg1"/>
          </a:solidFill>
          <a:ln w="493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909F0BC-103A-4D6C-9A99-CC6DA313B874}"/>
              </a:ext>
            </a:extLst>
          </p:cNvPr>
          <p:cNvGrpSpPr/>
          <p:nvPr/>
        </p:nvGrpSpPr>
        <p:grpSpPr>
          <a:xfrm>
            <a:off x="3830863" y="3852074"/>
            <a:ext cx="2011172" cy="780090"/>
            <a:chOff x="3785108" y="3826674"/>
            <a:chExt cx="2011172" cy="78009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61C8CBBC-8DD4-4CDD-8577-81202967D79F}"/>
                </a:ext>
              </a:extLst>
            </p:cNvPr>
            <p:cNvSpPr txBox="1"/>
            <p:nvPr/>
          </p:nvSpPr>
          <p:spPr>
            <a:xfrm>
              <a:off x="3785108" y="3826674"/>
              <a:ext cx="201117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添加标题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05EF9919-6518-4657-B0BC-23DC81EE3B3A}"/>
                </a:ext>
              </a:extLst>
            </p:cNvPr>
            <p:cNvSpPr txBox="1"/>
            <p:nvPr/>
          </p:nvSpPr>
          <p:spPr>
            <a:xfrm>
              <a:off x="3948430" y="4304886"/>
              <a:ext cx="1684528" cy="301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ADD THE TITLE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1DAADC1A-0420-4511-B969-9B3A128DA841}"/>
              </a:ext>
            </a:extLst>
          </p:cNvPr>
          <p:cNvGrpSpPr/>
          <p:nvPr/>
        </p:nvGrpSpPr>
        <p:grpSpPr>
          <a:xfrm>
            <a:off x="8876390" y="3852074"/>
            <a:ext cx="2011172" cy="780090"/>
            <a:chOff x="3785108" y="3826674"/>
            <a:chExt cx="2011172" cy="780090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77614F63-2241-4326-91D8-29279290A535}"/>
                </a:ext>
              </a:extLst>
            </p:cNvPr>
            <p:cNvSpPr txBox="1"/>
            <p:nvPr/>
          </p:nvSpPr>
          <p:spPr>
            <a:xfrm>
              <a:off x="3785108" y="3826674"/>
              <a:ext cx="201117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添加标题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04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93266680-F2F7-44F2-9A6D-87D1A5697125}"/>
                </a:ext>
              </a:extLst>
            </p:cNvPr>
            <p:cNvSpPr txBox="1"/>
            <p:nvPr/>
          </p:nvSpPr>
          <p:spPr>
            <a:xfrm>
              <a:off x="3948430" y="4304886"/>
              <a:ext cx="1684528" cy="301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ADD THE TITLE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A83120D4-BCA8-4B1C-A912-C79E444EA367}"/>
              </a:ext>
            </a:extLst>
          </p:cNvPr>
          <p:cNvGrpSpPr/>
          <p:nvPr/>
        </p:nvGrpSpPr>
        <p:grpSpPr>
          <a:xfrm>
            <a:off x="6353626" y="3852074"/>
            <a:ext cx="2011172" cy="780090"/>
            <a:chOff x="3785108" y="3826674"/>
            <a:chExt cx="2011172" cy="780090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E064930D-CC9D-4D85-AE06-3383DDD87510}"/>
                </a:ext>
              </a:extLst>
            </p:cNvPr>
            <p:cNvSpPr txBox="1"/>
            <p:nvPr/>
          </p:nvSpPr>
          <p:spPr>
            <a:xfrm>
              <a:off x="3785108" y="3826674"/>
              <a:ext cx="201117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添加标题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  <a:sym typeface="微软雅黑" panose="020B0503020204020204" pitchFamily="34" charset="-122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21FB055B-BFC2-4229-B0E6-6CA4E472DD50}"/>
                </a:ext>
              </a:extLst>
            </p:cNvPr>
            <p:cNvSpPr txBox="1"/>
            <p:nvPr/>
          </p:nvSpPr>
          <p:spPr>
            <a:xfrm>
              <a:off x="3948430" y="4304886"/>
              <a:ext cx="1684528" cy="301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L" panose="00020600040101010101" pitchFamily="18" charset="-122"/>
                </a:rPr>
                <a:t>ADD THE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2998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100B789-6949-426B-B275-790050B98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rgbClr val="010921">
                  <a:alpha val="91000"/>
                </a:srgbClr>
              </a:gs>
              <a:gs pos="47804">
                <a:srgbClr val="010921">
                  <a:alpha val="50000"/>
                </a:srgbClr>
              </a:gs>
              <a:gs pos="0">
                <a:srgbClr val="010921">
                  <a:alpha val="72000"/>
                </a:srgbClr>
              </a:gs>
              <a:gs pos="100000">
                <a:srgbClr val="010921">
                  <a:alpha val="3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EAAEE60-2707-421B-A7B7-AD0A41749E1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43086" y="3836126"/>
            <a:ext cx="4905828" cy="827509"/>
          </a:xfrm>
          <a:prstGeom prst="rect">
            <a:avLst/>
          </a:prstGeom>
          <a:noFill/>
          <a:effectLst/>
        </p:spPr>
        <p:txBody>
          <a:bodyPr wrap="square" lIns="149962" tIns="74981" rIns="149962" bIns="7498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4000" b="1" spc="100">
                <a:ln w="63500">
                  <a:gradFill flip="none" rotWithShape="1">
                    <a:gsLst>
                      <a:gs pos="0">
                        <a:schemeClr val="accent1"/>
                      </a:gs>
                      <a:gs pos="68000">
                        <a:schemeClr val="accent2"/>
                      </a:gs>
                    </a:gsLst>
                    <a:lin ang="5400000" scaled="1"/>
                    <a:tileRect/>
                  </a:gra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单击此处编辑标题</a:t>
            </a:r>
            <a:endParaRPr lang="zh-CN" altLang="en-US" sz="4000" b="1" spc="100" dirty="0">
              <a:ln w="6350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2"/>
                    </a:gs>
                  </a:gsLst>
                  <a:lin ang="5400000" scaled="1"/>
                  <a:tileRect/>
                </a:gra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9CFFCD4-A3DC-49F5-AFD1-3EF74D2930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43086" y="3833673"/>
            <a:ext cx="4905828" cy="827509"/>
          </a:xfrm>
          <a:prstGeom prst="rect">
            <a:avLst/>
          </a:prstGeom>
          <a:noFill/>
          <a:effectLst/>
        </p:spPr>
        <p:txBody>
          <a:bodyPr wrap="square" lIns="149962" tIns="74981" rIns="149962" bIns="7498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10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  <a:sym typeface="微软雅黑" panose="020B0503020204020204" pitchFamily="34" charset="-122"/>
              </a:rPr>
              <a:t>单击此处编辑标题</a:t>
            </a:r>
            <a:endParaRPr kumimoji="0" lang="zh-CN" altLang="en-US" sz="4000" b="1" i="0" u="none" strike="noStrike" kern="1200" cap="none" spc="1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阿里巴巴普惠体 R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652CFC0-8583-4F30-9D6D-641C26750758}"/>
              </a:ext>
            </a:extLst>
          </p:cNvPr>
          <p:cNvGrpSpPr/>
          <p:nvPr/>
        </p:nvGrpSpPr>
        <p:grpSpPr>
          <a:xfrm>
            <a:off x="4785813" y="1107449"/>
            <a:ext cx="2617676" cy="2617673"/>
            <a:chOff x="1003499" y="1265291"/>
            <a:chExt cx="2617676" cy="2617673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27887FEC-11DA-4A89-B3B3-6A02F39E009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450580" y="1712371"/>
              <a:ext cx="1723519" cy="172351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0828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9962" tIns="74981" rIns="149962" bIns="74981" rtlCol="0" anchor="ctr">
              <a:noAutofit/>
            </a:bodyPr>
            <a:lstStyle/>
            <a:p>
              <a:pPr algn="ctr"/>
              <a:endParaRPr lang="zh-CN" altLang="en-US" sz="2952"/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C68A79AE-A28E-479D-9105-B5825219D27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300061" y="1561853"/>
              <a:ext cx="2024554" cy="2024556"/>
            </a:xfrm>
            <a:prstGeom prst="arc">
              <a:avLst>
                <a:gd name="adj1" fmla="val 9989247"/>
                <a:gd name="adj2" fmla="val 18546389"/>
              </a:avLst>
            </a:prstGeom>
            <a:ln w="10414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/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xmlns="" id="{47ED240D-18DE-475F-B852-B88B01F1DB6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135010" y="1396801"/>
              <a:ext cx="2354655" cy="2354657"/>
            </a:xfrm>
            <a:prstGeom prst="arc">
              <a:avLst>
                <a:gd name="adj1" fmla="val 18200383"/>
                <a:gd name="adj2" fmla="val 10502421"/>
              </a:avLst>
            </a:prstGeom>
            <a:ln w="10414">
              <a:solidFill>
                <a:schemeClr val="accent1">
                  <a:alpha val="12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xmlns="" id="{C8A94F84-E001-42AC-AB73-D1466387DE8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03503" y="1265291"/>
              <a:ext cx="2617672" cy="2617671"/>
            </a:xfrm>
            <a:prstGeom prst="arc">
              <a:avLst>
                <a:gd name="adj1" fmla="val 16772006"/>
                <a:gd name="adj2" fmla="val 3137430"/>
              </a:avLst>
            </a:prstGeom>
            <a:ln w="31242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 dirty="0"/>
            </a:p>
          </p:txBody>
        </p:sp>
        <p:sp>
          <p:nvSpPr>
            <p:cNvPr id="33" name="Arc 38+">
              <a:extLst>
                <a:ext uri="{FF2B5EF4-FFF2-40B4-BE49-F238E27FC236}">
                  <a16:creationId xmlns:a16="http://schemas.microsoft.com/office/drawing/2014/main" xmlns="" id="{898590FB-88DB-4CC9-9E13-80AD1AAA302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 flipV="1">
              <a:off x="1003499" y="1265292"/>
              <a:ext cx="2617676" cy="2617672"/>
            </a:xfrm>
            <a:prstGeom prst="arc">
              <a:avLst>
                <a:gd name="adj1" fmla="val 16772008"/>
                <a:gd name="adj2" fmla="val 3227616"/>
              </a:avLst>
            </a:prstGeom>
            <a:ln w="31242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711E623-7087-41A1-A7A6-C7F4993869FB}"/>
              </a:ext>
            </a:extLst>
          </p:cNvPr>
          <p:cNvSpPr txBox="1"/>
          <p:nvPr/>
        </p:nvSpPr>
        <p:spPr>
          <a:xfrm>
            <a:off x="5622054" y="1855555"/>
            <a:ext cx="945195" cy="1121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z="6600" spc="8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01</a:t>
            </a:r>
            <a:endParaRPr lang="zh-CN" altLang="en-US" sz="6600" spc="8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62D1EE9-8AD2-4B8B-82A9-EF9F51ABBD9D}"/>
              </a:ext>
            </a:extLst>
          </p:cNvPr>
          <p:cNvSpPr txBox="1"/>
          <p:nvPr/>
        </p:nvSpPr>
        <p:spPr>
          <a:xfrm>
            <a:off x="3929223" y="4610460"/>
            <a:ext cx="4330858" cy="30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 w="41275">
                  <a:gradFill>
                    <a:gsLst>
                      <a:gs pos="0">
                        <a:schemeClr val="accent1"/>
                      </a:gs>
                      <a:gs pos="99000">
                        <a:schemeClr val="accent2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ADD THE TITLE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FFE4092-91A4-4988-814C-693FE876D5D1}"/>
              </a:ext>
            </a:extLst>
          </p:cNvPr>
          <p:cNvSpPr txBox="1"/>
          <p:nvPr/>
        </p:nvSpPr>
        <p:spPr>
          <a:xfrm>
            <a:off x="3929222" y="4610460"/>
            <a:ext cx="4330858" cy="30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rPr>
              <a:t>ADD THE TITLE</a:t>
            </a:r>
          </a:p>
        </p:txBody>
      </p:sp>
    </p:spTree>
    <p:extLst>
      <p:ext uri="{BB962C8B-B14F-4D97-AF65-F5344CB8AC3E}">
        <p14:creationId xmlns:p14="http://schemas.microsoft.com/office/powerpoint/2010/main" val="2328856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C074FA3-7C43-4E85-A22E-D9784B042AB8}"/>
              </a:ext>
            </a:extLst>
          </p:cNvPr>
          <p:cNvSpPr/>
          <p:nvPr/>
        </p:nvSpPr>
        <p:spPr>
          <a:xfrm>
            <a:off x="0" y="18416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rgbClr val="000103">
                  <a:alpha val="97000"/>
                </a:srgbClr>
              </a:gs>
              <a:gs pos="14000">
                <a:srgbClr val="01103A">
                  <a:alpha val="12000"/>
                </a:srgbClr>
              </a:gs>
              <a:gs pos="100000">
                <a:srgbClr val="010B29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D024A7ED-6AF5-4AEE-A848-26304E1284A3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6E388572-6021-4738-B4AD-BC702DA37B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EDB93B3-2677-4504-BABD-C4F2799B7A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F0E3138F-40E8-4340-AC02-0FAF21BD8C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93B74AC2-6385-4558-9049-521E99862C52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D04B488F-B499-4204-A894-BA7D467A2630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3461BE20-9632-4378-8BFE-5885492010B9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0530FD4A-E6D2-498F-8D11-0258C9139247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7365BDAD-DD4C-4B8B-A801-9D7165F0401A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115F4382-6FAF-445F-B8B3-3EB18133C687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975356F3-62DC-41E3-BEE2-C6D638A35BEF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7ED8793D-0D85-42E0-A617-E966EA58D0A2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E4BA7A70-39C3-47C3-BB5A-721BDA5E10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0D1EDF4-D339-47D1-8E1D-BC001CDA6B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FC55A4AC-94E5-43C8-B06F-B1E62B671778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5D8D37E5-E10C-4790-8847-B04A5027D046}"/>
              </a:ext>
            </a:extLst>
          </p:cNvPr>
          <p:cNvGrpSpPr/>
          <p:nvPr/>
        </p:nvGrpSpPr>
        <p:grpSpPr>
          <a:xfrm>
            <a:off x="4842133" y="1756857"/>
            <a:ext cx="2432882" cy="1491810"/>
            <a:chOff x="1434490" y="1482731"/>
            <a:chExt cx="2737218" cy="1678418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039DB3AB-029B-465F-BBAA-9C020F5440BF}"/>
                </a:ext>
              </a:extLst>
            </p:cNvPr>
            <p:cNvGrpSpPr/>
            <p:nvPr/>
          </p:nvGrpSpPr>
          <p:grpSpPr>
            <a:xfrm>
              <a:off x="3369000" y="1482731"/>
              <a:ext cx="771347" cy="52252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</p:grpSpPr>
          <p:sp>
            <p:nvSpPr>
              <p:cNvPr id="118" name="平行四边形 117">
                <a:extLst>
                  <a:ext uri="{FF2B5EF4-FFF2-40B4-BE49-F238E27FC236}">
                    <a16:creationId xmlns:a16="http://schemas.microsoft.com/office/drawing/2014/main" xmlns="" id="{E62C1436-2A2B-4160-A9D3-953BC9544857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平行四边形 118">
                <a:extLst>
                  <a:ext uri="{FF2B5EF4-FFF2-40B4-BE49-F238E27FC236}">
                    <a16:creationId xmlns:a16="http://schemas.microsoft.com/office/drawing/2014/main" xmlns="" id="{B4507E06-178B-41C4-9BA0-4800092080A3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xmlns="" id="{29D39705-1F08-49D8-978F-11F805157279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:a16="http://schemas.microsoft.com/office/drawing/2014/main" xmlns="" id="{AF171938-967D-4D2F-AA8C-7BAC2381E00D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xmlns="" id="{6984B107-85D9-4F95-A08A-586E169F8CD5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xmlns="" id="{1A877352-9CDE-4C04-A01D-1C0255CD2679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平行四边形 123">
                <a:extLst>
                  <a:ext uri="{FF2B5EF4-FFF2-40B4-BE49-F238E27FC236}">
                    <a16:creationId xmlns:a16="http://schemas.microsoft.com/office/drawing/2014/main" xmlns="" id="{C41E5645-A455-48CB-B92B-BC5B7E518B96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平行四边形 124">
                <a:extLst>
                  <a:ext uri="{FF2B5EF4-FFF2-40B4-BE49-F238E27FC236}">
                    <a16:creationId xmlns:a16="http://schemas.microsoft.com/office/drawing/2014/main" xmlns="" id="{9D8598E6-1CA2-45AF-8DB1-161E86C8A7D1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xmlns="" id="{3DF9DE88-1B9D-4F8B-B6CD-E746E6F718DC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xmlns="" id="{67ECAF7F-33D6-4096-A29A-EA930B6478DE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xmlns="" id="{7D2DB75F-357C-4407-B98F-27297231E0F5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1" name="矩形: 剪去对角 110">
              <a:extLst>
                <a:ext uri="{FF2B5EF4-FFF2-40B4-BE49-F238E27FC236}">
                  <a16:creationId xmlns:a16="http://schemas.microsoft.com/office/drawing/2014/main" xmlns="" id="{4AD9C293-919F-4608-9278-DDBEC8A45134}"/>
                </a:ext>
              </a:extLst>
            </p:cNvPr>
            <p:cNvSpPr/>
            <p:nvPr/>
          </p:nvSpPr>
          <p:spPr>
            <a:xfrm>
              <a:off x="1434490" y="1570109"/>
              <a:ext cx="2737218" cy="1525290"/>
            </a:xfrm>
            <a:prstGeom prst="snip2DiagRect">
              <a:avLst>
                <a:gd name="adj1" fmla="val 11218"/>
                <a:gd name="adj2" fmla="val 0"/>
              </a:avLst>
            </a:prstGeom>
            <a:blipFill>
              <a:blip r:embed="rId3"/>
              <a:srcRect/>
              <a:stretch>
                <a:fillRect l="-11642" r="-11642"/>
              </a:stretch>
            </a:blipFill>
            <a:ln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1BD79D6C-23F0-4751-8C2C-A87EDF2935B1}"/>
                </a:ext>
              </a:extLst>
            </p:cNvPr>
            <p:cNvGrpSpPr/>
            <p:nvPr/>
          </p:nvGrpSpPr>
          <p:grpSpPr>
            <a:xfrm>
              <a:off x="1436988" y="1501287"/>
              <a:ext cx="842752" cy="115560"/>
              <a:chOff x="3648034" y="2404768"/>
              <a:chExt cx="1648110" cy="225990"/>
            </a:xfrm>
          </p:grpSpPr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908B08A5-912A-4076-96ED-5F6CECE8CA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0090" y="2404768"/>
                <a:ext cx="1416054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2028D690-3EE9-4ABA-BAC7-116192853E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48034" y="2404768"/>
                <a:ext cx="232055" cy="22599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3E992023-ECDF-476E-A8DE-265D8335282C}"/>
                </a:ext>
              </a:extLst>
            </p:cNvPr>
            <p:cNvGrpSpPr/>
            <p:nvPr/>
          </p:nvGrpSpPr>
          <p:grpSpPr>
            <a:xfrm flipH="1" flipV="1">
              <a:off x="3290166" y="3045589"/>
              <a:ext cx="842752" cy="115560"/>
              <a:chOff x="3648034" y="2404768"/>
              <a:chExt cx="1648110" cy="225990"/>
            </a:xfrm>
          </p:grpSpPr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2BBA3A91-6D22-4B81-8D52-8F657CF63A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0090" y="2404768"/>
                <a:ext cx="1416054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22D53E3F-835D-4FD6-84EF-7E54A0C21D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48034" y="2404768"/>
                <a:ext cx="232055" cy="22599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1313BD97-B4D2-4D68-9083-CEC9B7738F3B}"/>
              </a:ext>
            </a:extLst>
          </p:cNvPr>
          <p:cNvGrpSpPr/>
          <p:nvPr/>
        </p:nvGrpSpPr>
        <p:grpSpPr>
          <a:xfrm>
            <a:off x="4682687" y="3216333"/>
            <a:ext cx="2751774" cy="267997"/>
            <a:chOff x="1096859" y="5624811"/>
            <a:chExt cx="2949584" cy="307831"/>
          </a:xfrm>
        </p:grpSpPr>
        <p:sp>
          <p:nvSpPr>
            <p:cNvPr id="130" name="梯形 129">
              <a:extLst>
                <a:ext uri="{FF2B5EF4-FFF2-40B4-BE49-F238E27FC236}">
                  <a16:creationId xmlns:a16="http://schemas.microsoft.com/office/drawing/2014/main" xmlns="" id="{9DF78C9B-F426-4204-B8C0-AE4126E94796}"/>
                </a:ext>
              </a:extLst>
            </p:cNvPr>
            <p:cNvSpPr/>
            <p:nvPr/>
          </p:nvSpPr>
          <p:spPr>
            <a:xfrm>
              <a:off x="1097479" y="5668352"/>
              <a:ext cx="2948344" cy="232716"/>
            </a:xfrm>
            <a:prstGeom prst="trapezoid">
              <a:avLst>
                <a:gd name="adj" fmla="val 7682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梯形 130">
              <a:extLst>
                <a:ext uri="{FF2B5EF4-FFF2-40B4-BE49-F238E27FC236}">
                  <a16:creationId xmlns:a16="http://schemas.microsoft.com/office/drawing/2014/main" xmlns="" id="{F792B186-FE9B-4828-A153-71CEB7A06EE0}"/>
                </a:ext>
              </a:extLst>
            </p:cNvPr>
            <p:cNvSpPr/>
            <p:nvPr/>
          </p:nvSpPr>
          <p:spPr>
            <a:xfrm>
              <a:off x="1096859" y="5624811"/>
              <a:ext cx="2949584" cy="232814"/>
            </a:xfrm>
            <a:prstGeom prst="trapezoid">
              <a:avLst>
                <a:gd name="adj" fmla="val 76826"/>
              </a:avLst>
            </a:prstGeom>
            <a:noFill/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梯形 131">
              <a:extLst>
                <a:ext uri="{FF2B5EF4-FFF2-40B4-BE49-F238E27FC236}">
                  <a16:creationId xmlns:a16="http://schemas.microsoft.com/office/drawing/2014/main" xmlns="" id="{0AACF0B9-9F54-41F5-9C69-FA46804068C7}"/>
                </a:ext>
              </a:extLst>
            </p:cNvPr>
            <p:cNvSpPr/>
            <p:nvPr/>
          </p:nvSpPr>
          <p:spPr>
            <a:xfrm>
              <a:off x="1138854" y="5706458"/>
              <a:ext cx="2865594" cy="226184"/>
            </a:xfrm>
            <a:prstGeom prst="trapezoid">
              <a:avLst>
                <a:gd name="adj" fmla="val 76826"/>
              </a:avLst>
            </a:prstGeom>
            <a:noFill/>
            <a:ln w="31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A18BA0A8-20DA-4D2D-834E-D15193B3D390}"/>
              </a:ext>
            </a:extLst>
          </p:cNvPr>
          <p:cNvGrpSpPr/>
          <p:nvPr/>
        </p:nvGrpSpPr>
        <p:grpSpPr>
          <a:xfrm>
            <a:off x="4580799" y="4185704"/>
            <a:ext cx="2955550" cy="45719"/>
            <a:chOff x="4622227" y="2953809"/>
            <a:chExt cx="2875065" cy="72195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9D9A54FA-E51A-41F3-BDD0-87410314F5C1}"/>
                </a:ext>
              </a:extLst>
            </p:cNvPr>
            <p:cNvCxnSpPr>
              <a:cxnSpLocks/>
            </p:cNvCxnSpPr>
            <p:nvPr/>
          </p:nvCxnSpPr>
          <p:spPr>
            <a:xfrm>
              <a:off x="6796072" y="2953809"/>
              <a:ext cx="701220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C8D66DEB-AF84-410C-9FC2-8336F6454DA7}"/>
                </a:ext>
              </a:extLst>
            </p:cNvPr>
            <p:cNvCxnSpPr>
              <a:cxnSpLocks/>
            </p:cNvCxnSpPr>
            <p:nvPr/>
          </p:nvCxnSpPr>
          <p:spPr>
            <a:xfrm>
              <a:off x="4622227" y="2953809"/>
              <a:ext cx="748996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xmlns="" id="{EB344BFE-A006-4778-9545-3EDE6DE1F199}"/>
                </a:ext>
              </a:extLst>
            </p:cNvPr>
            <p:cNvGrpSpPr/>
            <p:nvPr/>
          </p:nvGrpSpPr>
          <p:grpSpPr>
            <a:xfrm>
              <a:off x="5237808" y="2953810"/>
              <a:ext cx="1693764" cy="72194"/>
              <a:chOff x="5237808" y="2953809"/>
              <a:chExt cx="1693764" cy="105109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xmlns="" id="{07AD0B34-B377-4680-BDCB-D0E8B456F9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7808" y="3058917"/>
                <a:ext cx="1691679" cy="0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xmlns="" id="{2520844E-140D-48B6-ABA7-87830C2380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37808" y="2953809"/>
                <a:ext cx="133416" cy="105109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xmlns="" id="{0F48F4B0-F8C1-4A85-97EF-C6469E140D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798156" y="2953809"/>
                <a:ext cx="133416" cy="105109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2F2722ED-647A-4ACB-8260-FB479ABF1F30}"/>
              </a:ext>
            </a:extLst>
          </p:cNvPr>
          <p:cNvGrpSpPr/>
          <p:nvPr/>
        </p:nvGrpSpPr>
        <p:grpSpPr>
          <a:xfrm>
            <a:off x="8181680" y="3215075"/>
            <a:ext cx="2751774" cy="267997"/>
            <a:chOff x="1513364" y="8822694"/>
            <a:chExt cx="2751774" cy="267997"/>
          </a:xfrm>
        </p:grpSpPr>
        <p:sp>
          <p:nvSpPr>
            <p:cNvPr id="143" name="梯形 142">
              <a:extLst>
                <a:ext uri="{FF2B5EF4-FFF2-40B4-BE49-F238E27FC236}">
                  <a16:creationId xmlns:a16="http://schemas.microsoft.com/office/drawing/2014/main" xmlns="" id="{3A4A41BD-37AA-40BE-AA0E-F5656654ACFD}"/>
                </a:ext>
              </a:extLst>
            </p:cNvPr>
            <p:cNvSpPr/>
            <p:nvPr/>
          </p:nvSpPr>
          <p:spPr>
            <a:xfrm>
              <a:off x="1513942" y="8860601"/>
              <a:ext cx="2750617" cy="202602"/>
            </a:xfrm>
            <a:prstGeom prst="trapezoid">
              <a:avLst>
                <a:gd name="adj" fmla="val 7682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梯形 143">
              <a:extLst>
                <a:ext uri="{FF2B5EF4-FFF2-40B4-BE49-F238E27FC236}">
                  <a16:creationId xmlns:a16="http://schemas.microsoft.com/office/drawing/2014/main" xmlns="" id="{194B8D19-702E-498B-AA57-588C86583FBA}"/>
                </a:ext>
              </a:extLst>
            </p:cNvPr>
            <p:cNvSpPr/>
            <p:nvPr/>
          </p:nvSpPr>
          <p:spPr>
            <a:xfrm>
              <a:off x="1513364" y="8822694"/>
              <a:ext cx="2751774" cy="202687"/>
            </a:xfrm>
            <a:prstGeom prst="trapezoid">
              <a:avLst>
                <a:gd name="adj" fmla="val 76826"/>
              </a:avLst>
            </a:prstGeom>
            <a:noFill/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梯形 144">
              <a:extLst>
                <a:ext uri="{FF2B5EF4-FFF2-40B4-BE49-F238E27FC236}">
                  <a16:creationId xmlns:a16="http://schemas.microsoft.com/office/drawing/2014/main" xmlns="" id="{44444833-3048-4142-9556-A2B128B9BCBB}"/>
                </a:ext>
              </a:extLst>
            </p:cNvPr>
            <p:cNvSpPr/>
            <p:nvPr/>
          </p:nvSpPr>
          <p:spPr>
            <a:xfrm>
              <a:off x="1552543" y="8893776"/>
              <a:ext cx="2673417" cy="196915"/>
            </a:xfrm>
            <a:prstGeom prst="trapezoid">
              <a:avLst>
                <a:gd name="adj" fmla="val 76826"/>
              </a:avLst>
            </a:prstGeom>
            <a:noFill/>
            <a:ln w="31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586BDACE-7B53-4CD1-859A-C1B8C14EB6F8}"/>
              </a:ext>
            </a:extLst>
          </p:cNvPr>
          <p:cNvGrpSpPr/>
          <p:nvPr/>
        </p:nvGrpSpPr>
        <p:grpSpPr>
          <a:xfrm>
            <a:off x="8342235" y="1756909"/>
            <a:ext cx="2430664" cy="1490448"/>
            <a:chOff x="1718325" y="-634211"/>
            <a:chExt cx="2737220" cy="1678425"/>
          </a:xfrm>
        </p:grpSpPr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188BDF2A-84B8-4F69-8ED3-78AC49910FD0}"/>
                </a:ext>
              </a:extLst>
            </p:cNvPr>
            <p:cNvGrpSpPr/>
            <p:nvPr/>
          </p:nvGrpSpPr>
          <p:grpSpPr>
            <a:xfrm>
              <a:off x="3652834" y="-634211"/>
              <a:ext cx="771348" cy="52252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</p:grpSpPr>
          <p:sp>
            <p:nvSpPr>
              <p:cNvPr id="158" name="平行四边形 157">
                <a:extLst>
                  <a:ext uri="{FF2B5EF4-FFF2-40B4-BE49-F238E27FC236}">
                    <a16:creationId xmlns:a16="http://schemas.microsoft.com/office/drawing/2014/main" xmlns="" id="{9E03080B-01F2-4E2B-B7EA-592D9CB99D56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平行四边形 158">
                <a:extLst>
                  <a:ext uri="{FF2B5EF4-FFF2-40B4-BE49-F238E27FC236}">
                    <a16:creationId xmlns:a16="http://schemas.microsoft.com/office/drawing/2014/main" xmlns="" id="{5F4D77E6-2416-42A3-9A6F-CC0252EA29BB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平行四边形 159">
                <a:extLst>
                  <a:ext uri="{FF2B5EF4-FFF2-40B4-BE49-F238E27FC236}">
                    <a16:creationId xmlns:a16="http://schemas.microsoft.com/office/drawing/2014/main" xmlns="" id="{27F00979-2EE0-4A90-ADC2-AA4AFA999E3D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平行四边形 160">
                <a:extLst>
                  <a:ext uri="{FF2B5EF4-FFF2-40B4-BE49-F238E27FC236}">
                    <a16:creationId xmlns:a16="http://schemas.microsoft.com/office/drawing/2014/main" xmlns="" id="{E6E8CFC1-CA43-4C33-8EA9-F6542187B9B3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平行四边形 161">
                <a:extLst>
                  <a:ext uri="{FF2B5EF4-FFF2-40B4-BE49-F238E27FC236}">
                    <a16:creationId xmlns:a16="http://schemas.microsoft.com/office/drawing/2014/main" xmlns="" id="{740728E9-1283-495A-8D72-1C6DA05F054F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平行四边形 162">
                <a:extLst>
                  <a:ext uri="{FF2B5EF4-FFF2-40B4-BE49-F238E27FC236}">
                    <a16:creationId xmlns:a16="http://schemas.microsoft.com/office/drawing/2014/main" xmlns="" id="{C54D57C6-8647-4F7B-B167-A9F08D3A7AEE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平行四边形 163">
                <a:extLst>
                  <a:ext uri="{FF2B5EF4-FFF2-40B4-BE49-F238E27FC236}">
                    <a16:creationId xmlns:a16="http://schemas.microsoft.com/office/drawing/2014/main" xmlns="" id="{21103F6B-239D-42D6-AC3E-280060E0AEA9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平行四边形 164">
                <a:extLst>
                  <a:ext uri="{FF2B5EF4-FFF2-40B4-BE49-F238E27FC236}">
                    <a16:creationId xmlns:a16="http://schemas.microsoft.com/office/drawing/2014/main" xmlns="" id="{3B185196-929F-49F0-8E59-EB4139942EB5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平行四边形 165">
                <a:extLst>
                  <a:ext uri="{FF2B5EF4-FFF2-40B4-BE49-F238E27FC236}">
                    <a16:creationId xmlns:a16="http://schemas.microsoft.com/office/drawing/2014/main" xmlns="" id="{BD07FA6E-881C-458B-81F3-85E9EBCA7BBA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平行四边形 166">
                <a:extLst>
                  <a:ext uri="{FF2B5EF4-FFF2-40B4-BE49-F238E27FC236}">
                    <a16:creationId xmlns:a16="http://schemas.microsoft.com/office/drawing/2014/main" xmlns="" id="{6F19DF0D-4E6B-4267-A53A-F7D24E23F009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平行四边形 167">
                <a:extLst>
                  <a:ext uri="{FF2B5EF4-FFF2-40B4-BE49-F238E27FC236}">
                    <a16:creationId xmlns:a16="http://schemas.microsoft.com/office/drawing/2014/main" xmlns="" id="{E74A7C71-1C5E-450F-A25E-BBAAA1027F94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1" name="矩形: 剪去对角 150">
              <a:extLst>
                <a:ext uri="{FF2B5EF4-FFF2-40B4-BE49-F238E27FC236}">
                  <a16:creationId xmlns:a16="http://schemas.microsoft.com/office/drawing/2014/main" xmlns="" id="{3995F658-EE30-45BA-9163-00F52E945953}"/>
                </a:ext>
              </a:extLst>
            </p:cNvPr>
            <p:cNvSpPr/>
            <p:nvPr/>
          </p:nvSpPr>
          <p:spPr>
            <a:xfrm>
              <a:off x="1718325" y="-546833"/>
              <a:ext cx="2737220" cy="1525284"/>
            </a:xfrm>
            <a:prstGeom prst="snip2DiagRect">
              <a:avLst>
                <a:gd name="adj1" fmla="val 11218"/>
                <a:gd name="adj2" fmla="val 0"/>
              </a:avLst>
            </a:prstGeom>
            <a:blipFill>
              <a:blip r:embed="rId4"/>
              <a:srcRect/>
              <a:stretch>
                <a:fillRect l="-5724" r="-5724"/>
              </a:stretch>
            </a:blipFill>
            <a:ln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AB8DE434-38DF-4638-8397-92651C23F8D2}"/>
                </a:ext>
              </a:extLst>
            </p:cNvPr>
            <p:cNvGrpSpPr/>
            <p:nvPr/>
          </p:nvGrpSpPr>
          <p:grpSpPr>
            <a:xfrm>
              <a:off x="1720822" y="-615655"/>
              <a:ext cx="842752" cy="115559"/>
              <a:chOff x="3648034" y="2404768"/>
              <a:chExt cx="1648110" cy="225990"/>
            </a:xfrm>
          </p:grpSpPr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xmlns="" id="{F95E4B2E-8F81-47A4-B946-94D49FDBED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0090" y="2404768"/>
                <a:ext cx="1416054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xmlns="" id="{686D6422-68E1-49EE-8594-0DDC06A4B3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48034" y="2404768"/>
                <a:ext cx="232055" cy="22599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BFA20DD6-CD20-4BD9-A8BB-873C0F661B4E}"/>
                </a:ext>
              </a:extLst>
            </p:cNvPr>
            <p:cNvGrpSpPr/>
            <p:nvPr/>
          </p:nvGrpSpPr>
          <p:grpSpPr>
            <a:xfrm flipH="1" flipV="1">
              <a:off x="3573999" y="928655"/>
              <a:ext cx="842752" cy="115559"/>
              <a:chOff x="3648034" y="2404768"/>
              <a:chExt cx="1648110" cy="225990"/>
            </a:xfrm>
          </p:grpSpPr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xmlns="" id="{11E35EDF-BA9F-4FB8-8BC0-FE859FFFFD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0090" y="2404768"/>
                <a:ext cx="1416054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xmlns="" id="{B63F17A7-44D7-4811-B92B-A49CA7169D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48034" y="2404768"/>
                <a:ext cx="232055" cy="22599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A854BF99-8BD8-4C32-83F2-4561D2330FC6}"/>
              </a:ext>
            </a:extLst>
          </p:cNvPr>
          <p:cNvGrpSpPr/>
          <p:nvPr/>
        </p:nvGrpSpPr>
        <p:grpSpPr>
          <a:xfrm>
            <a:off x="7976111" y="4184446"/>
            <a:ext cx="2955550" cy="45719"/>
            <a:chOff x="4622227" y="2953809"/>
            <a:chExt cx="2875065" cy="72195"/>
          </a:xfrm>
        </p:grpSpPr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xmlns="" id="{23D1CB20-CF14-4BC6-BB94-B8DBA9DEB0DF}"/>
                </a:ext>
              </a:extLst>
            </p:cNvPr>
            <p:cNvCxnSpPr>
              <a:cxnSpLocks/>
            </p:cNvCxnSpPr>
            <p:nvPr/>
          </p:nvCxnSpPr>
          <p:spPr>
            <a:xfrm>
              <a:off x="6796072" y="2953809"/>
              <a:ext cx="701220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xmlns="" id="{723494C8-767E-4500-A1B5-8750C3CB52CF}"/>
                </a:ext>
              </a:extLst>
            </p:cNvPr>
            <p:cNvCxnSpPr>
              <a:cxnSpLocks/>
            </p:cNvCxnSpPr>
            <p:nvPr/>
          </p:nvCxnSpPr>
          <p:spPr>
            <a:xfrm>
              <a:off x="4622227" y="2953809"/>
              <a:ext cx="748996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xmlns="" id="{647CDF08-3150-4CFD-8A83-4F7D787717C4}"/>
                </a:ext>
              </a:extLst>
            </p:cNvPr>
            <p:cNvGrpSpPr/>
            <p:nvPr/>
          </p:nvGrpSpPr>
          <p:grpSpPr>
            <a:xfrm>
              <a:off x="5237808" y="2953810"/>
              <a:ext cx="1693764" cy="72194"/>
              <a:chOff x="5237808" y="2953809"/>
              <a:chExt cx="1693764" cy="105109"/>
            </a:xfrm>
          </p:grpSpPr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xmlns="" id="{F039C278-17A2-4A47-9270-C8D6327688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7808" y="3058917"/>
                <a:ext cx="1691679" cy="0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xmlns="" id="{5B032FF4-6D5E-4AF8-B957-F721311FB1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37808" y="2953809"/>
                <a:ext cx="133416" cy="105109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xmlns="" id="{674A3A69-BA96-4A53-A2B6-0BEE335E44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798156" y="2953809"/>
                <a:ext cx="133416" cy="105109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6" name="Rectangle 5">
            <a:extLst>
              <a:ext uri="{FF2B5EF4-FFF2-40B4-BE49-F238E27FC236}">
                <a16:creationId xmlns:a16="http://schemas.microsoft.com/office/drawing/2014/main" xmlns="" id="{B6FA6816-3E2F-4BF6-981C-98F3EF69BD23}"/>
              </a:ext>
            </a:extLst>
          </p:cNvPr>
          <p:cNvSpPr/>
          <p:nvPr/>
        </p:nvSpPr>
        <p:spPr bwMode="auto">
          <a:xfrm>
            <a:off x="1297171" y="4369656"/>
            <a:ext cx="2749471" cy="79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单击此处编辑您要的内容，根据需要自由拉伸文本框大小，建议您在展示时采用微软雅黑字体。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ED668483-364E-4FBD-A735-D38F5B756E20}"/>
              </a:ext>
            </a:extLst>
          </p:cNvPr>
          <p:cNvGrpSpPr/>
          <p:nvPr/>
        </p:nvGrpSpPr>
        <p:grpSpPr>
          <a:xfrm>
            <a:off x="1234990" y="3231579"/>
            <a:ext cx="2751774" cy="267997"/>
            <a:chOff x="1096859" y="5624811"/>
            <a:chExt cx="2949584" cy="307831"/>
          </a:xfrm>
        </p:grpSpPr>
        <p:sp>
          <p:nvSpPr>
            <p:cNvPr id="178" name="梯形 177">
              <a:extLst>
                <a:ext uri="{FF2B5EF4-FFF2-40B4-BE49-F238E27FC236}">
                  <a16:creationId xmlns:a16="http://schemas.microsoft.com/office/drawing/2014/main" xmlns="" id="{791C4E2D-2D4B-42BA-9291-F985A0A5CC6B}"/>
                </a:ext>
              </a:extLst>
            </p:cNvPr>
            <p:cNvSpPr/>
            <p:nvPr/>
          </p:nvSpPr>
          <p:spPr>
            <a:xfrm>
              <a:off x="1097479" y="5668352"/>
              <a:ext cx="2948344" cy="232716"/>
            </a:xfrm>
            <a:prstGeom prst="trapezoid">
              <a:avLst>
                <a:gd name="adj" fmla="val 7682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梯形 178">
              <a:extLst>
                <a:ext uri="{FF2B5EF4-FFF2-40B4-BE49-F238E27FC236}">
                  <a16:creationId xmlns:a16="http://schemas.microsoft.com/office/drawing/2014/main" xmlns="" id="{84F9B66E-D451-4AF8-8A4C-9BFF17682AFD}"/>
                </a:ext>
              </a:extLst>
            </p:cNvPr>
            <p:cNvSpPr/>
            <p:nvPr/>
          </p:nvSpPr>
          <p:spPr>
            <a:xfrm>
              <a:off x="1096859" y="5624811"/>
              <a:ext cx="2949584" cy="232814"/>
            </a:xfrm>
            <a:prstGeom prst="trapezoid">
              <a:avLst>
                <a:gd name="adj" fmla="val 76826"/>
              </a:avLst>
            </a:prstGeom>
            <a:noFill/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梯形 179">
              <a:extLst>
                <a:ext uri="{FF2B5EF4-FFF2-40B4-BE49-F238E27FC236}">
                  <a16:creationId xmlns:a16="http://schemas.microsoft.com/office/drawing/2014/main" xmlns="" id="{6ADEDD7F-9778-4B32-B75F-3E25A0E6D392}"/>
                </a:ext>
              </a:extLst>
            </p:cNvPr>
            <p:cNvSpPr/>
            <p:nvPr/>
          </p:nvSpPr>
          <p:spPr>
            <a:xfrm>
              <a:off x="1138854" y="5706458"/>
              <a:ext cx="2865594" cy="226184"/>
            </a:xfrm>
            <a:prstGeom prst="trapezoid">
              <a:avLst>
                <a:gd name="adj" fmla="val 76826"/>
              </a:avLst>
            </a:prstGeom>
            <a:noFill/>
            <a:ln w="31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FFA3295F-7DB6-4E9E-8303-8E8BDFAC83CB}"/>
              </a:ext>
            </a:extLst>
          </p:cNvPr>
          <p:cNvGrpSpPr/>
          <p:nvPr/>
        </p:nvGrpSpPr>
        <p:grpSpPr>
          <a:xfrm>
            <a:off x="1396463" y="1772101"/>
            <a:ext cx="2432884" cy="1491812"/>
            <a:chOff x="8208814" y="1824865"/>
            <a:chExt cx="2737219" cy="1678425"/>
          </a:xfrm>
        </p:grpSpPr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xmlns="" id="{CB5C141F-861B-42C9-B126-B860B9996C5A}"/>
                </a:ext>
              </a:extLst>
            </p:cNvPr>
            <p:cNvGrpSpPr/>
            <p:nvPr/>
          </p:nvGrpSpPr>
          <p:grpSpPr>
            <a:xfrm>
              <a:off x="10143324" y="1824865"/>
              <a:ext cx="771348" cy="52252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</p:grpSpPr>
          <p:sp>
            <p:nvSpPr>
              <p:cNvPr id="190" name="平行四边形 189">
                <a:extLst>
                  <a:ext uri="{FF2B5EF4-FFF2-40B4-BE49-F238E27FC236}">
                    <a16:creationId xmlns:a16="http://schemas.microsoft.com/office/drawing/2014/main" xmlns="" id="{FC313E58-C1BA-44C4-8C91-50DA4A4D0EB5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平行四边形 190">
                <a:extLst>
                  <a:ext uri="{FF2B5EF4-FFF2-40B4-BE49-F238E27FC236}">
                    <a16:creationId xmlns:a16="http://schemas.microsoft.com/office/drawing/2014/main" xmlns="" id="{0B5DA844-B050-4D5B-92A5-D3A927DE35B4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平行四边形 191">
                <a:extLst>
                  <a:ext uri="{FF2B5EF4-FFF2-40B4-BE49-F238E27FC236}">
                    <a16:creationId xmlns:a16="http://schemas.microsoft.com/office/drawing/2014/main" xmlns="" id="{C3BCC25F-23E5-401A-95B5-ABFE3F8EE7FD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平行四边形 192">
                <a:extLst>
                  <a:ext uri="{FF2B5EF4-FFF2-40B4-BE49-F238E27FC236}">
                    <a16:creationId xmlns:a16="http://schemas.microsoft.com/office/drawing/2014/main" xmlns="" id="{794A9CF6-61FB-4ACA-A530-D7A7981F3012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平行四边形 193">
                <a:extLst>
                  <a:ext uri="{FF2B5EF4-FFF2-40B4-BE49-F238E27FC236}">
                    <a16:creationId xmlns:a16="http://schemas.microsoft.com/office/drawing/2014/main" xmlns="" id="{D6924B67-A232-40A3-8B68-7E07E3B5E858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平行四边形 194">
                <a:extLst>
                  <a:ext uri="{FF2B5EF4-FFF2-40B4-BE49-F238E27FC236}">
                    <a16:creationId xmlns:a16="http://schemas.microsoft.com/office/drawing/2014/main" xmlns="" id="{F0A67CD9-EC19-4027-B4A2-9E01028EC21A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平行四边形 195">
                <a:extLst>
                  <a:ext uri="{FF2B5EF4-FFF2-40B4-BE49-F238E27FC236}">
                    <a16:creationId xmlns:a16="http://schemas.microsoft.com/office/drawing/2014/main" xmlns="" id="{1AE80BCA-03F5-4F8F-8127-CB1687DE6E02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平行四边形 196">
                <a:extLst>
                  <a:ext uri="{FF2B5EF4-FFF2-40B4-BE49-F238E27FC236}">
                    <a16:creationId xmlns:a16="http://schemas.microsoft.com/office/drawing/2014/main" xmlns="" id="{AA4DA1BA-39BE-44AF-B932-0D5E6D0EE74E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平行四边形 197">
                <a:extLst>
                  <a:ext uri="{FF2B5EF4-FFF2-40B4-BE49-F238E27FC236}">
                    <a16:creationId xmlns:a16="http://schemas.microsoft.com/office/drawing/2014/main" xmlns="" id="{B30ABD05-AF22-4C65-B20D-3FD8A92C4112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平行四边形 198">
                <a:extLst>
                  <a:ext uri="{FF2B5EF4-FFF2-40B4-BE49-F238E27FC236}">
                    <a16:creationId xmlns:a16="http://schemas.microsoft.com/office/drawing/2014/main" xmlns="" id="{989C97A9-094B-4BEF-B18D-324C2129AAF8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平行四边形 199">
                <a:extLst>
                  <a:ext uri="{FF2B5EF4-FFF2-40B4-BE49-F238E27FC236}">
                    <a16:creationId xmlns:a16="http://schemas.microsoft.com/office/drawing/2014/main" xmlns="" id="{A88C65DE-1B04-4912-902B-8C9F76F32560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3" name="矩形: 剪去对角 182">
              <a:extLst>
                <a:ext uri="{FF2B5EF4-FFF2-40B4-BE49-F238E27FC236}">
                  <a16:creationId xmlns:a16="http://schemas.microsoft.com/office/drawing/2014/main" xmlns="" id="{9C831944-99AC-45DA-9B60-D44B534DA360}"/>
                </a:ext>
              </a:extLst>
            </p:cNvPr>
            <p:cNvSpPr/>
            <p:nvPr/>
          </p:nvSpPr>
          <p:spPr>
            <a:xfrm>
              <a:off x="8208814" y="1912243"/>
              <a:ext cx="2737219" cy="1525284"/>
            </a:xfrm>
            <a:prstGeom prst="snip2DiagRect">
              <a:avLst>
                <a:gd name="adj1" fmla="val 11218"/>
                <a:gd name="adj2" fmla="val 0"/>
              </a:avLst>
            </a:prstGeom>
            <a:blipFill>
              <a:blip r:embed="rId5"/>
              <a:srcRect/>
              <a:stretch>
                <a:fillRect l="-5724" r="-5724"/>
              </a:stretch>
            </a:blipFill>
            <a:ln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xmlns="" id="{ED13DDD4-5206-4B68-9163-1492846E9987}"/>
                </a:ext>
              </a:extLst>
            </p:cNvPr>
            <p:cNvGrpSpPr/>
            <p:nvPr/>
          </p:nvGrpSpPr>
          <p:grpSpPr>
            <a:xfrm>
              <a:off x="8211312" y="1843421"/>
              <a:ext cx="842752" cy="115559"/>
              <a:chOff x="3648034" y="2404768"/>
              <a:chExt cx="1648110" cy="225990"/>
            </a:xfrm>
          </p:grpSpPr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xmlns="" id="{B526989E-7728-491C-905F-07CD9414A0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0090" y="2404768"/>
                <a:ext cx="1416054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xmlns="" id="{BC007844-33CA-4C5D-9CA8-EC6B7790D4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48034" y="2404768"/>
                <a:ext cx="232055" cy="22599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xmlns="" id="{65C39E6E-619E-4E87-A5DE-46942D20763E}"/>
                </a:ext>
              </a:extLst>
            </p:cNvPr>
            <p:cNvGrpSpPr/>
            <p:nvPr/>
          </p:nvGrpSpPr>
          <p:grpSpPr>
            <a:xfrm flipH="1" flipV="1">
              <a:off x="10064489" y="3387731"/>
              <a:ext cx="842752" cy="115559"/>
              <a:chOff x="3648034" y="2404768"/>
              <a:chExt cx="1648110" cy="225990"/>
            </a:xfrm>
          </p:grpSpPr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xmlns="" id="{61004A9C-4C24-49BD-B392-D419495CB8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0090" y="2404768"/>
                <a:ext cx="1416054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xmlns="" id="{9AB3519D-7183-4FF5-98EB-2F2B7C62E7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48034" y="2404768"/>
                <a:ext cx="232055" cy="22599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xmlns="" id="{DBF924B3-4335-4133-A5D9-2511FEB43755}"/>
              </a:ext>
            </a:extLst>
          </p:cNvPr>
          <p:cNvGrpSpPr/>
          <p:nvPr/>
        </p:nvGrpSpPr>
        <p:grpSpPr>
          <a:xfrm>
            <a:off x="1169575" y="4200950"/>
            <a:ext cx="2955550" cy="45719"/>
            <a:chOff x="4622227" y="2953809"/>
            <a:chExt cx="2875065" cy="72195"/>
          </a:xfrm>
        </p:grpSpPr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1D7AB2E9-4013-48EB-AE70-920DFE48FC75}"/>
                </a:ext>
              </a:extLst>
            </p:cNvPr>
            <p:cNvCxnSpPr>
              <a:cxnSpLocks/>
            </p:cNvCxnSpPr>
            <p:nvPr/>
          </p:nvCxnSpPr>
          <p:spPr>
            <a:xfrm>
              <a:off x="6796072" y="2953809"/>
              <a:ext cx="701220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xmlns="" id="{69883637-1CA4-4763-8A19-9B8200775E99}"/>
                </a:ext>
              </a:extLst>
            </p:cNvPr>
            <p:cNvCxnSpPr>
              <a:cxnSpLocks/>
            </p:cNvCxnSpPr>
            <p:nvPr/>
          </p:nvCxnSpPr>
          <p:spPr>
            <a:xfrm>
              <a:off x="4622227" y="2953809"/>
              <a:ext cx="748996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xmlns="" id="{DF1AA1AE-8EEA-4C3F-B04A-D6E926791D15}"/>
                </a:ext>
              </a:extLst>
            </p:cNvPr>
            <p:cNvGrpSpPr/>
            <p:nvPr/>
          </p:nvGrpSpPr>
          <p:grpSpPr>
            <a:xfrm>
              <a:off x="5237808" y="2953810"/>
              <a:ext cx="1693764" cy="72194"/>
              <a:chOff x="5237808" y="2953809"/>
              <a:chExt cx="1693764" cy="105109"/>
            </a:xfrm>
          </p:grpSpPr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xmlns="" id="{CC8BBB8F-8619-44A8-B953-94C7CA34DB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7808" y="3058917"/>
                <a:ext cx="1691679" cy="0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xmlns="" id="{D143EE14-8582-46EE-AEB6-A843A1D93E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37808" y="2953809"/>
                <a:ext cx="133416" cy="105109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xmlns="" id="{4758CB89-5E54-4BEF-AB97-74B19CBDD3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798156" y="2953809"/>
                <a:ext cx="133416" cy="105109"/>
              </a:xfrm>
              <a:prstGeom prst="line">
                <a:avLst/>
              </a:prstGeom>
              <a:ln cap="rnd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7E0B20-5F73-4161-B029-1D3F2D9BFCD9}"/>
              </a:ext>
            </a:extLst>
          </p:cNvPr>
          <p:cNvSpPr/>
          <p:nvPr/>
        </p:nvSpPr>
        <p:spPr>
          <a:xfrm>
            <a:off x="1159194" y="3671612"/>
            <a:ext cx="2903360" cy="5007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654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xmlns="" id="{EE6414CD-8777-4826-8CD1-30EF8CE025B7}"/>
              </a:ext>
            </a:extLst>
          </p:cNvPr>
          <p:cNvSpPr/>
          <p:nvPr/>
        </p:nvSpPr>
        <p:spPr>
          <a:xfrm>
            <a:off x="4644321" y="3671612"/>
            <a:ext cx="2903359" cy="5007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654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13" name="矩形 212">
            <a:extLst>
              <a:ext uri="{FF2B5EF4-FFF2-40B4-BE49-F238E27FC236}">
                <a16:creationId xmlns:a16="http://schemas.microsoft.com/office/drawing/2014/main" xmlns="" id="{9F9E6123-7882-44C6-899A-5D38DA613B1C}"/>
              </a:ext>
            </a:extLst>
          </p:cNvPr>
          <p:cNvSpPr/>
          <p:nvPr/>
        </p:nvSpPr>
        <p:spPr>
          <a:xfrm>
            <a:off x="8129447" y="3671612"/>
            <a:ext cx="2903359" cy="5007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654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214" name="Rectangle 5">
            <a:extLst>
              <a:ext uri="{FF2B5EF4-FFF2-40B4-BE49-F238E27FC236}">
                <a16:creationId xmlns:a16="http://schemas.microsoft.com/office/drawing/2014/main" xmlns="" id="{3448398E-F3EF-4ECA-9C0E-F4F6481560DE}"/>
              </a:ext>
            </a:extLst>
          </p:cNvPr>
          <p:cNvSpPr/>
          <p:nvPr/>
        </p:nvSpPr>
        <p:spPr bwMode="auto">
          <a:xfrm>
            <a:off x="4725125" y="4369656"/>
            <a:ext cx="2749471" cy="79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单击此处编辑您要的内容，根据需要自由拉伸文本框大小，建议您在展示时采用微软雅黑字体。</a:t>
            </a:r>
          </a:p>
        </p:txBody>
      </p:sp>
      <p:sp>
        <p:nvSpPr>
          <p:cNvPr id="215" name="Rectangle 5">
            <a:extLst>
              <a:ext uri="{FF2B5EF4-FFF2-40B4-BE49-F238E27FC236}">
                <a16:creationId xmlns:a16="http://schemas.microsoft.com/office/drawing/2014/main" xmlns="" id="{31ADCC42-1152-4B4E-9933-BF69C640E7D5}"/>
              </a:ext>
            </a:extLst>
          </p:cNvPr>
          <p:cNvSpPr/>
          <p:nvPr/>
        </p:nvSpPr>
        <p:spPr bwMode="auto">
          <a:xfrm>
            <a:off x="8206391" y="4369656"/>
            <a:ext cx="2749471" cy="79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单击此处编辑您要的内容，根据需要自由拉伸文本框大小，建议您在展示时采用微软雅黑字体。</a:t>
            </a:r>
          </a:p>
        </p:txBody>
      </p:sp>
    </p:spTree>
    <p:extLst>
      <p:ext uri="{BB962C8B-B14F-4D97-AF65-F5344CB8AC3E}">
        <p14:creationId xmlns:p14="http://schemas.microsoft.com/office/powerpoint/2010/main" val="3423801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BC1FF0C-3810-427C-92B2-1EDF68193D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936">
                <a:srgbClr val="000102"/>
              </a:gs>
              <a:gs pos="37000">
                <a:srgbClr val="000103">
                  <a:alpha val="67000"/>
                </a:srgbClr>
              </a:gs>
              <a:gs pos="14000">
                <a:srgbClr val="01103A">
                  <a:alpha val="0"/>
                </a:srgbClr>
              </a:gs>
              <a:gs pos="96000">
                <a:schemeClr val="tx1">
                  <a:alpha val="7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23734207-52F5-4A03-B916-815A43CD9FF2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F8ED0D8A-A7DA-4A04-9074-D5434AF938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851B695-835A-4D9E-82F8-C4A65A49A3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5E54303D-C1A1-40EF-9454-7F24D195CF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37B9E823-80BA-4DBD-989C-8220B44DE87E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E1DE9376-F8B2-4830-8FDF-DDBD0B70574B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16A9695E-46E4-46E8-8433-38B4E7BAD11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F3CC183C-82A1-44F5-9868-7B10FAA4E9E0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3522CE2A-3965-442A-B0C9-C52392672A11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6662D8CE-C126-4B94-9936-CD32A99B1462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E0734E7E-803C-4E7C-8899-9889C6CCC5C8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8D67D1FC-5ADA-46E8-873E-65D4CD55238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4C3C2BF3-0690-4A8C-AC09-2AE3AF3CE2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1169939F-EE7B-424F-8B28-F4942254FB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F5EFC861-F14C-4E04-A1E4-2DA43178B4D3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921CA64-00CE-4E26-94EF-7689F94F2B1D}"/>
              </a:ext>
            </a:extLst>
          </p:cNvPr>
          <p:cNvGrpSpPr/>
          <p:nvPr/>
        </p:nvGrpSpPr>
        <p:grpSpPr>
          <a:xfrm>
            <a:off x="5523692" y="1687119"/>
            <a:ext cx="5576106" cy="1035763"/>
            <a:chOff x="5523692" y="1814119"/>
            <a:chExt cx="5576106" cy="103576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F648D04-B825-47A8-BADB-FE557A582156}"/>
                </a:ext>
              </a:extLst>
            </p:cNvPr>
            <p:cNvGrpSpPr/>
            <p:nvPr/>
          </p:nvGrpSpPr>
          <p:grpSpPr>
            <a:xfrm>
              <a:off x="6373592" y="1814119"/>
              <a:ext cx="4726206" cy="1035763"/>
              <a:chOff x="6373592" y="1931019"/>
              <a:chExt cx="4726206" cy="1035763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xmlns="" id="{25851A8A-42FF-481A-8676-4FDD9BEFB150}"/>
                  </a:ext>
                </a:extLst>
              </p:cNvPr>
              <p:cNvSpPr txBox="1"/>
              <p:nvPr/>
            </p:nvSpPr>
            <p:spPr>
              <a:xfrm>
                <a:off x="6373592" y="1931019"/>
                <a:ext cx="2300508" cy="458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单击此处编辑标题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xmlns="" id="{54739426-F8BA-43BD-8CD5-A3ACCB618A43}"/>
                  </a:ext>
                </a:extLst>
              </p:cNvPr>
              <p:cNvSpPr txBox="1"/>
              <p:nvPr/>
            </p:nvSpPr>
            <p:spPr>
              <a:xfrm>
                <a:off x="6373592" y="2340457"/>
                <a:ext cx="4726206" cy="626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rPr>
                  <a:t>单击此处编辑您要的内容，根据需要自由拉伸文本框大小，建议您在展示时采用微软雅黑字体。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F6CBFE47-B903-4985-B55D-B8CCF0F39473}"/>
                </a:ext>
              </a:extLst>
            </p:cNvPr>
            <p:cNvGrpSpPr/>
            <p:nvPr/>
          </p:nvGrpSpPr>
          <p:grpSpPr>
            <a:xfrm>
              <a:off x="5523692" y="1968364"/>
              <a:ext cx="713336" cy="670120"/>
              <a:chOff x="5450667" y="2113524"/>
              <a:chExt cx="713336" cy="670120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xmlns="" id="{B4E6CC82-02AE-4864-99D4-65F4AC7B70E3}"/>
                  </a:ext>
                </a:extLst>
              </p:cNvPr>
              <p:cNvSpPr txBox="1"/>
              <p:nvPr/>
            </p:nvSpPr>
            <p:spPr>
              <a:xfrm>
                <a:off x="5450667" y="2113524"/>
                <a:ext cx="691215" cy="670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3200" b="1" dirty="0">
                    <a:gradFill>
                      <a:gsLst>
                        <a:gs pos="43000">
                          <a:schemeClr val="accent1"/>
                        </a:gs>
                        <a:gs pos="83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b="1" dirty="0">
                  <a:gradFill>
                    <a:gsLst>
                      <a:gs pos="43000">
                        <a:schemeClr val="accent1"/>
                      </a:gs>
                      <a:gs pos="83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xmlns="" id="{61DB4AD3-80A6-4B2E-9306-1A707BA096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64003" y="2184742"/>
                <a:ext cx="0" cy="546736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6824CC9-321C-4EDA-807D-1BB466A0ADB1}"/>
              </a:ext>
            </a:extLst>
          </p:cNvPr>
          <p:cNvGrpSpPr/>
          <p:nvPr/>
        </p:nvGrpSpPr>
        <p:grpSpPr>
          <a:xfrm>
            <a:off x="5523692" y="3028392"/>
            <a:ext cx="5576106" cy="1035763"/>
            <a:chOff x="5523692" y="3140302"/>
            <a:chExt cx="5576106" cy="1035763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81EF4F9C-43DB-4D57-B770-6C5B0FCAD5F8}"/>
                </a:ext>
              </a:extLst>
            </p:cNvPr>
            <p:cNvGrpSpPr/>
            <p:nvPr/>
          </p:nvGrpSpPr>
          <p:grpSpPr>
            <a:xfrm>
              <a:off x="6373592" y="3140302"/>
              <a:ext cx="4726206" cy="1035763"/>
              <a:chOff x="6373592" y="3282602"/>
              <a:chExt cx="4726206" cy="1035763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xmlns="" id="{F2232180-68C7-4BDC-8A81-06D518275F6A}"/>
                  </a:ext>
                </a:extLst>
              </p:cNvPr>
              <p:cNvSpPr txBox="1"/>
              <p:nvPr/>
            </p:nvSpPr>
            <p:spPr>
              <a:xfrm>
                <a:off x="6373592" y="3282602"/>
                <a:ext cx="2300504" cy="458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单击此处编辑标题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xmlns="" id="{C689F6BA-7168-45B3-91EC-6F97D5BF50E0}"/>
                  </a:ext>
                </a:extLst>
              </p:cNvPr>
              <p:cNvSpPr txBox="1"/>
              <p:nvPr/>
            </p:nvSpPr>
            <p:spPr>
              <a:xfrm>
                <a:off x="6373592" y="3692040"/>
                <a:ext cx="4726206" cy="626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rPr>
                  <a:t>单击此处编辑您要的内容，根据需要自由拉伸文本框大小，建议您在展示时采用微软雅黑字体。</a:t>
                </a:r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xmlns="" id="{E4DA6349-9474-47C2-AD57-AD34BAA78ADD}"/>
                </a:ext>
              </a:extLst>
            </p:cNvPr>
            <p:cNvGrpSpPr/>
            <p:nvPr/>
          </p:nvGrpSpPr>
          <p:grpSpPr>
            <a:xfrm>
              <a:off x="5523692" y="3294547"/>
              <a:ext cx="713336" cy="670120"/>
              <a:chOff x="5450667" y="2113524"/>
              <a:chExt cx="713336" cy="670120"/>
            </a:xfrm>
          </p:grpSpPr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xmlns="" id="{47090CEA-7E14-4A47-B8D8-24BD5E46E248}"/>
                  </a:ext>
                </a:extLst>
              </p:cNvPr>
              <p:cNvSpPr txBox="1"/>
              <p:nvPr/>
            </p:nvSpPr>
            <p:spPr>
              <a:xfrm>
                <a:off x="5450667" y="2113524"/>
                <a:ext cx="691215" cy="670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3200" b="1" dirty="0">
                    <a:gradFill>
                      <a:gsLst>
                        <a:gs pos="43000">
                          <a:schemeClr val="accent1"/>
                        </a:gs>
                        <a:gs pos="83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b="1" dirty="0">
                  <a:gradFill>
                    <a:gsLst>
                      <a:gs pos="43000">
                        <a:schemeClr val="accent1"/>
                      </a:gs>
                      <a:gs pos="83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3D9B3E05-48D5-4956-A49D-5474F1ECF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64003" y="2184742"/>
                <a:ext cx="0" cy="546736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EE3AA80-2302-4CD4-BCFF-F787BF29FF1A}"/>
              </a:ext>
            </a:extLst>
          </p:cNvPr>
          <p:cNvGrpSpPr/>
          <p:nvPr/>
        </p:nvGrpSpPr>
        <p:grpSpPr>
          <a:xfrm>
            <a:off x="5523692" y="4369665"/>
            <a:ext cx="5576106" cy="1035763"/>
            <a:chOff x="5523692" y="4496665"/>
            <a:chExt cx="5576106" cy="1035763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83FB9CF3-77B7-41D0-8D3E-3E95577CA4BF}"/>
                </a:ext>
              </a:extLst>
            </p:cNvPr>
            <p:cNvGrpSpPr/>
            <p:nvPr/>
          </p:nvGrpSpPr>
          <p:grpSpPr>
            <a:xfrm>
              <a:off x="6373592" y="4496665"/>
              <a:ext cx="4726206" cy="1035763"/>
              <a:chOff x="6373592" y="4664365"/>
              <a:chExt cx="4726206" cy="1035763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xmlns="" id="{0EBCEB23-6518-447A-B19A-D72A0F71B3A9}"/>
                  </a:ext>
                </a:extLst>
              </p:cNvPr>
              <p:cNvSpPr txBox="1"/>
              <p:nvPr/>
            </p:nvSpPr>
            <p:spPr>
              <a:xfrm>
                <a:off x="6373592" y="4664365"/>
                <a:ext cx="2300499" cy="458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单击此处编辑标题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xmlns="" id="{8DB9A82B-8A0A-4A30-BDC2-7F098AB26494}"/>
                  </a:ext>
                </a:extLst>
              </p:cNvPr>
              <p:cNvSpPr txBox="1"/>
              <p:nvPr/>
            </p:nvSpPr>
            <p:spPr>
              <a:xfrm>
                <a:off x="6373592" y="5073803"/>
                <a:ext cx="4726206" cy="626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rPr>
                  <a:t>单击此处编辑您要的内容，根据需要自由拉伸文本框大小，建议您在展示时采用微软雅黑字体。</a:t>
                </a: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998EF757-40CE-42DF-ACBF-90B33CA13036}"/>
                </a:ext>
              </a:extLst>
            </p:cNvPr>
            <p:cNvGrpSpPr/>
            <p:nvPr/>
          </p:nvGrpSpPr>
          <p:grpSpPr>
            <a:xfrm>
              <a:off x="5523692" y="4645196"/>
              <a:ext cx="713336" cy="670120"/>
              <a:chOff x="5450667" y="2107810"/>
              <a:chExt cx="713336" cy="670120"/>
            </a:xfrm>
          </p:grpSpPr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xmlns="" id="{822C7C98-566E-4602-8D56-A2FE35C58766}"/>
                  </a:ext>
                </a:extLst>
              </p:cNvPr>
              <p:cNvSpPr txBox="1"/>
              <p:nvPr/>
            </p:nvSpPr>
            <p:spPr>
              <a:xfrm>
                <a:off x="5450667" y="2107810"/>
                <a:ext cx="691215" cy="670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3200" b="1" dirty="0">
                    <a:gradFill>
                      <a:gsLst>
                        <a:gs pos="43000">
                          <a:schemeClr val="accent1"/>
                        </a:gs>
                        <a:gs pos="83000">
                          <a:schemeClr val="accent2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b="1" dirty="0">
                  <a:gradFill>
                    <a:gsLst>
                      <a:gs pos="43000">
                        <a:schemeClr val="accent1"/>
                      </a:gs>
                      <a:gs pos="83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xmlns="" id="{11F4CC8C-AE8D-4DE5-BE85-56E8381DE4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64003" y="2184742"/>
                <a:ext cx="0" cy="546736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8112F6BA-63F1-46B5-8895-322D50880AF5}"/>
              </a:ext>
            </a:extLst>
          </p:cNvPr>
          <p:cNvGrpSpPr/>
          <p:nvPr/>
        </p:nvGrpSpPr>
        <p:grpSpPr>
          <a:xfrm>
            <a:off x="-1422400" y="817112"/>
            <a:ext cx="7158736" cy="6147475"/>
            <a:chOff x="5160060" y="929400"/>
            <a:chExt cx="5994075" cy="5147336"/>
          </a:xfrm>
        </p:grpSpPr>
        <p:pic>
          <p:nvPicPr>
            <p:cNvPr id="134" name="图片 133" descr="图片包含 监视器, 电子产品, 室内, 墙壁&#10;&#10;描述已自动生成">
              <a:extLst>
                <a:ext uri="{FF2B5EF4-FFF2-40B4-BE49-F238E27FC236}">
                  <a16:creationId xmlns:a16="http://schemas.microsoft.com/office/drawing/2014/main" xmlns="" id="{4A39BBB1-2BB6-42D2-9D0A-DC97FB757843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60060" y="929400"/>
              <a:ext cx="5994075" cy="5147336"/>
            </a:xfrm>
            <a:prstGeom prst="rect">
              <a:avLst/>
            </a:prstGeom>
          </p:spPr>
        </p:pic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6F88FE6D-D733-4434-92C5-59603204427D}"/>
                </a:ext>
              </a:extLst>
            </p:cNvPr>
            <p:cNvSpPr/>
            <p:nvPr/>
          </p:nvSpPr>
          <p:spPr>
            <a:xfrm>
              <a:off x="5905597" y="1686592"/>
              <a:ext cx="4503001" cy="2472775"/>
            </a:xfrm>
            <a:prstGeom prst="rect">
              <a:avLst/>
            </a:prstGeom>
            <a:blipFill>
              <a:blip r:embed="rId4"/>
              <a:srcRect/>
              <a:stretch>
                <a:fillRect l="-10678" r="-1067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11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100B789-6949-426B-B275-790050B9845A}"/>
              </a:ext>
            </a:extLst>
          </p:cNvPr>
          <p:cNvSpPr/>
          <p:nvPr/>
        </p:nvSpPr>
        <p:spPr>
          <a:xfrm>
            <a:off x="0" y="18416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rgbClr val="000103">
                  <a:alpha val="97000"/>
                </a:srgbClr>
              </a:gs>
              <a:gs pos="14000">
                <a:srgbClr val="01103A">
                  <a:alpha val="12000"/>
                </a:srgbClr>
              </a:gs>
              <a:gs pos="100000">
                <a:srgbClr val="010B29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0E0FC232-D38B-4BD4-891C-8E9BB7970A77}"/>
              </a:ext>
            </a:extLst>
          </p:cNvPr>
          <p:cNvGrpSpPr/>
          <p:nvPr/>
        </p:nvGrpSpPr>
        <p:grpSpPr>
          <a:xfrm>
            <a:off x="6885891" y="1632731"/>
            <a:ext cx="2944566" cy="1370854"/>
            <a:chOff x="6947817" y="1575581"/>
            <a:chExt cx="2944566" cy="137085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702C2E0-B23A-4CCB-91E6-540AB70FD2FD}"/>
                </a:ext>
              </a:extLst>
            </p:cNvPr>
            <p:cNvGrpSpPr/>
            <p:nvPr/>
          </p:nvGrpSpPr>
          <p:grpSpPr>
            <a:xfrm>
              <a:off x="6947817" y="2305819"/>
              <a:ext cx="2944566" cy="640616"/>
              <a:chOff x="4320680" y="190104"/>
              <a:chExt cx="3550640" cy="772471"/>
            </a:xfrm>
          </p:grpSpPr>
          <p:sp>
            <p:nvSpPr>
              <p:cNvPr id="30" name="梯形 29">
                <a:extLst>
                  <a:ext uri="{FF2B5EF4-FFF2-40B4-BE49-F238E27FC236}">
                    <a16:creationId xmlns:a16="http://schemas.microsoft.com/office/drawing/2014/main" xmlns="" id="{FE196547-E066-4970-9076-B2259BF35E37}"/>
                  </a:ext>
                </a:extLst>
              </p:cNvPr>
              <p:cNvSpPr/>
              <p:nvPr/>
            </p:nvSpPr>
            <p:spPr>
              <a:xfrm>
                <a:off x="4320680" y="601708"/>
                <a:ext cx="3550640" cy="360867"/>
              </a:xfrm>
              <a:prstGeom prst="trapezoid">
                <a:avLst>
                  <a:gd name="adj" fmla="val 176653"/>
                </a:avLst>
              </a:prstGeom>
              <a:gradFill>
                <a:gsLst>
                  <a:gs pos="0">
                    <a:srgbClr val="2F79FF">
                      <a:alpha val="0"/>
                    </a:srgbClr>
                  </a:gs>
                  <a:gs pos="100000">
                    <a:srgbClr val="2F79FF">
                      <a:alpha val="4900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rgbClr val="2F79FF">
                        <a:alpha val="0"/>
                      </a:srgbClr>
                    </a:gs>
                    <a:gs pos="100000">
                      <a:srgbClr val="2F79FF"/>
                    </a:gs>
                  </a:gsLst>
                  <a:lin ang="5400000" scaled="1"/>
                </a:gra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9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BCE3A3BE-F0C9-470C-99F6-EA6EB0308A26}"/>
                  </a:ext>
                </a:extLst>
              </p:cNvPr>
              <p:cNvSpPr/>
              <p:nvPr/>
            </p:nvSpPr>
            <p:spPr>
              <a:xfrm>
                <a:off x="4345522" y="190104"/>
                <a:ext cx="3500951" cy="603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654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单击此处编辑内容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9DA8BA0-558C-4CF0-BDD1-CA31F97D3919}"/>
                </a:ext>
              </a:extLst>
            </p:cNvPr>
            <p:cNvGrpSpPr/>
            <p:nvPr/>
          </p:nvGrpSpPr>
          <p:grpSpPr>
            <a:xfrm>
              <a:off x="8039129" y="1575581"/>
              <a:ext cx="718332" cy="718332"/>
              <a:chOff x="4300532" y="8603332"/>
              <a:chExt cx="1050926" cy="1050926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1C103D6F-A178-401E-8034-252D7255E83A}"/>
                  </a:ext>
                </a:extLst>
              </p:cNvPr>
              <p:cNvSpPr/>
              <p:nvPr/>
            </p:nvSpPr>
            <p:spPr>
              <a:xfrm>
                <a:off x="4300532" y="8603332"/>
                <a:ext cx="1050926" cy="1050926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32700">
                    <a:srgbClr val="406FCE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FBB8B837-3BC3-4232-A9B1-40C77EBBC6D7}"/>
                  </a:ext>
                </a:extLst>
              </p:cNvPr>
              <p:cNvSpPr/>
              <p:nvPr/>
            </p:nvSpPr>
            <p:spPr>
              <a:xfrm>
                <a:off x="4605637" y="8891999"/>
                <a:ext cx="440715" cy="473591"/>
              </a:xfrm>
              <a:custGeom>
                <a:avLst/>
                <a:gdLst>
                  <a:gd name="connsiteX0" fmla="*/ 23740 w 272321"/>
                  <a:gd name="connsiteY0" fmla="*/ 18566 h 292635"/>
                  <a:gd name="connsiteX1" fmla="*/ 18469 w 272321"/>
                  <a:gd name="connsiteY1" fmla="*/ 22393 h 292635"/>
                  <a:gd name="connsiteX2" fmla="*/ 18592 w 272321"/>
                  <a:gd name="connsiteY2" fmla="*/ 24391 h 292635"/>
                  <a:gd name="connsiteX3" fmla="*/ 18592 w 272321"/>
                  <a:gd name="connsiteY3" fmla="*/ 270670 h 292635"/>
                  <a:gd name="connsiteX4" fmla="*/ 22422 w 272321"/>
                  <a:gd name="connsiteY4" fmla="*/ 275699 h 292635"/>
                  <a:gd name="connsiteX5" fmla="*/ 23740 w 272321"/>
                  <a:gd name="connsiteY5" fmla="*/ 275682 h 292635"/>
                  <a:gd name="connsiteX6" fmla="*/ 248615 w 272321"/>
                  <a:gd name="connsiteY6" fmla="*/ 275682 h 292635"/>
                  <a:gd name="connsiteX7" fmla="*/ 253745 w 272321"/>
                  <a:gd name="connsiteY7" fmla="*/ 271987 h 292635"/>
                  <a:gd name="connsiteX8" fmla="*/ 253762 w 272321"/>
                  <a:gd name="connsiteY8" fmla="*/ 270670 h 292635"/>
                  <a:gd name="connsiteX9" fmla="*/ 253762 w 272321"/>
                  <a:gd name="connsiteY9" fmla="*/ 60832 h 292635"/>
                  <a:gd name="connsiteX10" fmla="*/ 249618 w 272321"/>
                  <a:gd name="connsiteY10" fmla="*/ 55806 h 292635"/>
                  <a:gd name="connsiteX11" fmla="*/ 248615 w 272321"/>
                  <a:gd name="connsiteY11" fmla="*/ 55819 h 292635"/>
                  <a:gd name="connsiteX12" fmla="*/ 147150 w 272321"/>
                  <a:gd name="connsiteY12" fmla="*/ 55819 h 292635"/>
                  <a:gd name="connsiteX13" fmla="*/ 130216 w 272321"/>
                  <a:gd name="connsiteY13" fmla="*/ 47420 h 292635"/>
                  <a:gd name="connsiteX14" fmla="*/ 103123 w 272321"/>
                  <a:gd name="connsiteY14" fmla="*/ 20327 h 292635"/>
                  <a:gd name="connsiteX15" fmla="*/ 99736 w 272321"/>
                  <a:gd name="connsiteY15" fmla="*/ 18566 h 292635"/>
                  <a:gd name="connsiteX16" fmla="*/ 246582 w 272321"/>
                  <a:gd name="connsiteY16" fmla="*/ 292615 h 292635"/>
                  <a:gd name="connsiteX17" fmla="*/ 23740 w 272321"/>
                  <a:gd name="connsiteY17" fmla="*/ 292615 h 292635"/>
                  <a:gd name="connsiteX18" fmla="*/ 40 w 272321"/>
                  <a:gd name="connsiteY18" fmla="*/ 270839 h 292635"/>
                  <a:gd name="connsiteX19" fmla="*/ 33 w 272321"/>
                  <a:gd name="connsiteY19" fmla="*/ 270670 h 292635"/>
                  <a:gd name="connsiteX20" fmla="*/ 33 w 272321"/>
                  <a:gd name="connsiteY20" fmla="*/ 24391 h 292635"/>
                  <a:gd name="connsiteX21" fmla="*/ 21939 w 272321"/>
                  <a:gd name="connsiteY21" fmla="*/ 32 h 292635"/>
                  <a:gd name="connsiteX22" fmla="*/ 23740 w 272321"/>
                  <a:gd name="connsiteY22" fmla="*/ 7 h 292635"/>
                  <a:gd name="connsiteX23" fmla="*/ 101498 w 272321"/>
                  <a:gd name="connsiteY23" fmla="*/ 7 h 292635"/>
                  <a:gd name="connsiteX24" fmla="*/ 118431 w 272321"/>
                  <a:gd name="connsiteY24" fmla="*/ 8406 h 292635"/>
                  <a:gd name="connsiteX25" fmla="*/ 143763 w 272321"/>
                  <a:gd name="connsiteY25" fmla="*/ 35499 h 292635"/>
                  <a:gd name="connsiteX26" fmla="*/ 147150 w 272321"/>
                  <a:gd name="connsiteY26" fmla="*/ 37261 h 292635"/>
                  <a:gd name="connsiteX27" fmla="*/ 248615 w 272321"/>
                  <a:gd name="connsiteY27" fmla="*/ 37261 h 292635"/>
                  <a:gd name="connsiteX28" fmla="*/ 272321 w 272321"/>
                  <a:gd name="connsiteY28" fmla="*/ 60832 h 292635"/>
                  <a:gd name="connsiteX29" fmla="*/ 272321 w 272321"/>
                  <a:gd name="connsiteY29" fmla="*/ 270670 h 292635"/>
                  <a:gd name="connsiteX30" fmla="*/ 246582 w 272321"/>
                  <a:gd name="connsiteY30" fmla="*/ 292615 h 292635"/>
                  <a:gd name="connsiteX31" fmla="*/ 49072 w 272321"/>
                  <a:gd name="connsiteY31" fmla="*/ 125178 h 292635"/>
                  <a:gd name="connsiteX32" fmla="*/ 60858 w 272321"/>
                  <a:gd name="connsiteY32" fmla="*/ 113123 h 292635"/>
                  <a:gd name="connsiteX33" fmla="*/ 72913 w 272321"/>
                  <a:gd name="connsiteY33" fmla="*/ 124909 h 292635"/>
                  <a:gd name="connsiteX34" fmla="*/ 61127 w 272321"/>
                  <a:gd name="connsiteY34" fmla="*/ 136964 h 292635"/>
                  <a:gd name="connsiteX35" fmla="*/ 60858 w 272321"/>
                  <a:gd name="connsiteY35" fmla="*/ 136964 h 292635"/>
                  <a:gd name="connsiteX36" fmla="*/ 49072 w 272321"/>
                  <a:gd name="connsiteY36" fmla="*/ 125727 h 292635"/>
                  <a:gd name="connsiteX37" fmla="*/ 49072 w 272321"/>
                  <a:gd name="connsiteY37" fmla="*/ 125178 h 292635"/>
                  <a:gd name="connsiteX38" fmla="*/ 213122 w 272321"/>
                  <a:gd name="connsiteY38" fmla="*/ 133577 h 292635"/>
                  <a:gd name="connsiteX39" fmla="*/ 96485 w 272321"/>
                  <a:gd name="connsiteY39" fmla="*/ 133577 h 292635"/>
                  <a:gd name="connsiteX40" fmla="*/ 88086 w 272321"/>
                  <a:gd name="connsiteY40" fmla="*/ 125178 h 292635"/>
                  <a:gd name="connsiteX41" fmla="*/ 96485 w 272321"/>
                  <a:gd name="connsiteY41" fmla="*/ 116779 h 292635"/>
                  <a:gd name="connsiteX42" fmla="*/ 213122 w 272321"/>
                  <a:gd name="connsiteY42" fmla="*/ 116779 h 292635"/>
                  <a:gd name="connsiteX43" fmla="*/ 221521 w 272321"/>
                  <a:gd name="connsiteY43" fmla="*/ 125178 h 292635"/>
                  <a:gd name="connsiteX44" fmla="*/ 213122 w 272321"/>
                  <a:gd name="connsiteY44" fmla="*/ 133577 h 292635"/>
                  <a:gd name="connsiteX45" fmla="*/ 49072 w 272321"/>
                  <a:gd name="connsiteY45" fmla="*/ 199550 h 292635"/>
                  <a:gd name="connsiteX46" fmla="*/ 62194 w 272321"/>
                  <a:gd name="connsiteY46" fmla="*/ 188965 h 292635"/>
                  <a:gd name="connsiteX47" fmla="*/ 72779 w 272321"/>
                  <a:gd name="connsiteY47" fmla="*/ 199550 h 292635"/>
                  <a:gd name="connsiteX48" fmla="*/ 62194 w 272321"/>
                  <a:gd name="connsiteY48" fmla="*/ 212672 h 292635"/>
                  <a:gd name="connsiteX49" fmla="*/ 49072 w 272321"/>
                  <a:gd name="connsiteY49" fmla="*/ 202087 h 292635"/>
                  <a:gd name="connsiteX50" fmla="*/ 49072 w 272321"/>
                  <a:gd name="connsiteY50" fmla="*/ 199550 h 292635"/>
                  <a:gd name="connsiteX51" fmla="*/ 213122 w 272321"/>
                  <a:gd name="connsiteY51" fmla="*/ 209710 h 292635"/>
                  <a:gd name="connsiteX52" fmla="*/ 96485 w 272321"/>
                  <a:gd name="connsiteY52" fmla="*/ 209710 h 292635"/>
                  <a:gd name="connsiteX53" fmla="*/ 86946 w 272321"/>
                  <a:gd name="connsiteY53" fmla="*/ 202316 h 292635"/>
                  <a:gd name="connsiteX54" fmla="*/ 94339 w 272321"/>
                  <a:gd name="connsiteY54" fmla="*/ 192776 h 292635"/>
                  <a:gd name="connsiteX55" fmla="*/ 96485 w 272321"/>
                  <a:gd name="connsiteY55" fmla="*/ 192776 h 292635"/>
                  <a:gd name="connsiteX56" fmla="*/ 213122 w 272321"/>
                  <a:gd name="connsiteY56" fmla="*/ 192776 h 292635"/>
                  <a:gd name="connsiteX57" fmla="*/ 221656 w 272321"/>
                  <a:gd name="connsiteY57" fmla="*/ 200187 h 292635"/>
                  <a:gd name="connsiteX58" fmla="*/ 221656 w 272321"/>
                  <a:gd name="connsiteY58" fmla="*/ 201311 h 292635"/>
                  <a:gd name="connsiteX59" fmla="*/ 213122 w 272321"/>
                  <a:gd name="connsiteY59" fmla="*/ 209710 h 292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72321" h="292635">
                    <a:moveTo>
                      <a:pt x="23740" y="18566"/>
                    </a:moveTo>
                    <a:cubicBezTo>
                      <a:pt x="21227" y="18167"/>
                      <a:pt x="18867" y="19880"/>
                      <a:pt x="18469" y="22393"/>
                    </a:cubicBezTo>
                    <a:cubicBezTo>
                      <a:pt x="18363" y="23060"/>
                      <a:pt x="18405" y="23742"/>
                      <a:pt x="18592" y="24391"/>
                    </a:cubicBezTo>
                    <a:lnTo>
                      <a:pt x="18592" y="270670"/>
                    </a:lnTo>
                    <a:cubicBezTo>
                      <a:pt x="18261" y="273116"/>
                      <a:pt x="19976" y="275368"/>
                      <a:pt x="22422" y="275699"/>
                    </a:cubicBezTo>
                    <a:cubicBezTo>
                      <a:pt x="22860" y="275759"/>
                      <a:pt x="23304" y="275753"/>
                      <a:pt x="23740" y="275682"/>
                    </a:cubicBezTo>
                    <a:lnTo>
                      <a:pt x="248615" y="275682"/>
                    </a:lnTo>
                    <a:cubicBezTo>
                      <a:pt x="251051" y="276078"/>
                      <a:pt x="253348" y="274424"/>
                      <a:pt x="253745" y="271987"/>
                    </a:cubicBezTo>
                    <a:cubicBezTo>
                      <a:pt x="253815" y="271551"/>
                      <a:pt x="253821" y="271107"/>
                      <a:pt x="253762" y="270670"/>
                    </a:cubicBezTo>
                    <a:lnTo>
                      <a:pt x="253762" y="60832"/>
                    </a:lnTo>
                    <a:cubicBezTo>
                      <a:pt x="254006" y="58300"/>
                      <a:pt x="252150" y="56050"/>
                      <a:pt x="249618" y="55806"/>
                    </a:cubicBezTo>
                    <a:cubicBezTo>
                      <a:pt x="249284" y="55774"/>
                      <a:pt x="248948" y="55778"/>
                      <a:pt x="248615" y="55819"/>
                    </a:cubicBezTo>
                    <a:lnTo>
                      <a:pt x="147150" y="55819"/>
                    </a:lnTo>
                    <a:cubicBezTo>
                      <a:pt x="140493" y="55862"/>
                      <a:pt x="134210" y="52746"/>
                      <a:pt x="130216" y="47420"/>
                    </a:cubicBezTo>
                    <a:lnTo>
                      <a:pt x="103123" y="20327"/>
                    </a:lnTo>
                    <a:cubicBezTo>
                      <a:pt x="103123" y="18566"/>
                      <a:pt x="101362" y="18566"/>
                      <a:pt x="99736" y="18566"/>
                    </a:cubicBezTo>
                    <a:close/>
                    <a:moveTo>
                      <a:pt x="246582" y="292615"/>
                    </a:moveTo>
                    <a:lnTo>
                      <a:pt x="23740" y="292615"/>
                    </a:lnTo>
                    <a:cubicBezTo>
                      <a:pt x="11182" y="293148"/>
                      <a:pt x="571" y="283397"/>
                      <a:pt x="40" y="270839"/>
                    </a:cubicBezTo>
                    <a:cubicBezTo>
                      <a:pt x="37" y="270783"/>
                      <a:pt x="35" y="270726"/>
                      <a:pt x="33" y="270670"/>
                    </a:cubicBezTo>
                    <a:lnTo>
                      <a:pt x="33" y="24391"/>
                    </a:lnTo>
                    <a:cubicBezTo>
                      <a:pt x="-644" y="11616"/>
                      <a:pt x="9163" y="710"/>
                      <a:pt x="21939" y="32"/>
                    </a:cubicBezTo>
                    <a:cubicBezTo>
                      <a:pt x="22539" y="1"/>
                      <a:pt x="23139" y="-8"/>
                      <a:pt x="23740" y="7"/>
                    </a:cubicBezTo>
                    <a:lnTo>
                      <a:pt x="101498" y="7"/>
                    </a:lnTo>
                    <a:cubicBezTo>
                      <a:pt x="108154" y="-36"/>
                      <a:pt x="114437" y="3080"/>
                      <a:pt x="118431" y="8406"/>
                    </a:cubicBezTo>
                    <a:lnTo>
                      <a:pt x="143763" y="35499"/>
                    </a:lnTo>
                    <a:cubicBezTo>
                      <a:pt x="145524" y="37261"/>
                      <a:pt x="145524" y="37261"/>
                      <a:pt x="147150" y="37261"/>
                    </a:cubicBezTo>
                    <a:lnTo>
                      <a:pt x="248615" y="37261"/>
                    </a:lnTo>
                    <a:cubicBezTo>
                      <a:pt x="261565" y="37475"/>
                      <a:pt x="272032" y="47883"/>
                      <a:pt x="272321" y="60832"/>
                    </a:cubicBezTo>
                    <a:lnTo>
                      <a:pt x="272321" y="270670"/>
                    </a:lnTo>
                    <a:cubicBezTo>
                      <a:pt x="270539" y="283449"/>
                      <a:pt x="259482" y="292877"/>
                      <a:pt x="246582" y="292615"/>
                    </a:cubicBezTo>
                    <a:close/>
                    <a:moveTo>
                      <a:pt x="49072" y="125178"/>
                    </a:moveTo>
                    <a:cubicBezTo>
                      <a:pt x="48998" y="118595"/>
                      <a:pt x="54274" y="113198"/>
                      <a:pt x="60858" y="113123"/>
                    </a:cubicBezTo>
                    <a:cubicBezTo>
                      <a:pt x="67441" y="113049"/>
                      <a:pt x="72838" y="118325"/>
                      <a:pt x="72913" y="124909"/>
                    </a:cubicBezTo>
                    <a:cubicBezTo>
                      <a:pt x="72987" y="131492"/>
                      <a:pt x="67710" y="136889"/>
                      <a:pt x="61127" y="136964"/>
                    </a:cubicBezTo>
                    <a:cubicBezTo>
                      <a:pt x="61037" y="136965"/>
                      <a:pt x="60947" y="136965"/>
                      <a:pt x="60858" y="136964"/>
                    </a:cubicBezTo>
                    <a:cubicBezTo>
                      <a:pt x="54500" y="137115"/>
                      <a:pt x="49224" y="132084"/>
                      <a:pt x="49072" y="125727"/>
                    </a:cubicBezTo>
                    <a:cubicBezTo>
                      <a:pt x="49068" y="125544"/>
                      <a:pt x="49068" y="125361"/>
                      <a:pt x="49072" y="125178"/>
                    </a:cubicBezTo>
                    <a:close/>
                    <a:moveTo>
                      <a:pt x="213122" y="133577"/>
                    </a:moveTo>
                    <a:lnTo>
                      <a:pt x="96485" y="133577"/>
                    </a:lnTo>
                    <a:cubicBezTo>
                      <a:pt x="91847" y="133577"/>
                      <a:pt x="88086" y="129817"/>
                      <a:pt x="88086" y="125178"/>
                    </a:cubicBezTo>
                    <a:cubicBezTo>
                      <a:pt x="88086" y="120540"/>
                      <a:pt x="91847" y="116779"/>
                      <a:pt x="96485" y="116779"/>
                    </a:cubicBezTo>
                    <a:lnTo>
                      <a:pt x="213122" y="116779"/>
                    </a:lnTo>
                    <a:cubicBezTo>
                      <a:pt x="217761" y="116779"/>
                      <a:pt x="221521" y="120540"/>
                      <a:pt x="221521" y="125178"/>
                    </a:cubicBezTo>
                    <a:cubicBezTo>
                      <a:pt x="221521" y="129817"/>
                      <a:pt x="217761" y="133577"/>
                      <a:pt x="213122" y="133577"/>
                    </a:cubicBezTo>
                    <a:close/>
                    <a:moveTo>
                      <a:pt x="49072" y="199550"/>
                    </a:moveTo>
                    <a:cubicBezTo>
                      <a:pt x="49773" y="193003"/>
                      <a:pt x="55648" y="188264"/>
                      <a:pt x="62194" y="188965"/>
                    </a:cubicBezTo>
                    <a:cubicBezTo>
                      <a:pt x="67774" y="189562"/>
                      <a:pt x="72181" y="193970"/>
                      <a:pt x="72779" y="199550"/>
                    </a:cubicBezTo>
                    <a:cubicBezTo>
                      <a:pt x="73480" y="206096"/>
                      <a:pt x="68741" y="211971"/>
                      <a:pt x="62194" y="212672"/>
                    </a:cubicBezTo>
                    <a:cubicBezTo>
                      <a:pt x="55648" y="213373"/>
                      <a:pt x="49773" y="208634"/>
                      <a:pt x="49072" y="202087"/>
                    </a:cubicBezTo>
                    <a:cubicBezTo>
                      <a:pt x="48982" y="201244"/>
                      <a:pt x="48982" y="200393"/>
                      <a:pt x="49072" y="199550"/>
                    </a:cubicBezTo>
                    <a:close/>
                    <a:moveTo>
                      <a:pt x="213122" y="209710"/>
                    </a:moveTo>
                    <a:lnTo>
                      <a:pt x="96485" y="209710"/>
                    </a:lnTo>
                    <a:cubicBezTo>
                      <a:pt x="91809" y="210302"/>
                      <a:pt x="87538" y="206992"/>
                      <a:pt x="86946" y="202316"/>
                    </a:cubicBezTo>
                    <a:cubicBezTo>
                      <a:pt x="86353" y="197640"/>
                      <a:pt x="89663" y="193369"/>
                      <a:pt x="94339" y="192776"/>
                    </a:cubicBezTo>
                    <a:cubicBezTo>
                      <a:pt x="95052" y="192686"/>
                      <a:pt x="95773" y="192686"/>
                      <a:pt x="96485" y="192776"/>
                    </a:cubicBezTo>
                    <a:lnTo>
                      <a:pt x="213122" y="192776"/>
                    </a:lnTo>
                    <a:cubicBezTo>
                      <a:pt x="217525" y="192466"/>
                      <a:pt x="221346" y="195784"/>
                      <a:pt x="221656" y="200187"/>
                    </a:cubicBezTo>
                    <a:cubicBezTo>
                      <a:pt x="221683" y="200561"/>
                      <a:pt x="221683" y="200937"/>
                      <a:pt x="221656" y="201311"/>
                    </a:cubicBezTo>
                    <a:cubicBezTo>
                      <a:pt x="221324" y="205856"/>
                      <a:pt x="217672" y="209450"/>
                      <a:pt x="213122" y="209710"/>
                    </a:cubicBezTo>
                    <a:close/>
                  </a:path>
                </a:pathLst>
              </a:custGeom>
              <a:solidFill>
                <a:schemeClr val="bg1"/>
              </a:solidFill>
              <a:ln w="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A05EC15A-2192-4332-993A-DED4A7548A02}"/>
              </a:ext>
            </a:extLst>
          </p:cNvPr>
          <p:cNvGrpSpPr/>
          <p:nvPr/>
        </p:nvGrpSpPr>
        <p:grpSpPr>
          <a:xfrm>
            <a:off x="2382150" y="1632731"/>
            <a:ext cx="2944566" cy="1370854"/>
            <a:chOff x="2299617" y="1575581"/>
            <a:chExt cx="2944566" cy="137085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736DAF77-14AD-4120-A8D9-A91CD420DD49}"/>
                </a:ext>
              </a:extLst>
            </p:cNvPr>
            <p:cNvGrpSpPr/>
            <p:nvPr/>
          </p:nvGrpSpPr>
          <p:grpSpPr>
            <a:xfrm>
              <a:off x="2299617" y="2305819"/>
              <a:ext cx="2944566" cy="640616"/>
              <a:chOff x="4320680" y="190104"/>
              <a:chExt cx="3550640" cy="772471"/>
            </a:xfrm>
          </p:grpSpPr>
          <p:sp>
            <p:nvSpPr>
              <p:cNvPr id="21" name="梯形 20">
                <a:extLst>
                  <a:ext uri="{FF2B5EF4-FFF2-40B4-BE49-F238E27FC236}">
                    <a16:creationId xmlns:a16="http://schemas.microsoft.com/office/drawing/2014/main" xmlns="" id="{F248FF02-E16F-45D6-836B-E85C2C6D44C0}"/>
                  </a:ext>
                </a:extLst>
              </p:cNvPr>
              <p:cNvSpPr/>
              <p:nvPr/>
            </p:nvSpPr>
            <p:spPr>
              <a:xfrm>
                <a:off x="4320680" y="601708"/>
                <a:ext cx="3550640" cy="360867"/>
              </a:xfrm>
              <a:prstGeom prst="trapezoid">
                <a:avLst>
                  <a:gd name="adj" fmla="val 176653"/>
                </a:avLst>
              </a:prstGeom>
              <a:gradFill>
                <a:gsLst>
                  <a:gs pos="0">
                    <a:srgbClr val="2F79FF">
                      <a:alpha val="0"/>
                    </a:srgbClr>
                  </a:gs>
                  <a:gs pos="100000">
                    <a:srgbClr val="2F79FF">
                      <a:alpha val="4900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rgbClr val="2F79FF">
                        <a:alpha val="0"/>
                      </a:srgbClr>
                    </a:gs>
                    <a:gs pos="100000">
                      <a:srgbClr val="2F79FF"/>
                    </a:gs>
                  </a:gsLst>
                  <a:lin ang="5400000" scaled="1"/>
                </a:gra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9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618A16A4-643C-40B1-9D1D-1FE165475581}"/>
                  </a:ext>
                </a:extLst>
              </p:cNvPr>
              <p:cNvSpPr/>
              <p:nvPr/>
            </p:nvSpPr>
            <p:spPr>
              <a:xfrm>
                <a:off x="4345522" y="190104"/>
                <a:ext cx="3500951" cy="603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654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单击此处编辑内容</a:t>
                </a:r>
              </a:p>
            </p:txBody>
          </p:sp>
        </p:grp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8C878EF8-4A61-4754-B690-4C870593E4B1}"/>
                </a:ext>
              </a:extLst>
            </p:cNvPr>
            <p:cNvSpPr/>
            <p:nvPr/>
          </p:nvSpPr>
          <p:spPr>
            <a:xfrm>
              <a:off x="3412732" y="1575581"/>
              <a:ext cx="718332" cy="718332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32700">
                  <a:srgbClr val="406FCE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D789FF7A-2A59-44B1-87E8-EE1BAF650932}"/>
                </a:ext>
              </a:extLst>
            </p:cNvPr>
            <p:cNvSpPr/>
            <p:nvPr/>
          </p:nvSpPr>
          <p:spPr>
            <a:xfrm>
              <a:off x="3607816" y="1770738"/>
              <a:ext cx="276365" cy="311879"/>
            </a:xfrm>
            <a:custGeom>
              <a:avLst/>
              <a:gdLst>
                <a:gd name="connsiteX0" fmla="*/ 171621 w 256814"/>
                <a:gd name="connsiteY0" fmla="*/ 279817 h 289816"/>
                <a:gd name="connsiteX1" fmla="*/ 25928 w 256814"/>
                <a:gd name="connsiteY1" fmla="*/ 279817 h 289816"/>
                <a:gd name="connsiteX2" fmla="*/ 9877 w 256814"/>
                <a:gd name="connsiteY2" fmla="*/ 264827 h 289816"/>
                <a:gd name="connsiteX3" fmla="*/ 9877 w 256814"/>
                <a:gd name="connsiteY3" fmla="*/ 24989 h 289816"/>
                <a:gd name="connsiteX4" fmla="*/ 25928 w 256814"/>
                <a:gd name="connsiteY4" fmla="*/ 9999 h 289816"/>
                <a:gd name="connsiteX5" fmla="*/ 230886 w 256814"/>
                <a:gd name="connsiteY5" fmla="*/ 9999 h 289816"/>
                <a:gd name="connsiteX6" fmla="*/ 246937 w 256814"/>
                <a:gd name="connsiteY6" fmla="*/ 24989 h 289816"/>
                <a:gd name="connsiteX7" fmla="*/ 246937 w 256814"/>
                <a:gd name="connsiteY7" fmla="*/ 74956 h 289816"/>
                <a:gd name="connsiteX8" fmla="*/ 251876 w 256814"/>
                <a:gd name="connsiteY8" fmla="*/ 79952 h 289816"/>
                <a:gd name="connsiteX9" fmla="*/ 256815 w 256814"/>
                <a:gd name="connsiteY9" fmla="*/ 74956 h 289816"/>
                <a:gd name="connsiteX10" fmla="*/ 256815 w 256814"/>
                <a:gd name="connsiteY10" fmla="*/ 24989 h 289816"/>
                <a:gd name="connsiteX11" fmla="*/ 230886 w 256814"/>
                <a:gd name="connsiteY11" fmla="*/ 6 h 289816"/>
                <a:gd name="connsiteX12" fmla="*/ 25928 w 256814"/>
                <a:gd name="connsiteY12" fmla="*/ 6 h 289816"/>
                <a:gd name="connsiteX13" fmla="*/ 0 w 256814"/>
                <a:gd name="connsiteY13" fmla="*/ 24989 h 289816"/>
                <a:gd name="connsiteX14" fmla="*/ 0 w 256814"/>
                <a:gd name="connsiteY14" fmla="*/ 264827 h 289816"/>
                <a:gd name="connsiteX15" fmla="*/ 25928 w 256814"/>
                <a:gd name="connsiteY15" fmla="*/ 289810 h 289816"/>
                <a:gd name="connsiteX16" fmla="*/ 171621 w 256814"/>
                <a:gd name="connsiteY16" fmla="*/ 289810 h 289816"/>
                <a:gd name="connsiteX17" fmla="*/ 176560 w 256814"/>
                <a:gd name="connsiteY17" fmla="*/ 284814 h 289816"/>
                <a:gd name="connsiteX18" fmla="*/ 171621 w 256814"/>
                <a:gd name="connsiteY18" fmla="*/ 279817 h 28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6814" h="289816">
                  <a:moveTo>
                    <a:pt x="171621" y="279817"/>
                  </a:moveTo>
                  <a:lnTo>
                    <a:pt x="25928" y="279817"/>
                  </a:lnTo>
                  <a:cubicBezTo>
                    <a:pt x="17417" y="280127"/>
                    <a:pt x="10252" y="273435"/>
                    <a:pt x="9877" y="264827"/>
                  </a:cubicBezTo>
                  <a:lnTo>
                    <a:pt x="9877" y="24989"/>
                  </a:lnTo>
                  <a:cubicBezTo>
                    <a:pt x="10252" y="16381"/>
                    <a:pt x="17417" y="9689"/>
                    <a:pt x="25928" y="9999"/>
                  </a:cubicBezTo>
                  <a:lnTo>
                    <a:pt x="230886" y="9999"/>
                  </a:lnTo>
                  <a:cubicBezTo>
                    <a:pt x="239397" y="9689"/>
                    <a:pt x="246563" y="16381"/>
                    <a:pt x="246937" y="24989"/>
                  </a:cubicBezTo>
                  <a:lnTo>
                    <a:pt x="246937" y="74956"/>
                  </a:lnTo>
                  <a:cubicBezTo>
                    <a:pt x="246937" y="77715"/>
                    <a:pt x="249148" y="79952"/>
                    <a:pt x="251876" y="79952"/>
                  </a:cubicBezTo>
                  <a:cubicBezTo>
                    <a:pt x="254604" y="79952"/>
                    <a:pt x="256815" y="77715"/>
                    <a:pt x="256815" y="74956"/>
                  </a:cubicBezTo>
                  <a:lnTo>
                    <a:pt x="256815" y="24989"/>
                  </a:lnTo>
                  <a:cubicBezTo>
                    <a:pt x="256437" y="10863"/>
                    <a:pt x="244851" y="-301"/>
                    <a:pt x="230886" y="6"/>
                  </a:cubicBezTo>
                  <a:lnTo>
                    <a:pt x="25928" y="6"/>
                  </a:lnTo>
                  <a:cubicBezTo>
                    <a:pt x="11964" y="-301"/>
                    <a:pt x="377" y="10863"/>
                    <a:pt x="0" y="24989"/>
                  </a:cubicBezTo>
                  <a:lnTo>
                    <a:pt x="0" y="264827"/>
                  </a:lnTo>
                  <a:cubicBezTo>
                    <a:pt x="377" y="278954"/>
                    <a:pt x="11964" y="290118"/>
                    <a:pt x="25928" y="289810"/>
                  </a:cubicBezTo>
                  <a:lnTo>
                    <a:pt x="171621" y="289810"/>
                  </a:lnTo>
                  <a:cubicBezTo>
                    <a:pt x="174349" y="289810"/>
                    <a:pt x="176560" y="287573"/>
                    <a:pt x="176560" y="284814"/>
                  </a:cubicBezTo>
                  <a:cubicBezTo>
                    <a:pt x="176560" y="282054"/>
                    <a:pt x="174349" y="279817"/>
                    <a:pt x="171621" y="279817"/>
                  </a:cubicBezTo>
                  <a:close/>
                </a:path>
              </a:pathLst>
            </a:custGeom>
            <a:solidFill>
              <a:schemeClr val="bg1"/>
            </a:solidFill>
            <a:ln w="29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8BA0240B-8432-414C-9B8B-35CF8E752124}"/>
                </a:ext>
              </a:extLst>
            </p:cNvPr>
            <p:cNvSpPr/>
            <p:nvPr/>
          </p:nvSpPr>
          <p:spPr>
            <a:xfrm>
              <a:off x="3647675" y="1829893"/>
              <a:ext cx="196644" cy="69901"/>
            </a:xfrm>
            <a:custGeom>
              <a:avLst/>
              <a:gdLst>
                <a:gd name="connsiteX0" fmla="*/ 182733 w 182733"/>
                <a:gd name="connsiteY0" fmla="*/ 4996 h 64956"/>
                <a:gd name="connsiteX1" fmla="*/ 177795 w 182733"/>
                <a:gd name="connsiteY1" fmla="*/ 0 h 64956"/>
                <a:gd name="connsiteX2" fmla="*/ 4939 w 182733"/>
                <a:gd name="connsiteY2" fmla="*/ 0 h 64956"/>
                <a:gd name="connsiteX3" fmla="*/ 0 w 182733"/>
                <a:gd name="connsiteY3" fmla="*/ 4996 h 64956"/>
                <a:gd name="connsiteX4" fmla="*/ 4939 w 182733"/>
                <a:gd name="connsiteY4" fmla="*/ 9993 h 64956"/>
                <a:gd name="connsiteX5" fmla="*/ 177795 w 182733"/>
                <a:gd name="connsiteY5" fmla="*/ 9993 h 64956"/>
                <a:gd name="connsiteX6" fmla="*/ 182733 w 182733"/>
                <a:gd name="connsiteY6" fmla="*/ 4996 h 64956"/>
                <a:gd name="connsiteX7" fmla="*/ 4939 w 182733"/>
                <a:gd name="connsiteY7" fmla="*/ 54963 h 64956"/>
                <a:gd name="connsiteX8" fmla="*/ 0 w 182733"/>
                <a:gd name="connsiteY8" fmla="*/ 59959 h 64956"/>
                <a:gd name="connsiteX9" fmla="*/ 4939 w 182733"/>
                <a:gd name="connsiteY9" fmla="*/ 64956 h 64956"/>
                <a:gd name="connsiteX10" fmla="*/ 129642 w 182733"/>
                <a:gd name="connsiteY10" fmla="*/ 64956 h 64956"/>
                <a:gd name="connsiteX11" fmla="*/ 134581 w 182733"/>
                <a:gd name="connsiteY11" fmla="*/ 59959 h 64956"/>
                <a:gd name="connsiteX12" fmla="*/ 129642 w 182733"/>
                <a:gd name="connsiteY12" fmla="*/ 54963 h 6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733" h="64956">
                  <a:moveTo>
                    <a:pt x="182733" y="4996"/>
                  </a:moveTo>
                  <a:cubicBezTo>
                    <a:pt x="182733" y="2237"/>
                    <a:pt x="180523" y="0"/>
                    <a:pt x="177795" y="0"/>
                  </a:cubicBezTo>
                  <a:lnTo>
                    <a:pt x="4939" y="0"/>
                  </a:lnTo>
                  <a:cubicBezTo>
                    <a:pt x="2211" y="0"/>
                    <a:pt x="0" y="2237"/>
                    <a:pt x="0" y="4996"/>
                  </a:cubicBezTo>
                  <a:cubicBezTo>
                    <a:pt x="0" y="7756"/>
                    <a:pt x="2211" y="9993"/>
                    <a:pt x="4939" y="9993"/>
                  </a:cubicBezTo>
                  <a:lnTo>
                    <a:pt x="177795" y="9993"/>
                  </a:lnTo>
                  <a:cubicBezTo>
                    <a:pt x="180523" y="9993"/>
                    <a:pt x="182733" y="7756"/>
                    <a:pt x="182733" y="4996"/>
                  </a:cubicBezTo>
                  <a:close/>
                  <a:moveTo>
                    <a:pt x="4939" y="54963"/>
                  </a:moveTo>
                  <a:cubicBezTo>
                    <a:pt x="2211" y="54963"/>
                    <a:pt x="0" y="57200"/>
                    <a:pt x="0" y="59959"/>
                  </a:cubicBezTo>
                  <a:cubicBezTo>
                    <a:pt x="0" y="62719"/>
                    <a:pt x="2211" y="64956"/>
                    <a:pt x="4939" y="64956"/>
                  </a:cubicBezTo>
                  <a:lnTo>
                    <a:pt x="129642" y="64956"/>
                  </a:lnTo>
                  <a:cubicBezTo>
                    <a:pt x="132370" y="64956"/>
                    <a:pt x="134581" y="62719"/>
                    <a:pt x="134581" y="59959"/>
                  </a:cubicBezTo>
                  <a:cubicBezTo>
                    <a:pt x="134581" y="57200"/>
                    <a:pt x="132370" y="54963"/>
                    <a:pt x="129642" y="54963"/>
                  </a:cubicBezTo>
                  <a:close/>
                </a:path>
              </a:pathLst>
            </a:custGeom>
            <a:solidFill>
              <a:schemeClr val="bg1"/>
            </a:solidFill>
            <a:ln w="29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B9F5D447-F991-4190-AAC9-1E2B7018A92A}"/>
                </a:ext>
              </a:extLst>
            </p:cNvPr>
            <p:cNvSpPr/>
            <p:nvPr/>
          </p:nvSpPr>
          <p:spPr>
            <a:xfrm>
              <a:off x="3647675" y="1872602"/>
              <a:ext cx="288304" cy="226152"/>
            </a:xfrm>
            <a:custGeom>
              <a:avLst/>
              <a:gdLst>
                <a:gd name="connsiteX0" fmla="*/ 225947 w 267909"/>
                <a:gd name="connsiteY0" fmla="*/ 125200 h 210154"/>
                <a:gd name="connsiteX1" fmla="*/ 222194 w 267909"/>
                <a:gd name="connsiteY1" fmla="*/ 125200 h 210154"/>
                <a:gd name="connsiteX2" fmla="*/ 215675 w 267909"/>
                <a:gd name="connsiteY2" fmla="*/ 83928 h 210154"/>
                <a:gd name="connsiteX3" fmla="*/ 246994 w 267909"/>
                <a:gd name="connsiteY3" fmla="*/ 32819 h 210154"/>
                <a:gd name="connsiteX4" fmla="*/ 196477 w 267909"/>
                <a:gd name="connsiteY4" fmla="*/ 1133 h 210154"/>
                <a:gd name="connsiteX5" fmla="*/ 165158 w 267909"/>
                <a:gd name="connsiteY5" fmla="*/ 52242 h 210154"/>
                <a:gd name="connsiteX6" fmla="*/ 167868 w 267909"/>
                <a:gd name="connsiteY6" fmla="*/ 60244 h 210154"/>
                <a:gd name="connsiteX7" fmla="*/ 130877 w 267909"/>
                <a:gd name="connsiteY7" fmla="*/ 86826 h 210154"/>
                <a:gd name="connsiteX8" fmla="*/ 97540 w 267909"/>
                <a:gd name="connsiteY8" fmla="*/ 70238 h 210154"/>
                <a:gd name="connsiteX9" fmla="*/ 4939 w 267909"/>
                <a:gd name="connsiteY9" fmla="*/ 70238 h 210154"/>
                <a:gd name="connsiteX10" fmla="*/ 0 w 267909"/>
                <a:gd name="connsiteY10" fmla="*/ 75234 h 210154"/>
                <a:gd name="connsiteX11" fmla="*/ 4939 w 267909"/>
                <a:gd name="connsiteY11" fmla="*/ 80231 h 210154"/>
                <a:gd name="connsiteX12" fmla="*/ 70525 w 267909"/>
                <a:gd name="connsiteY12" fmla="*/ 80231 h 210154"/>
                <a:gd name="connsiteX13" fmla="*/ 57388 w 267909"/>
                <a:gd name="connsiteY13" fmla="*/ 125200 h 210154"/>
                <a:gd name="connsiteX14" fmla="*/ 4939 w 267909"/>
                <a:gd name="connsiteY14" fmla="*/ 125200 h 210154"/>
                <a:gd name="connsiteX15" fmla="*/ 0 w 267909"/>
                <a:gd name="connsiteY15" fmla="*/ 130197 h 210154"/>
                <a:gd name="connsiteX16" fmla="*/ 4939 w 267909"/>
                <a:gd name="connsiteY16" fmla="*/ 135194 h 210154"/>
                <a:gd name="connsiteX17" fmla="*/ 60500 w 267909"/>
                <a:gd name="connsiteY17" fmla="*/ 135194 h 210154"/>
                <a:gd name="connsiteX18" fmla="*/ 61833 w 267909"/>
                <a:gd name="connsiteY18" fmla="*/ 134944 h 210154"/>
                <a:gd name="connsiteX19" fmla="*/ 119416 w 267909"/>
                <a:gd name="connsiteY19" fmla="*/ 148968 h 210154"/>
                <a:gd name="connsiteX20" fmla="*/ 133692 w 267909"/>
                <a:gd name="connsiteY20" fmla="*/ 134244 h 210154"/>
                <a:gd name="connsiteX21" fmla="*/ 185796 w 267909"/>
                <a:gd name="connsiteY21" fmla="*/ 155180 h 210154"/>
                <a:gd name="connsiteX22" fmla="*/ 213571 w 267909"/>
                <a:gd name="connsiteY22" fmla="*/ 208265 h 210154"/>
                <a:gd name="connsiteX23" fmla="*/ 266041 w 267909"/>
                <a:gd name="connsiteY23" fmla="*/ 180163 h 210154"/>
                <a:gd name="connsiteX24" fmla="*/ 238265 w 267909"/>
                <a:gd name="connsiteY24" fmla="*/ 127079 h 210154"/>
                <a:gd name="connsiteX25" fmla="*/ 225947 w 267909"/>
                <a:gd name="connsiteY25" fmla="*/ 125200 h 210154"/>
                <a:gd name="connsiteX26" fmla="*/ 206192 w 267909"/>
                <a:gd name="connsiteY26" fmla="*/ 10278 h 210154"/>
                <a:gd name="connsiteX27" fmla="*/ 238294 w 267909"/>
                <a:gd name="connsiteY27" fmla="*/ 42756 h 210154"/>
                <a:gd name="connsiteX28" fmla="*/ 206192 w 267909"/>
                <a:gd name="connsiteY28" fmla="*/ 75234 h 210154"/>
                <a:gd name="connsiteX29" fmla="*/ 174091 w 267909"/>
                <a:gd name="connsiteY29" fmla="*/ 42756 h 210154"/>
                <a:gd name="connsiteX30" fmla="*/ 206192 w 267909"/>
                <a:gd name="connsiteY30" fmla="*/ 10278 h 210154"/>
                <a:gd name="connsiteX31" fmla="*/ 97540 w 267909"/>
                <a:gd name="connsiteY31" fmla="*/ 145187 h 210154"/>
                <a:gd name="connsiteX32" fmla="*/ 65438 w 267909"/>
                <a:gd name="connsiteY32" fmla="*/ 112709 h 210154"/>
                <a:gd name="connsiteX33" fmla="*/ 97540 w 267909"/>
                <a:gd name="connsiteY33" fmla="*/ 80231 h 210154"/>
                <a:gd name="connsiteX34" fmla="*/ 129642 w 267909"/>
                <a:gd name="connsiteY34" fmla="*/ 112709 h 210154"/>
                <a:gd name="connsiteX35" fmla="*/ 97540 w 267909"/>
                <a:gd name="connsiteY35" fmla="*/ 145187 h 210154"/>
                <a:gd name="connsiteX36" fmla="*/ 137692 w 267909"/>
                <a:gd name="connsiteY36" fmla="*/ 125200 h 210154"/>
                <a:gd name="connsiteX37" fmla="*/ 135815 w 267909"/>
                <a:gd name="connsiteY37" fmla="*/ 95220 h 210154"/>
                <a:gd name="connsiteX38" fmla="*/ 172905 w 267909"/>
                <a:gd name="connsiteY38" fmla="*/ 68389 h 210154"/>
                <a:gd name="connsiteX39" fmla="*/ 205847 w 267909"/>
                <a:gd name="connsiteY39" fmla="*/ 85227 h 210154"/>
                <a:gd name="connsiteX40" fmla="*/ 212514 w 267909"/>
                <a:gd name="connsiteY40" fmla="*/ 127499 h 210154"/>
                <a:gd name="connsiteX41" fmla="*/ 189796 w 267909"/>
                <a:gd name="connsiteY41" fmla="*/ 146186 h 210154"/>
                <a:gd name="connsiteX42" fmla="*/ 225947 w 267909"/>
                <a:gd name="connsiteY42" fmla="*/ 200150 h 210154"/>
                <a:gd name="connsiteX43" fmla="*/ 193846 w 267909"/>
                <a:gd name="connsiteY43" fmla="*/ 167671 h 210154"/>
                <a:gd name="connsiteX44" fmla="*/ 225947 w 267909"/>
                <a:gd name="connsiteY44" fmla="*/ 135194 h 210154"/>
                <a:gd name="connsiteX45" fmla="*/ 258051 w 267909"/>
                <a:gd name="connsiteY45" fmla="*/ 167671 h 210154"/>
                <a:gd name="connsiteX46" fmla="*/ 225947 w 267909"/>
                <a:gd name="connsiteY46" fmla="*/ 200150 h 21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909" h="210154">
                  <a:moveTo>
                    <a:pt x="225947" y="125200"/>
                  </a:moveTo>
                  <a:lnTo>
                    <a:pt x="222194" y="125200"/>
                  </a:lnTo>
                  <a:lnTo>
                    <a:pt x="215675" y="83928"/>
                  </a:lnTo>
                  <a:cubicBezTo>
                    <a:pt x="238273" y="78565"/>
                    <a:pt x="252295" y="55683"/>
                    <a:pt x="246994" y="32819"/>
                  </a:cubicBezTo>
                  <a:cubicBezTo>
                    <a:pt x="241693" y="9957"/>
                    <a:pt x="219076" y="-4230"/>
                    <a:pt x="196477" y="1133"/>
                  </a:cubicBezTo>
                  <a:cubicBezTo>
                    <a:pt x="173879" y="6497"/>
                    <a:pt x="159857" y="29379"/>
                    <a:pt x="165158" y="52242"/>
                  </a:cubicBezTo>
                  <a:cubicBezTo>
                    <a:pt x="165796" y="54994"/>
                    <a:pt x="166704" y="57675"/>
                    <a:pt x="167868" y="60244"/>
                  </a:cubicBezTo>
                  <a:lnTo>
                    <a:pt x="130877" y="86826"/>
                  </a:lnTo>
                  <a:cubicBezTo>
                    <a:pt x="122929" y="76340"/>
                    <a:pt x="110601" y="70205"/>
                    <a:pt x="97540" y="70238"/>
                  </a:cubicBezTo>
                  <a:lnTo>
                    <a:pt x="4939" y="70238"/>
                  </a:lnTo>
                  <a:cubicBezTo>
                    <a:pt x="2211" y="70238"/>
                    <a:pt x="0" y="72474"/>
                    <a:pt x="0" y="75234"/>
                  </a:cubicBezTo>
                  <a:cubicBezTo>
                    <a:pt x="0" y="77994"/>
                    <a:pt x="2211" y="80231"/>
                    <a:pt x="4939" y="80231"/>
                  </a:cubicBezTo>
                  <a:lnTo>
                    <a:pt x="70525" y="80231"/>
                  </a:lnTo>
                  <a:cubicBezTo>
                    <a:pt x="57600" y="91179"/>
                    <a:pt x="52422" y="108902"/>
                    <a:pt x="57388" y="125200"/>
                  </a:cubicBezTo>
                  <a:lnTo>
                    <a:pt x="4939" y="125200"/>
                  </a:lnTo>
                  <a:cubicBezTo>
                    <a:pt x="2211" y="125200"/>
                    <a:pt x="0" y="127437"/>
                    <a:pt x="0" y="130197"/>
                  </a:cubicBezTo>
                  <a:cubicBezTo>
                    <a:pt x="0" y="132956"/>
                    <a:pt x="2211" y="135194"/>
                    <a:pt x="4939" y="135194"/>
                  </a:cubicBezTo>
                  <a:lnTo>
                    <a:pt x="60500" y="135194"/>
                  </a:lnTo>
                  <a:cubicBezTo>
                    <a:pt x="60953" y="135173"/>
                    <a:pt x="61402" y="135089"/>
                    <a:pt x="61833" y="134944"/>
                  </a:cubicBezTo>
                  <a:cubicBezTo>
                    <a:pt x="73906" y="154904"/>
                    <a:pt x="99687" y="161183"/>
                    <a:pt x="119416" y="148968"/>
                  </a:cubicBezTo>
                  <a:cubicBezTo>
                    <a:pt x="125301" y="145324"/>
                    <a:pt x="130205" y="140267"/>
                    <a:pt x="133692" y="134244"/>
                  </a:cubicBezTo>
                  <a:lnTo>
                    <a:pt x="185796" y="155180"/>
                  </a:lnTo>
                  <a:cubicBezTo>
                    <a:pt x="178977" y="177599"/>
                    <a:pt x="191412" y="201366"/>
                    <a:pt x="213571" y="208265"/>
                  </a:cubicBezTo>
                  <a:cubicBezTo>
                    <a:pt x="235730" y="215164"/>
                    <a:pt x="259222" y="202582"/>
                    <a:pt x="266041" y="180163"/>
                  </a:cubicBezTo>
                  <a:cubicBezTo>
                    <a:pt x="272861" y="157744"/>
                    <a:pt x="260425" y="133978"/>
                    <a:pt x="238265" y="127079"/>
                  </a:cubicBezTo>
                  <a:cubicBezTo>
                    <a:pt x="234274" y="125836"/>
                    <a:pt x="230123" y="125203"/>
                    <a:pt x="225947" y="125200"/>
                  </a:cubicBezTo>
                  <a:close/>
                  <a:moveTo>
                    <a:pt x="206192" y="10278"/>
                  </a:moveTo>
                  <a:cubicBezTo>
                    <a:pt x="223922" y="10278"/>
                    <a:pt x="238294" y="24819"/>
                    <a:pt x="238294" y="42756"/>
                  </a:cubicBezTo>
                  <a:cubicBezTo>
                    <a:pt x="238294" y="60693"/>
                    <a:pt x="223922" y="75234"/>
                    <a:pt x="206192" y="75234"/>
                  </a:cubicBezTo>
                  <a:cubicBezTo>
                    <a:pt x="188463" y="75234"/>
                    <a:pt x="174091" y="60693"/>
                    <a:pt x="174091" y="42756"/>
                  </a:cubicBezTo>
                  <a:cubicBezTo>
                    <a:pt x="174118" y="24830"/>
                    <a:pt x="188474" y="10306"/>
                    <a:pt x="206192" y="10278"/>
                  </a:cubicBezTo>
                  <a:close/>
                  <a:moveTo>
                    <a:pt x="97540" y="145187"/>
                  </a:moveTo>
                  <a:cubicBezTo>
                    <a:pt x="79811" y="145187"/>
                    <a:pt x="65438" y="130646"/>
                    <a:pt x="65438" y="112709"/>
                  </a:cubicBezTo>
                  <a:cubicBezTo>
                    <a:pt x="65438" y="94772"/>
                    <a:pt x="79811" y="80231"/>
                    <a:pt x="97540" y="80231"/>
                  </a:cubicBezTo>
                  <a:cubicBezTo>
                    <a:pt x="115270" y="80231"/>
                    <a:pt x="129642" y="94772"/>
                    <a:pt x="129642" y="112709"/>
                  </a:cubicBezTo>
                  <a:cubicBezTo>
                    <a:pt x="129615" y="130634"/>
                    <a:pt x="115258" y="145159"/>
                    <a:pt x="97540" y="145187"/>
                  </a:cubicBezTo>
                  <a:close/>
                  <a:moveTo>
                    <a:pt x="137692" y="125200"/>
                  </a:moveTo>
                  <a:cubicBezTo>
                    <a:pt x="140725" y="115313"/>
                    <a:pt x="140057" y="104642"/>
                    <a:pt x="135815" y="95220"/>
                  </a:cubicBezTo>
                  <a:lnTo>
                    <a:pt x="172905" y="68389"/>
                  </a:lnTo>
                  <a:cubicBezTo>
                    <a:pt x="180718" y="78858"/>
                    <a:pt x="192882" y="85076"/>
                    <a:pt x="205847" y="85227"/>
                  </a:cubicBezTo>
                  <a:lnTo>
                    <a:pt x="212514" y="127499"/>
                  </a:lnTo>
                  <a:cubicBezTo>
                    <a:pt x="202977" y="130779"/>
                    <a:pt x="194917" y="137409"/>
                    <a:pt x="189796" y="146186"/>
                  </a:cubicBezTo>
                  <a:close/>
                  <a:moveTo>
                    <a:pt x="225947" y="200150"/>
                  </a:moveTo>
                  <a:cubicBezTo>
                    <a:pt x="208218" y="200150"/>
                    <a:pt x="193846" y="185609"/>
                    <a:pt x="193846" y="167671"/>
                  </a:cubicBezTo>
                  <a:cubicBezTo>
                    <a:pt x="193846" y="149734"/>
                    <a:pt x="208218" y="135194"/>
                    <a:pt x="225947" y="135194"/>
                  </a:cubicBezTo>
                  <a:cubicBezTo>
                    <a:pt x="243677" y="135194"/>
                    <a:pt x="258051" y="149734"/>
                    <a:pt x="258051" y="167671"/>
                  </a:cubicBezTo>
                  <a:cubicBezTo>
                    <a:pt x="258021" y="185597"/>
                    <a:pt x="243666" y="200122"/>
                    <a:pt x="225947" y="200150"/>
                  </a:cubicBezTo>
                  <a:close/>
                </a:path>
              </a:pathLst>
            </a:custGeom>
            <a:solidFill>
              <a:schemeClr val="bg1"/>
            </a:solidFill>
            <a:ln w="29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A2FA8CA4-8E2F-4629-B921-11BBC2E94CE5}"/>
              </a:ext>
            </a:extLst>
          </p:cNvPr>
          <p:cNvGrpSpPr/>
          <p:nvPr/>
        </p:nvGrpSpPr>
        <p:grpSpPr>
          <a:xfrm>
            <a:off x="4634814" y="3710102"/>
            <a:ext cx="2944566" cy="1373866"/>
            <a:chOff x="4290454" y="3557702"/>
            <a:chExt cx="2944566" cy="137386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8E556B0A-7A01-4F17-B91F-F0D11945C3DB}"/>
                </a:ext>
              </a:extLst>
            </p:cNvPr>
            <p:cNvGrpSpPr/>
            <p:nvPr/>
          </p:nvGrpSpPr>
          <p:grpSpPr>
            <a:xfrm>
              <a:off x="4290454" y="4290952"/>
              <a:ext cx="2944566" cy="640616"/>
              <a:chOff x="4320680" y="190104"/>
              <a:chExt cx="3550640" cy="772471"/>
            </a:xfrm>
          </p:grpSpPr>
          <p:sp>
            <p:nvSpPr>
              <p:cNvPr id="40" name="梯形 39">
                <a:extLst>
                  <a:ext uri="{FF2B5EF4-FFF2-40B4-BE49-F238E27FC236}">
                    <a16:creationId xmlns:a16="http://schemas.microsoft.com/office/drawing/2014/main" xmlns="" id="{CFD92094-E68E-4EAE-B8DF-90A66D3EEB5D}"/>
                  </a:ext>
                </a:extLst>
              </p:cNvPr>
              <p:cNvSpPr/>
              <p:nvPr/>
            </p:nvSpPr>
            <p:spPr>
              <a:xfrm>
                <a:off x="4320680" y="601708"/>
                <a:ext cx="3550640" cy="360867"/>
              </a:xfrm>
              <a:prstGeom prst="trapezoid">
                <a:avLst>
                  <a:gd name="adj" fmla="val 176653"/>
                </a:avLst>
              </a:prstGeom>
              <a:gradFill>
                <a:gsLst>
                  <a:gs pos="0">
                    <a:srgbClr val="2F79FF">
                      <a:alpha val="0"/>
                    </a:srgbClr>
                  </a:gs>
                  <a:gs pos="100000">
                    <a:srgbClr val="2F79FF">
                      <a:alpha val="4900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rgbClr val="2F79FF">
                        <a:alpha val="0"/>
                      </a:srgbClr>
                    </a:gs>
                    <a:gs pos="100000">
                      <a:srgbClr val="2F79FF"/>
                    </a:gs>
                  </a:gsLst>
                  <a:lin ang="5400000" scaled="1"/>
                </a:gra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9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42E6A476-822A-4365-80BA-3E18BA1519D8}"/>
                  </a:ext>
                </a:extLst>
              </p:cNvPr>
              <p:cNvSpPr/>
              <p:nvPr/>
            </p:nvSpPr>
            <p:spPr>
              <a:xfrm>
                <a:off x="4345522" y="190104"/>
                <a:ext cx="3500951" cy="603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654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单击此处编辑内容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6A9AE292-ED33-4D50-A0AA-9E091A4FAB3E}"/>
                </a:ext>
              </a:extLst>
            </p:cNvPr>
            <p:cNvGrpSpPr/>
            <p:nvPr/>
          </p:nvGrpSpPr>
          <p:grpSpPr>
            <a:xfrm>
              <a:off x="5377668" y="3557702"/>
              <a:ext cx="718332" cy="718332"/>
              <a:chOff x="6828523" y="8603332"/>
              <a:chExt cx="1050926" cy="1050926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56B6DC07-3177-47E4-86ED-13C10D17C319}"/>
                  </a:ext>
                </a:extLst>
              </p:cNvPr>
              <p:cNvSpPr/>
              <p:nvPr/>
            </p:nvSpPr>
            <p:spPr>
              <a:xfrm>
                <a:off x="6828523" y="8603332"/>
                <a:ext cx="1050926" cy="1050926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32700">
                    <a:srgbClr val="406FCE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C49A6AB5-5514-44EC-A62C-95AB776241CC}"/>
                  </a:ext>
                </a:extLst>
              </p:cNvPr>
              <p:cNvSpPr/>
              <p:nvPr/>
            </p:nvSpPr>
            <p:spPr>
              <a:xfrm>
                <a:off x="7098776" y="8910951"/>
                <a:ext cx="416745" cy="435685"/>
              </a:xfrm>
              <a:custGeom>
                <a:avLst/>
                <a:gdLst>
                  <a:gd name="connsiteX0" fmla="*/ 286958 w 420873"/>
                  <a:gd name="connsiteY0" fmla="*/ 244870 h 440000"/>
                  <a:gd name="connsiteX1" fmla="*/ 344351 w 420873"/>
                  <a:gd name="connsiteY1" fmla="*/ 133913 h 440000"/>
                  <a:gd name="connsiteX2" fmla="*/ 210438 w 420873"/>
                  <a:gd name="connsiteY2" fmla="*/ 0 h 440000"/>
                  <a:gd name="connsiteX3" fmla="*/ 76523 w 420873"/>
                  <a:gd name="connsiteY3" fmla="*/ 133913 h 440000"/>
                  <a:gd name="connsiteX4" fmla="*/ 133913 w 420873"/>
                  <a:gd name="connsiteY4" fmla="*/ 244870 h 440000"/>
                  <a:gd name="connsiteX5" fmla="*/ 0 w 420873"/>
                  <a:gd name="connsiteY5" fmla="*/ 440001 h 440000"/>
                  <a:gd name="connsiteX6" fmla="*/ 38260 w 420873"/>
                  <a:gd name="connsiteY6" fmla="*/ 440001 h 440000"/>
                  <a:gd name="connsiteX7" fmla="*/ 179826 w 420873"/>
                  <a:gd name="connsiteY7" fmla="*/ 271653 h 440000"/>
                  <a:gd name="connsiteX8" fmla="*/ 191305 w 420873"/>
                  <a:gd name="connsiteY8" fmla="*/ 306088 h 440000"/>
                  <a:gd name="connsiteX9" fmla="*/ 229568 w 420873"/>
                  <a:gd name="connsiteY9" fmla="*/ 306088 h 440000"/>
                  <a:gd name="connsiteX10" fmla="*/ 241047 w 420873"/>
                  <a:gd name="connsiteY10" fmla="*/ 271653 h 440000"/>
                  <a:gd name="connsiteX11" fmla="*/ 382613 w 420873"/>
                  <a:gd name="connsiteY11" fmla="*/ 440001 h 440000"/>
                  <a:gd name="connsiteX12" fmla="*/ 420873 w 420873"/>
                  <a:gd name="connsiteY12" fmla="*/ 440001 h 440000"/>
                  <a:gd name="connsiteX13" fmla="*/ 286958 w 420873"/>
                  <a:gd name="connsiteY13" fmla="*/ 244870 h 440000"/>
                  <a:gd name="connsiteX14" fmla="*/ 210435 w 420873"/>
                  <a:gd name="connsiteY14" fmla="*/ 229565 h 440000"/>
                  <a:gd name="connsiteX15" fmla="*/ 114783 w 420873"/>
                  <a:gd name="connsiteY15" fmla="*/ 133913 h 440000"/>
                  <a:gd name="connsiteX16" fmla="*/ 210435 w 420873"/>
                  <a:gd name="connsiteY16" fmla="*/ 38260 h 440000"/>
                  <a:gd name="connsiteX17" fmla="*/ 306088 w 420873"/>
                  <a:gd name="connsiteY17" fmla="*/ 133913 h 440000"/>
                  <a:gd name="connsiteX18" fmla="*/ 210435 w 420873"/>
                  <a:gd name="connsiteY18" fmla="*/ 229565 h 4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0873" h="440000">
                    <a:moveTo>
                      <a:pt x="286958" y="244870"/>
                    </a:moveTo>
                    <a:cubicBezTo>
                      <a:pt x="321392" y="220000"/>
                      <a:pt x="344351" y="179826"/>
                      <a:pt x="344351" y="133913"/>
                    </a:cubicBezTo>
                    <a:cubicBezTo>
                      <a:pt x="344351" y="59304"/>
                      <a:pt x="285046" y="0"/>
                      <a:pt x="210438" y="0"/>
                    </a:cubicBezTo>
                    <a:cubicBezTo>
                      <a:pt x="135829" y="0"/>
                      <a:pt x="76523" y="59304"/>
                      <a:pt x="76523" y="133913"/>
                    </a:cubicBezTo>
                    <a:cubicBezTo>
                      <a:pt x="76523" y="179826"/>
                      <a:pt x="99478" y="220000"/>
                      <a:pt x="133913" y="244870"/>
                    </a:cubicBezTo>
                    <a:cubicBezTo>
                      <a:pt x="55479" y="275479"/>
                      <a:pt x="0" y="350087"/>
                      <a:pt x="0" y="440001"/>
                    </a:cubicBezTo>
                    <a:lnTo>
                      <a:pt x="38260" y="440001"/>
                    </a:lnTo>
                    <a:cubicBezTo>
                      <a:pt x="38260" y="355827"/>
                      <a:pt x="99478" y="285044"/>
                      <a:pt x="179826" y="271653"/>
                    </a:cubicBezTo>
                    <a:lnTo>
                      <a:pt x="191305" y="306088"/>
                    </a:lnTo>
                    <a:lnTo>
                      <a:pt x="229568" y="306088"/>
                    </a:lnTo>
                    <a:lnTo>
                      <a:pt x="241047" y="271653"/>
                    </a:lnTo>
                    <a:cubicBezTo>
                      <a:pt x="321395" y="286958"/>
                      <a:pt x="382613" y="355827"/>
                      <a:pt x="382613" y="440001"/>
                    </a:cubicBezTo>
                    <a:lnTo>
                      <a:pt x="420873" y="440001"/>
                    </a:lnTo>
                    <a:cubicBezTo>
                      <a:pt x="420871" y="350087"/>
                      <a:pt x="365392" y="275479"/>
                      <a:pt x="286958" y="244870"/>
                    </a:cubicBezTo>
                    <a:close/>
                    <a:moveTo>
                      <a:pt x="210435" y="229565"/>
                    </a:moveTo>
                    <a:cubicBezTo>
                      <a:pt x="156868" y="229565"/>
                      <a:pt x="114783" y="187477"/>
                      <a:pt x="114783" y="133913"/>
                    </a:cubicBezTo>
                    <a:cubicBezTo>
                      <a:pt x="114783" y="80348"/>
                      <a:pt x="156871" y="38260"/>
                      <a:pt x="210435" y="38260"/>
                    </a:cubicBezTo>
                    <a:cubicBezTo>
                      <a:pt x="264000" y="38260"/>
                      <a:pt x="306088" y="80348"/>
                      <a:pt x="306088" y="133913"/>
                    </a:cubicBezTo>
                    <a:cubicBezTo>
                      <a:pt x="306088" y="187477"/>
                      <a:pt x="264000" y="229565"/>
                      <a:pt x="210435" y="229565"/>
                    </a:cubicBezTo>
                    <a:close/>
                  </a:path>
                </a:pathLst>
              </a:custGeom>
              <a:solidFill>
                <a:schemeClr val="bg1"/>
              </a:soli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367E7E5B-0577-458D-AD95-B2470F969D4C}"/>
                  </a:ext>
                </a:extLst>
              </p:cNvPr>
              <p:cNvSpPr/>
              <p:nvPr/>
            </p:nvSpPr>
            <p:spPr>
              <a:xfrm>
                <a:off x="7269262" y="8916231"/>
                <a:ext cx="342582" cy="430404"/>
              </a:xfrm>
              <a:custGeom>
                <a:avLst/>
                <a:gdLst>
                  <a:gd name="connsiteX0" fmla="*/ 19130 w 345975"/>
                  <a:gd name="connsiteY0" fmla="*/ 319885 h 434667"/>
                  <a:gd name="connsiteX1" fmla="*/ 0 w 345975"/>
                  <a:gd name="connsiteY1" fmla="*/ 434668 h 434667"/>
                  <a:gd name="connsiteX2" fmla="*/ 76523 w 345975"/>
                  <a:gd name="connsiteY2" fmla="*/ 434668 h 434667"/>
                  <a:gd name="connsiteX3" fmla="*/ 57393 w 345975"/>
                  <a:gd name="connsiteY3" fmla="*/ 319885 h 434667"/>
                  <a:gd name="connsiteX4" fmla="*/ 19130 w 345975"/>
                  <a:gd name="connsiteY4" fmla="*/ 319885 h 434667"/>
                  <a:gd name="connsiteX5" fmla="*/ 345681 w 345975"/>
                  <a:gd name="connsiteY5" fmla="*/ 373054 h 434667"/>
                  <a:gd name="connsiteX6" fmla="*/ 231099 w 345975"/>
                  <a:gd name="connsiteY6" fmla="*/ 224443 h 434667"/>
                  <a:gd name="connsiteX7" fmla="*/ 281099 w 345975"/>
                  <a:gd name="connsiteY7" fmla="*/ 124270 h 434667"/>
                  <a:gd name="connsiteX8" fmla="*/ 171204 w 345975"/>
                  <a:gd name="connsiteY8" fmla="*/ 138 h 434667"/>
                  <a:gd name="connsiteX9" fmla="*/ 151933 w 345975"/>
                  <a:gd name="connsiteY9" fmla="*/ 15242 h 434667"/>
                  <a:gd name="connsiteX10" fmla="*/ 167037 w 345975"/>
                  <a:gd name="connsiteY10" fmla="*/ 34513 h 434667"/>
                  <a:gd name="connsiteX11" fmla="*/ 246378 w 345975"/>
                  <a:gd name="connsiteY11" fmla="*/ 124095 h 434667"/>
                  <a:gd name="connsiteX12" fmla="*/ 178495 w 345975"/>
                  <a:gd name="connsiteY12" fmla="*/ 211594 h 434667"/>
                  <a:gd name="connsiteX13" fmla="*/ 175024 w 345975"/>
                  <a:gd name="connsiteY13" fmla="*/ 212810 h 434667"/>
                  <a:gd name="connsiteX14" fmla="*/ 160267 w 345975"/>
                  <a:gd name="connsiteY14" fmla="*/ 229998 h 434667"/>
                  <a:gd name="connsiteX15" fmla="*/ 177628 w 345975"/>
                  <a:gd name="connsiteY15" fmla="*/ 247360 h 434667"/>
                  <a:gd name="connsiteX16" fmla="*/ 311307 w 345975"/>
                  <a:gd name="connsiteY16" fmla="*/ 379475 h 434667"/>
                  <a:gd name="connsiteX17" fmla="*/ 328320 w 345975"/>
                  <a:gd name="connsiteY17" fmla="*/ 393538 h 434667"/>
                  <a:gd name="connsiteX18" fmla="*/ 331619 w 345975"/>
                  <a:gd name="connsiteY18" fmla="*/ 393191 h 434667"/>
                  <a:gd name="connsiteX19" fmla="*/ 345681 w 345975"/>
                  <a:gd name="connsiteY19" fmla="*/ 373054 h 43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75" h="434667">
                    <a:moveTo>
                      <a:pt x="19130" y="319885"/>
                    </a:moveTo>
                    <a:lnTo>
                      <a:pt x="0" y="434668"/>
                    </a:lnTo>
                    <a:lnTo>
                      <a:pt x="76523" y="434668"/>
                    </a:lnTo>
                    <a:lnTo>
                      <a:pt x="57393" y="319885"/>
                    </a:lnTo>
                    <a:lnTo>
                      <a:pt x="19130" y="319885"/>
                    </a:lnTo>
                    <a:close/>
                    <a:moveTo>
                      <a:pt x="345681" y="373054"/>
                    </a:moveTo>
                    <a:cubicBezTo>
                      <a:pt x="332661" y="305867"/>
                      <a:pt x="285961" y="248055"/>
                      <a:pt x="231099" y="224443"/>
                    </a:cubicBezTo>
                    <a:cubicBezTo>
                      <a:pt x="261828" y="201352"/>
                      <a:pt x="281099" y="164723"/>
                      <a:pt x="281099" y="124270"/>
                    </a:cubicBezTo>
                    <a:cubicBezTo>
                      <a:pt x="281099" y="61075"/>
                      <a:pt x="233878" y="7604"/>
                      <a:pt x="171204" y="138"/>
                    </a:cubicBezTo>
                    <a:cubicBezTo>
                      <a:pt x="161658" y="-1078"/>
                      <a:pt x="152975" y="5867"/>
                      <a:pt x="151933" y="15242"/>
                    </a:cubicBezTo>
                    <a:cubicBezTo>
                      <a:pt x="150717" y="24792"/>
                      <a:pt x="157662" y="33471"/>
                      <a:pt x="167037" y="34513"/>
                    </a:cubicBezTo>
                    <a:cubicBezTo>
                      <a:pt x="212349" y="39896"/>
                      <a:pt x="246378" y="78437"/>
                      <a:pt x="246378" y="124095"/>
                    </a:cubicBezTo>
                    <a:cubicBezTo>
                      <a:pt x="246397" y="165345"/>
                      <a:pt x="218456" y="201361"/>
                      <a:pt x="178495" y="211594"/>
                    </a:cubicBezTo>
                    <a:cubicBezTo>
                      <a:pt x="177279" y="211941"/>
                      <a:pt x="176066" y="212290"/>
                      <a:pt x="175024" y="212810"/>
                    </a:cubicBezTo>
                    <a:cubicBezTo>
                      <a:pt x="166691" y="214027"/>
                      <a:pt x="160267" y="221318"/>
                      <a:pt x="160267" y="229998"/>
                    </a:cubicBezTo>
                    <a:cubicBezTo>
                      <a:pt x="160267" y="239548"/>
                      <a:pt x="168079" y="247360"/>
                      <a:pt x="177628" y="247360"/>
                    </a:cubicBezTo>
                    <a:cubicBezTo>
                      <a:pt x="236136" y="247360"/>
                      <a:pt x="297419" y="307951"/>
                      <a:pt x="311307" y="379475"/>
                    </a:cubicBezTo>
                    <a:cubicBezTo>
                      <a:pt x="312869" y="387809"/>
                      <a:pt x="320161" y="393538"/>
                      <a:pt x="328320" y="393538"/>
                    </a:cubicBezTo>
                    <a:cubicBezTo>
                      <a:pt x="329361" y="393538"/>
                      <a:pt x="330577" y="393363"/>
                      <a:pt x="331619" y="393191"/>
                    </a:cubicBezTo>
                    <a:cubicBezTo>
                      <a:pt x="341342" y="391629"/>
                      <a:pt x="347415" y="382429"/>
                      <a:pt x="345681" y="373054"/>
                    </a:cubicBezTo>
                    <a:close/>
                  </a:path>
                </a:pathLst>
              </a:custGeom>
              <a:solidFill>
                <a:schemeClr val="bg1"/>
              </a:soli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ED3B84A6-9B8C-4D6A-94C7-E4445822278F}"/>
              </a:ext>
            </a:extLst>
          </p:cNvPr>
          <p:cNvGrpSpPr/>
          <p:nvPr/>
        </p:nvGrpSpPr>
        <p:grpSpPr>
          <a:xfrm>
            <a:off x="8293632" y="3710101"/>
            <a:ext cx="2944566" cy="1373867"/>
            <a:chOff x="8938654" y="3557701"/>
            <a:chExt cx="2944566" cy="137386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E599A047-7B3A-40E0-8635-54F997A08D4B}"/>
                </a:ext>
              </a:extLst>
            </p:cNvPr>
            <p:cNvGrpSpPr/>
            <p:nvPr/>
          </p:nvGrpSpPr>
          <p:grpSpPr>
            <a:xfrm>
              <a:off x="8938654" y="4290952"/>
              <a:ext cx="2944566" cy="640616"/>
              <a:chOff x="4320680" y="190104"/>
              <a:chExt cx="3550640" cy="772471"/>
            </a:xfrm>
          </p:grpSpPr>
          <p:sp>
            <p:nvSpPr>
              <p:cNvPr id="37" name="梯形 36">
                <a:extLst>
                  <a:ext uri="{FF2B5EF4-FFF2-40B4-BE49-F238E27FC236}">
                    <a16:creationId xmlns:a16="http://schemas.microsoft.com/office/drawing/2014/main" xmlns="" id="{80DAC07A-68A8-4C2E-8170-FD360F7FE079}"/>
                  </a:ext>
                </a:extLst>
              </p:cNvPr>
              <p:cNvSpPr/>
              <p:nvPr/>
            </p:nvSpPr>
            <p:spPr>
              <a:xfrm>
                <a:off x="4320680" y="601708"/>
                <a:ext cx="3550640" cy="360867"/>
              </a:xfrm>
              <a:prstGeom prst="trapezoid">
                <a:avLst>
                  <a:gd name="adj" fmla="val 176653"/>
                </a:avLst>
              </a:prstGeom>
              <a:gradFill>
                <a:gsLst>
                  <a:gs pos="0">
                    <a:srgbClr val="2F79FF">
                      <a:alpha val="0"/>
                    </a:srgbClr>
                  </a:gs>
                  <a:gs pos="100000">
                    <a:srgbClr val="2F79FF">
                      <a:alpha val="4900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rgbClr val="2F79FF">
                        <a:alpha val="0"/>
                      </a:srgbClr>
                    </a:gs>
                    <a:gs pos="100000">
                      <a:srgbClr val="2F79FF"/>
                    </a:gs>
                  </a:gsLst>
                  <a:lin ang="5400000" scaled="1"/>
                </a:gra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9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93799614-13FF-430A-8C0E-B8DE240D8BB9}"/>
                  </a:ext>
                </a:extLst>
              </p:cNvPr>
              <p:cNvSpPr/>
              <p:nvPr/>
            </p:nvSpPr>
            <p:spPr>
              <a:xfrm>
                <a:off x="4345522" y="190104"/>
                <a:ext cx="3500951" cy="603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654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单击此处编辑内容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8B78C38-5327-4E03-8302-A46A0599E02C}"/>
                </a:ext>
              </a:extLst>
            </p:cNvPr>
            <p:cNvGrpSpPr/>
            <p:nvPr/>
          </p:nvGrpSpPr>
          <p:grpSpPr>
            <a:xfrm>
              <a:off x="10029965" y="3557701"/>
              <a:ext cx="718332" cy="718332"/>
              <a:chOff x="9356514" y="8603332"/>
              <a:chExt cx="1050926" cy="1050926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479FE8D6-5AB3-4A90-9469-D35361FF88BC}"/>
                  </a:ext>
                </a:extLst>
              </p:cNvPr>
              <p:cNvSpPr/>
              <p:nvPr/>
            </p:nvSpPr>
            <p:spPr>
              <a:xfrm>
                <a:off x="9356514" y="8603332"/>
                <a:ext cx="1050926" cy="1050926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32700">
                    <a:srgbClr val="406FCE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1E92EBF0-D022-4FE0-9A7F-1331DAD35064}"/>
                  </a:ext>
                </a:extLst>
              </p:cNvPr>
              <p:cNvSpPr/>
              <p:nvPr/>
            </p:nvSpPr>
            <p:spPr>
              <a:xfrm>
                <a:off x="9646563" y="8891260"/>
                <a:ext cx="470827" cy="475068"/>
              </a:xfrm>
              <a:custGeom>
                <a:avLst/>
                <a:gdLst>
                  <a:gd name="connsiteX0" fmla="*/ 390236 w 470827"/>
                  <a:gd name="connsiteY0" fmla="*/ 214205 h 475068"/>
                  <a:gd name="connsiteX1" fmla="*/ 377511 w 470827"/>
                  <a:gd name="connsiteY1" fmla="*/ 226930 h 475068"/>
                  <a:gd name="connsiteX2" fmla="*/ 377511 w 470827"/>
                  <a:gd name="connsiteY2" fmla="*/ 428410 h 475068"/>
                  <a:gd name="connsiteX3" fmla="*/ 354182 w 470827"/>
                  <a:gd name="connsiteY3" fmla="*/ 451739 h 475068"/>
                  <a:gd name="connsiteX4" fmla="*/ 46659 w 470827"/>
                  <a:gd name="connsiteY4" fmla="*/ 451739 h 475068"/>
                  <a:gd name="connsiteX5" fmla="*/ 23330 w 470827"/>
                  <a:gd name="connsiteY5" fmla="*/ 428410 h 475068"/>
                  <a:gd name="connsiteX6" fmla="*/ 23330 w 470827"/>
                  <a:gd name="connsiteY6" fmla="*/ 48780 h 475068"/>
                  <a:gd name="connsiteX7" fmla="*/ 46659 w 470827"/>
                  <a:gd name="connsiteY7" fmla="*/ 25450 h 475068"/>
                  <a:gd name="connsiteX8" fmla="*/ 237535 w 470827"/>
                  <a:gd name="connsiteY8" fmla="*/ 25450 h 475068"/>
                  <a:gd name="connsiteX9" fmla="*/ 248139 w 470827"/>
                  <a:gd name="connsiteY9" fmla="*/ 12725 h 475068"/>
                  <a:gd name="connsiteX10" fmla="*/ 237535 w 470827"/>
                  <a:gd name="connsiteY10" fmla="*/ 0 h 475068"/>
                  <a:gd name="connsiteX11" fmla="*/ 46659 w 470827"/>
                  <a:gd name="connsiteY11" fmla="*/ 0 h 475068"/>
                  <a:gd name="connsiteX12" fmla="*/ 0 w 470827"/>
                  <a:gd name="connsiteY12" fmla="*/ 46659 h 475068"/>
                  <a:gd name="connsiteX13" fmla="*/ 0 w 470827"/>
                  <a:gd name="connsiteY13" fmla="*/ 428410 h 475068"/>
                  <a:gd name="connsiteX14" fmla="*/ 46659 w 470827"/>
                  <a:gd name="connsiteY14" fmla="*/ 475069 h 475068"/>
                  <a:gd name="connsiteX15" fmla="*/ 356303 w 470827"/>
                  <a:gd name="connsiteY15" fmla="*/ 475069 h 475068"/>
                  <a:gd name="connsiteX16" fmla="*/ 402962 w 470827"/>
                  <a:gd name="connsiteY16" fmla="*/ 428410 h 475068"/>
                  <a:gd name="connsiteX17" fmla="*/ 402962 w 470827"/>
                  <a:gd name="connsiteY17" fmla="*/ 226930 h 475068"/>
                  <a:gd name="connsiteX18" fmla="*/ 402962 w 470827"/>
                  <a:gd name="connsiteY18" fmla="*/ 224809 h 475068"/>
                  <a:gd name="connsiteX19" fmla="*/ 390236 w 470827"/>
                  <a:gd name="connsiteY19" fmla="*/ 214205 h 475068"/>
                  <a:gd name="connsiteX20" fmla="*/ 458103 w 470827"/>
                  <a:gd name="connsiteY20" fmla="*/ 25450 h 475068"/>
                  <a:gd name="connsiteX21" fmla="*/ 432653 w 470827"/>
                  <a:gd name="connsiteY21" fmla="*/ 14846 h 475068"/>
                  <a:gd name="connsiteX22" fmla="*/ 407203 w 470827"/>
                  <a:gd name="connsiteY22" fmla="*/ 25450 h 475068"/>
                  <a:gd name="connsiteX23" fmla="*/ 405083 w 470827"/>
                  <a:gd name="connsiteY23" fmla="*/ 27571 h 475068"/>
                  <a:gd name="connsiteX24" fmla="*/ 203601 w 470827"/>
                  <a:gd name="connsiteY24" fmla="*/ 229051 h 475068"/>
                  <a:gd name="connsiteX25" fmla="*/ 184514 w 470827"/>
                  <a:gd name="connsiteY25" fmla="*/ 296918 h 475068"/>
                  <a:gd name="connsiteX26" fmla="*/ 254502 w 470827"/>
                  <a:gd name="connsiteY26" fmla="*/ 277830 h 475068"/>
                  <a:gd name="connsiteX27" fmla="*/ 460224 w 470827"/>
                  <a:gd name="connsiteY27" fmla="*/ 74230 h 475068"/>
                  <a:gd name="connsiteX28" fmla="*/ 470827 w 470827"/>
                  <a:gd name="connsiteY28" fmla="*/ 48780 h 475068"/>
                  <a:gd name="connsiteX29" fmla="*/ 458103 w 470827"/>
                  <a:gd name="connsiteY29" fmla="*/ 25450 h 475068"/>
                  <a:gd name="connsiteX30" fmla="*/ 424170 w 470827"/>
                  <a:gd name="connsiteY30" fmla="*/ 82713 h 475068"/>
                  <a:gd name="connsiteX31" fmla="*/ 243898 w 470827"/>
                  <a:gd name="connsiteY31" fmla="*/ 262984 h 475068"/>
                  <a:gd name="connsiteX32" fmla="*/ 209964 w 470827"/>
                  <a:gd name="connsiteY32" fmla="*/ 269347 h 475068"/>
                  <a:gd name="connsiteX33" fmla="*/ 218448 w 470827"/>
                  <a:gd name="connsiteY33" fmla="*/ 237534 h 475068"/>
                  <a:gd name="connsiteX34" fmla="*/ 398720 w 470827"/>
                  <a:gd name="connsiteY34" fmla="*/ 57263 h 475068"/>
                  <a:gd name="connsiteX35" fmla="*/ 396599 w 470827"/>
                  <a:gd name="connsiteY35" fmla="*/ 55142 h 475068"/>
                  <a:gd name="connsiteX36" fmla="*/ 409324 w 470827"/>
                  <a:gd name="connsiteY36" fmla="*/ 65746 h 475068"/>
                  <a:gd name="connsiteX37" fmla="*/ 424170 w 470827"/>
                  <a:gd name="connsiteY37" fmla="*/ 82713 h 475068"/>
                  <a:gd name="connsiteX38" fmla="*/ 135734 w 470827"/>
                  <a:gd name="connsiteY38" fmla="*/ 248138 h 475068"/>
                  <a:gd name="connsiteX39" fmla="*/ 89076 w 470827"/>
                  <a:gd name="connsiteY39" fmla="*/ 248138 h 475068"/>
                  <a:gd name="connsiteX40" fmla="*/ 76350 w 470827"/>
                  <a:gd name="connsiteY40" fmla="*/ 260863 h 475068"/>
                  <a:gd name="connsiteX41" fmla="*/ 89076 w 470827"/>
                  <a:gd name="connsiteY41" fmla="*/ 273588 h 475068"/>
                  <a:gd name="connsiteX42" fmla="*/ 135734 w 470827"/>
                  <a:gd name="connsiteY42" fmla="*/ 273588 h 475068"/>
                  <a:gd name="connsiteX43" fmla="*/ 148460 w 470827"/>
                  <a:gd name="connsiteY43" fmla="*/ 260863 h 475068"/>
                  <a:gd name="connsiteX44" fmla="*/ 135734 w 470827"/>
                  <a:gd name="connsiteY44" fmla="*/ 248138 h 475068"/>
                  <a:gd name="connsiteX45" fmla="*/ 72109 w 470827"/>
                  <a:gd name="connsiteY45" fmla="*/ 373268 h 475068"/>
                  <a:gd name="connsiteX46" fmla="*/ 82713 w 470827"/>
                  <a:gd name="connsiteY46" fmla="*/ 383872 h 475068"/>
                  <a:gd name="connsiteX47" fmla="*/ 318127 w 470827"/>
                  <a:gd name="connsiteY47" fmla="*/ 383872 h 475068"/>
                  <a:gd name="connsiteX48" fmla="*/ 330852 w 470827"/>
                  <a:gd name="connsiteY48" fmla="*/ 373268 h 475068"/>
                  <a:gd name="connsiteX49" fmla="*/ 318127 w 470827"/>
                  <a:gd name="connsiteY49" fmla="*/ 360543 h 475068"/>
                  <a:gd name="connsiteX50" fmla="*/ 82713 w 470827"/>
                  <a:gd name="connsiteY50" fmla="*/ 360543 h 475068"/>
                  <a:gd name="connsiteX51" fmla="*/ 72109 w 470827"/>
                  <a:gd name="connsiteY51" fmla="*/ 373268 h 47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470827" h="475068">
                    <a:moveTo>
                      <a:pt x="390236" y="214205"/>
                    </a:moveTo>
                    <a:cubicBezTo>
                      <a:pt x="383874" y="214205"/>
                      <a:pt x="377511" y="220568"/>
                      <a:pt x="377511" y="226930"/>
                    </a:cubicBezTo>
                    <a:lnTo>
                      <a:pt x="377511" y="428410"/>
                    </a:lnTo>
                    <a:cubicBezTo>
                      <a:pt x="377511" y="441135"/>
                      <a:pt x="366907" y="451739"/>
                      <a:pt x="354182" y="451739"/>
                    </a:cubicBezTo>
                    <a:lnTo>
                      <a:pt x="46659" y="451739"/>
                    </a:lnTo>
                    <a:cubicBezTo>
                      <a:pt x="33934" y="451739"/>
                      <a:pt x="23330" y="441135"/>
                      <a:pt x="23330" y="428410"/>
                    </a:cubicBezTo>
                    <a:lnTo>
                      <a:pt x="23330" y="48780"/>
                    </a:lnTo>
                    <a:cubicBezTo>
                      <a:pt x="21209" y="36054"/>
                      <a:pt x="33934" y="25450"/>
                      <a:pt x="46659" y="25450"/>
                    </a:cubicBezTo>
                    <a:lnTo>
                      <a:pt x="237535" y="25450"/>
                    </a:lnTo>
                    <a:cubicBezTo>
                      <a:pt x="243898" y="25450"/>
                      <a:pt x="248139" y="19088"/>
                      <a:pt x="248139" y="12725"/>
                    </a:cubicBezTo>
                    <a:cubicBezTo>
                      <a:pt x="248139" y="6363"/>
                      <a:pt x="243898" y="0"/>
                      <a:pt x="237535" y="0"/>
                    </a:cubicBezTo>
                    <a:lnTo>
                      <a:pt x="46659" y="0"/>
                    </a:lnTo>
                    <a:cubicBezTo>
                      <a:pt x="21209" y="0"/>
                      <a:pt x="0" y="21208"/>
                      <a:pt x="0" y="46659"/>
                    </a:cubicBezTo>
                    <a:lnTo>
                      <a:pt x="0" y="428410"/>
                    </a:lnTo>
                    <a:cubicBezTo>
                      <a:pt x="0" y="453860"/>
                      <a:pt x="21209" y="475069"/>
                      <a:pt x="46659" y="475069"/>
                    </a:cubicBezTo>
                    <a:lnTo>
                      <a:pt x="356303" y="475069"/>
                    </a:lnTo>
                    <a:cubicBezTo>
                      <a:pt x="381753" y="475069"/>
                      <a:pt x="402962" y="453860"/>
                      <a:pt x="402962" y="428410"/>
                    </a:cubicBezTo>
                    <a:lnTo>
                      <a:pt x="402962" y="226930"/>
                    </a:lnTo>
                    <a:lnTo>
                      <a:pt x="402962" y="224809"/>
                    </a:lnTo>
                    <a:cubicBezTo>
                      <a:pt x="402962" y="220568"/>
                      <a:pt x="398720" y="214205"/>
                      <a:pt x="390236" y="214205"/>
                    </a:cubicBezTo>
                    <a:close/>
                    <a:moveTo>
                      <a:pt x="458103" y="25450"/>
                    </a:moveTo>
                    <a:cubicBezTo>
                      <a:pt x="451741" y="19088"/>
                      <a:pt x="443258" y="14846"/>
                      <a:pt x="432653" y="14846"/>
                    </a:cubicBezTo>
                    <a:cubicBezTo>
                      <a:pt x="422049" y="14846"/>
                      <a:pt x="413566" y="19088"/>
                      <a:pt x="407203" y="25450"/>
                    </a:cubicBezTo>
                    <a:lnTo>
                      <a:pt x="405083" y="27571"/>
                    </a:lnTo>
                    <a:lnTo>
                      <a:pt x="203601" y="229051"/>
                    </a:lnTo>
                    <a:lnTo>
                      <a:pt x="184514" y="296918"/>
                    </a:lnTo>
                    <a:lnTo>
                      <a:pt x="254502" y="277830"/>
                    </a:lnTo>
                    <a:lnTo>
                      <a:pt x="460224" y="74230"/>
                    </a:lnTo>
                    <a:cubicBezTo>
                      <a:pt x="466587" y="67867"/>
                      <a:pt x="470827" y="59384"/>
                      <a:pt x="470827" y="48780"/>
                    </a:cubicBezTo>
                    <a:cubicBezTo>
                      <a:pt x="466587" y="40296"/>
                      <a:pt x="464465" y="31813"/>
                      <a:pt x="458103" y="25450"/>
                    </a:cubicBezTo>
                    <a:close/>
                    <a:moveTo>
                      <a:pt x="424170" y="82713"/>
                    </a:moveTo>
                    <a:lnTo>
                      <a:pt x="243898" y="262984"/>
                    </a:lnTo>
                    <a:lnTo>
                      <a:pt x="209964" y="269347"/>
                    </a:lnTo>
                    <a:lnTo>
                      <a:pt x="218448" y="237534"/>
                    </a:lnTo>
                    <a:lnTo>
                      <a:pt x="398720" y="57263"/>
                    </a:lnTo>
                    <a:lnTo>
                      <a:pt x="396599" y="55142"/>
                    </a:lnTo>
                    <a:lnTo>
                      <a:pt x="409324" y="65746"/>
                    </a:lnTo>
                    <a:lnTo>
                      <a:pt x="424170" y="82713"/>
                    </a:lnTo>
                    <a:close/>
                    <a:moveTo>
                      <a:pt x="135734" y="248138"/>
                    </a:moveTo>
                    <a:lnTo>
                      <a:pt x="89076" y="248138"/>
                    </a:lnTo>
                    <a:cubicBezTo>
                      <a:pt x="82713" y="248138"/>
                      <a:pt x="76350" y="254501"/>
                      <a:pt x="76350" y="260863"/>
                    </a:cubicBezTo>
                    <a:cubicBezTo>
                      <a:pt x="76350" y="267226"/>
                      <a:pt x="82713" y="273588"/>
                      <a:pt x="89076" y="273588"/>
                    </a:cubicBezTo>
                    <a:lnTo>
                      <a:pt x="135734" y="273588"/>
                    </a:lnTo>
                    <a:cubicBezTo>
                      <a:pt x="142097" y="273588"/>
                      <a:pt x="148460" y="267226"/>
                      <a:pt x="148460" y="260863"/>
                    </a:cubicBezTo>
                    <a:cubicBezTo>
                      <a:pt x="148460" y="254501"/>
                      <a:pt x="142097" y="248138"/>
                      <a:pt x="135734" y="248138"/>
                    </a:cubicBezTo>
                    <a:close/>
                    <a:moveTo>
                      <a:pt x="72109" y="373268"/>
                    </a:moveTo>
                    <a:cubicBezTo>
                      <a:pt x="72109" y="379631"/>
                      <a:pt x="76350" y="383872"/>
                      <a:pt x="82713" y="383872"/>
                    </a:cubicBezTo>
                    <a:lnTo>
                      <a:pt x="318127" y="383872"/>
                    </a:lnTo>
                    <a:cubicBezTo>
                      <a:pt x="324490" y="383872"/>
                      <a:pt x="330852" y="379631"/>
                      <a:pt x="330852" y="373268"/>
                    </a:cubicBezTo>
                    <a:cubicBezTo>
                      <a:pt x="330852" y="366906"/>
                      <a:pt x="324490" y="360543"/>
                      <a:pt x="318127" y="360543"/>
                    </a:cubicBezTo>
                    <a:lnTo>
                      <a:pt x="82713" y="360543"/>
                    </a:lnTo>
                    <a:cubicBezTo>
                      <a:pt x="76350" y="362664"/>
                      <a:pt x="72109" y="366906"/>
                      <a:pt x="72109" y="373268"/>
                    </a:cubicBezTo>
                    <a:close/>
                  </a:path>
                </a:pathLst>
              </a:custGeom>
              <a:solidFill>
                <a:schemeClr val="bg1"/>
              </a:solidFill>
              <a:ln w="49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45EC6008-99D8-42A4-838D-1EE1E4BECBA8}"/>
              </a:ext>
            </a:extLst>
          </p:cNvPr>
          <p:cNvGrpSpPr/>
          <p:nvPr/>
        </p:nvGrpSpPr>
        <p:grpSpPr>
          <a:xfrm>
            <a:off x="953802" y="3710101"/>
            <a:ext cx="2944566" cy="1373867"/>
            <a:chOff x="270904" y="3557701"/>
            <a:chExt cx="2944566" cy="1373867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204C78B9-7D4B-439C-859F-3115EF301F30}"/>
                </a:ext>
              </a:extLst>
            </p:cNvPr>
            <p:cNvGrpSpPr/>
            <p:nvPr/>
          </p:nvGrpSpPr>
          <p:grpSpPr>
            <a:xfrm>
              <a:off x="270904" y="4290952"/>
              <a:ext cx="2944566" cy="640616"/>
              <a:chOff x="4320680" y="190104"/>
              <a:chExt cx="3550640" cy="772471"/>
            </a:xfrm>
          </p:grpSpPr>
          <p:sp>
            <p:nvSpPr>
              <p:cNvPr id="78" name="梯形 77">
                <a:extLst>
                  <a:ext uri="{FF2B5EF4-FFF2-40B4-BE49-F238E27FC236}">
                    <a16:creationId xmlns:a16="http://schemas.microsoft.com/office/drawing/2014/main" xmlns="" id="{14326B88-3CCA-43CF-A72B-07A9162D8FFC}"/>
                  </a:ext>
                </a:extLst>
              </p:cNvPr>
              <p:cNvSpPr/>
              <p:nvPr/>
            </p:nvSpPr>
            <p:spPr>
              <a:xfrm>
                <a:off x="4320680" y="601708"/>
                <a:ext cx="3550640" cy="360867"/>
              </a:xfrm>
              <a:prstGeom prst="trapezoid">
                <a:avLst>
                  <a:gd name="adj" fmla="val 176653"/>
                </a:avLst>
              </a:prstGeom>
              <a:gradFill>
                <a:gsLst>
                  <a:gs pos="0">
                    <a:srgbClr val="2F79FF">
                      <a:alpha val="0"/>
                    </a:srgbClr>
                  </a:gs>
                  <a:gs pos="100000">
                    <a:srgbClr val="2F79FF">
                      <a:alpha val="49000"/>
                    </a:srgbClr>
                  </a:gs>
                </a:gsLst>
                <a:lin ang="5400000" scaled="1"/>
              </a:gradFill>
              <a:ln w="12700">
                <a:gradFill>
                  <a:gsLst>
                    <a:gs pos="0">
                      <a:srgbClr val="2F79FF">
                        <a:alpha val="0"/>
                      </a:srgbClr>
                    </a:gs>
                    <a:gs pos="100000">
                      <a:srgbClr val="2F79FF"/>
                    </a:gs>
                  </a:gsLst>
                  <a:lin ang="5400000" scaled="1"/>
                </a:gra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9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xmlns="" id="{F9C7D2EF-EE61-40D6-9499-D03869B26E7E}"/>
                  </a:ext>
                </a:extLst>
              </p:cNvPr>
              <p:cNvSpPr/>
              <p:nvPr/>
            </p:nvSpPr>
            <p:spPr>
              <a:xfrm>
                <a:off x="4345522" y="190104"/>
                <a:ext cx="3500951" cy="603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654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单击此处编辑内容</a:t>
                </a: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D6B22310-5198-46DF-AEB5-BAAAADED90ED}"/>
                </a:ext>
              </a:extLst>
            </p:cNvPr>
            <p:cNvGrpSpPr/>
            <p:nvPr/>
          </p:nvGrpSpPr>
          <p:grpSpPr>
            <a:xfrm>
              <a:off x="1362215" y="3557701"/>
              <a:ext cx="718332" cy="718332"/>
              <a:chOff x="9356514" y="8603332"/>
              <a:chExt cx="1050926" cy="1050926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516A9631-9225-4A00-BCBD-7316F3D10051}"/>
                  </a:ext>
                </a:extLst>
              </p:cNvPr>
              <p:cNvSpPr/>
              <p:nvPr/>
            </p:nvSpPr>
            <p:spPr>
              <a:xfrm>
                <a:off x="9356514" y="8603332"/>
                <a:ext cx="1050926" cy="1050926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32700">
                    <a:srgbClr val="406FCE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786E437B-9A84-4E00-98AF-0E9C59591683}"/>
                  </a:ext>
                </a:extLst>
              </p:cNvPr>
              <p:cNvSpPr/>
              <p:nvPr/>
            </p:nvSpPr>
            <p:spPr>
              <a:xfrm>
                <a:off x="9646563" y="8891260"/>
                <a:ext cx="470827" cy="475068"/>
              </a:xfrm>
              <a:custGeom>
                <a:avLst/>
                <a:gdLst>
                  <a:gd name="connsiteX0" fmla="*/ 390236 w 470827"/>
                  <a:gd name="connsiteY0" fmla="*/ 214205 h 475068"/>
                  <a:gd name="connsiteX1" fmla="*/ 377511 w 470827"/>
                  <a:gd name="connsiteY1" fmla="*/ 226930 h 475068"/>
                  <a:gd name="connsiteX2" fmla="*/ 377511 w 470827"/>
                  <a:gd name="connsiteY2" fmla="*/ 428410 h 475068"/>
                  <a:gd name="connsiteX3" fmla="*/ 354182 w 470827"/>
                  <a:gd name="connsiteY3" fmla="*/ 451739 h 475068"/>
                  <a:gd name="connsiteX4" fmla="*/ 46659 w 470827"/>
                  <a:gd name="connsiteY4" fmla="*/ 451739 h 475068"/>
                  <a:gd name="connsiteX5" fmla="*/ 23330 w 470827"/>
                  <a:gd name="connsiteY5" fmla="*/ 428410 h 475068"/>
                  <a:gd name="connsiteX6" fmla="*/ 23330 w 470827"/>
                  <a:gd name="connsiteY6" fmla="*/ 48780 h 475068"/>
                  <a:gd name="connsiteX7" fmla="*/ 46659 w 470827"/>
                  <a:gd name="connsiteY7" fmla="*/ 25450 h 475068"/>
                  <a:gd name="connsiteX8" fmla="*/ 237535 w 470827"/>
                  <a:gd name="connsiteY8" fmla="*/ 25450 h 475068"/>
                  <a:gd name="connsiteX9" fmla="*/ 248139 w 470827"/>
                  <a:gd name="connsiteY9" fmla="*/ 12725 h 475068"/>
                  <a:gd name="connsiteX10" fmla="*/ 237535 w 470827"/>
                  <a:gd name="connsiteY10" fmla="*/ 0 h 475068"/>
                  <a:gd name="connsiteX11" fmla="*/ 46659 w 470827"/>
                  <a:gd name="connsiteY11" fmla="*/ 0 h 475068"/>
                  <a:gd name="connsiteX12" fmla="*/ 0 w 470827"/>
                  <a:gd name="connsiteY12" fmla="*/ 46659 h 475068"/>
                  <a:gd name="connsiteX13" fmla="*/ 0 w 470827"/>
                  <a:gd name="connsiteY13" fmla="*/ 428410 h 475068"/>
                  <a:gd name="connsiteX14" fmla="*/ 46659 w 470827"/>
                  <a:gd name="connsiteY14" fmla="*/ 475069 h 475068"/>
                  <a:gd name="connsiteX15" fmla="*/ 356303 w 470827"/>
                  <a:gd name="connsiteY15" fmla="*/ 475069 h 475068"/>
                  <a:gd name="connsiteX16" fmla="*/ 402962 w 470827"/>
                  <a:gd name="connsiteY16" fmla="*/ 428410 h 475068"/>
                  <a:gd name="connsiteX17" fmla="*/ 402962 w 470827"/>
                  <a:gd name="connsiteY17" fmla="*/ 226930 h 475068"/>
                  <a:gd name="connsiteX18" fmla="*/ 402962 w 470827"/>
                  <a:gd name="connsiteY18" fmla="*/ 224809 h 475068"/>
                  <a:gd name="connsiteX19" fmla="*/ 390236 w 470827"/>
                  <a:gd name="connsiteY19" fmla="*/ 214205 h 475068"/>
                  <a:gd name="connsiteX20" fmla="*/ 458103 w 470827"/>
                  <a:gd name="connsiteY20" fmla="*/ 25450 h 475068"/>
                  <a:gd name="connsiteX21" fmla="*/ 432653 w 470827"/>
                  <a:gd name="connsiteY21" fmla="*/ 14846 h 475068"/>
                  <a:gd name="connsiteX22" fmla="*/ 407203 w 470827"/>
                  <a:gd name="connsiteY22" fmla="*/ 25450 h 475068"/>
                  <a:gd name="connsiteX23" fmla="*/ 405083 w 470827"/>
                  <a:gd name="connsiteY23" fmla="*/ 27571 h 475068"/>
                  <a:gd name="connsiteX24" fmla="*/ 203601 w 470827"/>
                  <a:gd name="connsiteY24" fmla="*/ 229051 h 475068"/>
                  <a:gd name="connsiteX25" fmla="*/ 184514 w 470827"/>
                  <a:gd name="connsiteY25" fmla="*/ 296918 h 475068"/>
                  <a:gd name="connsiteX26" fmla="*/ 254502 w 470827"/>
                  <a:gd name="connsiteY26" fmla="*/ 277830 h 475068"/>
                  <a:gd name="connsiteX27" fmla="*/ 460224 w 470827"/>
                  <a:gd name="connsiteY27" fmla="*/ 74230 h 475068"/>
                  <a:gd name="connsiteX28" fmla="*/ 470827 w 470827"/>
                  <a:gd name="connsiteY28" fmla="*/ 48780 h 475068"/>
                  <a:gd name="connsiteX29" fmla="*/ 458103 w 470827"/>
                  <a:gd name="connsiteY29" fmla="*/ 25450 h 475068"/>
                  <a:gd name="connsiteX30" fmla="*/ 424170 w 470827"/>
                  <a:gd name="connsiteY30" fmla="*/ 82713 h 475068"/>
                  <a:gd name="connsiteX31" fmla="*/ 243898 w 470827"/>
                  <a:gd name="connsiteY31" fmla="*/ 262984 h 475068"/>
                  <a:gd name="connsiteX32" fmla="*/ 209964 w 470827"/>
                  <a:gd name="connsiteY32" fmla="*/ 269347 h 475068"/>
                  <a:gd name="connsiteX33" fmla="*/ 218448 w 470827"/>
                  <a:gd name="connsiteY33" fmla="*/ 237534 h 475068"/>
                  <a:gd name="connsiteX34" fmla="*/ 398720 w 470827"/>
                  <a:gd name="connsiteY34" fmla="*/ 57263 h 475068"/>
                  <a:gd name="connsiteX35" fmla="*/ 396599 w 470827"/>
                  <a:gd name="connsiteY35" fmla="*/ 55142 h 475068"/>
                  <a:gd name="connsiteX36" fmla="*/ 409324 w 470827"/>
                  <a:gd name="connsiteY36" fmla="*/ 65746 h 475068"/>
                  <a:gd name="connsiteX37" fmla="*/ 424170 w 470827"/>
                  <a:gd name="connsiteY37" fmla="*/ 82713 h 475068"/>
                  <a:gd name="connsiteX38" fmla="*/ 135734 w 470827"/>
                  <a:gd name="connsiteY38" fmla="*/ 248138 h 475068"/>
                  <a:gd name="connsiteX39" fmla="*/ 89076 w 470827"/>
                  <a:gd name="connsiteY39" fmla="*/ 248138 h 475068"/>
                  <a:gd name="connsiteX40" fmla="*/ 76350 w 470827"/>
                  <a:gd name="connsiteY40" fmla="*/ 260863 h 475068"/>
                  <a:gd name="connsiteX41" fmla="*/ 89076 w 470827"/>
                  <a:gd name="connsiteY41" fmla="*/ 273588 h 475068"/>
                  <a:gd name="connsiteX42" fmla="*/ 135734 w 470827"/>
                  <a:gd name="connsiteY42" fmla="*/ 273588 h 475068"/>
                  <a:gd name="connsiteX43" fmla="*/ 148460 w 470827"/>
                  <a:gd name="connsiteY43" fmla="*/ 260863 h 475068"/>
                  <a:gd name="connsiteX44" fmla="*/ 135734 w 470827"/>
                  <a:gd name="connsiteY44" fmla="*/ 248138 h 475068"/>
                  <a:gd name="connsiteX45" fmla="*/ 72109 w 470827"/>
                  <a:gd name="connsiteY45" fmla="*/ 373268 h 475068"/>
                  <a:gd name="connsiteX46" fmla="*/ 82713 w 470827"/>
                  <a:gd name="connsiteY46" fmla="*/ 383872 h 475068"/>
                  <a:gd name="connsiteX47" fmla="*/ 318127 w 470827"/>
                  <a:gd name="connsiteY47" fmla="*/ 383872 h 475068"/>
                  <a:gd name="connsiteX48" fmla="*/ 330852 w 470827"/>
                  <a:gd name="connsiteY48" fmla="*/ 373268 h 475068"/>
                  <a:gd name="connsiteX49" fmla="*/ 318127 w 470827"/>
                  <a:gd name="connsiteY49" fmla="*/ 360543 h 475068"/>
                  <a:gd name="connsiteX50" fmla="*/ 82713 w 470827"/>
                  <a:gd name="connsiteY50" fmla="*/ 360543 h 475068"/>
                  <a:gd name="connsiteX51" fmla="*/ 72109 w 470827"/>
                  <a:gd name="connsiteY51" fmla="*/ 373268 h 47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470827" h="475068">
                    <a:moveTo>
                      <a:pt x="390236" y="214205"/>
                    </a:moveTo>
                    <a:cubicBezTo>
                      <a:pt x="383874" y="214205"/>
                      <a:pt x="377511" y="220568"/>
                      <a:pt x="377511" y="226930"/>
                    </a:cubicBezTo>
                    <a:lnTo>
                      <a:pt x="377511" y="428410"/>
                    </a:lnTo>
                    <a:cubicBezTo>
                      <a:pt x="377511" y="441135"/>
                      <a:pt x="366907" y="451739"/>
                      <a:pt x="354182" y="451739"/>
                    </a:cubicBezTo>
                    <a:lnTo>
                      <a:pt x="46659" y="451739"/>
                    </a:lnTo>
                    <a:cubicBezTo>
                      <a:pt x="33934" y="451739"/>
                      <a:pt x="23330" y="441135"/>
                      <a:pt x="23330" y="428410"/>
                    </a:cubicBezTo>
                    <a:lnTo>
                      <a:pt x="23330" y="48780"/>
                    </a:lnTo>
                    <a:cubicBezTo>
                      <a:pt x="21209" y="36054"/>
                      <a:pt x="33934" y="25450"/>
                      <a:pt x="46659" y="25450"/>
                    </a:cubicBezTo>
                    <a:lnTo>
                      <a:pt x="237535" y="25450"/>
                    </a:lnTo>
                    <a:cubicBezTo>
                      <a:pt x="243898" y="25450"/>
                      <a:pt x="248139" y="19088"/>
                      <a:pt x="248139" y="12725"/>
                    </a:cubicBezTo>
                    <a:cubicBezTo>
                      <a:pt x="248139" y="6363"/>
                      <a:pt x="243898" y="0"/>
                      <a:pt x="237535" y="0"/>
                    </a:cubicBezTo>
                    <a:lnTo>
                      <a:pt x="46659" y="0"/>
                    </a:lnTo>
                    <a:cubicBezTo>
                      <a:pt x="21209" y="0"/>
                      <a:pt x="0" y="21208"/>
                      <a:pt x="0" y="46659"/>
                    </a:cubicBezTo>
                    <a:lnTo>
                      <a:pt x="0" y="428410"/>
                    </a:lnTo>
                    <a:cubicBezTo>
                      <a:pt x="0" y="453860"/>
                      <a:pt x="21209" y="475069"/>
                      <a:pt x="46659" y="475069"/>
                    </a:cubicBezTo>
                    <a:lnTo>
                      <a:pt x="356303" y="475069"/>
                    </a:lnTo>
                    <a:cubicBezTo>
                      <a:pt x="381753" y="475069"/>
                      <a:pt x="402962" y="453860"/>
                      <a:pt x="402962" y="428410"/>
                    </a:cubicBezTo>
                    <a:lnTo>
                      <a:pt x="402962" y="226930"/>
                    </a:lnTo>
                    <a:lnTo>
                      <a:pt x="402962" y="224809"/>
                    </a:lnTo>
                    <a:cubicBezTo>
                      <a:pt x="402962" y="220568"/>
                      <a:pt x="398720" y="214205"/>
                      <a:pt x="390236" y="214205"/>
                    </a:cubicBezTo>
                    <a:close/>
                    <a:moveTo>
                      <a:pt x="458103" y="25450"/>
                    </a:moveTo>
                    <a:cubicBezTo>
                      <a:pt x="451741" y="19088"/>
                      <a:pt x="443258" y="14846"/>
                      <a:pt x="432653" y="14846"/>
                    </a:cubicBezTo>
                    <a:cubicBezTo>
                      <a:pt x="422049" y="14846"/>
                      <a:pt x="413566" y="19088"/>
                      <a:pt x="407203" y="25450"/>
                    </a:cubicBezTo>
                    <a:lnTo>
                      <a:pt x="405083" y="27571"/>
                    </a:lnTo>
                    <a:lnTo>
                      <a:pt x="203601" y="229051"/>
                    </a:lnTo>
                    <a:lnTo>
                      <a:pt x="184514" y="296918"/>
                    </a:lnTo>
                    <a:lnTo>
                      <a:pt x="254502" y="277830"/>
                    </a:lnTo>
                    <a:lnTo>
                      <a:pt x="460224" y="74230"/>
                    </a:lnTo>
                    <a:cubicBezTo>
                      <a:pt x="466587" y="67867"/>
                      <a:pt x="470827" y="59384"/>
                      <a:pt x="470827" y="48780"/>
                    </a:cubicBezTo>
                    <a:cubicBezTo>
                      <a:pt x="466587" y="40296"/>
                      <a:pt x="464465" y="31813"/>
                      <a:pt x="458103" y="25450"/>
                    </a:cubicBezTo>
                    <a:close/>
                    <a:moveTo>
                      <a:pt x="424170" y="82713"/>
                    </a:moveTo>
                    <a:lnTo>
                      <a:pt x="243898" y="262984"/>
                    </a:lnTo>
                    <a:lnTo>
                      <a:pt x="209964" y="269347"/>
                    </a:lnTo>
                    <a:lnTo>
                      <a:pt x="218448" y="237534"/>
                    </a:lnTo>
                    <a:lnTo>
                      <a:pt x="398720" y="57263"/>
                    </a:lnTo>
                    <a:lnTo>
                      <a:pt x="396599" y="55142"/>
                    </a:lnTo>
                    <a:lnTo>
                      <a:pt x="409324" y="65746"/>
                    </a:lnTo>
                    <a:lnTo>
                      <a:pt x="424170" y="82713"/>
                    </a:lnTo>
                    <a:close/>
                    <a:moveTo>
                      <a:pt x="135734" y="248138"/>
                    </a:moveTo>
                    <a:lnTo>
                      <a:pt x="89076" y="248138"/>
                    </a:lnTo>
                    <a:cubicBezTo>
                      <a:pt x="82713" y="248138"/>
                      <a:pt x="76350" y="254501"/>
                      <a:pt x="76350" y="260863"/>
                    </a:cubicBezTo>
                    <a:cubicBezTo>
                      <a:pt x="76350" y="267226"/>
                      <a:pt x="82713" y="273588"/>
                      <a:pt x="89076" y="273588"/>
                    </a:cubicBezTo>
                    <a:lnTo>
                      <a:pt x="135734" y="273588"/>
                    </a:lnTo>
                    <a:cubicBezTo>
                      <a:pt x="142097" y="273588"/>
                      <a:pt x="148460" y="267226"/>
                      <a:pt x="148460" y="260863"/>
                    </a:cubicBezTo>
                    <a:cubicBezTo>
                      <a:pt x="148460" y="254501"/>
                      <a:pt x="142097" y="248138"/>
                      <a:pt x="135734" y="248138"/>
                    </a:cubicBezTo>
                    <a:close/>
                    <a:moveTo>
                      <a:pt x="72109" y="373268"/>
                    </a:moveTo>
                    <a:cubicBezTo>
                      <a:pt x="72109" y="379631"/>
                      <a:pt x="76350" y="383872"/>
                      <a:pt x="82713" y="383872"/>
                    </a:cubicBezTo>
                    <a:lnTo>
                      <a:pt x="318127" y="383872"/>
                    </a:lnTo>
                    <a:cubicBezTo>
                      <a:pt x="324490" y="383872"/>
                      <a:pt x="330852" y="379631"/>
                      <a:pt x="330852" y="373268"/>
                    </a:cubicBezTo>
                    <a:cubicBezTo>
                      <a:pt x="330852" y="366906"/>
                      <a:pt x="324490" y="360543"/>
                      <a:pt x="318127" y="360543"/>
                    </a:cubicBezTo>
                    <a:lnTo>
                      <a:pt x="82713" y="360543"/>
                    </a:lnTo>
                    <a:cubicBezTo>
                      <a:pt x="76350" y="362664"/>
                      <a:pt x="72109" y="366906"/>
                      <a:pt x="72109" y="373268"/>
                    </a:cubicBezTo>
                    <a:close/>
                  </a:path>
                </a:pathLst>
              </a:custGeom>
              <a:solidFill>
                <a:schemeClr val="bg1"/>
              </a:solidFill>
              <a:ln w="49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0FDD2CB-E802-4786-98DD-B8238B66779E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F1920A72-9566-48F5-8199-C36D1B947F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F9CCF17F-C2E4-495F-9047-1061895FD5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1F1A01D5-CFF6-4D61-8B1F-D876533B29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19B8A1BC-27F3-44A9-A3FB-125D6AC9E6F3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xmlns="" id="{C9A9F0D0-D20C-4993-8532-DB1B380D5686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xmlns="" id="{126F6BF2-3FD3-4D26-B1CF-F6AA1CB4F381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892F05F9-C73A-42D4-BB46-EB3DF19B1F6A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E7821318-6711-4EE3-8D94-67D50B8A630B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7E704FFE-49B4-4117-AABD-14E409EEA139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xmlns="" id="{F8013A76-05DE-4167-AED7-E559F9FB4FD8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平行四边形 100">
                <a:extLst>
                  <a:ext uri="{FF2B5EF4-FFF2-40B4-BE49-F238E27FC236}">
                    <a16:creationId xmlns:a16="http://schemas.microsoft.com/office/drawing/2014/main" xmlns="" id="{AE7B3B84-45D7-46EA-AEEC-B03D605C8992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66FE64A5-250F-4128-9E8F-51661EA380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3F8EF0BC-31C4-4122-9001-62813D12E4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8A1BD269-B533-4F12-BC73-FD6D0CB26155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057708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51CAD6A-D1A0-4778-9D20-A63CE5074D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rgbClr val="010921"/>
              </a:gs>
              <a:gs pos="0">
                <a:srgbClr val="010921">
                  <a:alpha val="72000"/>
                </a:srgbClr>
              </a:gs>
              <a:gs pos="100000">
                <a:srgbClr val="010921">
                  <a:alpha val="3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23734207-52F5-4A03-B916-815A43CD9FF2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F8ED0D8A-A7DA-4A04-9074-D5434AF938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851B695-835A-4D9E-82F8-C4A65A49A3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5E54303D-C1A1-40EF-9454-7F24D195CF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37B9E823-80BA-4DBD-989C-8220B44DE87E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E1DE9376-F8B2-4830-8FDF-DDBD0B70574B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16A9695E-46E4-46E8-8433-38B4E7BAD11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F3CC183C-82A1-44F5-9868-7B10FAA4E9E0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3522CE2A-3965-442A-B0C9-C52392672A11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6662D8CE-C126-4B94-9936-CD32A99B1462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E0734E7E-803C-4E7C-8899-9889C6CCC5C8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8D67D1FC-5ADA-46E8-873E-65D4CD55238C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4C3C2BF3-0690-4A8C-AC09-2AE3AF3CE2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1169939F-EE7B-424F-8B28-F4942254FB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F5EFC861-F14C-4E04-A1E4-2DA43178B4D3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4" name="图片 3" descr="图片包含 桌子, 室内, 电脑, 键盘&#10;&#10;描述已自动生成">
            <a:extLst>
              <a:ext uri="{FF2B5EF4-FFF2-40B4-BE49-F238E27FC236}">
                <a16:creationId xmlns:a16="http://schemas.microsoft.com/office/drawing/2014/main" xmlns="" id="{A526865C-302A-40DB-BFFF-533D2D863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8" y="2952271"/>
            <a:ext cx="5750562" cy="2396068"/>
          </a:xfrm>
          <a:prstGeom prst="rect">
            <a:avLst/>
          </a:prstGeom>
        </p:spPr>
      </p:pic>
      <p:pic>
        <p:nvPicPr>
          <p:cNvPr id="46" name="图片 45" descr="图片包含 桌子, 室内, 电脑, 键盘&#10;&#10;描述已自动生成">
            <a:extLst>
              <a:ext uri="{FF2B5EF4-FFF2-40B4-BE49-F238E27FC236}">
                <a16:creationId xmlns:a16="http://schemas.microsoft.com/office/drawing/2014/main" xmlns="" id="{4D727114-C3A1-4879-AD44-473D7FFD8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020" y="2952271"/>
            <a:ext cx="5750562" cy="2396068"/>
          </a:xfrm>
          <a:prstGeom prst="rect">
            <a:avLst/>
          </a:prstGeom>
        </p:spPr>
      </p:pic>
      <p:sp>
        <p:nvSpPr>
          <p:cNvPr id="54" name="Rectangle 5">
            <a:extLst>
              <a:ext uri="{FF2B5EF4-FFF2-40B4-BE49-F238E27FC236}">
                <a16:creationId xmlns:a16="http://schemas.microsoft.com/office/drawing/2014/main" xmlns="" id="{E4B0DF06-FB8B-4AA1-9D08-B1370357D5E0}"/>
              </a:ext>
            </a:extLst>
          </p:cNvPr>
          <p:cNvSpPr/>
          <p:nvPr/>
        </p:nvSpPr>
        <p:spPr bwMode="auto">
          <a:xfrm>
            <a:off x="2066964" y="2790239"/>
            <a:ext cx="2749471" cy="79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单击此处编辑您要的内容，根据需要自由拉伸文本框大小，建议您在展示时采用微软雅黑字体。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208755A1-B33E-452B-B355-B793CB4C9B3A}"/>
              </a:ext>
            </a:extLst>
          </p:cNvPr>
          <p:cNvSpPr/>
          <p:nvPr/>
        </p:nvSpPr>
        <p:spPr>
          <a:xfrm>
            <a:off x="2544659" y="2111245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en-US" altLang="zh-CN" sz="2400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gradFill>
                <a:gsLst>
                  <a:gs pos="50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540941A-35A3-4646-8E5F-483D5AA8FCAC}"/>
              </a:ext>
            </a:extLst>
          </p:cNvPr>
          <p:cNvCxnSpPr>
            <a:cxnSpLocks/>
          </p:cNvCxnSpPr>
          <p:nvPr/>
        </p:nvCxnSpPr>
        <p:spPr>
          <a:xfrm>
            <a:off x="2115268" y="2652921"/>
            <a:ext cx="2652863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5">
            <a:extLst>
              <a:ext uri="{FF2B5EF4-FFF2-40B4-BE49-F238E27FC236}">
                <a16:creationId xmlns:a16="http://schemas.microsoft.com/office/drawing/2014/main" xmlns="" id="{DF8C7B48-452D-40A9-A741-3A0A9B928D26}"/>
              </a:ext>
            </a:extLst>
          </p:cNvPr>
          <p:cNvSpPr/>
          <p:nvPr/>
        </p:nvSpPr>
        <p:spPr bwMode="auto">
          <a:xfrm>
            <a:off x="7375566" y="2790239"/>
            <a:ext cx="2749471" cy="79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单击此处编辑您要的内容，根据需要自由拉伸文本框大小，建议您在展示时采用微软雅黑字体。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133AC34-E55F-45F7-A8C6-0C8CEC65D72F}"/>
              </a:ext>
            </a:extLst>
          </p:cNvPr>
          <p:cNvSpPr/>
          <p:nvPr/>
        </p:nvSpPr>
        <p:spPr>
          <a:xfrm>
            <a:off x="7853261" y="2111245"/>
            <a:ext cx="179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en-US" altLang="zh-CN" sz="2400" b="1" dirty="0">
                <a:gradFill>
                  <a:gsLst>
                    <a:gs pos="50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gradFill>
                <a:gsLst>
                  <a:gs pos="50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074B20DF-D621-4CD5-8525-0E2FDCC0999E}"/>
              </a:ext>
            </a:extLst>
          </p:cNvPr>
          <p:cNvCxnSpPr>
            <a:cxnSpLocks/>
          </p:cNvCxnSpPr>
          <p:nvPr/>
        </p:nvCxnSpPr>
        <p:spPr>
          <a:xfrm>
            <a:off x="7423870" y="2652921"/>
            <a:ext cx="2652863" cy="0"/>
          </a:xfrm>
          <a:prstGeom prst="line">
            <a:avLst/>
          </a:prstGeom>
          <a:ln cap="rnd"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34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100B789-6949-426B-B275-790050B98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rgbClr val="010921">
                  <a:alpha val="91000"/>
                </a:srgbClr>
              </a:gs>
              <a:gs pos="47804">
                <a:srgbClr val="010921">
                  <a:alpha val="50000"/>
                </a:srgbClr>
              </a:gs>
              <a:gs pos="0">
                <a:srgbClr val="010921">
                  <a:alpha val="72000"/>
                </a:srgbClr>
              </a:gs>
              <a:gs pos="100000">
                <a:srgbClr val="010921">
                  <a:alpha val="3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EAAEE60-2707-421B-A7B7-AD0A41749E1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43086" y="3836126"/>
            <a:ext cx="4905828" cy="827509"/>
          </a:xfrm>
          <a:prstGeom prst="rect">
            <a:avLst/>
          </a:prstGeom>
          <a:noFill/>
          <a:effectLst/>
        </p:spPr>
        <p:txBody>
          <a:bodyPr wrap="square" lIns="149962" tIns="74981" rIns="149962" bIns="7498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4000" b="1" spc="100">
                <a:ln w="63500">
                  <a:gradFill flip="none" rotWithShape="1">
                    <a:gsLst>
                      <a:gs pos="0">
                        <a:schemeClr val="accent1"/>
                      </a:gs>
                      <a:gs pos="68000">
                        <a:schemeClr val="accent2"/>
                      </a:gs>
                    </a:gsLst>
                    <a:lin ang="5400000" scaled="1"/>
                    <a:tileRect/>
                  </a:gra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单击此处编辑标题</a:t>
            </a:r>
            <a:endParaRPr lang="zh-CN" altLang="en-US" sz="4000" b="1" spc="100" dirty="0">
              <a:ln w="63500">
                <a:gradFill flip="none" rotWithShape="1">
                  <a:gsLst>
                    <a:gs pos="0">
                      <a:schemeClr val="accent1"/>
                    </a:gs>
                    <a:gs pos="68000">
                      <a:schemeClr val="accent2"/>
                    </a:gs>
                  </a:gsLst>
                  <a:lin ang="5400000" scaled="1"/>
                  <a:tileRect/>
                </a:gra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9CFFCD4-A3DC-49F5-AFD1-3EF74D2930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43086" y="3833673"/>
            <a:ext cx="4905828" cy="827509"/>
          </a:xfrm>
          <a:prstGeom prst="rect">
            <a:avLst/>
          </a:prstGeom>
          <a:noFill/>
          <a:effectLst/>
        </p:spPr>
        <p:txBody>
          <a:bodyPr wrap="square" lIns="149962" tIns="74981" rIns="149962" bIns="7498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  <a:sym typeface="微软雅黑" panose="020B0503020204020204" pitchFamily="34" charset="-122"/>
              </a:rPr>
              <a:t>单击此处编辑标题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652CFC0-8583-4F30-9D6D-641C26750758}"/>
              </a:ext>
            </a:extLst>
          </p:cNvPr>
          <p:cNvGrpSpPr/>
          <p:nvPr/>
        </p:nvGrpSpPr>
        <p:grpSpPr>
          <a:xfrm>
            <a:off x="4785813" y="1107449"/>
            <a:ext cx="2617676" cy="2617673"/>
            <a:chOff x="1003499" y="1265291"/>
            <a:chExt cx="2617676" cy="2617673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27887FEC-11DA-4A89-B3B3-6A02F39E009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450580" y="1712371"/>
              <a:ext cx="1723519" cy="172351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0828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9962" tIns="74981" rIns="149962" bIns="74981" rtlCol="0" anchor="ctr">
              <a:noAutofit/>
            </a:bodyPr>
            <a:lstStyle/>
            <a:p>
              <a:pPr algn="ctr"/>
              <a:endParaRPr lang="zh-CN" altLang="en-US" sz="2952"/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C68A79AE-A28E-479D-9105-B5825219D27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300061" y="1561853"/>
              <a:ext cx="2024554" cy="2024556"/>
            </a:xfrm>
            <a:prstGeom prst="arc">
              <a:avLst>
                <a:gd name="adj1" fmla="val 9989247"/>
                <a:gd name="adj2" fmla="val 18546389"/>
              </a:avLst>
            </a:prstGeom>
            <a:ln w="10414">
              <a:gradFill>
                <a:gsLst>
                  <a:gs pos="0">
                    <a:schemeClr val="accent1">
                      <a:alpha val="8000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/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xmlns="" id="{47ED240D-18DE-475F-B852-B88B01F1DB6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135010" y="1396801"/>
              <a:ext cx="2354655" cy="2354657"/>
            </a:xfrm>
            <a:prstGeom prst="arc">
              <a:avLst>
                <a:gd name="adj1" fmla="val 18200383"/>
                <a:gd name="adj2" fmla="val 10502421"/>
              </a:avLst>
            </a:prstGeom>
            <a:ln w="10414">
              <a:solidFill>
                <a:schemeClr val="accent1">
                  <a:alpha val="12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 dirty="0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xmlns="" id="{C8A94F84-E001-42AC-AB73-D1466387DE8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03503" y="1265291"/>
              <a:ext cx="2617672" cy="2617671"/>
            </a:xfrm>
            <a:prstGeom prst="arc">
              <a:avLst>
                <a:gd name="adj1" fmla="val 16772006"/>
                <a:gd name="adj2" fmla="val 3137430"/>
              </a:avLst>
            </a:prstGeom>
            <a:ln w="31242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 dirty="0"/>
            </a:p>
          </p:txBody>
        </p:sp>
        <p:sp>
          <p:nvSpPr>
            <p:cNvPr id="33" name="Arc 38+">
              <a:extLst>
                <a:ext uri="{FF2B5EF4-FFF2-40B4-BE49-F238E27FC236}">
                  <a16:creationId xmlns:a16="http://schemas.microsoft.com/office/drawing/2014/main" xmlns="" id="{898590FB-88DB-4CC9-9E13-80AD1AAA302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 flipV="1">
              <a:off x="1003499" y="1265292"/>
              <a:ext cx="2617676" cy="2617672"/>
            </a:xfrm>
            <a:prstGeom prst="arc">
              <a:avLst>
                <a:gd name="adj1" fmla="val 16772008"/>
                <a:gd name="adj2" fmla="val 3227616"/>
              </a:avLst>
            </a:prstGeom>
            <a:ln w="31242">
              <a:gradFill>
                <a:gsLst>
                  <a:gs pos="100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49962" tIns="74981" rIns="149962" bIns="74981" rtlCol="0" anchor="ctr"/>
            <a:lstStyle/>
            <a:p>
              <a:pPr algn="ctr"/>
              <a:endParaRPr lang="zh-CN" altLang="en-US" sz="2952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711E623-7087-41A1-A7A6-C7F4993869FB}"/>
              </a:ext>
            </a:extLst>
          </p:cNvPr>
          <p:cNvSpPr txBox="1"/>
          <p:nvPr/>
        </p:nvSpPr>
        <p:spPr>
          <a:xfrm>
            <a:off x="5542801" y="1855555"/>
            <a:ext cx="1103700" cy="1121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z="6600" spc="8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02</a:t>
            </a:r>
            <a:endParaRPr lang="zh-CN" altLang="en-US" sz="6600" spc="8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62D1EE9-8AD2-4B8B-82A9-EF9F51ABBD9D}"/>
              </a:ext>
            </a:extLst>
          </p:cNvPr>
          <p:cNvSpPr txBox="1"/>
          <p:nvPr/>
        </p:nvSpPr>
        <p:spPr>
          <a:xfrm>
            <a:off x="3929223" y="4610460"/>
            <a:ext cx="4330858" cy="30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 w="41275">
                  <a:gradFill>
                    <a:gsLst>
                      <a:gs pos="0">
                        <a:schemeClr val="accent1"/>
                      </a:gs>
                      <a:gs pos="99000">
                        <a:schemeClr val="accent2"/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L" panose="00020600040101010101" pitchFamily="18" charset="-122"/>
              </a:rPr>
              <a:t>ADD THE TITLE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FFE4092-91A4-4988-814C-693FE876D5D1}"/>
              </a:ext>
            </a:extLst>
          </p:cNvPr>
          <p:cNvSpPr txBox="1"/>
          <p:nvPr/>
        </p:nvSpPr>
        <p:spPr>
          <a:xfrm>
            <a:off x="3929222" y="4610460"/>
            <a:ext cx="4330858" cy="30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L" panose="00020600040101010101" pitchFamily="18" charset="-122"/>
              </a:rPr>
              <a:t>ADD THE TITLE</a:t>
            </a:r>
          </a:p>
        </p:txBody>
      </p:sp>
    </p:spTree>
    <p:extLst>
      <p:ext uri="{BB962C8B-B14F-4D97-AF65-F5344CB8AC3E}">
        <p14:creationId xmlns:p14="http://schemas.microsoft.com/office/powerpoint/2010/main" val="3849559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EF07A79-281A-40E7-B816-A4CA19EFD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8" t="763" r="13048" b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BC1FF0C-3810-427C-92B2-1EDF68193D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1936">
                <a:srgbClr val="000102"/>
              </a:gs>
              <a:gs pos="37000">
                <a:srgbClr val="000103">
                  <a:alpha val="67000"/>
                </a:srgbClr>
              </a:gs>
              <a:gs pos="14000">
                <a:srgbClr val="01103A">
                  <a:alpha val="12000"/>
                </a:srgbClr>
              </a:gs>
              <a:gs pos="100000">
                <a:schemeClr val="tx1">
                  <a:alpha val="7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48F2056-6B29-4491-A807-9D93181A8F6B}"/>
              </a:ext>
            </a:extLst>
          </p:cNvPr>
          <p:cNvGrpSpPr/>
          <p:nvPr/>
        </p:nvGrpSpPr>
        <p:grpSpPr>
          <a:xfrm>
            <a:off x="703982" y="669062"/>
            <a:ext cx="4269450" cy="330356"/>
            <a:chOff x="967569" y="6051395"/>
            <a:chExt cx="4269450" cy="330356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B1401D8A-AE06-4113-96EE-5446BDCB6A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569" y="6239059"/>
              <a:ext cx="4071818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4784090A-DFF1-40E1-9A4B-BEDFB21FF9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18C5BD4A-2334-42A8-98DD-E0FCF3B70D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007" y="6051395"/>
              <a:ext cx="200012" cy="1905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7333CCD9-5307-4142-854D-AD6232677D55}"/>
                </a:ext>
              </a:extLst>
            </p:cNvPr>
            <p:cNvGrpSpPr/>
            <p:nvPr/>
          </p:nvGrpSpPr>
          <p:grpSpPr>
            <a:xfrm>
              <a:off x="4214020" y="6103802"/>
              <a:ext cx="822987" cy="226215"/>
              <a:chOff x="4214020" y="6103148"/>
              <a:chExt cx="822987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7F8D93E6-AB85-4696-A04A-6BE9D57F3CCF}"/>
                  </a:ext>
                </a:extLst>
              </p:cNvPr>
              <p:cNvCxnSpPr/>
              <p:nvPr/>
            </p:nvCxnSpPr>
            <p:spPr>
              <a:xfrm>
                <a:off x="4214020" y="6321889"/>
                <a:ext cx="593610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43CE1B74-0A13-44BD-BC6D-21F04DACD65F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32685187-A838-4550-A175-32A3B4EB47B4}"/>
              </a:ext>
            </a:extLst>
          </p:cNvPr>
          <p:cNvGrpSpPr/>
          <p:nvPr/>
        </p:nvGrpSpPr>
        <p:grpSpPr>
          <a:xfrm>
            <a:off x="7268553" y="728504"/>
            <a:ext cx="4219466" cy="270914"/>
            <a:chOff x="7077311" y="6110837"/>
            <a:chExt cx="4219466" cy="270914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563D9AD9-ABE2-4C43-88B8-46D611E126E9}"/>
                </a:ext>
              </a:extLst>
            </p:cNvPr>
            <p:cNvCxnSpPr>
              <a:cxnSpLocks/>
            </p:cNvCxnSpPr>
            <p:nvPr/>
          </p:nvCxnSpPr>
          <p:spPr>
            <a:xfrm>
              <a:off x="7241022" y="6239059"/>
              <a:ext cx="4055755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800800CF-4CA5-4BC6-A85B-02D6969B9E09}"/>
                </a:ext>
              </a:extLst>
            </p:cNvPr>
            <p:cNvGrpSpPr/>
            <p:nvPr/>
          </p:nvGrpSpPr>
          <p:grpSpPr>
            <a:xfrm flipH="1" flipV="1">
              <a:off x="7283354" y="6113511"/>
              <a:ext cx="820606" cy="226215"/>
              <a:chOff x="4216401" y="6103148"/>
              <a:chExt cx="820606" cy="226215"/>
            </a:xfrm>
            <a:effectLst>
              <a:glow rad="101600">
                <a:srgbClr val="A9D9F1">
                  <a:alpha val="13000"/>
                </a:srgbClr>
              </a:glow>
              <a:outerShdw blurRad="304800" sx="109000" sy="109000" algn="ctr" rotWithShape="0">
                <a:srgbClr val="A9D9F1">
                  <a:alpha val="72000"/>
                </a:srgbClr>
              </a:outerShdw>
            </a:effectLst>
          </p:grpSpPr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3CCAB9A6-500A-4B68-9FC2-74482DFB2B3A}"/>
                  </a:ext>
                </a:extLst>
              </p:cNvPr>
              <p:cNvCxnSpPr/>
              <p:nvPr/>
            </p:nvCxnSpPr>
            <p:spPr>
              <a:xfrm>
                <a:off x="4216401" y="6329032"/>
                <a:ext cx="59361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E54F28D5-78D4-4D12-BA25-77EB9AB19395}"/>
                  </a:ext>
                </a:extLst>
              </p:cNvPr>
              <p:cNvSpPr/>
              <p:nvPr/>
            </p:nvSpPr>
            <p:spPr>
              <a:xfrm>
                <a:off x="4693444" y="6103148"/>
                <a:ext cx="343563" cy="226215"/>
              </a:xfrm>
              <a:prstGeom prst="parallelogram">
                <a:avLst>
                  <a:gd name="adj" fmla="val 99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17BC05A7-0358-4017-9079-41EA943DC2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5541" y="6239059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240BFB33-8CBC-4C0F-BBAE-1B17E6B549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7311" y="6110837"/>
              <a:ext cx="149815" cy="1426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1B2CBB43-E35C-46BB-A76F-3050C817C59D}"/>
              </a:ext>
            </a:extLst>
          </p:cNvPr>
          <p:cNvSpPr txBox="1"/>
          <p:nvPr/>
        </p:nvSpPr>
        <p:spPr>
          <a:xfrm>
            <a:off x="4991100" y="56489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0CFFE2DC-5652-4415-9081-B0559B53297A}"/>
              </a:ext>
            </a:extLst>
          </p:cNvPr>
          <p:cNvCxnSpPr>
            <a:cxnSpLocks/>
            <a:stCxn id="122" idx="4"/>
            <a:endCxn id="118" idx="0"/>
          </p:cNvCxnSpPr>
          <p:nvPr/>
        </p:nvCxnSpPr>
        <p:spPr>
          <a:xfrm>
            <a:off x="1079796" y="1704910"/>
            <a:ext cx="0" cy="2934590"/>
          </a:xfrm>
          <a:prstGeom prst="line">
            <a:avLst/>
          </a:prstGeom>
          <a:ln w="82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AD399155-4F1D-4D5D-A521-A6F6B6FEBC18}"/>
              </a:ext>
            </a:extLst>
          </p:cNvPr>
          <p:cNvSpPr/>
          <p:nvPr/>
        </p:nvSpPr>
        <p:spPr>
          <a:xfrm>
            <a:off x="1285919" y="1912303"/>
            <a:ext cx="9291326" cy="687851"/>
          </a:xfrm>
          <a:prstGeom prst="rect">
            <a:avLst/>
          </a:prstGeom>
        </p:spPr>
        <p:txBody>
          <a:bodyPr wrap="square" lIns="119159" tIns="59580" rIns="119159" bIns="59580">
            <a:spAutoFit/>
          </a:bodyPr>
          <a:lstStyle/>
          <a:p>
            <a:pPr marL="10575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2D880"/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单击此处编辑您要的内容，根据需要自由拉伸文本框大小。建议您在展示时采用微软雅黑字体，本模版所有图形线条及其相应素材均可自由编辑、改色、替换。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918DF006-A097-4D7A-98E0-69A57A0E982B}"/>
              </a:ext>
            </a:extLst>
          </p:cNvPr>
          <p:cNvGrpSpPr/>
          <p:nvPr/>
        </p:nvGrpSpPr>
        <p:grpSpPr>
          <a:xfrm>
            <a:off x="1005155" y="1587720"/>
            <a:ext cx="149282" cy="149282"/>
            <a:chOff x="981576" y="1149639"/>
            <a:chExt cx="149282" cy="149282"/>
          </a:xfrm>
        </p:grpSpPr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3266D948-290D-4F60-AE93-961D61E70967}"/>
                </a:ext>
              </a:extLst>
            </p:cNvPr>
            <p:cNvSpPr/>
            <p:nvPr/>
          </p:nvSpPr>
          <p:spPr>
            <a:xfrm flipH="1">
              <a:off x="981576" y="1149639"/>
              <a:ext cx="149282" cy="149282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68F7A315-CA8A-4D38-8E6E-63E5B0330166}"/>
                </a:ext>
              </a:extLst>
            </p:cNvPr>
            <p:cNvSpPr/>
            <p:nvPr/>
          </p:nvSpPr>
          <p:spPr>
            <a:xfrm flipH="1">
              <a:off x="1013668" y="1181731"/>
              <a:ext cx="85098" cy="850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AB3D7B06-B7C4-48C2-998A-FD23A568BA3B}"/>
              </a:ext>
            </a:extLst>
          </p:cNvPr>
          <p:cNvGrpSpPr/>
          <p:nvPr/>
        </p:nvGrpSpPr>
        <p:grpSpPr>
          <a:xfrm>
            <a:off x="1005155" y="3077759"/>
            <a:ext cx="149282" cy="149282"/>
            <a:chOff x="981576" y="2462819"/>
            <a:chExt cx="149282" cy="149282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7DD015D9-BA46-4818-BD4D-204CA72B3DFB}"/>
                </a:ext>
              </a:extLst>
            </p:cNvPr>
            <p:cNvSpPr/>
            <p:nvPr/>
          </p:nvSpPr>
          <p:spPr>
            <a:xfrm flipH="1">
              <a:off x="981576" y="2462819"/>
              <a:ext cx="149282" cy="149282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6C749B2C-BA12-4634-89D8-22DF6CE2898C}"/>
                </a:ext>
              </a:extLst>
            </p:cNvPr>
            <p:cNvSpPr/>
            <p:nvPr/>
          </p:nvSpPr>
          <p:spPr>
            <a:xfrm flipH="1">
              <a:off x="1013668" y="2494911"/>
              <a:ext cx="85098" cy="850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5BDC67FA-EC65-41DC-BA4D-4A687330686F}"/>
              </a:ext>
            </a:extLst>
          </p:cNvPr>
          <p:cNvGrpSpPr/>
          <p:nvPr/>
        </p:nvGrpSpPr>
        <p:grpSpPr>
          <a:xfrm>
            <a:off x="1005155" y="4607408"/>
            <a:ext cx="149282" cy="149282"/>
            <a:chOff x="981576" y="2462819"/>
            <a:chExt cx="149282" cy="149282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DF18A0B2-5532-413B-A47A-8FE419605294}"/>
                </a:ext>
              </a:extLst>
            </p:cNvPr>
            <p:cNvSpPr/>
            <p:nvPr/>
          </p:nvSpPr>
          <p:spPr>
            <a:xfrm flipH="1">
              <a:off x="981576" y="2462819"/>
              <a:ext cx="149282" cy="149282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9B831A70-843D-4F17-B247-F6930F8B7403}"/>
                </a:ext>
              </a:extLst>
            </p:cNvPr>
            <p:cNvSpPr/>
            <p:nvPr/>
          </p:nvSpPr>
          <p:spPr>
            <a:xfrm flipH="1">
              <a:off x="1013668" y="2494911"/>
              <a:ext cx="85098" cy="850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矩形: 圆角 111">
            <a:extLst>
              <a:ext uri="{FF2B5EF4-FFF2-40B4-BE49-F238E27FC236}">
                <a16:creationId xmlns:a16="http://schemas.microsoft.com/office/drawing/2014/main" xmlns="" id="{F952B322-7841-4B82-BDA0-1F5B6A6EA7D0}"/>
              </a:ext>
            </a:extLst>
          </p:cNvPr>
          <p:cNvSpPr/>
          <p:nvPr/>
        </p:nvSpPr>
        <p:spPr>
          <a:xfrm>
            <a:off x="1506272" y="1437820"/>
            <a:ext cx="2114743" cy="449082"/>
          </a:xfrm>
          <a:prstGeom prst="roundRect">
            <a:avLst>
              <a:gd name="adj" fmla="val 9655"/>
            </a:avLst>
          </a:prstGeom>
          <a:gradFill>
            <a:gsLst>
              <a:gs pos="0">
                <a:schemeClr val="accent1"/>
              </a:gs>
              <a:gs pos="5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xmlns="" id="{A05765D9-F6CA-43EB-8BE0-8EE72EA9CDFF}"/>
              </a:ext>
            </a:extLst>
          </p:cNvPr>
          <p:cNvSpPr/>
          <p:nvPr/>
        </p:nvSpPr>
        <p:spPr>
          <a:xfrm>
            <a:off x="1506272" y="2927859"/>
            <a:ext cx="2114743" cy="449082"/>
          </a:xfrm>
          <a:prstGeom prst="roundRect">
            <a:avLst>
              <a:gd name="adj" fmla="val 9655"/>
            </a:avLst>
          </a:prstGeom>
          <a:gradFill>
            <a:gsLst>
              <a:gs pos="0">
                <a:schemeClr val="accent1"/>
              </a:gs>
              <a:gs pos="5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E9DD3944-C048-40A6-AF5E-B7B443440B03}"/>
              </a:ext>
            </a:extLst>
          </p:cNvPr>
          <p:cNvSpPr/>
          <p:nvPr/>
        </p:nvSpPr>
        <p:spPr>
          <a:xfrm>
            <a:off x="1285919" y="4931991"/>
            <a:ext cx="9291326" cy="687851"/>
          </a:xfrm>
          <a:prstGeom prst="rect">
            <a:avLst/>
          </a:prstGeom>
        </p:spPr>
        <p:txBody>
          <a:bodyPr wrap="square" lIns="119159" tIns="59580" rIns="119159" bIns="59580">
            <a:spAutoFit/>
          </a:bodyPr>
          <a:lstStyle/>
          <a:p>
            <a:pPr marL="10575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2D880"/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单击此处编辑您要的内容，根据需要自由拉伸文本框大小。建议您在展示时采用微软雅黑字体，本模版所有图形线条及其相应素材均可自由编辑、改色、替换。</a:t>
            </a: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xmlns="" id="{7F50349E-9C89-416C-835C-1A8B409518B7}"/>
              </a:ext>
            </a:extLst>
          </p:cNvPr>
          <p:cNvSpPr/>
          <p:nvPr/>
        </p:nvSpPr>
        <p:spPr>
          <a:xfrm>
            <a:off x="1506272" y="4457508"/>
            <a:ext cx="2114743" cy="449082"/>
          </a:xfrm>
          <a:prstGeom prst="roundRect">
            <a:avLst>
              <a:gd name="adj" fmla="val 9655"/>
            </a:avLst>
          </a:prstGeom>
          <a:gradFill>
            <a:gsLst>
              <a:gs pos="0">
                <a:schemeClr val="accent1"/>
              </a:gs>
              <a:gs pos="55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41F0B02-2511-43CC-9D10-4D3341A74295}"/>
              </a:ext>
            </a:extLst>
          </p:cNvPr>
          <p:cNvSpPr txBox="1"/>
          <p:nvPr/>
        </p:nvSpPr>
        <p:spPr>
          <a:xfrm>
            <a:off x="1413389" y="1388886"/>
            <a:ext cx="230050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8E2AA835-94AB-4B66-8679-4B5AC41A8713}"/>
              </a:ext>
            </a:extLst>
          </p:cNvPr>
          <p:cNvSpPr txBox="1"/>
          <p:nvPr/>
        </p:nvSpPr>
        <p:spPr>
          <a:xfrm>
            <a:off x="1413389" y="2890341"/>
            <a:ext cx="230050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A367F19E-35EE-4742-806B-D6CFFBFBF3E2}"/>
              </a:ext>
            </a:extLst>
          </p:cNvPr>
          <p:cNvSpPr txBox="1"/>
          <p:nvPr/>
        </p:nvSpPr>
        <p:spPr>
          <a:xfrm>
            <a:off x="1413389" y="4416454"/>
            <a:ext cx="230050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单击此处编辑标题</a:t>
            </a: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xmlns="" id="{9FAD47B6-A647-4215-A5BE-60918751CC5F}"/>
              </a:ext>
            </a:extLst>
          </p:cNvPr>
          <p:cNvSpPr/>
          <p:nvPr/>
        </p:nvSpPr>
        <p:spPr>
          <a:xfrm>
            <a:off x="1285919" y="3438947"/>
            <a:ext cx="9291326" cy="687851"/>
          </a:xfrm>
          <a:prstGeom prst="rect">
            <a:avLst/>
          </a:prstGeom>
        </p:spPr>
        <p:txBody>
          <a:bodyPr wrap="square" lIns="119159" tIns="59580" rIns="119159" bIns="59580">
            <a:spAutoFit/>
          </a:bodyPr>
          <a:lstStyle/>
          <a:p>
            <a:pPr marL="10575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2D880"/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单击此处编辑您要的内容，根据需要自由拉伸文本框大小。建议您在展示时采用微软雅黑字体，本模版所有图形线条及其相应素材均可自由编辑、改色、替换。</a:t>
            </a:r>
          </a:p>
        </p:txBody>
      </p:sp>
    </p:spTree>
    <p:extLst>
      <p:ext uri="{BB962C8B-B14F-4D97-AF65-F5344CB8AC3E}">
        <p14:creationId xmlns:p14="http://schemas.microsoft.com/office/powerpoint/2010/main" val="24310818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3129"/>
  <p:tag name="LEFT" val="103"/>
  <p:tag name="WIDTH" val="158.36"/>
  <p:tag name="HEIGHT" val="39.20921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5.3632"/>
  <p:tag name="LEFT" val="140.7403"/>
  <p:tag name="WIDTH" val="82.75008"/>
  <p:tag name="HEIGHT" val="82.75008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8.1359"/>
  <p:tag name="LEFT" val="133.5024"/>
  <p:tag name="WIDTH" val="79.26921"/>
  <p:tag name="HEIGHT" val="59.9585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9.5147"/>
  <p:tag name="LEFT" val="125.8007"/>
  <p:tag name="WIDTH" val="112.8471"/>
  <p:tag name="HEIGHT" val="103.7561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4.7657"/>
  <p:tag name="LEFT" val="182.1153"/>
  <p:tag name="WIDTH" val="62.85016"/>
  <p:tag name="HEIGHT" val="111.6867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6.0327"/>
  <p:tag name="LEFT" val="119.265"/>
  <p:tag name="WIDTH" val="62.85023"/>
  <p:tag name="HEIGHT" val="112.6779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3129"/>
  <p:tag name="LEFT" val="103"/>
  <p:tag name="WIDTH" val="158.36"/>
  <p:tag name="HEIGHT" val="39.20921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5.3632"/>
  <p:tag name="LEFT" val="140.7403"/>
  <p:tag name="WIDTH" val="82.75008"/>
  <p:tag name="HEIGHT" val="82.75008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8.1359"/>
  <p:tag name="LEFT" val="133.5024"/>
  <p:tag name="WIDTH" val="79.26921"/>
  <p:tag name="HEIGHT" val="59.9585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9.5147"/>
  <p:tag name="LEFT" val="125.8007"/>
  <p:tag name="WIDTH" val="112.8471"/>
  <p:tag name="HEIGHT" val="103.7561"/>
  <p:tag name="LINEWEIGHT" val="0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4.7657"/>
  <p:tag name="LEFT" val="182.1153"/>
  <p:tag name="WIDTH" val="62.85016"/>
  <p:tag name="HEIGHT" val="111.6867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6.0327"/>
  <p:tag name="LEFT" val="119.265"/>
  <p:tag name="WIDTH" val="62.85023"/>
  <p:tag name="HEIGHT" val="112.6779"/>
  <p:tag name="LINEWEIGHT" val="1.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3129"/>
  <p:tag name="LEFT" val="103"/>
  <p:tag name="WIDTH" val="158.36"/>
  <p:tag name="HEIGHT" val="39.20921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3129"/>
  <p:tag name="LEFT" val="103"/>
  <p:tag name="WIDTH" val="158.36"/>
  <p:tag name="HEIGHT" val="39.20921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去吧皮卡丘">
  <a:themeElements>
    <a:clrScheme name="科技风06">
      <a:dk1>
        <a:srgbClr val="000000"/>
      </a:dk1>
      <a:lt1>
        <a:srgbClr val="FFFFFF"/>
      </a:lt1>
      <a:dk2>
        <a:srgbClr val="595959"/>
      </a:dk2>
      <a:lt2>
        <a:srgbClr val="203864"/>
      </a:lt2>
      <a:accent1>
        <a:srgbClr val="70B0F0"/>
      </a:accent1>
      <a:accent2>
        <a:srgbClr val="294FBE"/>
      </a:accent2>
      <a:accent3>
        <a:srgbClr val="01103A"/>
      </a:accent3>
      <a:accent4>
        <a:srgbClr val="0BD0D9"/>
      </a:accent4>
      <a:accent5>
        <a:srgbClr val="009DD9"/>
      </a:accent5>
      <a:accent6>
        <a:srgbClr val="A272ED"/>
      </a:accent6>
      <a:hlink>
        <a:srgbClr val="0563C1"/>
      </a:hlink>
      <a:folHlink>
        <a:srgbClr val="954F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 spc="8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皮卡丘" id="{0EA83187-C3CF-46E5-B09F-1938C162113E}" vid="{71DEC85F-5DA2-4B63-83AA-21E7CF3291A2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1282</Words>
  <Application>Microsoft Office PowerPoint</Application>
  <PresentationFormat>宽屏</PresentationFormat>
  <Paragraphs>102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9" baseType="lpstr">
      <vt:lpstr>Bebas</vt:lpstr>
      <vt:lpstr>BLACKHAWK Italic</vt:lpstr>
      <vt:lpstr>Didot</vt:lpstr>
      <vt:lpstr>DIN</vt:lpstr>
      <vt:lpstr>DINCond-Bold</vt:lpstr>
      <vt:lpstr>Facon</vt:lpstr>
      <vt:lpstr>Freestyle Script</vt:lpstr>
      <vt:lpstr>Futura LT Book</vt:lpstr>
      <vt:lpstr>High Tide  Demo</vt:lpstr>
      <vt:lpstr>Infinite Stroke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等线</vt:lpstr>
      <vt:lpstr>鸿雷板书简体</vt:lpstr>
      <vt:lpstr>胡晓波男神体</vt:lpstr>
      <vt:lpstr>胡晓波真帅体</vt:lpstr>
      <vt:lpstr>庞门正道标题体</vt:lpstr>
      <vt:lpstr>庞门正道粗书体</vt:lpstr>
      <vt:lpstr>锐字真言体免费商用</vt:lpstr>
      <vt:lpstr>思源黑体 CN Regular</vt:lpstr>
      <vt:lpstr>思源宋体 CN Heavy</vt:lpstr>
      <vt:lpstr>思源宋体 SemiBold</vt:lpstr>
      <vt:lpstr>微软雅黑</vt:lpstr>
      <vt:lpstr>微软雅黑 Light</vt:lpstr>
      <vt:lpstr>文悦新青年体 (非商业使用) W8</vt:lpstr>
      <vt:lpstr>演示斜黑体</vt:lpstr>
      <vt:lpstr>演示悠然小楷</vt:lpstr>
      <vt:lpstr>演示镇魂行楷</vt:lpstr>
      <vt:lpstr>优设标题黑</vt:lpstr>
      <vt:lpstr>优设好身体</vt:lpstr>
      <vt:lpstr>禹卫书法行书简体
</vt:lpstr>
      <vt:lpstr>站酷酷黑</vt:lpstr>
      <vt:lpstr>郑庆科黄油体Regular </vt:lpstr>
      <vt:lpstr>字体圈欣意冠黑体</vt:lpstr>
      <vt:lpstr>Arial</vt:lpstr>
      <vt:lpstr>Bahnschrift SemiBold Condensed</vt:lpstr>
      <vt:lpstr>Impact</vt:lpstr>
      <vt:lpstr>Segoe UI</vt:lpstr>
      <vt:lpstr>去吧皮卡丘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 pptm oban.com</dc:description>
  <cp:lastModifiedBy>YANGs</cp:lastModifiedBy>
  <cp:revision>58</cp:revision>
  <dcterms:created xsi:type="dcterms:W3CDTF">2018-09-05T01:53:05Z</dcterms:created>
  <dcterms:modified xsi:type="dcterms:W3CDTF">2020-10-08T08:36:29Z</dcterms:modified>
</cp:coreProperties>
</file>