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ppt/tags/tag31.xml" ContentType="application/vnd.openxmlformats-officedocument.presentationml.tags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32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6"/>
  </p:notesMasterIdLst>
  <p:sldIdLst>
    <p:sldId id="305" r:id="rId3"/>
    <p:sldId id="283" r:id="rId4"/>
    <p:sldId id="299" r:id="rId5"/>
    <p:sldId id="329" r:id="rId6"/>
    <p:sldId id="306" r:id="rId7"/>
    <p:sldId id="320" r:id="rId8"/>
    <p:sldId id="298" r:id="rId9"/>
    <p:sldId id="261" r:id="rId10"/>
    <p:sldId id="325" r:id="rId11"/>
    <p:sldId id="330" r:id="rId12"/>
    <p:sldId id="321" r:id="rId13"/>
    <p:sldId id="313" r:id="rId14"/>
    <p:sldId id="301" r:id="rId15"/>
    <p:sldId id="314" r:id="rId16"/>
    <p:sldId id="303" r:id="rId17"/>
    <p:sldId id="327" r:id="rId18"/>
    <p:sldId id="326" r:id="rId19"/>
    <p:sldId id="328" r:id="rId20"/>
    <p:sldId id="315" r:id="rId21"/>
    <p:sldId id="316" r:id="rId22"/>
    <p:sldId id="317" r:id="rId23"/>
    <p:sldId id="322" r:id="rId24"/>
    <p:sldId id="266" r:id="rId25"/>
    <p:sldId id="264" r:id="rId26"/>
    <p:sldId id="263" r:id="rId27"/>
    <p:sldId id="262" r:id="rId28"/>
    <p:sldId id="323" r:id="rId29"/>
    <p:sldId id="269" r:id="rId30"/>
    <p:sldId id="273" r:id="rId31"/>
    <p:sldId id="274" r:id="rId32"/>
    <p:sldId id="275" r:id="rId33"/>
    <p:sldId id="277" r:id="rId34"/>
    <p:sldId id="324" r:id="rId35"/>
    <p:sldId id="310" r:id="rId36"/>
    <p:sldId id="265" r:id="rId37"/>
    <p:sldId id="311" r:id="rId38"/>
    <p:sldId id="307" r:id="rId39"/>
    <p:sldId id="267" r:id="rId40"/>
    <p:sldId id="268" r:id="rId41"/>
    <p:sldId id="308" r:id="rId42"/>
    <p:sldId id="319" r:id="rId43"/>
    <p:sldId id="284" r:id="rId44"/>
    <p:sldId id="331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E8FB"/>
    <a:srgbClr val="2328EE"/>
    <a:srgbClr val="0346AF"/>
    <a:srgbClr val="2443ED"/>
    <a:srgbClr val="4654F1"/>
    <a:srgbClr val="E6F1FE"/>
    <a:srgbClr val="2695EB"/>
    <a:srgbClr val="061326"/>
    <a:srgbClr val="F8F8F8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92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91" y="82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F9-4E4B-B9DE-8C58455FCC92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53-4795-84FB-3CA3E699E5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53-4795-84FB-3CA3E699E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5740525912294"/>
          <c:y val="4.4806989347552159E-2"/>
          <c:w val="0.78885189481754114"/>
          <c:h val="0.81514715065814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2328EE"/>
                </a:gs>
                <a:gs pos="98000">
                  <a:srgbClr val="2695EB">
                    <a:lumMod val="90000"/>
                  </a:srgbClr>
                </a:gs>
              </a:gsLst>
              <a:lin ang="16800000" scaled="0"/>
            </a:gradFill>
            <a:ln>
              <a:solidFill>
                <a:srgbClr val="F1ECFF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436-4145-8285-37C88EBA2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436-4145-8285-37C88EBA2AC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436-4145-8285-37C88EBA2AC3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6-4145-8285-37C88EBA2AC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15</c:v>
                </c:pt>
                <c:pt idx="2">
                  <c:v>60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6-4145-8285-37C88EBA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773375984251966E-2"/>
          <c:y val="7.6933496743756352E-2"/>
          <c:w val="0.94222662401574808"/>
          <c:h val="0.727030651634433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1.5</c:v>
                </c:pt>
                <c:pt idx="2">
                  <c:v>2.5</c:v>
                </c:pt>
                <c:pt idx="3">
                  <c:v>4.5</c:v>
                </c:pt>
                <c:pt idx="4">
                  <c:v>7.5</c:v>
                </c:pt>
                <c:pt idx="5">
                  <c:v>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E4-4786-8B7B-F03155876A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541717376"/>
        <c:axId val="154171900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 w="15875" cap="rnd">
              <a:solidFill>
                <a:srgbClr val="2328EE"/>
              </a:solidFill>
              <a:round/>
              <a:tailEnd type="none"/>
            </a:ln>
            <a:effectLst/>
          </c:spPr>
          <c:marker>
            <c:symbol val="none"/>
          </c:marker>
          <c:dPt>
            <c:idx val="5"/>
            <c:marker>
              <c:symbol val="none"/>
            </c:marker>
            <c:bubble3D val="0"/>
            <c:spPr>
              <a:ln w="15875" cap="rnd">
                <a:solidFill>
                  <a:srgbClr val="2328EE"/>
                </a:solidFill>
                <a:round/>
                <a:tailEnd type="none" w="lg" len="lg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5DA-4498-8C82-C9B7E12B9E75}"/>
              </c:ext>
            </c:extLst>
          </c:dPt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1.5</c:v>
                </c:pt>
                <c:pt idx="2">
                  <c:v>2.5</c:v>
                </c:pt>
                <c:pt idx="3">
                  <c:v>4.5</c:v>
                </c:pt>
                <c:pt idx="4">
                  <c:v>7.5</c:v>
                </c:pt>
                <c:pt idx="5">
                  <c:v>9.5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5DA-4498-8C82-C9B7E12B9E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41717376"/>
        <c:axId val="1541719008"/>
      </c:lineChart>
      <c:catAx>
        <c:axId val="154171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541719008"/>
        <c:crosses val="autoZero"/>
        <c:auto val="1"/>
        <c:lblAlgn val="ctr"/>
        <c:lblOffset val="100"/>
        <c:noMultiLvlLbl val="0"/>
      </c:catAx>
      <c:valAx>
        <c:axId val="1541719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417173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2399F9"/>
                </a:gs>
                <a:gs pos="100000">
                  <a:srgbClr val="2928FF"/>
                </a:gs>
              </a:gsLst>
              <a:lin ang="108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71-4620-882E-41E3132AC4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71-4620-882E-41E3132AC4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41713568"/>
        <c:axId val="1541718464"/>
      </c:barChart>
      <c:catAx>
        <c:axId val="15417135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541718464"/>
        <c:crosses val="autoZero"/>
        <c:auto val="1"/>
        <c:lblAlgn val="ctr"/>
        <c:lblOffset val="100"/>
        <c:noMultiLvlLbl val="0"/>
      </c:catAx>
      <c:valAx>
        <c:axId val="1541718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41713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16BFF"/>
            </a:solidFill>
          </c:spPr>
          <c:dPt>
            <c:idx val="0"/>
            <c:bubble3D val="0"/>
            <c:spPr>
              <a:solidFill>
                <a:srgbClr val="216BF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06-41EA-93F5-A344B64E6E26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53-4795-84FB-3CA3E699E5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53-4795-84FB-3CA3E699E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9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222E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06-41EA-93F5-A344B64E6E26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53-4795-84FB-3CA3E699E5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53-4795-84FB-3CA3E699E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9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06-41EA-93F5-A344B64E6E26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D53-4795-84FB-3CA3E699E5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53-4795-84FB-3CA3E699E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9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049711180148898E-2"/>
          <c:y val="2.0445213236776422E-2"/>
          <c:w val="0.94676865410743938"/>
          <c:h val="0.867706108709747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ER MU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84F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D89-44D3-808C-27381FD7A255}"/>
              </c:ext>
            </c:extLst>
          </c:dPt>
          <c:cat>
            <c:strRef>
              <c:f>Sheet1!$A$2</c:f>
              <c:strCache>
                <c:ptCount val="1"/>
                <c:pt idx="0">
                  <c:v>可爱程度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56-445D-9911-E137903543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 JIE</c:v>
                </c:pt>
              </c:strCache>
            </c:strRef>
          </c:tx>
          <c:spPr>
            <a:solidFill>
              <a:srgbClr val="525BE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可爱程度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56-445D-9911-E137903543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TU FU </c:v>
                </c:pt>
              </c:strCache>
            </c:strRef>
          </c:tx>
          <c:spPr>
            <a:solidFill>
              <a:srgbClr val="397CF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可爱程度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756-445D-9911-E137903543A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XIAO FEN FEN </c:v>
                </c:pt>
              </c:strCache>
            </c:strRef>
          </c:tx>
          <c:spPr>
            <a:solidFill>
              <a:srgbClr val="2222ED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可爱程度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756-445D-9911-E137903543A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AO TE MAN</c:v>
                </c:pt>
              </c:strCache>
            </c:strRef>
          </c:tx>
          <c:spPr>
            <a:solidFill>
              <a:srgbClr val="0252DB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可爱程度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756-445D-9911-E137903543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41720096"/>
        <c:axId val="1541727712"/>
      </c:barChart>
      <c:catAx>
        <c:axId val="1541720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41727712"/>
        <c:crossesAt val="0"/>
        <c:auto val="1"/>
        <c:lblAlgn val="ctr"/>
        <c:lblOffset val="100"/>
        <c:noMultiLvlLbl val="0"/>
      </c:catAx>
      <c:valAx>
        <c:axId val="1541727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41720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5740525912294"/>
          <c:y val="4.4806989347552159E-2"/>
          <c:w val="0.78885189481754114"/>
          <c:h val="0.81514715065814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2328EE"/>
                </a:gs>
                <a:gs pos="98000">
                  <a:srgbClr val="2695EB">
                    <a:lumMod val="90000"/>
                  </a:srgbClr>
                </a:gs>
              </a:gsLst>
              <a:lin ang="16800000" scaled="0"/>
            </a:gradFill>
            <a:ln w="38100">
              <a:solidFill>
                <a:srgbClr val="F1ECFF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ln w="3810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436-4145-8285-37C88EBA2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436-4145-8285-37C88EBA2AC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3810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436-4145-8285-37C88EBA2AC3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3810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6-4145-8285-37C88EBA2AC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6-4145-8285-37C88EBA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5740525912294"/>
          <c:y val="4.4806989347552159E-2"/>
          <c:w val="0.78885189481754114"/>
          <c:h val="0.81514715065814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2328EE"/>
                </a:gs>
                <a:gs pos="98000">
                  <a:srgbClr val="2695EB">
                    <a:lumMod val="90000"/>
                  </a:srgbClr>
                </a:gs>
              </a:gsLst>
              <a:lin ang="16800000" scaled="0"/>
            </a:gradFill>
            <a:ln>
              <a:solidFill>
                <a:srgbClr val="F1ECFF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436-4145-8285-37C88EBA2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436-4145-8285-37C88EBA2AC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436-4145-8285-37C88EBA2AC3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6-4145-8285-37C88EBA2AC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10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6-4145-8285-37C88EBA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5740525912294"/>
          <c:y val="4.4806989347552159E-2"/>
          <c:w val="0.78885189481754114"/>
          <c:h val="0.81514715065814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2328EE"/>
                </a:gs>
                <a:gs pos="98000">
                  <a:srgbClr val="2695EB">
                    <a:lumMod val="90000"/>
                  </a:srgbClr>
                </a:gs>
              </a:gsLst>
              <a:lin ang="16800000" scaled="0"/>
            </a:gradFill>
            <a:ln>
              <a:solidFill>
                <a:srgbClr val="F1ECFF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436-4145-8285-37C88EBA2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436-4145-8285-37C88EBA2AC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436-4145-8285-37C88EBA2AC3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6-4145-8285-37C88EBA2AC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6-4145-8285-37C88EBA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5740525912294"/>
          <c:y val="4.4806989347552159E-2"/>
          <c:w val="0.78885189481754114"/>
          <c:h val="0.8151471506581416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2328EE"/>
                </a:gs>
                <a:gs pos="98000">
                  <a:srgbClr val="2695EB">
                    <a:lumMod val="90000"/>
                  </a:srgbClr>
                </a:gs>
              </a:gsLst>
              <a:lin ang="16800000" scaled="0"/>
            </a:gradFill>
            <a:ln>
              <a:solidFill>
                <a:srgbClr val="F1ECFF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436-4145-8285-37C88EBA2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D436-4145-8285-37C88EBA2AC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436-4145-8285-37C88EBA2AC3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rgbClr val="F1ECF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436-4145-8285-37C88EBA2AC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36-4145-8285-37C88EBA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484C5-549C-4ADD-9E27-D26C0C07335B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FDF1E-16CA-41E0-9BCA-4016A3A0FC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5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773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57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15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39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78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87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367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7750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1461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8905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804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8756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61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9796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569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2113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776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4540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00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754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8755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54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316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665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4358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6445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124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6455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760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686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193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8140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31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057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13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40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386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41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FDF1E-16CA-41E0-9BCA-4016A3A0FC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05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D2ACEE-1861-4F46-9189-E6E0BA64E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EE8943C-80BD-4CB0-A1F1-2DBC370539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79CF9B-2137-4924-B8BF-1D4FA46F4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E419-3584-4F39-84CB-E3476E3C050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B40B15-A551-4592-A421-EBC10209E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89D535-EBD9-430C-B344-435F60692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6380-D696-4C76-A439-F46088671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634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D0216C-ED0C-4520-A392-95930E3C9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886E4E1-845C-4F94-AEA2-A93C4ECC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27F8F2-6211-4816-AAA7-70C5B6B5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363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C51175-22E3-4492-BDA1-FADC67180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3BCD1F-0F5B-4348-91F2-87CE062AD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ECD6B8-906D-40F3-88CD-2094120DC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E7781-0D1F-428F-B46E-55A8A794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8C989D-F28C-4FCF-9FDB-B01D88B4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D7B19C3-09DF-4E82-9C83-272E8F3C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711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F03C88-3207-4B84-8A6A-2EAD173FA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61B8662-A593-4789-923E-B72832DBF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46369-A220-473C-BFC5-EA6B54CFF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DA57C3-F1F9-4E9D-879D-640232478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A9A66A5-80A6-41D6-AD48-904F0FB84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051AFA0-326E-4274-9055-F62334EE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598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3EDA95-AB97-40DF-B357-0642B7C90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2E842F8-F500-4471-BF92-C6A12F233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8685B1-973A-4E4C-9A6D-AFB925518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C38F52-2389-4B6A-A3D2-A44338E19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7B2D7B-C8B8-40F3-B663-6B65D11E3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64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F42EA53-AA14-4966-A768-553AA7CA85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5A59CC0-FBC3-443D-9A15-E86C73AF6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25B5D4-26E4-41B6-8E66-E130682D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E06065-0A64-4610-A728-D01C2A32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2093C8-1AE9-4608-8E81-EE3700B3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617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B10D30D-7B77-49F6-B455-E8C0668F5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E419-3584-4F39-84CB-E3476E3C050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5B5FE1-57C5-455A-A7C6-342951D22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AED335-197A-4A83-B51B-C85465825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06380-D696-4C76-A439-F46088671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93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876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ECFCBF-724F-4F28-AEA5-AA348A889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0620361-3C5F-4E85-BADC-47CC9B559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FA08DF2-7424-4858-94B0-1AF1BEB05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70465D-5454-429E-895F-0411ED73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D27BD5-C175-4127-84EB-D7B865CB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9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9972ED-4E53-4B63-8CDA-479A291F5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315552B-4869-4140-A271-950191628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8DD951-5E81-4F4E-A36F-01637174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FE4D36-BA9B-43C6-ACE5-E96F9CAA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E2FC4C-D4F6-402B-9071-743480AF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31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854206-F2C5-4363-A44D-A1E054DD1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79A8D0-E5FD-428D-B859-6992B1B15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3744FC-380C-44F0-9F8C-982343F6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818255-A1BB-446F-AFC3-BD6A1C767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E9D4EE-4BCE-4933-A3DA-E6EA79A98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08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ED4B61-DC7B-4577-9F71-68913A50E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EB561-28DD-489D-88B1-2A991F300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1D78735-3A06-4202-98EB-39C7814E7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2A61DC-14C3-4E29-9012-F449E8D43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B362C8-9897-4235-9380-980012CF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33CB895-C83A-46EB-A8F6-A1D0825D9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7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76B09C-A987-424D-92C6-B0130A06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15D106-ECCC-4D14-8A65-E8701503D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302F286-D7FB-4747-8860-9181208E6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34A0F95-8F90-4B60-978B-A2BB88B9A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3B921CA-9905-49B3-9B75-5E4A1E1F5D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0E9B916-D9A7-4E72-96B1-BD5C127EB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4FA9CF-2B65-46D4-A95C-4DA87ABD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65AF244-41A3-40DB-947B-75D64B952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99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D27799-F111-49FF-AD13-4ECAC40DF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30FE1DC-AA17-418B-85E4-4AA48F5CB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9779103-F903-47AF-9ABC-F4D1F5DF3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5F03C9-B2C5-46E3-AF1B-2BAC247E4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6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7FDEB87-04B8-4B8C-87E9-B9615C781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66FC69-7789-47E2-9FF3-3C05B6007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2286D9-7AFA-44CE-97D9-A30BB56FF9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0C61E419-3584-4F39-84CB-E3476E3C0509}" type="datetimeFigureOut">
              <a:rPr lang="zh-CN" altLang="en-US" smtClean="0"/>
              <a:pPr/>
              <a:t>2020/10/9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34E382-E248-4F38-9BF5-B0265B616E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F205793-E4B4-487C-9A92-F5F41F10F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</a:defRPr>
            </a:lvl1pPr>
          </a:lstStyle>
          <a:p>
            <a:fld id="{1B706380-D696-4C76-A439-F4608867103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495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M" panose="00020600040101010101" pitchFamily="18" charset="-122"/>
          <a:ea typeface="OPPOSans M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M" panose="00020600040101010101" pitchFamily="18" charset="-122"/>
          <a:ea typeface="OPPOSans M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M" panose="00020600040101010101" pitchFamily="18" charset="-122"/>
          <a:ea typeface="OPPOSans M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M" panose="00020600040101010101" pitchFamily="18" charset="-122"/>
          <a:ea typeface="OPPOSans M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M" panose="00020600040101010101" pitchFamily="18" charset="-122"/>
          <a:ea typeface="OPPOSans M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55BA55-0FA4-4FAD-9312-3E17E3F0F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BA099E7-25D8-4A88-8AA6-819232366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74C73C-EA4B-4014-903B-E79F73791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FD0C-BAC6-47CF-A580-6747483FC499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7417C3-F5D0-43A7-A670-23BE515B06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9435794-3892-4A78-92D4-107711561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402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image" Target="../media/image1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microsoft.com/office/2007/relationships/hdphoto" Target="../media/hdphoto2.wdp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2.png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microsoft.com/office/2007/relationships/hdphoto" Target="../media/hdphoto6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7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23.png"/><Relationship Id="rId11" Type="http://schemas.openxmlformats.org/officeDocument/2006/relationships/image" Target="../media/image20.svg"/><Relationship Id="rId5" Type="http://schemas.openxmlformats.org/officeDocument/2006/relationships/image" Target="../media/image24.sv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2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notesSlide" Target="../notesSlides/notesSlide23.xml"/><Relationship Id="rId7" Type="http://schemas.openxmlformats.org/officeDocument/2006/relationships/chart" Target="../charts/chart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chart" Target="../charts/chart11.xml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microsoft.com/office/2007/relationships/hdphoto" Target="../media/hdphoto7.wdp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5" Type="http://schemas.openxmlformats.org/officeDocument/2006/relationships/image" Target="../media/image29.png"/><Relationship Id="rId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8.wdp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microsoft.com/office/2007/relationships/hdphoto" Target="../media/hdphoto7.wdp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8.wdp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f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f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microsoft.com/office/2007/relationships/hdphoto" Target="../media/hdphoto9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10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microsoft.com/office/2007/relationships/hdphoto" Target="../media/hdphoto10.wdp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microsoft.com/office/2007/relationships/hdphoto" Target="../media/hdphoto10.wdp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40.png"/><Relationship Id="rId4" Type="http://schemas.microsoft.com/office/2007/relationships/hdphoto" Target="../media/hdphoto7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1.wdp"/><Relationship Id="rId5" Type="http://schemas.openxmlformats.org/officeDocument/2006/relationships/image" Target="../media/image41.png"/><Relationship Id="rId4" Type="http://schemas.microsoft.com/office/2007/relationships/hdphoto" Target="../media/hdphoto5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A-图片 25">
            <a:extLst>
              <a:ext uri="{FF2B5EF4-FFF2-40B4-BE49-F238E27FC236}">
                <a16:creationId xmlns:a16="http://schemas.microsoft.com/office/drawing/2014/main" xmlns="" id="{8A8184DF-CF3C-4418-8F7C-A43F4BECBE0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GlowDiffused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0" name="PA-组合 49"/>
          <p:cNvGrpSpPr/>
          <p:nvPr>
            <p:custDataLst>
              <p:tags r:id="rId2"/>
            </p:custDataLst>
          </p:nvPr>
        </p:nvGrpSpPr>
        <p:grpSpPr>
          <a:xfrm>
            <a:off x="7937598" y="-663699"/>
            <a:ext cx="3164673" cy="8185397"/>
            <a:chOff x="7994623" y="-724003"/>
            <a:chExt cx="3164673" cy="818539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911E3C9-80DB-446D-9368-D83F00C387E1}"/>
                </a:ext>
              </a:extLst>
            </p:cNvPr>
            <p:cNvGrpSpPr/>
            <p:nvPr/>
          </p:nvGrpSpPr>
          <p:grpSpPr>
            <a:xfrm>
              <a:off x="7994623" y="-724003"/>
              <a:ext cx="3164673" cy="8185397"/>
              <a:chOff x="5291310" y="-588665"/>
              <a:chExt cx="2610983" cy="8185397"/>
            </a:xfrm>
          </p:grpSpPr>
          <p:sp>
            <p:nvSpPr>
              <p:cNvPr id="40" name="PA-平行四边形 33">
                <a:extLst>
                  <a:ext uri="{FF2B5EF4-FFF2-40B4-BE49-F238E27FC236}">
                    <a16:creationId xmlns:a16="http://schemas.microsoft.com/office/drawing/2014/main" xmlns="" id="{20D15FBF-BCF2-4319-8EB7-D6FF35A47663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rot="6988896">
                <a:off x="2772938" y="4546833"/>
                <a:ext cx="5568271" cy="531527"/>
              </a:xfrm>
              <a:custGeom>
                <a:avLst/>
                <a:gdLst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5638746 w 5638746"/>
                  <a:gd name="connsiteY2" fmla="*/ 0 h 595032"/>
                  <a:gd name="connsiteX3" fmla="*/ 4676317 w 5638746"/>
                  <a:gd name="connsiteY3" fmla="*/ 595032 h 595032"/>
                  <a:gd name="connsiteX4" fmla="*/ 0 w 5638746"/>
                  <a:gd name="connsiteY4" fmla="*/ 595032 h 595032"/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4318307 w 5638746"/>
                  <a:gd name="connsiteY2" fmla="*/ 4084 h 595032"/>
                  <a:gd name="connsiteX3" fmla="*/ 5638746 w 5638746"/>
                  <a:gd name="connsiteY3" fmla="*/ 0 h 595032"/>
                  <a:gd name="connsiteX4" fmla="*/ 4676317 w 5638746"/>
                  <a:gd name="connsiteY4" fmla="*/ 595032 h 595032"/>
                  <a:gd name="connsiteX5" fmla="*/ 0 w 5638746"/>
                  <a:gd name="connsiteY5" fmla="*/ 595032 h 595032"/>
                  <a:gd name="connsiteX0" fmla="*/ 0 w 4676317"/>
                  <a:gd name="connsiteY0" fmla="*/ 595032 h 595032"/>
                  <a:gd name="connsiteX1" fmla="*/ 962429 w 4676317"/>
                  <a:gd name="connsiteY1" fmla="*/ 0 h 595032"/>
                  <a:gd name="connsiteX2" fmla="*/ 4318307 w 4676317"/>
                  <a:gd name="connsiteY2" fmla="*/ 4084 h 595032"/>
                  <a:gd name="connsiteX3" fmla="*/ 4676317 w 4676317"/>
                  <a:gd name="connsiteY3" fmla="*/ 595032 h 595032"/>
                  <a:gd name="connsiteX4" fmla="*/ 0 w 4676317"/>
                  <a:gd name="connsiteY4" fmla="*/ 595032 h 595032"/>
                  <a:gd name="connsiteX0" fmla="*/ 0 w 4676317"/>
                  <a:gd name="connsiteY0" fmla="*/ 595032 h 596984"/>
                  <a:gd name="connsiteX1" fmla="*/ 962429 w 4676317"/>
                  <a:gd name="connsiteY1" fmla="*/ 0 h 596984"/>
                  <a:gd name="connsiteX2" fmla="*/ 4318307 w 4676317"/>
                  <a:gd name="connsiteY2" fmla="*/ 4084 h 596984"/>
                  <a:gd name="connsiteX3" fmla="*/ 4676317 w 4676317"/>
                  <a:gd name="connsiteY3" fmla="*/ 595032 h 596984"/>
                  <a:gd name="connsiteX4" fmla="*/ 767939 w 4676317"/>
                  <a:gd name="connsiteY4" fmla="*/ 596984 h 596984"/>
                  <a:gd name="connsiteX5" fmla="*/ 0 w 4676317"/>
                  <a:gd name="connsiteY5" fmla="*/ 595032 h 596984"/>
                  <a:gd name="connsiteX0" fmla="*/ 0 w 3908378"/>
                  <a:gd name="connsiteY0" fmla="*/ 596984 h 596984"/>
                  <a:gd name="connsiteX1" fmla="*/ 194490 w 3908378"/>
                  <a:gd name="connsiteY1" fmla="*/ 0 h 596984"/>
                  <a:gd name="connsiteX2" fmla="*/ 3550368 w 3908378"/>
                  <a:gd name="connsiteY2" fmla="*/ 4084 h 596984"/>
                  <a:gd name="connsiteX3" fmla="*/ 3908378 w 3908378"/>
                  <a:gd name="connsiteY3" fmla="*/ 595032 h 596984"/>
                  <a:gd name="connsiteX4" fmla="*/ 0 w 3908378"/>
                  <a:gd name="connsiteY4" fmla="*/ 596984 h 596984"/>
                  <a:gd name="connsiteX0" fmla="*/ 0 w 3908378"/>
                  <a:gd name="connsiteY0" fmla="*/ 596984 h 614471"/>
                  <a:gd name="connsiteX1" fmla="*/ 194490 w 3908378"/>
                  <a:gd name="connsiteY1" fmla="*/ 0 h 614471"/>
                  <a:gd name="connsiteX2" fmla="*/ 3550368 w 3908378"/>
                  <a:gd name="connsiteY2" fmla="*/ 4084 h 614471"/>
                  <a:gd name="connsiteX3" fmla="*/ 3908378 w 3908378"/>
                  <a:gd name="connsiteY3" fmla="*/ 595032 h 614471"/>
                  <a:gd name="connsiteX4" fmla="*/ 3367502 w 3908378"/>
                  <a:gd name="connsiteY4" fmla="*/ 614471 h 614471"/>
                  <a:gd name="connsiteX5" fmla="*/ 0 w 3908378"/>
                  <a:gd name="connsiteY5" fmla="*/ 596984 h 614471"/>
                  <a:gd name="connsiteX0" fmla="*/ 0 w 3550368"/>
                  <a:gd name="connsiteY0" fmla="*/ 596984 h 614471"/>
                  <a:gd name="connsiteX1" fmla="*/ 194490 w 3550368"/>
                  <a:gd name="connsiteY1" fmla="*/ 0 h 614471"/>
                  <a:gd name="connsiteX2" fmla="*/ 3550368 w 3550368"/>
                  <a:gd name="connsiteY2" fmla="*/ 4084 h 614471"/>
                  <a:gd name="connsiteX3" fmla="*/ 3367502 w 3550368"/>
                  <a:gd name="connsiteY3" fmla="*/ 614471 h 614471"/>
                  <a:gd name="connsiteX4" fmla="*/ 0 w 3550368"/>
                  <a:gd name="connsiteY4" fmla="*/ 596984 h 614471"/>
                  <a:gd name="connsiteX0" fmla="*/ 0 w 3550368"/>
                  <a:gd name="connsiteY0" fmla="*/ 596984 h 614471"/>
                  <a:gd name="connsiteX1" fmla="*/ 194490 w 3550368"/>
                  <a:gd name="connsiteY1" fmla="*/ 0 h 614471"/>
                  <a:gd name="connsiteX2" fmla="*/ 3166092 w 3550368"/>
                  <a:gd name="connsiteY2" fmla="*/ 9455 h 614471"/>
                  <a:gd name="connsiteX3" fmla="*/ 3550368 w 3550368"/>
                  <a:gd name="connsiteY3" fmla="*/ 4084 h 614471"/>
                  <a:gd name="connsiteX4" fmla="*/ 3367502 w 3550368"/>
                  <a:gd name="connsiteY4" fmla="*/ 614471 h 614471"/>
                  <a:gd name="connsiteX5" fmla="*/ 0 w 3550368"/>
                  <a:gd name="connsiteY5" fmla="*/ 596984 h 614471"/>
                  <a:gd name="connsiteX0" fmla="*/ 0 w 3367502"/>
                  <a:gd name="connsiteY0" fmla="*/ 596984 h 614471"/>
                  <a:gd name="connsiteX1" fmla="*/ 194490 w 3367502"/>
                  <a:gd name="connsiteY1" fmla="*/ 0 h 614471"/>
                  <a:gd name="connsiteX2" fmla="*/ 3166092 w 3367502"/>
                  <a:gd name="connsiteY2" fmla="*/ 9455 h 614471"/>
                  <a:gd name="connsiteX3" fmla="*/ 3367502 w 3367502"/>
                  <a:gd name="connsiteY3" fmla="*/ 614471 h 614471"/>
                  <a:gd name="connsiteX4" fmla="*/ 0 w 3367502"/>
                  <a:gd name="connsiteY4" fmla="*/ 596984 h 614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7502" h="614471">
                    <a:moveTo>
                      <a:pt x="0" y="596984"/>
                    </a:moveTo>
                    <a:lnTo>
                      <a:pt x="194490" y="0"/>
                    </a:lnTo>
                    <a:lnTo>
                      <a:pt x="3166092" y="9455"/>
                    </a:lnTo>
                    <a:lnTo>
                      <a:pt x="3367502" y="614471"/>
                    </a:lnTo>
                    <a:lnTo>
                      <a:pt x="0" y="596984"/>
                    </a:ln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77000">
                    <a:srgbClr val="2695EB"/>
                  </a:gs>
                </a:gsLst>
                <a:lin ang="21594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PA-任意多边形: 形状 40">
                <a:extLst>
                  <a:ext uri="{FF2B5EF4-FFF2-40B4-BE49-F238E27FC236}">
                    <a16:creationId xmlns:a16="http://schemas.microsoft.com/office/drawing/2014/main" xmlns="" id="{B771F778-7AF0-4FE2-8E3F-1C4372272355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rot="1561206">
                <a:off x="6446403" y="-588665"/>
                <a:ext cx="1455890" cy="3237276"/>
              </a:xfrm>
              <a:custGeom>
                <a:avLst/>
                <a:gdLst>
                  <a:gd name="connsiteX0" fmla="*/ 0 w 1956759"/>
                  <a:gd name="connsiteY0" fmla="*/ 0 h 6084610"/>
                  <a:gd name="connsiteX1" fmla="*/ 1956759 w 1956759"/>
                  <a:gd name="connsiteY1" fmla="*/ 0 h 6084610"/>
                  <a:gd name="connsiteX2" fmla="*/ 1956759 w 1956759"/>
                  <a:gd name="connsiteY2" fmla="*/ 6084610 h 6084610"/>
                  <a:gd name="connsiteX3" fmla="*/ 0 w 1956759"/>
                  <a:gd name="connsiteY3" fmla="*/ 5156947 h 6084610"/>
                  <a:gd name="connsiteX0" fmla="*/ 25046 w 1981805"/>
                  <a:gd name="connsiteY0" fmla="*/ 0 h 6084610"/>
                  <a:gd name="connsiteX1" fmla="*/ 1981805 w 1981805"/>
                  <a:gd name="connsiteY1" fmla="*/ 0 h 6084610"/>
                  <a:gd name="connsiteX2" fmla="*/ 1981805 w 1981805"/>
                  <a:gd name="connsiteY2" fmla="*/ 6084610 h 6084610"/>
                  <a:gd name="connsiteX3" fmla="*/ 25046 w 1981805"/>
                  <a:gd name="connsiteY3" fmla="*/ 5156947 h 6084610"/>
                  <a:gd name="connsiteX4" fmla="*/ 0 w 1981805"/>
                  <a:gd name="connsiteY4" fmla="*/ 3680460 h 6084610"/>
                  <a:gd name="connsiteX5" fmla="*/ 25046 w 1981805"/>
                  <a:gd name="connsiteY5" fmla="*/ 0 h 6084610"/>
                  <a:gd name="connsiteX0" fmla="*/ 25046 w 1981805"/>
                  <a:gd name="connsiteY0" fmla="*/ 0 h 6084610"/>
                  <a:gd name="connsiteX1" fmla="*/ 1981805 w 1981805"/>
                  <a:gd name="connsiteY1" fmla="*/ 0 h 6084610"/>
                  <a:gd name="connsiteX2" fmla="*/ 1916688 w 1981805"/>
                  <a:gd name="connsiteY2" fmla="*/ 2847334 h 6084610"/>
                  <a:gd name="connsiteX3" fmla="*/ 1981805 w 1981805"/>
                  <a:gd name="connsiteY3" fmla="*/ 6084610 h 6084610"/>
                  <a:gd name="connsiteX4" fmla="*/ 25046 w 1981805"/>
                  <a:gd name="connsiteY4" fmla="*/ 5156947 h 6084610"/>
                  <a:gd name="connsiteX5" fmla="*/ 0 w 1981805"/>
                  <a:gd name="connsiteY5" fmla="*/ 3680460 h 6084610"/>
                  <a:gd name="connsiteX6" fmla="*/ 25046 w 1981805"/>
                  <a:gd name="connsiteY6" fmla="*/ 0 h 6084610"/>
                  <a:gd name="connsiteX0" fmla="*/ 25046 w 1981805"/>
                  <a:gd name="connsiteY0" fmla="*/ 0 h 6084610"/>
                  <a:gd name="connsiteX1" fmla="*/ 1916688 w 1981805"/>
                  <a:gd name="connsiteY1" fmla="*/ 2847334 h 6084610"/>
                  <a:gd name="connsiteX2" fmla="*/ 1981805 w 1981805"/>
                  <a:gd name="connsiteY2" fmla="*/ 6084610 h 6084610"/>
                  <a:gd name="connsiteX3" fmla="*/ 25046 w 1981805"/>
                  <a:gd name="connsiteY3" fmla="*/ 5156947 h 6084610"/>
                  <a:gd name="connsiteX4" fmla="*/ 0 w 1981805"/>
                  <a:gd name="connsiteY4" fmla="*/ 3680460 h 6084610"/>
                  <a:gd name="connsiteX5" fmla="*/ 25046 w 1981805"/>
                  <a:gd name="connsiteY5" fmla="*/ 0 h 6084610"/>
                  <a:gd name="connsiteX0" fmla="*/ 0 w 1981805"/>
                  <a:gd name="connsiteY0" fmla="*/ 833126 h 3237276"/>
                  <a:gd name="connsiteX1" fmla="*/ 1916688 w 1981805"/>
                  <a:gd name="connsiteY1" fmla="*/ 0 h 3237276"/>
                  <a:gd name="connsiteX2" fmla="*/ 1981805 w 1981805"/>
                  <a:gd name="connsiteY2" fmla="*/ 3237276 h 3237276"/>
                  <a:gd name="connsiteX3" fmla="*/ 25046 w 1981805"/>
                  <a:gd name="connsiteY3" fmla="*/ 2309613 h 3237276"/>
                  <a:gd name="connsiteX4" fmla="*/ 0 w 1981805"/>
                  <a:gd name="connsiteY4" fmla="*/ 833126 h 323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1805" h="3237276">
                    <a:moveTo>
                      <a:pt x="0" y="833126"/>
                    </a:moveTo>
                    <a:lnTo>
                      <a:pt x="1916688" y="0"/>
                    </a:lnTo>
                    <a:lnTo>
                      <a:pt x="1981805" y="3237276"/>
                    </a:lnTo>
                    <a:lnTo>
                      <a:pt x="25046" y="2309613"/>
                    </a:lnTo>
                    <a:lnTo>
                      <a:pt x="0" y="833126"/>
                    </a:ln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85000">
                    <a:srgbClr val="2695EB"/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PA-平行四边形 33">
                <a:extLst>
                  <a:ext uri="{FF2B5EF4-FFF2-40B4-BE49-F238E27FC236}">
                    <a16:creationId xmlns:a16="http://schemas.microsoft.com/office/drawing/2014/main" xmlns="" id="{20D15FBF-BCF2-4319-8EB7-D6FF35A47663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rot="6988896">
                <a:off x="4591972" y="4897985"/>
                <a:ext cx="4676317" cy="490927"/>
              </a:xfrm>
              <a:custGeom>
                <a:avLst/>
                <a:gdLst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5638746 w 5638746"/>
                  <a:gd name="connsiteY2" fmla="*/ 0 h 595032"/>
                  <a:gd name="connsiteX3" fmla="*/ 4676317 w 5638746"/>
                  <a:gd name="connsiteY3" fmla="*/ 595032 h 595032"/>
                  <a:gd name="connsiteX4" fmla="*/ 0 w 5638746"/>
                  <a:gd name="connsiteY4" fmla="*/ 595032 h 595032"/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4318307 w 5638746"/>
                  <a:gd name="connsiteY2" fmla="*/ 4084 h 595032"/>
                  <a:gd name="connsiteX3" fmla="*/ 5638746 w 5638746"/>
                  <a:gd name="connsiteY3" fmla="*/ 0 h 595032"/>
                  <a:gd name="connsiteX4" fmla="*/ 4676317 w 5638746"/>
                  <a:gd name="connsiteY4" fmla="*/ 595032 h 595032"/>
                  <a:gd name="connsiteX5" fmla="*/ 0 w 5638746"/>
                  <a:gd name="connsiteY5" fmla="*/ 595032 h 595032"/>
                  <a:gd name="connsiteX0" fmla="*/ 0 w 4676317"/>
                  <a:gd name="connsiteY0" fmla="*/ 595032 h 595032"/>
                  <a:gd name="connsiteX1" fmla="*/ 962429 w 4676317"/>
                  <a:gd name="connsiteY1" fmla="*/ 0 h 595032"/>
                  <a:gd name="connsiteX2" fmla="*/ 4318307 w 4676317"/>
                  <a:gd name="connsiteY2" fmla="*/ 4084 h 595032"/>
                  <a:gd name="connsiteX3" fmla="*/ 4676317 w 4676317"/>
                  <a:gd name="connsiteY3" fmla="*/ 595032 h 595032"/>
                  <a:gd name="connsiteX4" fmla="*/ 0 w 4676317"/>
                  <a:gd name="connsiteY4" fmla="*/ 595032 h 595032"/>
                  <a:gd name="connsiteX0" fmla="*/ 0 w 4676317"/>
                  <a:gd name="connsiteY0" fmla="*/ 595032 h 595032"/>
                  <a:gd name="connsiteX1" fmla="*/ 962429 w 4676317"/>
                  <a:gd name="connsiteY1" fmla="*/ 0 h 595032"/>
                  <a:gd name="connsiteX2" fmla="*/ 4391918 w 4676317"/>
                  <a:gd name="connsiteY2" fmla="*/ 1465 h 595032"/>
                  <a:gd name="connsiteX3" fmla="*/ 4676317 w 4676317"/>
                  <a:gd name="connsiteY3" fmla="*/ 595032 h 595032"/>
                  <a:gd name="connsiteX4" fmla="*/ 0 w 4676317"/>
                  <a:gd name="connsiteY4" fmla="*/ 595032 h 595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317" h="595032">
                    <a:moveTo>
                      <a:pt x="0" y="595032"/>
                    </a:moveTo>
                    <a:lnTo>
                      <a:pt x="962429" y="0"/>
                    </a:lnTo>
                    <a:lnTo>
                      <a:pt x="4391918" y="1465"/>
                    </a:lnTo>
                    <a:lnTo>
                      <a:pt x="4676317" y="595032"/>
                    </a:lnTo>
                    <a:lnTo>
                      <a:pt x="0" y="5950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328EE"/>
                  </a:gs>
                  <a:gs pos="77000">
                    <a:srgbClr val="2695EB"/>
                  </a:gs>
                </a:gsLst>
                <a:lin ang="21594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PA-平行四边形 34">
                <a:extLst>
                  <a:ext uri="{FF2B5EF4-FFF2-40B4-BE49-F238E27FC236}">
                    <a16:creationId xmlns:a16="http://schemas.microsoft.com/office/drawing/2014/main" xmlns="" id="{6262A781-C39D-4D2F-91C1-2AFF33FA3869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rot="13540517" flipH="1">
                <a:off x="5401215" y="2327635"/>
                <a:ext cx="3146221" cy="624273"/>
              </a:xfrm>
              <a:prstGeom prst="parallelogram">
                <a:avLst>
                  <a:gd name="adj" fmla="val 104164"/>
                </a:avLst>
              </a:prstGeom>
              <a:solidFill>
                <a:srgbClr val="387D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" name="PA-椭圆 38"/>
            <p:cNvSpPr/>
            <p:nvPr>
              <p:custDataLst>
                <p:tags r:id="rId11"/>
              </p:custDataLst>
            </p:nvPr>
          </p:nvSpPr>
          <p:spPr>
            <a:xfrm rot="120000" flipH="1" flipV="1">
              <a:off x="9439256" y="3326403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PA-椭圆 40"/>
            <p:cNvSpPr/>
            <p:nvPr>
              <p:custDataLst>
                <p:tags r:id="rId12"/>
              </p:custDataLst>
            </p:nvPr>
          </p:nvSpPr>
          <p:spPr>
            <a:xfrm rot="120000" flipH="1" flipV="1">
              <a:off x="9017306" y="4158709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PA-椭圆 41"/>
            <p:cNvSpPr/>
            <p:nvPr>
              <p:custDataLst>
                <p:tags r:id="rId13"/>
              </p:custDataLst>
            </p:nvPr>
          </p:nvSpPr>
          <p:spPr>
            <a:xfrm rot="120000" flipH="1" flipV="1">
              <a:off x="8594708" y="5009560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PA-椭圆 43"/>
            <p:cNvSpPr/>
            <p:nvPr>
              <p:custDataLst>
                <p:tags r:id="rId14"/>
              </p:custDataLst>
            </p:nvPr>
          </p:nvSpPr>
          <p:spPr>
            <a:xfrm rot="120000" flipH="1" flipV="1">
              <a:off x="8171618" y="5874479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PA-文本框 23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26350" y="2960095"/>
            <a:ext cx="614328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/>
            <a:r>
              <a:rPr lang="zh-CN" altLang="en-US" sz="5400" spc="100" dirty="0">
                <a:gradFill>
                  <a:gsLst>
                    <a:gs pos="12000">
                      <a:srgbClr val="2F56F7">
                        <a:lumMod val="90000"/>
                        <a:lumOff val="10000"/>
                      </a:srgbClr>
                    </a:gs>
                    <a:gs pos="100000">
                      <a:srgbClr val="2695EB">
                        <a:lumMod val="90000"/>
                        <a:lumOff val="10000"/>
                      </a:srgbClr>
                    </a:gs>
                    <a:gs pos="57000">
                      <a:srgbClr val="387DFE">
                        <a:lumMod val="90000"/>
                        <a:lumOff val="1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蓝色商务</a:t>
            </a:r>
            <a:r>
              <a:rPr lang="en-US" altLang="zh-CN" sz="5400" spc="100" dirty="0">
                <a:gradFill>
                  <a:gsLst>
                    <a:gs pos="12000">
                      <a:srgbClr val="2F56F7">
                        <a:lumMod val="90000"/>
                        <a:lumOff val="10000"/>
                      </a:srgbClr>
                    </a:gs>
                    <a:gs pos="100000">
                      <a:srgbClr val="2695EB">
                        <a:lumMod val="90000"/>
                        <a:lumOff val="10000"/>
                      </a:srgbClr>
                    </a:gs>
                    <a:gs pos="57000">
                      <a:srgbClr val="387DFE">
                        <a:lumMod val="90000"/>
                        <a:lumOff val="1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PPT</a:t>
            </a:r>
            <a:endParaRPr lang="zh-CN" altLang="en-US" sz="5400" spc="100" dirty="0">
              <a:gradFill>
                <a:gsLst>
                  <a:gs pos="12000">
                    <a:srgbClr val="2F56F7">
                      <a:lumMod val="90000"/>
                      <a:lumOff val="10000"/>
                    </a:srgbClr>
                  </a:gs>
                  <a:gs pos="100000">
                    <a:srgbClr val="2695EB">
                      <a:lumMod val="90000"/>
                      <a:lumOff val="10000"/>
                    </a:srgbClr>
                  </a:gs>
                  <a:gs pos="57000">
                    <a:srgbClr val="387DFE">
                      <a:lumMod val="90000"/>
                      <a:lumOff val="1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25" name="PA-文本框 24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73494" y="3791268"/>
            <a:ext cx="4812905" cy="224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hangingPunct="0">
              <a:lnSpc>
                <a:spcPct val="130000"/>
              </a:lnSpc>
            </a:pPr>
            <a:r>
              <a:rPr lang="en-US" altLang="zh-CN" sz="1200" spc="100" dirty="0">
                <a:gradFill>
                  <a:gsLst>
                    <a:gs pos="12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BLUE BUSINESS TEMPLATE</a:t>
            </a:r>
            <a:endParaRPr lang="zh-CN" altLang="en-US" sz="1200" spc="100" dirty="0">
              <a:gradFill>
                <a:gsLst>
                  <a:gs pos="12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30" name="PA-文本框 29">
            <a:extLst>
              <a:ext uri="{FF2B5EF4-FFF2-40B4-BE49-F238E27FC236}">
                <a16:creationId xmlns:a16="http://schemas.microsoft.com/office/drawing/2014/main" xmlns="" id="{B8813FDC-3814-4BB1-AD5B-7859C60ED04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12620" y="6468114"/>
            <a:ext cx="5674138" cy="223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>
              <a:lnSpc>
                <a:spcPct val="130000"/>
              </a:lnSpc>
            </a:pPr>
            <a:r>
              <a:rPr lang="en-US" altLang="zh-CN" sz="700" spc="100" dirty="0">
                <a:solidFill>
                  <a:srgbClr val="0049DC">
                    <a:alpha val="70000"/>
                  </a:srgbClr>
                </a:solidFill>
                <a:cs typeface="+mn-ea"/>
                <a:sym typeface="+mn-lt"/>
              </a:rPr>
              <a:t>A JIE × TU FU × XIAO FEN FEN × AO TE MAN</a:t>
            </a:r>
          </a:p>
        </p:txBody>
      </p:sp>
      <p:sp>
        <p:nvSpPr>
          <p:cNvPr id="36" name="PA-文本框 35"/>
          <p:cNvSpPr txBox="1"/>
          <p:nvPr>
            <p:custDataLst>
              <p:tags r:id="rId6"/>
            </p:custDataLst>
          </p:nvPr>
        </p:nvSpPr>
        <p:spPr>
          <a:xfrm>
            <a:off x="681743" y="4440203"/>
            <a:ext cx="3313896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汇报人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: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一六</a:t>
            </a:r>
          </a:p>
        </p:txBody>
      </p:sp>
      <p:sp>
        <p:nvSpPr>
          <p:cNvPr id="37" name="PA-圆角矩形 36"/>
          <p:cNvSpPr/>
          <p:nvPr>
            <p:custDataLst>
              <p:tags r:id="rId7"/>
            </p:custDataLst>
          </p:nvPr>
        </p:nvSpPr>
        <p:spPr>
          <a:xfrm>
            <a:off x="673494" y="4191934"/>
            <a:ext cx="1455026" cy="45719"/>
          </a:xfrm>
          <a:prstGeom prst="roundRect">
            <a:avLst>
              <a:gd name="adj" fmla="val 50000"/>
            </a:avLst>
          </a:prstGeom>
          <a:solidFill>
            <a:srgbClr val="2F56F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18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2" name="PA-图片 21">
            <a:extLst>
              <a:ext uri="{FF2B5EF4-FFF2-40B4-BE49-F238E27FC236}">
                <a16:creationId xmlns:a16="http://schemas.microsoft.com/office/drawing/2014/main" xmlns="" id="{193BAB3D-DF7F-4C82-AB47-CD090DDE8FC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20" y="360627"/>
            <a:ext cx="830043" cy="830043"/>
          </a:xfrm>
          <a:prstGeom prst="rect">
            <a:avLst/>
          </a:prstGeom>
        </p:spPr>
      </p:pic>
      <p:sp>
        <p:nvSpPr>
          <p:cNvPr id="38" name="PA-文本框 37">
            <a:extLst>
              <a:ext uri="{FF2B5EF4-FFF2-40B4-BE49-F238E27FC236}">
                <a16:creationId xmlns:a16="http://schemas.microsoft.com/office/drawing/2014/main" xmlns="" id="{54AC0C45-2CE1-41F7-909A-B6B8BE5608E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47592" y="2223715"/>
            <a:ext cx="4244266" cy="101566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hangingPunct="0"/>
            <a:r>
              <a:rPr lang="en-US" altLang="zh-CN" sz="4800" spc="100" dirty="0">
                <a:gradFill>
                  <a:gsLst>
                    <a:gs pos="12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2020</a:t>
            </a:r>
            <a:endParaRPr lang="zh-CN" altLang="en-US" sz="4800" spc="100" dirty="0">
              <a:gradFill>
                <a:gsLst>
                  <a:gs pos="12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27" name="PA-文本框 26"/>
          <p:cNvSpPr txBox="1"/>
          <p:nvPr>
            <p:custDataLst>
              <p:tags r:id="rId10"/>
            </p:custDataLst>
          </p:nvPr>
        </p:nvSpPr>
        <p:spPr>
          <a:xfrm>
            <a:off x="681743" y="4804717"/>
            <a:ext cx="3313896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时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  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间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:2020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年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8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月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1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19665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331BFED-F062-4473-8DF6-C95540521C1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B1410E5E-EE7C-4D72-BB22-35698908F372}"/>
              </a:ext>
            </a:extLst>
          </p:cNvPr>
          <p:cNvSpPr/>
          <p:nvPr/>
        </p:nvSpPr>
        <p:spPr>
          <a:xfrm rot="2700000">
            <a:off x="818956" y="2983517"/>
            <a:ext cx="3829184" cy="1167693"/>
          </a:xfrm>
          <a:prstGeom prst="roundRect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FABBCB2F-2186-4D45-AF82-BC84586E2FF4}"/>
              </a:ext>
            </a:extLst>
          </p:cNvPr>
          <p:cNvSpPr/>
          <p:nvPr/>
        </p:nvSpPr>
        <p:spPr>
          <a:xfrm rot="8100000">
            <a:off x="935991" y="2983519"/>
            <a:ext cx="3829184" cy="1167693"/>
          </a:xfrm>
          <a:prstGeom prst="roundRect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9F9824F6-A54E-49E0-9CA5-AE4EA5F71E3D}"/>
              </a:ext>
            </a:extLst>
          </p:cNvPr>
          <p:cNvSpPr/>
          <p:nvPr/>
        </p:nvSpPr>
        <p:spPr>
          <a:xfrm>
            <a:off x="1595115" y="2268668"/>
            <a:ext cx="2276866" cy="2374886"/>
          </a:xfrm>
          <a:prstGeom prst="ellipse">
            <a:avLst/>
          </a:prstGeom>
          <a:blipFill dpi="0" rotWithShape="1">
            <a:blip r:embed="rId4"/>
            <a:srcRect/>
            <a:tile tx="0" ty="0" sx="60000" sy="6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D435D11-8AF2-4BCB-9CA0-25697F010F95}"/>
              </a:ext>
            </a:extLst>
          </p:cNvPr>
          <p:cNvSpPr/>
          <p:nvPr/>
        </p:nvSpPr>
        <p:spPr>
          <a:xfrm>
            <a:off x="384428" y="386695"/>
            <a:ext cx="509652" cy="499942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4F44565-F404-4EF7-B747-03B343BEAB5F}"/>
              </a:ext>
            </a:extLst>
          </p:cNvPr>
          <p:cNvCxnSpPr>
            <a:cxnSpLocks/>
          </p:cNvCxnSpPr>
          <p:nvPr/>
        </p:nvCxnSpPr>
        <p:spPr>
          <a:xfrm>
            <a:off x="1981200" y="609600"/>
            <a:ext cx="830072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7FA2066-E760-433B-9259-1681614D717C}"/>
              </a:ext>
            </a:extLst>
          </p:cNvPr>
          <p:cNvSpPr txBox="1"/>
          <p:nvPr/>
        </p:nvSpPr>
        <p:spPr>
          <a:xfrm>
            <a:off x="999058" y="40181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演示城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D3C5A6F-BD57-4A6D-9B0D-220D50CDBC24}"/>
              </a:ext>
            </a:extLst>
          </p:cNvPr>
          <p:cNvSpPr txBox="1"/>
          <p:nvPr/>
        </p:nvSpPr>
        <p:spPr>
          <a:xfrm>
            <a:off x="313288" y="6363584"/>
            <a:ext cx="2979042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alpha val="40000"/>
                  </a:schemeClr>
                </a:solidFill>
                <a:cs typeface="+mn-ea"/>
                <a:sym typeface="+mn-lt"/>
              </a:rPr>
              <a:t>XIAO BING GAN</a:t>
            </a:r>
            <a:endParaRPr lang="zh-CN" altLang="en-US" sz="1400" spc="300" dirty="0">
              <a:solidFill>
                <a:schemeClr val="bg1">
                  <a:alpha val="4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26D8DEA-2F1D-4BD9-AAA5-F1539F9CF145}"/>
              </a:ext>
            </a:extLst>
          </p:cNvPr>
          <p:cNvGrpSpPr/>
          <p:nvPr/>
        </p:nvGrpSpPr>
        <p:grpSpPr>
          <a:xfrm>
            <a:off x="6223841" y="2254170"/>
            <a:ext cx="5001274" cy="2565103"/>
            <a:chOff x="6296646" y="2254170"/>
            <a:chExt cx="5001274" cy="256510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5CE83AC1-316C-4B4B-BF9E-FAE0F1747030}"/>
                </a:ext>
              </a:extLst>
            </p:cNvPr>
            <p:cNvSpPr txBox="1"/>
            <p:nvPr/>
          </p:nvSpPr>
          <p:spPr>
            <a:xfrm>
              <a:off x="6836874" y="2254170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</a:rPr>
                <a:t>小饼干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88F4095-B35E-4A50-A68F-AA7942EAD28F}"/>
                </a:ext>
              </a:extLst>
            </p:cNvPr>
            <p:cNvSpPr txBox="1"/>
            <p:nvPr/>
          </p:nvSpPr>
          <p:spPr>
            <a:xfrm>
              <a:off x="6296646" y="3069114"/>
              <a:ext cx="5001274" cy="1750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hangingPunct="0">
                <a:lnSpc>
                  <a:spcPct val="130000"/>
                </a:lnSpc>
                <a:buClr>
                  <a:srgbClr val="2928FF"/>
                </a:buClr>
                <a:defRPr/>
              </a:pPr>
              <a:r>
                <a:rPr lang="zh-CN" altLang="en-US" sz="1400" spc="100" dirty="0">
                  <a:solidFill>
                    <a:schemeClr val="bg1"/>
                  </a:solidFill>
                  <a:cs typeface="+mn-ea"/>
                  <a:sym typeface="+mn-lt"/>
                </a:rPr>
                <a:t>演示城居民，</a:t>
              </a:r>
              <a:r>
                <a:rPr lang="en-US" altLang="zh-CN" sz="1400" spc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spc="100" dirty="0">
                  <a:solidFill>
                    <a:schemeClr val="bg1"/>
                  </a:solidFill>
                  <a:cs typeface="+mn-ea"/>
                  <a:sym typeface="+mn-lt"/>
                </a:rPr>
                <a:t>爱好者，视觉设计师，摄影小学生，花瓣网认证设计师</a:t>
              </a:r>
              <a:endParaRPr lang="en-US" altLang="zh-CN" sz="1400" spc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1" hangingPunct="0">
                <a:lnSpc>
                  <a:spcPct val="130000"/>
                </a:lnSpc>
                <a:buClr>
                  <a:srgbClr val="2928FF"/>
                </a:buClr>
                <a:defRPr/>
              </a:pPr>
              <a:endParaRPr lang="en-US" altLang="zh-CN" sz="1400" spc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1" hangingPunct="0">
                <a:lnSpc>
                  <a:spcPct val="130000"/>
                </a:lnSpc>
                <a:buClr>
                  <a:srgbClr val="2928FF"/>
                </a:buClr>
                <a:defRPr/>
              </a:pPr>
              <a:r>
                <a:rPr lang="zh-CN" altLang="en-US" sz="1400" spc="100" dirty="0">
                  <a:solidFill>
                    <a:schemeClr val="bg1"/>
                  </a:solidFill>
                  <a:cs typeface="+mn-ea"/>
                  <a:sym typeface="+mn-lt"/>
                </a:rPr>
                <a:t>现居广州，不爱吃福建人的纯广东狗，喜欢</a:t>
              </a:r>
              <a:r>
                <a:rPr lang="en-US" altLang="zh-CN" sz="1400" spc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spc="100" dirty="0">
                  <a:solidFill>
                    <a:schemeClr val="bg1"/>
                  </a:solidFill>
                  <a:cs typeface="+mn-ea"/>
                  <a:sym typeface="+mn-lt"/>
                </a:rPr>
                <a:t>设计，视觉设计，人像摄影和风景摄影；以后会努力学习，希望输出更多被大家认可的作品</a:t>
              </a:r>
              <a:r>
                <a:rPr lang="en-US" altLang="zh-CN" sz="1400" spc="100" dirty="0">
                  <a:solidFill>
                    <a:schemeClr val="bg1"/>
                  </a:solidFill>
                  <a:cs typeface="+mn-ea"/>
                  <a:sym typeface="+mn-lt"/>
                </a:rPr>
                <a:t>~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75580DE-6A9C-4825-B450-35F33EDD5F9B}"/>
              </a:ext>
            </a:extLst>
          </p:cNvPr>
          <p:cNvSpPr txBox="1"/>
          <p:nvPr/>
        </p:nvSpPr>
        <p:spPr>
          <a:xfrm>
            <a:off x="10839894" y="6302296"/>
            <a:ext cx="1891017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alpha val="40000"/>
                  </a:schemeClr>
                </a:solidFill>
                <a:cs typeface="+mn-ea"/>
                <a:sym typeface="+mn-lt"/>
              </a:rPr>
              <a:t>2020-07</a:t>
            </a:r>
            <a:endParaRPr lang="zh-CN" altLang="en-US" sz="1400" spc="300" dirty="0">
              <a:solidFill>
                <a:schemeClr val="bg1">
                  <a:alpha val="4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AF0BAA3-879C-4321-BCFD-4C6DF3FD864B}"/>
              </a:ext>
            </a:extLst>
          </p:cNvPr>
          <p:cNvSpPr/>
          <p:nvPr/>
        </p:nvSpPr>
        <p:spPr>
          <a:xfrm>
            <a:off x="11297920" y="376535"/>
            <a:ext cx="509652" cy="499942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C7F6EED-8303-4244-8BE3-C1769D3891B0}"/>
              </a:ext>
            </a:extLst>
          </p:cNvPr>
          <p:cNvSpPr txBox="1"/>
          <p:nvPr/>
        </p:nvSpPr>
        <p:spPr>
          <a:xfrm>
            <a:off x="10401313" y="40181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狗子村</a:t>
            </a:r>
          </a:p>
        </p:txBody>
      </p:sp>
    </p:spTree>
    <p:extLst>
      <p:ext uri="{BB962C8B-B14F-4D97-AF65-F5344CB8AC3E}">
        <p14:creationId xmlns:p14="http://schemas.microsoft.com/office/powerpoint/2010/main" val="299392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960F713-2E1C-47C5-8624-E3471FF7B27E}"/>
              </a:ext>
            </a:extLst>
          </p:cNvPr>
          <p:cNvGrpSpPr/>
          <p:nvPr/>
        </p:nvGrpSpPr>
        <p:grpSpPr>
          <a:xfrm>
            <a:off x="5613516" y="42406"/>
            <a:ext cx="964969" cy="1581888"/>
            <a:chOff x="5613516" y="42406"/>
            <a:chExt cx="964969" cy="158188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F43C129-4B97-46EA-8FC1-230B8CC724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1C50C04-AFDF-4CBC-981B-9F218BD1EF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1B5072E-FA7E-47D4-9061-92233C3F3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F4E9C0B-A339-4245-9E4F-28F2AB2B41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46C39AE-AE77-4E9E-8258-B41EA8F6EE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9A4A2C-014D-4B69-B968-827228D20B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8381505-BB7F-4991-8C19-CC0A745A4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6323CF3-8DD7-4E81-9CD8-293685DED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4201EF9-0401-4D51-80B2-B16D937004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21E36C-0E91-492B-8E74-7FAB25A44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2C7B828-A160-401B-B1D0-F734272495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81D4C82-0428-4495-BE76-B949479A7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800EA59-EFA8-4DDB-8DD3-EF6AE0646A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1C1FBC6-4FE3-461B-95A3-4311F1D3D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FC4F1F3-E689-405E-80AF-E2243803AA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AFA56D2-CFA7-432B-8625-9F67932C4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E183D62-C684-475B-A5A2-C45FDEC4E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45F4FBE-1A48-455B-9D1F-AC52C6BA1A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4420B04-4310-4579-9F85-80819642A5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FE57BD2-7648-4BA0-98B4-822EB5923E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26196D6-4019-4848-93D7-0DF9D4FEE2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BDDD110-4D8F-4F96-B914-A59F466B4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6028543-C7FF-48EF-95A1-8B8A171D62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8B7D305-8579-40E6-BB4A-F335C61D98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9F72186-76AA-43E0-8D96-AD3502CC21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DADCBAB-66D8-47C0-8429-BF00310C6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CB9D391-6C89-42D5-9B6C-DC730B740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23B5124-46B4-498F-9B58-3834538A9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F1C6EDD-E9E9-49E5-96CE-878737636F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CD2BF3B-1A70-4BC4-9DDC-9B30228EE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AA29F81-E86D-4D48-863B-105F6735F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980B5FE-1293-4B0C-B0AF-E7AF807045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DE858AE0-FF3C-45B4-855C-9EF8D44414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B31E160-0642-4C6D-97BC-B6E305DDC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9128B95-68AC-4523-906D-CC8FF9429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3ACAAE9-9E56-4AF2-B6DE-80DA5E63C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E24AAA3-A776-49BE-9F16-FC7A6B7275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FD39A73-DDD8-4F7F-AC1E-61B1369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A5FB18E-484C-48AF-80B4-BA46C5CC38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0612E48-4C8D-4401-8943-680BA972B8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C94E629-5819-4910-8E9C-6C391123F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56721C0-4CC7-4019-9874-22418233BF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5FF4EE8-6F33-4C74-BA37-23B9E3ACBA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07CCCD6-1C3F-4CE3-8F2F-EA86D0DB85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E8CF74C-FE45-4D35-A3B1-32FAAA7950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78E685-742D-4865-B8A9-DB37A383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3C92487-935A-4C24-968C-487B49C0CD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DACC260-7B42-4EE6-80D1-4A3490AE7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1B6BD75-6547-410B-8B7D-E6A512DBAF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2667C4D-E517-420D-91F0-91BD8E708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7749DF1-9AEA-4550-BE54-4D91D662C7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1BCA710-3B9A-4805-8124-B1298498C5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4321EC-1F2D-4429-802F-9F6C9D3220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C54640E-207E-4B40-980A-38DDBBAF0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A046BA5-0D91-4CDB-AA19-9FFD5498C5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2DBC29-EF3C-4CFC-B795-8E05188CE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B89DC025-C0FC-471D-B473-A08721587A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E447B262-4907-44A4-8D2B-FFBD558C11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F56EED6-90BE-463D-A4C6-1CDFAF87EC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CC6695FC-DD1B-4CE1-940E-F026110BA1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D674EFE2-77A1-4D62-88B7-B926267F9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E562ED7-5A64-4003-962D-6AB8712315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06E3E54-AAB0-42D2-AEF9-24FBC0E7BB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BB18910-5674-4766-9AF0-F2A6730FE2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CE96704-A16D-4815-AE37-7A0A19630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C3AE94D-2A49-47AA-89FC-1518E524A6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A10F643-5E74-4861-9B9C-D85CF60016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FA4629C-9B99-4C17-8FBA-0F90672387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8CA2C15-9470-4AE4-9F12-EC9118F29D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C7D861F-0FEC-4E71-B470-C1C768DAE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AB809BB-4D30-4BBA-9692-1B3E7EB7C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55A59976-D3C4-4901-9C42-699A27672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E1330E4-5230-499E-A4CF-1D5EE4A331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7CE10D4-89E3-4B3F-B794-C80C57E7A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0CF3E4DE-8E5F-47B7-AA3C-59C1BB1E9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DBD324B-71A9-4288-9E14-7943022D4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FF94CF38-C4C1-4777-B16C-86F0FDFC70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BF07B8AE-3716-427A-842A-F5874CD1DC34}"/>
              </a:ext>
            </a:extLst>
          </p:cNvPr>
          <p:cNvSpPr/>
          <p:nvPr/>
        </p:nvSpPr>
        <p:spPr>
          <a:xfrm>
            <a:off x="5600360" y="1280089"/>
            <a:ext cx="991280" cy="991280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3C70E66-F9D4-40E6-ACEB-F159ABB1FABB}"/>
              </a:ext>
            </a:extLst>
          </p:cNvPr>
          <p:cNvSpPr txBox="1"/>
          <p:nvPr/>
        </p:nvSpPr>
        <p:spPr>
          <a:xfrm>
            <a:off x="4569126" y="2934244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b="1" spc="100" dirty="0">
                <a:solidFill>
                  <a:srgbClr val="F6F6F6"/>
                </a:solidFill>
                <a:cs typeface="+mn-ea"/>
                <a:sym typeface="+mn-lt"/>
              </a:rPr>
              <a:t>年终工作概述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1667F3C-D33C-4A99-9F29-E9C1B1B25EC0}"/>
              </a:ext>
            </a:extLst>
          </p:cNvPr>
          <p:cNvSpPr txBox="1"/>
          <p:nvPr/>
        </p:nvSpPr>
        <p:spPr>
          <a:xfrm>
            <a:off x="2035298" y="3964833"/>
            <a:ext cx="8121400" cy="4260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1F2F229-C057-4C8A-824B-E54F6A02F4B1}"/>
              </a:ext>
            </a:extLst>
          </p:cNvPr>
          <p:cNvSpPr/>
          <p:nvPr/>
        </p:nvSpPr>
        <p:spPr>
          <a:xfrm>
            <a:off x="5882026" y="5022503"/>
            <a:ext cx="427948" cy="427948"/>
          </a:xfrm>
          <a:prstGeom prst="ellipse">
            <a:avLst/>
          </a:prstGeom>
          <a:gradFill flip="none" rotWithShape="1">
            <a:gsLst>
              <a:gs pos="0">
                <a:srgbClr val="0F13B9"/>
              </a:gs>
              <a:gs pos="40768">
                <a:srgbClr val="232EEE"/>
              </a:gs>
              <a:gs pos="98000">
                <a:srgbClr val="2328EE"/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extrusionClr>
              <a:srgbClr val="F6F6F6"/>
            </a:extrusionClr>
            <a:contourClr>
              <a:srgbClr val="2328E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xmlns="" id="{FB845051-5204-4EB5-BA80-391EB124707B}"/>
              </a:ext>
            </a:extLst>
          </p:cNvPr>
          <p:cNvSpPr>
            <a:spLocks noChangeAspect="1"/>
          </p:cNvSpPr>
          <p:nvPr/>
        </p:nvSpPr>
        <p:spPr>
          <a:xfrm flipV="1">
            <a:off x="6006000" y="5174131"/>
            <a:ext cx="180000" cy="1551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3E2D6316-38A4-4B0D-99E7-C4442AC018DC}"/>
              </a:ext>
            </a:extLst>
          </p:cNvPr>
          <p:cNvSpPr/>
          <p:nvPr/>
        </p:nvSpPr>
        <p:spPr>
          <a:xfrm>
            <a:off x="-415290" y="-260119"/>
            <a:ext cx="1541721" cy="1541721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9" name="任意多边形: 形状 40">
            <a:extLst>
              <a:ext uri="{FF2B5EF4-FFF2-40B4-BE49-F238E27FC236}">
                <a16:creationId xmlns:a16="http://schemas.microsoft.com/office/drawing/2014/main" xmlns="" id="{0F082051-FAB4-4981-8B96-B9909FA22E8B}"/>
              </a:ext>
            </a:extLst>
          </p:cNvPr>
          <p:cNvSpPr/>
          <p:nvPr/>
        </p:nvSpPr>
        <p:spPr>
          <a:xfrm rot="1561206">
            <a:off x="10948764" y="-634626"/>
            <a:ext cx="1007933" cy="2596775"/>
          </a:xfrm>
          <a:custGeom>
            <a:avLst/>
            <a:gdLst>
              <a:gd name="connsiteX0" fmla="*/ 0 w 1956759"/>
              <a:gd name="connsiteY0" fmla="*/ 0 h 6084610"/>
              <a:gd name="connsiteX1" fmla="*/ 1956759 w 1956759"/>
              <a:gd name="connsiteY1" fmla="*/ 0 h 6084610"/>
              <a:gd name="connsiteX2" fmla="*/ 1956759 w 1956759"/>
              <a:gd name="connsiteY2" fmla="*/ 6084610 h 6084610"/>
              <a:gd name="connsiteX3" fmla="*/ 0 w 1956759"/>
              <a:gd name="connsiteY3" fmla="*/ 5156947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16688 w 1981805"/>
              <a:gd name="connsiteY2" fmla="*/ 2847334 h 6084610"/>
              <a:gd name="connsiteX3" fmla="*/ 1981805 w 1981805"/>
              <a:gd name="connsiteY3" fmla="*/ 6084610 h 6084610"/>
              <a:gd name="connsiteX4" fmla="*/ 25046 w 1981805"/>
              <a:gd name="connsiteY4" fmla="*/ 5156947 h 6084610"/>
              <a:gd name="connsiteX5" fmla="*/ 0 w 1981805"/>
              <a:gd name="connsiteY5" fmla="*/ 3680460 h 6084610"/>
              <a:gd name="connsiteX6" fmla="*/ 25046 w 1981805"/>
              <a:gd name="connsiteY6" fmla="*/ 0 h 6084610"/>
              <a:gd name="connsiteX0" fmla="*/ 25046 w 1981805"/>
              <a:gd name="connsiteY0" fmla="*/ 0 h 6084610"/>
              <a:gd name="connsiteX1" fmla="*/ 1916688 w 1981805"/>
              <a:gd name="connsiteY1" fmla="*/ 2847334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0 w 1981805"/>
              <a:gd name="connsiteY0" fmla="*/ 833126 h 3237276"/>
              <a:gd name="connsiteX1" fmla="*/ 1916688 w 1981805"/>
              <a:gd name="connsiteY1" fmla="*/ 0 h 3237276"/>
              <a:gd name="connsiteX2" fmla="*/ 1981805 w 1981805"/>
              <a:gd name="connsiteY2" fmla="*/ 3237276 h 3237276"/>
              <a:gd name="connsiteX3" fmla="*/ 25046 w 1981805"/>
              <a:gd name="connsiteY3" fmla="*/ 2309613 h 3237276"/>
              <a:gd name="connsiteX4" fmla="*/ 0 w 1981805"/>
              <a:gd name="connsiteY4" fmla="*/ 833126 h 323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805" h="3237276">
                <a:moveTo>
                  <a:pt x="0" y="833126"/>
                </a:moveTo>
                <a:lnTo>
                  <a:pt x="1916688" y="0"/>
                </a:lnTo>
                <a:lnTo>
                  <a:pt x="1981805" y="3237276"/>
                </a:lnTo>
                <a:lnTo>
                  <a:pt x="25046" y="2309613"/>
                </a:lnTo>
                <a:lnTo>
                  <a:pt x="0" y="833126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3" name="Rectangle 1">
            <a:extLst>
              <a:ext uri="{FF2B5EF4-FFF2-40B4-BE49-F238E27FC236}">
                <a16:creationId xmlns:a16="http://schemas.microsoft.com/office/drawing/2014/main" xmlns="" id="{4FA3E90C-B715-467C-AC4F-047635D9C984}"/>
              </a:ext>
            </a:extLst>
          </p:cNvPr>
          <p:cNvSpPr/>
          <p:nvPr/>
        </p:nvSpPr>
        <p:spPr>
          <a:xfrm>
            <a:off x="5828517" y="1508175"/>
            <a:ext cx="534967" cy="535109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551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圆角矩形 44"/>
          <p:cNvSpPr/>
          <p:nvPr/>
        </p:nvSpPr>
        <p:spPr>
          <a:xfrm flipH="1">
            <a:off x="2" y="2075342"/>
            <a:ext cx="12191998" cy="250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5F2A6050-87C8-4160-B58B-0D7C5DAC4FBA}"/>
              </a:ext>
            </a:extLst>
          </p:cNvPr>
          <p:cNvGrpSpPr/>
          <p:nvPr/>
        </p:nvGrpSpPr>
        <p:grpSpPr>
          <a:xfrm>
            <a:off x="512158" y="1316625"/>
            <a:ext cx="2627954" cy="1768146"/>
            <a:chOff x="550255" y="2475615"/>
            <a:chExt cx="2551761" cy="171688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0D17D430-FC06-4D7D-B8BB-DF1874DEA82C}"/>
                </a:ext>
              </a:extLst>
            </p:cNvPr>
            <p:cNvSpPr/>
            <p:nvPr/>
          </p:nvSpPr>
          <p:spPr>
            <a:xfrm>
              <a:off x="955449" y="2475615"/>
              <a:ext cx="1716883" cy="17168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50800" dir="3120000" sx="98000" sy="98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aphicFrame>
          <p:nvGraphicFramePr>
            <p:cNvPr id="23" name="图表 22">
              <a:extLst>
                <a:ext uri="{FF2B5EF4-FFF2-40B4-BE49-F238E27FC236}">
                  <a16:creationId xmlns:a16="http://schemas.microsoft.com/office/drawing/2014/main" xmlns="" id="{0E5BB6A0-AF8B-4FBD-BE65-87634DC2AFB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09947453"/>
                </p:ext>
              </p:extLst>
            </p:nvPr>
          </p:nvGraphicFramePr>
          <p:xfrm>
            <a:off x="550255" y="2510682"/>
            <a:ext cx="2551761" cy="1594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FFEA8033-4E46-48B2-A83B-CE996B91A4DB}"/>
                </a:ext>
              </a:extLst>
            </p:cNvPr>
            <p:cNvSpPr/>
            <p:nvPr/>
          </p:nvSpPr>
          <p:spPr>
            <a:xfrm>
              <a:off x="1402364" y="2862959"/>
              <a:ext cx="866884" cy="8668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64291E3-E6F1-4CAB-897E-F1A9B7C6D80B}"/>
                </a:ext>
              </a:extLst>
            </p:cNvPr>
            <p:cNvSpPr txBox="1"/>
            <p:nvPr/>
          </p:nvSpPr>
          <p:spPr>
            <a:xfrm>
              <a:off x="1351573" y="3034791"/>
              <a:ext cx="949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BBF7DDF-A939-4B9B-BF65-DC7651A7245D}"/>
              </a:ext>
            </a:extLst>
          </p:cNvPr>
          <p:cNvGrpSpPr/>
          <p:nvPr/>
        </p:nvGrpSpPr>
        <p:grpSpPr>
          <a:xfrm>
            <a:off x="3335056" y="1316625"/>
            <a:ext cx="2627954" cy="1768146"/>
            <a:chOff x="3373153" y="2475615"/>
            <a:chExt cx="2551761" cy="171688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2F8B49E-4645-4E42-99CA-8EA160913647}"/>
                </a:ext>
              </a:extLst>
            </p:cNvPr>
            <p:cNvSpPr/>
            <p:nvPr/>
          </p:nvSpPr>
          <p:spPr>
            <a:xfrm>
              <a:off x="3795580" y="2475615"/>
              <a:ext cx="1716883" cy="17168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50800" dir="3120000" sx="98000" sy="98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xmlns="" id="{94A0C88E-7E87-46A8-B92A-356F8A97DE8B}"/>
                </a:ext>
              </a:extLst>
            </p:cNvPr>
            <p:cNvGraphicFramePr/>
            <p:nvPr/>
          </p:nvGraphicFramePr>
          <p:xfrm>
            <a:off x="3373153" y="2510682"/>
            <a:ext cx="2551761" cy="1594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4DAFD57-1E7C-4AB2-A112-A49EA3C8111C}"/>
                </a:ext>
              </a:extLst>
            </p:cNvPr>
            <p:cNvSpPr/>
            <p:nvPr/>
          </p:nvSpPr>
          <p:spPr>
            <a:xfrm>
              <a:off x="4225262" y="2862959"/>
              <a:ext cx="866884" cy="8668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BEDCEFC-0E98-4789-8E2F-3D6325524BAC}"/>
                </a:ext>
              </a:extLst>
            </p:cNvPr>
            <p:cNvSpPr txBox="1"/>
            <p:nvPr/>
          </p:nvSpPr>
          <p:spPr>
            <a:xfrm>
              <a:off x="4218867" y="3046366"/>
              <a:ext cx="949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55%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FD8CB3E-0BF9-4880-93F4-BD66184A8D31}"/>
              </a:ext>
            </a:extLst>
          </p:cNvPr>
          <p:cNvGrpSpPr/>
          <p:nvPr/>
        </p:nvGrpSpPr>
        <p:grpSpPr>
          <a:xfrm>
            <a:off x="6177295" y="1316625"/>
            <a:ext cx="2627954" cy="1768146"/>
            <a:chOff x="6215392" y="2475615"/>
            <a:chExt cx="2551761" cy="171688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776F124-489E-43C3-AB5D-B87320ADD1B5}"/>
                </a:ext>
              </a:extLst>
            </p:cNvPr>
            <p:cNvSpPr/>
            <p:nvPr/>
          </p:nvSpPr>
          <p:spPr>
            <a:xfrm>
              <a:off x="6635710" y="2475615"/>
              <a:ext cx="1716883" cy="17168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50800" dir="3120000" sx="98000" sy="98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aphicFrame>
          <p:nvGraphicFramePr>
            <p:cNvPr id="27" name="图表 26">
              <a:extLst>
                <a:ext uri="{FF2B5EF4-FFF2-40B4-BE49-F238E27FC236}">
                  <a16:creationId xmlns:a16="http://schemas.microsoft.com/office/drawing/2014/main" xmlns="" id="{F62D4415-E1FF-499B-ABD5-B7F50818733B}"/>
                </a:ext>
              </a:extLst>
            </p:cNvPr>
            <p:cNvGraphicFramePr/>
            <p:nvPr/>
          </p:nvGraphicFramePr>
          <p:xfrm>
            <a:off x="6215392" y="2510682"/>
            <a:ext cx="2551761" cy="1594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06D480BC-38B2-4DEC-9F4A-66F60888774C}"/>
                </a:ext>
              </a:extLst>
            </p:cNvPr>
            <p:cNvSpPr/>
            <p:nvPr/>
          </p:nvSpPr>
          <p:spPr>
            <a:xfrm>
              <a:off x="7067501" y="2862959"/>
              <a:ext cx="866884" cy="8668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720D788E-9B1B-4C1E-81BD-D5B767CA6D1F}"/>
                </a:ext>
              </a:extLst>
            </p:cNvPr>
            <p:cNvSpPr txBox="1"/>
            <p:nvPr/>
          </p:nvSpPr>
          <p:spPr>
            <a:xfrm>
              <a:off x="7039861" y="3034791"/>
              <a:ext cx="949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20%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381C3D9-2CA1-4493-BD8D-4F1DE171D477}"/>
              </a:ext>
            </a:extLst>
          </p:cNvPr>
          <p:cNvGrpSpPr/>
          <p:nvPr/>
        </p:nvGrpSpPr>
        <p:grpSpPr>
          <a:xfrm>
            <a:off x="9000194" y="1316625"/>
            <a:ext cx="2627954" cy="1768146"/>
            <a:chOff x="9038291" y="2475615"/>
            <a:chExt cx="2551761" cy="171688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D7BE0F52-8B5B-4CA7-874D-D1AD59C4E32E}"/>
                </a:ext>
              </a:extLst>
            </p:cNvPr>
            <p:cNvSpPr/>
            <p:nvPr/>
          </p:nvSpPr>
          <p:spPr>
            <a:xfrm>
              <a:off x="9475839" y="2475615"/>
              <a:ext cx="1716883" cy="17168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50800" dir="3120000" sx="98000" sy="98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aphicFrame>
          <p:nvGraphicFramePr>
            <p:cNvPr id="29" name="图表 28">
              <a:extLst>
                <a:ext uri="{FF2B5EF4-FFF2-40B4-BE49-F238E27FC236}">
                  <a16:creationId xmlns:a16="http://schemas.microsoft.com/office/drawing/2014/main" xmlns="" id="{B6E7C3DB-B80B-4881-82A4-168573BAF61A}"/>
                </a:ext>
              </a:extLst>
            </p:cNvPr>
            <p:cNvGraphicFramePr/>
            <p:nvPr/>
          </p:nvGraphicFramePr>
          <p:xfrm>
            <a:off x="9038291" y="2510682"/>
            <a:ext cx="2551761" cy="15945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421D6C12-1033-4475-9B4D-0E3F911C4AAA}"/>
                </a:ext>
              </a:extLst>
            </p:cNvPr>
            <p:cNvSpPr/>
            <p:nvPr/>
          </p:nvSpPr>
          <p:spPr>
            <a:xfrm>
              <a:off x="9890400" y="2862959"/>
              <a:ext cx="866884" cy="86688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43340F9-70AB-4979-951F-73E937DD243A}"/>
                </a:ext>
              </a:extLst>
            </p:cNvPr>
            <p:cNvSpPr txBox="1"/>
            <p:nvPr/>
          </p:nvSpPr>
          <p:spPr>
            <a:xfrm>
              <a:off x="9849280" y="3034791"/>
              <a:ext cx="949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10%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C1A1109-D5B8-44BC-B48E-B9461FA72016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8038BC9-9BAE-4ADC-AF05-15D17C289591}"/>
              </a:ext>
            </a:extLst>
          </p:cNvPr>
          <p:cNvSpPr txBox="1"/>
          <p:nvPr/>
        </p:nvSpPr>
        <p:spPr>
          <a:xfrm>
            <a:off x="1050267" y="3382545"/>
            <a:ext cx="1527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第一季度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50F17A8-594A-415C-B590-806F3364B5A9}"/>
              </a:ext>
            </a:extLst>
          </p:cNvPr>
          <p:cNvSpPr txBox="1"/>
          <p:nvPr/>
        </p:nvSpPr>
        <p:spPr>
          <a:xfrm>
            <a:off x="3805251" y="3382545"/>
            <a:ext cx="1706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第二季度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E4A2876-9E66-4597-A1F7-7E0E5107E30A}"/>
              </a:ext>
            </a:extLst>
          </p:cNvPr>
          <p:cNvSpPr txBox="1"/>
          <p:nvPr/>
        </p:nvSpPr>
        <p:spPr>
          <a:xfrm>
            <a:off x="6755354" y="3382545"/>
            <a:ext cx="149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第三季度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AD3EE0F-E036-42C8-9E66-32CF68AD916D}"/>
              </a:ext>
            </a:extLst>
          </p:cNvPr>
          <p:cNvSpPr txBox="1"/>
          <p:nvPr/>
        </p:nvSpPr>
        <p:spPr>
          <a:xfrm>
            <a:off x="9537095" y="3382545"/>
            <a:ext cx="1622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第四季度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4743C19-1A41-4D0D-8EF0-780B3893B569}"/>
              </a:ext>
            </a:extLst>
          </p:cNvPr>
          <p:cNvSpPr txBox="1"/>
          <p:nvPr/>
        </p:nvSpPr>
        <p:spPr>
          <a:xfrm>
            <a:off x="487667" y="3897197"/>
            <a:ext cx="2652446" cy="2433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 dirty="0">
                <a:cs typeface="+mn-ea"/>
                <a:sym typeface="+mn-lt"/>
              </a:rPr>
              <a:t>Lorem ipsum dolor sit </a:t>
            </a:r>
            <a:r>
              <a:rPr lang="en-US" altLang="zh-CN" sz="2000" spc="300" dirty="0" err="1">
                <a:cs typeface="+mn-ea"/>
                <a:sym typeface="+mn-lt"/>
              </a:rPr>
              <a:t>amet</a:t>
            </a:r>
            <a:r>
              <a:rPr lang="en-US" altLang="zh-CN" sz="2000" spc="300" dirty="0">
                <a:cs typeface="+mn-ea"/>
                <a:sym typeface="+mn-lt"/>
              </a:rPr>
              <a:t>, </a:t>
            </a:r>
            <a:r>
              <a:rPr lang="en-US" altLang="zh-CN" sz="2000" spc="300" dirty="0" err="1">
                <a:cs typeface="+mn-ea"/>
                <a:sym typeface="+mn-lt"/>
              </a:rPr>
              <a:t>consectetuer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adipiscing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elit</a:t>
            </a:r>
            <a:r>
              <a:rPr lang="en-US" altLang="zh-CN" sz="2000" spc="300" dirty="0">
                <a:cs typeface="+mn-ea"/>
                <a:sym typeface="+mn-lt"/>
              </a:rPr>
              <a:t>.</a:t>
            </a:r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36A62D9E-75B4-4444-B6C0-2D9355A0A44F}"/>
              </a:ext>
            </a:extLst>
          </p:cNvPr>
          <p:cNvSpPr txBox="1"/>
          <p:nvPr/>
        </p:nvSpPr>
        <p:spPr>
          <a:xfrm>
            <a:off x="3332481" y="3897197"/>
            <a:ext cx="2652446" cy="2433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 dirty="0">
                <a:cs typeface="+mn-ea"/>
                <a:sym typeface="+mn-lt"/>
              </a:rPr>
              <a:t>Lorem ipsum dolor sit </a:t>
            </a:r>
            <a:r>
              <a:rPr lang="en-US" altLang="zh-CN" sz="2000" spc="300" dirty="0" err="1">
                <a:cs typeface="+mn-ea"/>
                <a:sym typeface="+mn-lt"/>
              </a:rPr>
              <a:t>amet</a:t>
            </a:r>
            <a:r>
              <a:rPr lang="en-US" altLang="zh-CN" sz="2000" spc="300" dirty="0">
                <a:cs typeface="+mn-ea"/>
                <a:sym typeface="+mn-lt"/>
              </a:rPr>
              <a:t>, </a:t>
            </a:r>
            <a:r>
              <a:rPr lang="en-US" altLang="zh-CN" sz="2000" spc="300" dirty="0" err="1">
                <a:cs typeface="+mn-ea"/>
                <a:sym typeface="+mn-lt"/>
              </a:rPr>
              <a:t>consectetuer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adipiscing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elit</a:t>
            </a:r>
            <a:r>
              <a:rPr lang="en-US" altLang="zh-CN" sz="2000" spc="300" dirty="0">
                <a:cs typeface="+mn-ea"/>
                <a:sym typeface="+mn-lt"/>
              </a:rPr>
              <a:t>.</a:t>
            </a:r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F4CF775A-A5DF-44A1-BF9B-377A2895A18B}"/>
              </a:ext>
            </a:extLst>
          </p:cNvPr>
          <p:cNvSpPr txBox="1"/>
          <p:nvPr/>
        </p:nvSpPr>
        <p:spPr>
          <a:xfrm>
            <a:off x="6177295" y="3897197"/>
            <a:ext cx="2652446" cy="2433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 dirty="0">
                <a:cs typeface="+mn-ea"/>
                <a:sym typeface="+mn-lt"/>
              </a:rPr>
              <a:t>Lorem ipsum dolor sit </a:t>
            </a:r>
            <a:r>
              <a:rPr lang="en-US" altLang="zh-CN" sz="2000" spc="300" dirty="0" err="1">
                <a:cs typeface="+mn-ea"/>
                <a:sym typeface="+mn-lt"/>
              </a:rPr>
              <a:t>amet</a:t>
            </a:r>
            <a:r>
              <a:rPr lang="en-US" altLang="zh-CN" sz="2000" spc="300" dirty="0">
                <a:cs typeface="+mn-ea"/>
                <a:sym typeface="+mn-lt"/>
              </a:rPr>
              <a:t>, </a:t>
            </a:r>
            <a:r>
              <a:rPr lang="en-US" altLang="zh-CN" sz="2000" spc="300" dirty="0" err="1">
                <a:cs typeface="+mn-ea"/>
                <a:sym typeface="+mn-lt"/>
              </a:rPr>
              <a:t>consectetuer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adipiscing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elit</a:t>
            </a:r>
            <a:r>
              <a:rPr lang="en-US" altLang="zh-CN" sz="2000" spc="300" dirty="0">
                <a:cs typeface="+mn-ea"/>
                <a:sym typeface="+mn-lt"/>
              </a:rPr>
              <a:t>.</a:t>
            </a:r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7C366179-AB97-48B8-B93F-65246F140FA7}"/>
              </a:ext>
            </a:extLst>
          </p:cNvPr>
          <p:cNvSpPr txBox="1"/>
          <p:nvPr/>
        </p:nvSpPr>
        <p:spPr>
          <a:xfrm>
            <a:off x="9022109" y="3897197"/>
            <a:ext cx="2652446" cy="243326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spc="300" dirty="0">
                <a:cs typeface="+mn-ea"/>
                <a:sym typeface="+mn-lt"/>
              </a:rPr>
              <a:t>Lorem ipsum dolor sit </a:t>
            </a:r>
            <a:r>
              <a:rPr lang="en-US" altLang="zh-CN" sz="2000" spc="300" dirty="0" err="1">
                <a:cs typeface="+mn-ea"/>
                <a:sym typeface="+mn-lt"/>
              </a:rPr>
              <a:t>amet</a:t>
            </a:r>
            <a:r>
              <a:rPr lang="en-US" altLang="zh-CN" sz="2000" spc="300" dirty="0">
                <a:cs typeface="+mn-ea"/>
                <a:sym typeface="+mn-lt"/>
              </a:rPr>
              <a:t>, </a:t>
            </a:r>
            <a:r>
              <a:rPr lang="en-US" altLang="zh-CN" sz="2000" spc="300" dirty="0" err="1">
                <a:cs typeface="+mn-ea"/>
                <a:sym typeface="+mn-lt"/>
              </a:rPr>
              <a:t>consectetuer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adipiscing</a:t>
            </a:r>
            <a:r>
              <a:rPr lang="en-US" altLang="zh-CN" sz="2000" spc="300" dirty="0">
                <a:cs typeface="+mn-ea"/>
                <a:sym typeface="+mn-lt"/>
              </a:rPr>
              <a:t> </a:t>
            </a:r>
            <a:r>
              <a:rPr lang="en-US" altLang="zh-CN" sz="2000" spc="300" dirty="0" err="1">
                <a:cs typeface="+mn-ea"/>
                <a:sym typeface="+mn-lt"/>
              </a:rPr>
              <a:t>elit</a:t>
            </a:r>
            <a:r>
              <a:rPr lang="en-US" altLang="zh-CN" sz="2000" spc="300" dirty="0">
                <a:cs typeface="+mn-ea"/>
                <a:sym typeface="+mn-lt"/>
              </a:rPr>
              <a:t>.</a:t>
            </a:r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9CF33583-E2BC-4A68-BDF8-77DC7C33CEA0}"/>
              </a:ext>
            </a:extLst>
          </p:cNvPr>
          <p:cNvSpPr/>
          <p:nvPr/>
        </p:nvSpPr>
        <p:spPr>
          <a:xfrm>
            <a:off x="42508521" y="3429000"/>
            <a:ext cx="1538370" cy="15383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51AFC708-DC3E-4633-890F-D19CC07177E8}"/>
              </a:ext>
            </a:extLst>
          </p:cNvPr>
          <p:cNvSpPr/>
          <p:nvPr/>
        </p:nvSpPr>
        <p:spPr>
          <a:xfrm>
            <a:off x="-41616279" y="3021339"/>
            <a:ext cx="1538370" cy="15383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DCBD2F1-D549-4912-A27F-8235A27E82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47729" y="199502"/>
            <a:ext cx="1817213" cy="578494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2D30944F-7D37-4CD0-BF41-AD4512F459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7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E9AED86-C2BC-445E-8030-F0A6D48BA6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44B5B2A-0DFE-448D-820D-642DFFC32478}"/>
              </a:ext>
            </a:extLst>
          </p:cNvPr>
          <p:cNvSpPr/>
          <p:nvPr/>
        </p:nvSpPr>
        <p:spPr>
          <a:xfrm flipV="1">
            <a:off x="0" y="5468668"/>
            <a:ext cx="12192000" cy="1389332"/>
          </a:xfrm>
          <a:custGeom>
            <a:avLst/>
            <a:gdLst>
              <a:gd name="connsiteX0" fmla="*/ 0 w 21793199"/>
              <a:gd name="connsiteY0" fmla="*/ 0 h 6352308"/>
              <a:gd name="connsiteX1" fmla="*/ 21793199 w 21793199"/>
              <a:gd name="connsiteY1" fmla="*/ 0 h 6352308"/>
              <a:gd name="connsiteX2" fmla="*/ 21793199 w 21793199"/>
              <a:gd name="connsiteY2" fmla="*/ 4740685 h 6352308"/>
              <a:gd name="connsiteX3" fmla="*/ 21313827 w 21793199"/>
              <a:gd name="connsiteY3" fmla="*/ 4901750 h 6352308"/>
              <a:gd name="connsiteX4" fmla="*/ 10896600 w 21793199"/>
              <a:gd name="connsiteY4" fmla="*/ 6352308 h 6352308"/>
              <a:gd name="connsiteX5" fmla="*/ 479372 w 21793199"/>
              <a:gd name="connsiteY5" fmla="*/ 4901750 h 6352308"/>
              <a:gd name="connsiteX6" fmla="*/ 0 w 21793199"/>
              <a:gd name="connsiteY6" fmla="*/ 4740684 h 6352308"/>
              <a:gd name="connsiteX7" fmla="*/ 0 w 21793199"/>
              <a:gd name="connsiteY7" fmla="*/ 0 h 635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93199" h="6352308">
                <a:moveTo>
                  <a:pt x="0" y="0"/>
                </a:moveTo>
                <a:lnTo>
                  <a:pt x="21793199" y="0"/>
                </a:lnTo>
                <a:lnTo>
                  <a:pt x="21793199" y="4740685"/>
                </a:lnTo>
                <a:lnTo>
                  <a:pt x="21313827" y="4901750"/>
                </a:lnTo>
                <a:cubicBezTo>
                  <a:pt x="18482934" y="5807944"/>
                  <a:pt x="14853661" y="6352308"/>
                  <a:pt x="10896600" y="6352308"/>
                </a:cubicBezTo>
                <a:cubicBezTo>
                  <a:pt x="6939540" y="6352308"/>
                  <a:pt x="3310266" y="5807944"/>
                  <a:pt x="479372" y="4901750"/>
                </a:cubicBezTo>
                <a:lnTo>
                  <a:pt x="0" y="474068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4D39F91E-063A-485F-882E-3A7A5A5BFE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1584726"/>
              </p:ext>
            </p:extLst>
          </p:nvPr>
        </p:nvGraphicFramePr>
        <p:xfrm>
          <a:off x="1061720" y="1938306"/>
          <a:ext cx="10068560" cy="4494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8DB0A69-0846-4EC0-B59C-7075F8E5B257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61499B4-BBA4-433E-B98C-A0E4B318425C}"/>
              </a:ext>
            </a:extLst>
          </p:cNvPr>
          <p:cNvSpPr txBox="1"/>
          <p:nvPr/>
        </p:nvSpPr>
        <p:spPr>
          <a:xfrm>
            <a:off x="2683078" y="1869056"/>
            <a:ext cx="1149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41%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43BFD1A1-8DEB-42E8-AD3F-93CDB5798DC0}"/>
              </a:ext>
            </a:extLst>
          </p:cNvPr>
          <p:cNvSpPr txBox="1"/>
          <p:nvPr/>
        </p:nvSpPr>
        <p:spPr>
          <a:xfrm>
            <a:off x="8527823" y="1992627"/>
            <a:ext cx="1149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42%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12BC847-77E3-4971-8A96-CAFDCDB08BBD}"/>
              </a:ext>
            </a:extLst>
          </p:cNvPr>
          <p:cNvSpPr txBox="1"/>
          <p:nvPr/>
        </p:nvSpPr>
        <p:spPr>
          <a:xfrm>
            <a:off x="4128818" y="3295646"/>
            <a:ext cx="1149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C68C2EF-434C-4A11-A861-B425A002F9AE}"/>
              </a:ext>
            </a:extLst>
          </p:cNvPr>
          <p:cNvSpPr txBox="1"/>
          <p:nvPr/>
        </p:nvSpPr>
        <p:spPr>
          <a:xfrm>
            <a:off x="5577155" y="3686888"/>
            <a:ext cx="1149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20%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D0E63CB-3C6F-412F-8E37-F3E18EE1F3B4}"/>
              </a:ext>
            </a:extLst>
          </p:cNvPr>
          <p:cNvSpPr txBox="1"/>
          <p:nvPr/>
        </p:nvSpPr>
        <p:spPr>
          <a:xfrm>
            <a:off x="7073495" y="2782440"/>
            <a:ext cx="1149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32%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86A83E7-4147-4143-928B-C4ED9C74BA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06080" y="170193"/>
            <a:ext cx="1817213" cy="57849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C022439-8417-4F28-92C6-57BED55B72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75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B223D0-215D-405E-AA13-163C4FCF1C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693" b="59458" l="1364" r="98838">
                        <a14:foregroundMark x1="8590" y1="55457" x2="64426" y2="49879"/>
                        <a14:foregroundMark x1="96665" y1="56103" x2="73876" y2="48100"/>
                        <a14:foregroundMark x1="75796" y1="52991" x2="33603" y2="56791"/>
                        <a14:foregroundMark x1="6923" y1="52789" x2="8590" y2="57882"/>
                        <a14:foregroundMark x1="16372" y1="57235" x2="28297" y2="57882"/>
                        <a14:foregroundMark x1="28297" y1="57882" x2="37140" y2="57680"/>
                        <a14:foregroundMark x1="37140" y1="57680" x2="37191" y2="57680"/>
                        <a14:foregroundMark x1="5811" y1="52546" x2="9146" y2="59014"/>
                        <a14:foregroundMark x1="9146" y1="59014" x2="13290" y2="58327"/>
                        <a14:foregroundMark x1="66347" y1="56791" x2="77211" y2="56791"/>
                        <a14:foregroundMark x1="77211" y1="56791" x2="84689" y2="56103"/>
                        <a14:foregroundMark x1="40273" y1="58569" x2="48863" y2="57680"/>
                        <a14:foregroundMark x1="96665" y1="52344" x2="95250" y2="58569"/>
                        <a14:foregroundMark x1="98585" y1="52991" x2="98888" y2="58124"/>
                        <a14:foregroundMark x1="96918" y1="56548" x2="88024" y2="57680"/>
                        <a14:foregroundMark x1="88024" y1="57680" x2="88024" y2="57680"/>
                        <a14:foregroundMark x1="52501" y1="47211" x2="61243" y2="46120"/>
                        <a14:foregroundMark x1="61243" y1="46120" x2="63567" y2="48100"/>
                        <a14:foregroundMark x1="3284" y1="53436" x2="3284" y2="57235"/>
                        <a14:foregroundMark x1="36938" y1="50323" x2="39414" y2="52789"/>
                        <a14:foregroundMark x1="39717" y1="49434" x2="43052" y2="50768"/>
                        <a14:foregroundMark x1="3284" y1="57882" x2="14401" y2="58327"/>
                        <a14:foregroundMark x1="34159" y1="58124" x2="43709" y2="58852"/>
                        <a14:foregroundMark x1="43709" y1="58852" x2="52400" y2="58327"/>
                        <a14:foregroundMark x1="52400" y1="58327" x2="56897" y2="58569"/>
                        <a14:foregroundMark x1="3840" y1="54770" x2="1364" y2="59458"/>
                        <a14:foregroundMark x1="8287" y1="58124" x2="3032" y2="58569"/>
                        <a14:backgroundMark x1="8590" y1="48100" x2="27287" y2="42441"/>
                        <a14:backgroundMark x1="27287" y1="42441" x2="35523" y2="41673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6" t="37577" r="15062" b="40867"/>
          <a:stretch/>
        </p:blipFill>
        <p:spPr>
          <a:xfrm>
            <a:off x="2897864" y="5216366"/>
            <a:ext cx="9294136" cy="1765723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95AD0D7-F841-4957-90F2-B803FD9F35E1}"/>
              </a:ext>
            </a:extLst>
          </p:cNvPr>
          <p:cNvSpPr/>
          <p:nvPr/>
        </p:nvSpPr>
        <p:spPr>
          <a:xfrm>
            <a:off x="-3426" y="-26377"/>
            <a:ext cx="3052058" cy="2303585"/>
          </a:xfrm>
          <a:prstGeom prst="rect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62B693F-DEF9-4AE9-BE96-4165A6C998BE}"/>
              </a:ext>
            </a:extLst>
          </p:cNvPr>
          <p:cNvSpPr txBox="1"/>
          <p:nvPr/>
        </p:nvSpPr>
        <p:spPr>
          <a:xfrm>
            <a:off x="4260348" y="540640"/>
            <a:ext cx="3420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F9A5550-5619-4B9D-A9D6-7EF79A995C08}"/>
              </a:ext>
            </a:extLst>
          </p:cNvPr>
          <p:cNvSpPr/>
          <p:nvPr/>
        </p:nvSpPr>
        <p:spPr>
          <a:xfrm>
            <a:off x="-3426" y="4580793"/>
            <a:ext cx="3052058" cy="2303585"/>
          </a:xfrm>
          <a:prstGeom prst="rect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82F9E0F-27D6-44ED-B63D-0B97903C1702}"/>
              </a:ext>
            </a:extLst>
          </p:cNvPr>
          <p:cNvSpPr/>
          <p:nvPr/>
        </p:nvSpPr>
        <p:spPr>
          <a:xfrm>
            <a:off x="-3426" y="2277208"/>
            <a:ext cx="3052058" cy="2303585"/>
          </a:xfrm>
          <a:prstGeom prst="rect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06808" y="1390451"/>
            <a:ext cx="7087911" cy="1251438"/>
            <a:chOff x="4006808" y="1390451"/>
            <a:chExt cx="7087911" cy="125143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xmlns="" id="{540126C2-B111-459D-B8BB-59B12DFD9990}"/>
                </a:ext>
              </a:extLst>
            </p:cNvPr>
            <p:cNvSpPr/>
            <p:nvPr/>
          </p:nvSpPr>
          <p:spPr>
            <a:xfrm>
              <a:off x="4006808" y="1390451"/>
              <a:ext cx="7087911" cy="1251438"/>
            </a:xfrm>
            <a:prstGeom prst="roundRect">
              <a:avLst>
                <a:gd name="adj" fmla="val 4521"/>
              </a:avLst>
            </a:prstGeom>
            <a:solidFill>
              <a:srgbClr val="FBFBF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391D46BF-FDDD-4DD5-BB08-6CE35E5F4FAF}"/>
                </a:ext>
              </a:extLst>
            </p:cNvPr>
            <p:cNvGrpSpPr/>
            <p:nvPr/>
          </p:nvGrpSpPr>
          <p:grpSpPr>
            <a:xfrm>
              <a:off x="4260348" y="1677849"/>
              <a:ext cx="676642" cy="676642"/>
              <a:chOff x="641963" y="2717173"/>
              <a:chExt cx="1251438" cy="1251438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84B9E9DB-F91D-41D3-9CDC-571B67916083}"/>
                  </a:ext>
                </a:extLst>
              </p:cNvPr>
              <p:cNvSpPr/>
              <p:nvPr/>
            </p:nvSpPr>
            <p:spPr>
              <a:xfrm>
                <a:off x="641963" y="2717173"/>
                <a:ext cx="1251438" cy="12514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82" name="图形 81">
                <a:extLst>
                  <a:ext uri="{FF2B5EF4-FFF2-40B4-BE49-F238E27FC236}">
                    <a16:creationId xmlns:a16="http://schemas.microsoft.com/office/drawing/2014/main" xmlns="" id="{94F96681-6810-41A3-98AC-FD1CF31532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7"/>
                  </a:ext>
                </a:extLst>
              </a:blip>
              <a:stretch>
                <a:fillRect/>
              </a:stretch>
            </p:blipFill>
            <p:spPr>
              <a:xfrm>
                <a:off x="895970" y="2879740"/>
                <a:ext cx="743425" cy="743425"/>
              </a:xfrm>
              <a:prstGeom prst="rect">
                <a:avLst/>
              </a:prstGeom>
            </p:spPr>
          </p:pic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C557019D-53CB-45AE-A800-D6A7CB1645EA}"/>
                </a:ext>
              </a:extLst>
            </p:cNvPr>
            <p:cNvSpPr txBox="1"/>
            <p:nvPr/>
          </p:nvSpPr>
          <p:spPr>
            <a:xfrm>
              <a:off x="5181599" y="1416006"/>
              <a:ext cx="56056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Lorem ipsum dolor sit </a:t>
              </a:r>
              <a:r>
                <a:rPr lang="en-US" altLang="zh-CN" dirty="0" err="1">
                  <a:cs typeface="+mn-ea"/>
                  <a:sym typeface="+mn-lt"/>
                </a:rPr>
                <a:t>amet</a:t>
              </a:r>
              <a:r>
                <a:rPr lang="en-US" altLang="zh-CN" dirty="0">
                  <a:cs typeface="+mn-ea"/>
                  <a:sym typeface="+mn-lt"/>
                </a:rPr>
                <a:t>, </a:t>
              </a:r>
              <a:r>
                <a:rPr lang="en-US" altLang="zh-CN" dirty="0" err="1">
                  <a:cs typeface="+mn-ea"/>
                  <a:sym typeface="+mn-lt"/>
                </a:rPr>
                <a:t>consectetuer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adipiscing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elit</a:t>
              </a:r>
              <a:r>
                <a:rPr lang="en-US" altLang="zh-CN" dirty="0">
                  <a:cs typeface="+mn-ea"/>
                  <a:sym typeface="+mn-lt"/>
                </a:rPr>
                <a:t>. Maecenas </a:t>
              </a:r>
              <a:r>
                <a:rPr lang="en-US" altLang="zh-CN" dirty="0" err="1">
                  <a:cs typeface="+mn-ea"/>
                  <a:sym typeface="+mn-lt"/>
                </a:rPr>
                <a:t>porttitor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congue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massa</a:t>
              </a:r>
              <a:r>
                <a:rPr lang="en-US" altLang="zh-CN" dirty="0">
                  <a:cs typeface="+mn-ea"/>
                  <a:sym typeface="+mn-lt"/>
                </a:rPr>
                <a:t>. </a:t>
              </a:r>
              <a:r>
                <a:rPr lang="en-US" altLang="zh-CN" dirty="0" err="1">
                  <a:cs typeface="+mn-ea"/>
                  <a:sym typeface="+mn-lt"/>
                </a:rPr>
                <a:t>Fusce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posuere</a:t>
              </a:r>
              <a:r>
                <a:rPr lang="en-US" altLang="zh-CN" dirty="0">
                  <a:cs typeface="+mn-ea"/>
                  <a:sym typeface="+mn-lt"/>
                </a:rPr>
                <a:t>, magna sed pulvinar </a:t>
              </a:r>
              <a:r>
                <a:rPr lang="en-US" altLang="zh-CN" dirty="0" err="1">
                  <a:cs typeface="+mn-ea"/>
                  <a:sym typeface="+mn-lt"/>
                </a:rPr>
                <a:t>ultricies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zh-CN" altLang="zh-CN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06808" y="3068102"/>
            <a:ext cx="7087911" cy="1251438"/>
            <a:chOff x="4006808" y="3068059"/>
            <a:chExt cx="7087911" cy="1251438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BE107CED-5C0D-42A4-AD17-5BFFCF003FB2}"/>
                </a:ext>
              </a:extLst>
            </p:cNvPr>
            <p:cNvSpPr/>
            <p:nvPr/>
          </p:nvSpPr>
          <p:spPr>
            <a:xfrm>
              <a:off x="4006808" y="3068059"/>
              <a:ext cx="7087911" cy="1251438"/>
            </a:xfrm>
            <a:prstGeom prst="roundRect">
              <a:avLst>
                <a:gd name="adj" fmla="val 4521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67A18AE5-4292-435D-8294-CE0A64B1472B}"/>
                </a:ext>
              </a:extLst>
            </p:cNvPr>
            <p:cNvGrpSpPr/>
            <p:nvPr/>
          </p:nvGrpSpPr>
          <p:grpSpPr>
            <a:xfrm>
              <a:off x="4260348" y="3355457"/>
              <a:ext cx="676642" cy="676642"/>
              <a:chOff x="3783116" y="2717173"/>
              <a:chExt cx="1251438" cy="1251438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9EF1D74E-2F09-4C6D-A66F-4F38AF4BD704}"/>
                  </a:ext>
                </a:extLst>
              </p:cNvPr>
              <p:cNvSpPr/>
              <p:nvPr/>
            </p:nvSpPr>
            <p:spPr>
              <a:xfrm>
                <a:off x="3783116" y="2717173"/>
                <a:ext cx="1251438" cy="12514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80" name="图形 79">
                <a:extLst>
                  <a:ext uri="{FF2B5EF4-FFF2-40B4-BE49-F238E27FC236}">
                    <a16:creationId xmlns:a16="http://schemas.microsoft.com/office/drawing/2014/main" xmlns="" id="{8E8B919F-43E3-4332-BBDC-99E7832ED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9"/>
                  </a:ext>
                </a:extLst>
              </a:blip>
              <a:stretch>
                <a:fillRect/>
              </a:stretch>
            </p:blipFill>
            <p:spPr>
              <a:xfrm>
                <a:off x="4037123" y="2971180"/>
                <a:ext cx="743425" cy="743425"/>
              </a:xfrm>
              <a:prstGeom prst="rect">
                <a:avLst/>
              </a:prstGeom>
            </p:spPr>
          </p:pic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DF1BBD63-3955-423B-BB12-0028520027D1}"/>
                </a:ext>
              </a:extLst>
            </p:cNvPr>
            <p:cNvSpPr txBox="1"/>
            <p:nvPr/>
          </p:nvSpPr>
          <p:spPr>
            <a:xfrm>
              <a:off x="5181599" y="3093614"/>
              <a:ext cx="56056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Lorem ipsum dolor sit </a:t>
              </a:r>
              <a:r>
                <a:rPr lang="en-US" altLang="zh-CN" dirty="0" err="1">
                  <a:cs typeface="+mn-ea"/>
                  <a:sym typeface="+mn-lt"/>
                </a:rPr>
                <a:t>amet</a:t>
              </a:r>
              <a:r>
                <a:rPr lang="en-US" altLang="zh-CN" dirty="0">
                  <a:cs typeface="+mn-ea"/>
                  <a:sym typeface="+mn-lt"/>
                </a:rPr>
                <a:t>, </a:t>
              </a:r>
              <a:r>
                <a:rPr lang="en-US" altLang="zh-CN" dirty="0" err="1">
                  <a:cs typeface="+mn-ea"/>
                  <a:sym typeface="+mn-lt"/>
                </a:rPr>
                <a:t>consectetuer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adipiscing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elit</a:t>
              </a:r>
              <a:r>
                <a:rPr lang="en-US" altLang="zh-CN" dirty="0">
                  <a:cs typeface="+mn-ea"/>
                  <a:sym typeface="+mn-lt"/>
                </a:rPr>
                <a:t>. Maecenas </a:t>
              </a:r>
              <a:r>
                <a:rPr lang="en-US" altLang="zh-CN" dirty="0" err="1">
                  <a:cs typeface="+mn-ea"/>
                  <a:sym typeface="+mn-lt"/>
                </a:rPr>
                <a:t>porttitor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congue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massa</a:t>
              </a:r>
              <a:r>
                <a:rPr lang="en-US" altLang="zh-CN" dirty="0">
                  <a:cs typeface="+mn-ea"/>
                  <a:sym typeface="+mn-lt"/>
                </a:rPr>
                <a:t>. </a:t>
              </a:r>
              <a:r>
                <a:rPr lang="en-US" altLang="zh-CN" dirty="0" err="1">
                  <a:cs typeface="+mn-ea"/>
                  <a:sym typeface="+mn-lt"/>
                </a:rPr>
                <a:t>Fusce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posuere</a:t>
              </a:r>
              <a:r>
                <a:rPr lang="en-US" altLang="zh-CN" dirty="0">
                  <a:cs typeface="+mn-ea"/>
                  <a:sym typeface="+mn-lt"/>
                </a:rPr>
                <a:t>, magna sed pulvinar </a:t>
              </a:r>
              <a:r>
                <a:rPr lang="en-US" altLang="zh-CN" dirty="0" err="1">
                  <a:cs typeface="+mn-ea"/>
                  <a:sym typeface="+mn-lt"/>
                </a:rPr>
                <a:t>ultricies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zh-CN" altLang="zh-CN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06808" y="4745752"/>
            <a:ext cx="7087911" cy="1251438"/>
            <a:chOff x="4006808" y="4834240"/>
            <a:chExt cx="7087911" cy="1251438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8832B846-1CE9-4BD7-917E-0922666E1C1D}"/>
                </a:ext>
              </a:extLst>
            </p:cNvPr>
            <p:cNvSpPr/>
            <p:nvPr/>
          </p:nvSpPr>
          <p:spPr>
            <a:xfrm>
              <a:off x="4006808" y="4834240"/>
              <a:ext cx="7087911" cy="1251438"/>
            </a:xfrm>
            <a:prstGeom prst="roundRect">
              <a:avLst>
                <a:gd name="adj" fmla="val 4521"/>
              </a:avLst>
            </a:prstGeom>
            <a:solidFill>
              <a:srgbClr val="FBFBF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xmlns="" id="{A81F9483-BF6D-4243-97CF-DFCCED26450B}"/>
                </a:ext>
              </a:extLst>
            </p:cNvPr>
            <p:cNvGrpSpPr/>
            <p:nvPr/>
          </p:nvGrpSpPr>
          <p:grpSpPr>
            <a:xfrm>
              <a:off x="4260348" y="5121638"/>
              <a:ext cx="676642" cy="676642"/>
              <a:chOff x="6924269" y="2717173"/>
              <a:chExt cx="1251438" cy="125143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D35EE2D6-6740-4FA0-BE4C-0FD38DB87C81}"/>
                  </a:ext>
                </a:extLst>
              </p:cNvPr>
              <p:cNvSpPr/>
              <p:nvPr/>
            </p:nvSpPr>
            <p:spPr>
              <a:xfrm>
                <a:off x="6924269" y="2717173"/>
                <a:ext cx="1251438" cy="12514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chemeClr val="bg1">
                    <a:lumMod val="8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pic>
            <p:nvPicPr>
              <p:cNvPr id="26" name="图形 25">
                <a:extLst>
                  <a:ext uri="{FF2B5EF4-FFF2-40B4-BE49-F238E27FC236}">
                    <a16:creationId xmlns:a16="http://schemas.microsoft.com/office/drawing/2014/main" xmlns="" id="{520822E3-83F5-4D43-85DF-DB00BE3BCD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11"/>
                  </a:ext>
                </a:extLst>
              </a:blip>
              <a:stretch>
                <a:fillRect/>
              </a:stretch>
            </p:blipFill>
            <p:spPr>
              <a:xfrm>
                <a:off x="7178276" y="2971180"/>
                <a:ext cx="743425" cy="743425"/>
              </a:xfrm>
              <a:prstGeom prst="rect">
                <a:avLst/>
              </a:prstGeom>
            </p:spPr>
          </p:pic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9AB520CE-C385-4164-A045-D69FC15586C9}"/>
                </a:ext>
              </a:extLst>
            </p:cNvPr>
            <p:cNvSpPr txBox="1"/>
            <p:nvPr/>
          </p:nvSpPr>
          <p:spPr>
            <a:xfrm>
              <a:off x="5181599" y="4859795"/>
              <a:ext cx="560565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Lorem ipsum dolor sit </a:t>
              </a:r>
              <a:r>
                <a:rPr lang="en-US" altLang="zh-CN" dirty="0" err="1">
                  <a:cs typeface="+mn-ea"/>
                  <a:sym typeface="+mn-lt"/>
                </a:rPr>
                <a:t>amet</a:t>
              </a:r>
              <a:r>
                <a:rPr lang="en-US" altLang="zh-CN" dirty="0">
                  <a:cs typeface="+mn-ea"/>
                  <a:sym typeface="+mn-lt"/>
                </a:rPr>
                <a:t>, </a:t>
              </a:r>
              <a:r>
                <a:rPr lang="en-US" altLang="zh-CN" dirty="0" err="1">
                  <a:cs typeface="+mn-ea"/>
                  <a:sym typeface="+mn-lt"/>
                </a:rPr>
                <a:t>consectetuer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adipiscing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elit</a:t>
              </a:r>
              <a:r>
                <a:rPr lang="en-US" altLang="zh-CN" dirty="0">
                  <a:cs typeface="+mn-ea"/>
                  <a:sym typeface="+mn-lt"/>
                </a:rPr>
                <a:t>. Maecenas </a:t>
              </a:r>
              <a:r>
                <a:rPr lang="en-US" altLang="zh-CN" dirty="0" err="1">
                  <a:cs typeface="+mn-ea"/>
                  <a:sym typeface="+mn-lt"/>
                </a:rPr>
                <a:t>porttitor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congue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massa</a:t>
              </a:r>
              <a:r>
                <a:rPr lang="en-US" altLang="zh-CN" dirty="0">
                  <a:cs typeface="+mn-ea"/>
                  <a:sym typeface="+mn-lt"/>
                </a:rPr>
                <a:t>. </a:t>
              </a:r>
              <a:r>
                <a:rPr lang="en-US" altLang="zh-CN" dirty="0" err="1">
                  <a:cs typeface="+mn-ea"/>
                  <a:sym typeface="+mn-lt"/>
                </a:rPr>
                <a:t>Fusce</a:t>
              </a:r>
              <a:r>
                <a:rPr lang="en-US" altLang="zh-CN" dirty="0">
                  <a:cs typeface="+mn-ea"/>
                  <a:sym typeface="+mn-lt"/>
                </a:rPr>
                <a:t> </a:t>
              </a:r>
              <a:r>
                <a:rPr lang="en-US" altLang="zh-CN" dirty="0" err="1">
                  <a:cs typeface="+mn-ea"/>
                  <a:sym typeface="+mn-lt"/>
                </a:rPr>
                <a:t>posuere</a:t>
              </a:r>
              <a:r>
                <a:rPr lang="en-US" altLang="zh-CN" dirty="0">
                  <a:cs typeface="+mn-ea"/>
                  <a:sym typeface="+mn-lt"/>
                </a:rPr>
                <a:t>, magna sed pulvinar </a:t>
              </a:r>
              <a:r>
                <a:rPr lang="en-US" altLang="zh-CN" dirty="0" err="1">
                  <a:cs typeface="+mn-ea"/>
                  <a:sym typeface="+mn-lt"/>
                </a:rPr>
                <a:t>ultricies</a:t>
              </a:r>
              <a:r>
                <a:rPr lang="en-US" altLang="zh-CN" dirty="0">
                  <a:cs typeface="+mn-ea"/>
                  <a:sym typeface="+mn-lt"/>
                </a:rPr>
                <a:t>.</a:t>
              </a:r>
              <a:endParaRPr lang="zh-CN" altLang="zh-CN" dirty="0"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F1D7573-A3F0-4F9F-AF73-2918274F0818}"/>
              </a:ext>
            </a:extLst>
          </p:cNvPr>
          <p:cNvSpPr txBox="1"/>
          <p:nvPr/>
        </p:nvSpPr>
        <p:spPr>
          <a:xfrm>
            <a:off x="637765" y="577240"/>
            <a:ext cx="6705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EEE9D17-F9A4-4A75-8AA1-827588C971F3}"/>
              </a:ext>
            </a:extLst>
          </p:cNvPr>
          <p:cNvSpPr txBox="1"/>
          <p:nvPr/>
        </p:nvSpPr>
        <p:spPr>
          <a:xfrm>
            <a:off x="637765" y="2880825"/>
            <a:ext cx="6705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9811E08-5391-472F-A70E-D04C0B2ED77F}"/>
              </a:ext>
            </a:extLst>
          </p:cNvPr>
          <p:cNvSpPr txBox="1"/>
          <p:nvPr/>
        </p:nvSpPr>
        <p:spPr>
          <a:xfrm>
            <a:off x="637765" y="5184410"/>
            <a:ext cx="6705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2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6BE1960-9D97-4383-A70D-AEED4E8632D4}"/>
              </a:ext>
            </a:extLst>
          </p:cNvPr>
          <p:cNvSpPr txBox="1"/>
          <p:nvPr/>
        </p:nvSpPr>
        <p:spPr>
          <a:xfrm>
            <a:off x="637765" y="1012171"/>
            <a:ext cx="2529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输入你的小标题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5844078-AE3C-42A3-B1A6-83BBF5F5D3C6}"/>
              </a:ext>
            </a:extLst>
          </p:cNvPr>
          <p:cNvSpPr txBox="1"/>
          <p:nvPr/>
        </p:nvSpPr>
        <p:spPr>
          <a:xfrm>
            <a:off x="637765" y="3298155"/>
            <a:ext cx="2529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输入你的小标题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06929DE-F385-4439-8828-3F663DF8499D}"/>
              </a:ext>
            </a:extLst>
          </p:cNvPr>
          <p:cNvSpPr txBox="1"/>
          <p:nvPr/>
        </p:nvSpPr>
        <p:spPr>
          <a:xfrm>
            <a:off x="637765" y="5584139"/>
            <a:ext cx="2529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输入你的小标题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5345E2E5-3981-4B65-9DEE-C7E941EB8241}"/>
              </a:ext>
            </a:extLst>
          </p:cNvPr>
          <p:cNvSpPr/>
          <p:nvPr/>
        </p:nvSpPr>
        <p:spPr>
          <a:xfrm>
            <a:off x="776861" y="1893047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EBAAA70F-D8D7-452B-B18E-86730C9269C4}"/>
              </a:ext>
            </a:extLst>
          </p:cNvPr>
          <p:cNvSpPr/>
          <p:nvPr/>
        </p:nvSpPr>
        <p:spPr>
          <a:xfrm>
            <a:off x="776861" y="4196632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BAAA70F-D8D7-452B-B18E-86730C9269C4}"/>
              </a:ext>
            </a:extLst>
          </p:cNvPr>
          <p:cNvSpPr/>
          <p:nvPr/>
        </p:nvSpPr>
        <p:spPr>
          <a:xfrm>
            <a:off x="776861" y="6497826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BAAA70F-D8D7-452B-B18E-86730C9269C4}"/>
              </a:ext>
            </a:extLst>
          </p:cNvPr>
          <p:cNvSpPr/>
          <p:nvPr/>
        </p:nvSpPr>
        <p:spPr>
          <a:xfrm>
            <a:off x="4030254" y="584200"/>
            <a:ext cx="134582" cy="432978"/>
          </a:xfrm>
          <a:prstGeom prst="rect">
            <a:avLst/>
          </a:prstGeom>
          <a:solidFill>
            <a:srgbClr val="232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988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5595672" y="4855969"/>
            <a:ext cx="1000656" cy="1000656"/>
          </a:xfrm>
          <a:prstGeom prst="ellipse">
            <a:avLst/>
          </a:prstGeom>
          <a:gradFill flip="none" rotWithShape="1">
            <a:gsLst>
              <a:gs pos="0">
                <a:srgbClr val="2328EE">
                  <a:lumMod val="70000"/>
                  <a:lumOff val="30000"/>
                  <a:alpha val="40000"/>
                </a:srgbClr>
              </a:gs>
              <a:gs pos="100000">
                <a:srgbClr val="2695EB">
                  <a:lumMod val="5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  <a:scene3d>
            <a:camera prst="isometricOffAxis1Top"/>
            <a:lightRig rig="threePt" dir="t"/>
          </a:scene3d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715000" y="5005777"/>
            <a:ext cx="762000" cy="762000"/>
          </a:xfrm>
          <a:prstGeom prst="ellipse">
            <a:avLst/>
          </a:prstGeom>
          <a:gradFill flip="none" rotWithShape="1">
            <a:gsLst>
              <a:gs pos="0">
                <a:srgbClr val="2328EE">
                  <a:lumMod val="70000"/>
                  <a:lumOff val="30000"/>
                  <a:alpha val="45000"/>
                </a:srgbClr>
              </a:gs>
              <a:gs pos="100000">
                <a:srgbClr val="2695EB">
                  <a:lumMod val="5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  <a:scene3d>
            <a:camera prst="isometricOffAxis1Top"/>
            <a:lightRig rig="threePt" dir="t"/>
          </a:scene3d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任意多边形 46">
            <a:extLst>
              <a:ext uri="{FF2B5EF4-FFF2-40B4-BE49-F238E27FC236}">
                <a16:creationId xmlns:a16="http://schemas.microsoft.com/office/drawing/2014/main" xmlns="" id="{DB8AE72F-7074-4B0F-931C-B8D85F97BBD9}"/>
              </a:ext>
            </a:extLst>
          </p:cNvPr>
          <p:cNvSpPr/>
          <p:nvPr/>
        </p:nvSpPr>
        <p:spPr>
          <a:xfrm>
            <a:off x="277" y="5168335"/>
            <a:ext cx="12191447" cy="1713111"/>
          </a:xfrm>
          <a:custGeom>
            <a:avLst/>
            <a:gdLst>
              <a:gd name="connsiteX0" fmla="*/ 0 w 12191447"/>
              <a:gd name="connsiteY0" fmla="*/ 0 h 1713111"/>
              <a:gd name="connsiteX1" fmla="*/ 45356 w 12191447"/>
              <a:gd name="connsiteY1" fmla="*/ 17792 h 1713111"/>
              <a:gd name="connsiteX2" fmla="*/ 6096001 w 12191447"/>
              <a:gd name="connsiteY2" fmla="*/ 1001450 h 1713111"/>
              <a:gd name="connsiteX3" fmla="*/ 12146645 w 12191447"/>
              <a:gd name="connsiteY3" fmla="*/ 17792 h 1713111"/>
              <a:gd name="connsiteX4" fmla="*/ 12191447 w 12191447"/>
              <a:gd name="connsiteY4" fmla="*/ 217 h 1713111"/>
              <a:gd name="connsiteX5" fmla="*/ 12191447 w 12191447"/>
              <a:gd name="connsiteY5" fmla="*/ 1713111 h 1713111"/>
              <a:gd name="connsiteX6" fmla="*/ 0 w 12191447"/>
              <a:gd name="connsiteY6" fmla="*/ 1713111 h 171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447" h="1713111">
                <a:moveTo>
                  <a:pt x="0" y="0"/>
                </a:moveTo>
                <a:lnTo>
                  <a:pt x="45356" y="17792"/>
                </a:lnTo>
                <a:cubicBezTo>
                  <a:pt x="1689626" y="632304"/>
                  <a:pt x="3797620" y="1001450"/>
                  <a:pt x="6096001" y="1001450"/>
                </a:cubicBezTo>
                <a:cubicBezTo>
                  <a:pt x="8394382" y="1001450"/>
                  <a:pt x="10502375" y="632304"/>
                  <a:pt x="12146645" y="17792"/>
                </a:cubicBezTo>
                <a:lnTo>
                  <a:pt x="12191447" y="217"/>
                </a:lnTo>
                <a:lnTo>
                  <a:pt x="12191447" y="1713111"/>
                </a:lnTo>
                <a:lnTo>
                  <a:pt x="0" y="1713111"/>
                </a:lnTo>
                <a:close/>
              </a:path>
            </a:pathLst>
          </a:custGeom>
          <a:gradFill>
            <a:gsLst>
              <a:gs pos="92000">
                <a:srgbClr val="397CFF">
                  <a:alpha val="35000"/>
                  <a:lumMod val="70000"/>
                  <a:lumOff val="30000"/>
                </a:srgbClr>
              </a:gs>
              <a:gs pos="0">
                <a:srgbClr val="2222ED">
                  <a:alpha val="70000"/>
                  <a:lumMod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任意多边形 47">
            <a:extLst>
              <a:ext uri="{FF2B5EF4-FFF2-40B4-BE49-F238E27FC236}">
                <a16:creationId xmlns:a16="http://schemas.microsoft.com/office/drawing/2014/main" xmlns="" id="{DB8AE72F-7074-4B0F-931C-B8D85F97BBD9}"/>
              </a:ext>
            </a:extLst>
          </p:cNvPr>
          <p:cNvSpPr/>
          <p:nvPr/>
        </p:nvSpPr>
        <p:spPr>
          <a:xfrm>
            <a:off x="1" y="5223541"/>
            <a:ext cx="12191447" cy="1634459"/>
          </a:xfrm>
          <a:custGeom>
            <a:avLst/>
            <a:gdLst>
              <a:gd name="connsiteX0" fmla="*/ 0 w 12191447"/>
              <a:gd name="connsiteY0" fmla="*/ 0 h 1634459"/>
              <a:gd name="connsiteX1" fmla="*/ 45356 w 12191447"/>
              <a:gd name="connsiteY1" fmla="*/ 17792 h 1634459"/>
              <a:gd name="connsiteX2" fmla="*/ 6096001 w 12191447"/>
              <a:gd name="connsiteY2" fmla="*/ 1001450 h 1634459"/>
              <a:gd name="connsiteX3" fmla="*/ 12146645 w 12191447"/>
              <a:gd name="connsiteY3" fmla="*/ 17792 h 1634459"/>
              <a:gd name="connsiteX4" fmla="*/ 12191447 w 12191447"/>
              <a:gd name="connsiteY4" fmla="*/ 217 h 1634459"/>
              <a:gd name="connsiteX5" fmla="*/ 12191447 w 12191447"/>
              <a:gd name="connsiteY5" fmla="*/ 1634459 h 1634459"/>
              <a:gd name="connsiteX6" fmla="*/ 0 w 12191447"/>
              <a:gd name="connsiteY6" fmla="*/ 1634459 h 1634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447" h="1634459">
                <a:moveTo>
                  <a:pt x="0" y="0"/>
                </a:moveTo>
                <a:lnTo>
                  <a:pt x="45356" y="17792"/>
                </a:lnTo>
                <a:cubicBezTo>
                  <a:pt x="1689626" y="632304"/>
                  <a:pt x="3797620" y="1001450"/>
                  <a:pt x="6096001" y="1001450"/>
                </a:cubicBezTo>
                <a:cubicBezTo>
                  <a:pt x="8394382" y="1001450"/>
                  <a:pt x="10502375" y="632304"/>
                  <a:pt x="12146645" y="17792"/>
                </a:cubicBezTo>
                <a:lnTo>
                  <a:pt x="12191447" y="217"/>
                </a:lnTo>
                <a:lnTo>
                  <a:pt x="12191447" y="1634459"/>
                </a:lnTo>
                <a:lnTo>
                  <a:pt x="0" y="1634459"/>
                </a:lnTo>
                <a:close/>
              </a:path>
            </a:pathLst>
          </a:custGeom>
          <a:gradFill>
            <a:gsLst>
              <a:gs pos="97000">
                <a:srgbClr val="397CFF"/>
              </a:gs>
              <a:gs pos="0">
                <a:srgbClr val="2222E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4821AFA-E134-4144-8A52-DC89CCA06E9A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grpSp>
        <p:nvGrpSpPr>
          <p:cNvPr id="3" name="iŝļíḑè">
            <a:extLst>
              <a:ext uri="{FF2B5EF4-FFF2-40B4-BE49-F238E27FC236}">
                <a16:creationId xmlns:a16="http://schemas.microsoft.com/office/drawing/2014/main" xmlns="" id="{E3736928-E858-49EF-A8B4-988803F393F7}"/>
              </a:ext>
            </a:extLst>
          </p:cNvPr>
          <p:cNvGrpSpPr/>
          <p:nvPr/>
        </p:nvGrpSpPr>
        <p:grpSpPr>
          <a:xfrm>
            <a:off x="5541528" y="1309631"/>
            <a:ext cx="1108944" cy="3785348"/>
            <a:chOff x="5227208" y="612555"/>
            <a:chExt cx="1649781" cy="5631482"/>
          </a:xfrm>
        </p:grpSpPr>
        <p:sp>
          <p:nvSpPr>
            <p:cNvPr id="4" name="iş1íḑé">
              <a:extLst>
                <a:ext uri="{FF2B5EF4-FFF2-40B4-BE49-F238E27FC236}">
                  <a16:creationId xmlns:a16="http://schemas.microsoft.com/office/drawing/2014/main" xmlns="" id="{C09FD751-696E-409C-8755-3A5E4410D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775" y="4483121"/>
              <a:ext cx="1232066" cy="1760916"/>
            </a:xfrm>
            <a:custGeom>
              <a:avLst/>
              <a:gdLst>
                <a:gd name="T0" fmla="*/ 103 w 270"/>
                <a:gd name="T1" fmla="*/ 388 h 388"/>
                <a:gd name="T2" fmla="*/ 0 w 270"/>
                <a:gd name="T3" fmla="*/ 267 h 388"/>
                <a:gd name="T4" fmla="*/ 243 w 270"/>
                <a:gd name="T5" fmla="*/ 0 h 388"/>
                <a:gd name="T6" fmla="*/ 260 w 270"/>
                <a:gd name="T7" fmla="*/ 109 h 388"/>
                <a:gd name="T8" fmla="*/ 269 w 270"/>
                <a:gd name="T9" fmla="*/ 178 h 388"/>
                <a:gd name="T10" fmla="*/ 264 w 270"/>
                <a:gd name="T11" fmla="*/ 200 h 388"/>
                <a:gd name="T12" fmla="*/ 108 w 270"/>
                <a:gd name="T13" fmla="*/ 384 h 388"/>
                <a:gd name="T14" fmla="*/ 103 w 270"/>
                <a:gd name="T15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88">
                  <a:moveTo>
                    <a:pt x="103" y="388"/>
                  </a:moveTo>
                  <a:cubicBezTo>
                    <a:pt x="69" y="347"/>
                    <a:pt x="35" y="308"/>
                    <a:pt x="0" y="267"/>
                  </a:cubicBezTo>
                  <a:cubicBezTo>
                    <a:pt x="81" y="179"/>
                    <a:pt x="160" y="91"/>
                    <a:pt x="243" y="0"/>
                  </a:cubicBezTo>
                  <a:cubicBezTo>
                    <a:pt x="249" y="39"/>
                    <a:pt x="255" y="74"/>
                    <a:pt x="260" y="109"/>
                  </a:cubicBezTo>
                  <a:cubicBezTo>
                    <a:pt x="263" y="132"/>
                    <a:pt x="267" y="155"/>
                    <a:pt x="269" y="178"/>
                  </a:cubicBezTo>
                  <a:cubicBezTo>
                    <a:pt x="270" y="185"/>
                    <a:pt x="268" y="195"/>
                    <a:pt x="264" y="200"/>
                  </a:cubicBezTo>
                  <a:cubicBezTo>
                    <a:pt x="212" y="262"/>
                    <a:pt x="160" y="323"/>
                    <a:pt x="108" y="384"/>
                  </a:cubicBezTo>
                  <a:cubicBezTo>
                    <a:pt x="107" y="385"/>
                    <a:pt x="106" y="386"/>
                    <a:pt x="103" y="388"/>
                  </a:cubicBezTo>
                  <a:close/>
                </a:path>
              </a:pathLst>
            </a:custGeom>
            <a:solidFill>
              <a:srgbClr val="2222E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" name="ïṩľiḋè">
              <a:extLst>
                <a:ext uri="{FF2B5EF4-FFF2-40B4-BE49-F238E27FC236}">
                  <a16:creationId xmlns:a16="http://schemas.microsoft.com/office/drawing/2014/main" xmlns="" id="{8DBFB6A1-BEF9-49B4-858A-7EC6898CD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208" y="612555"/>
              <a:ext cx="1649781" cy="1628703"/>
            </a:xfrm>
            <a:custGeom>
              <a:avLst/>
              <a:gdLst>
                <a:gd name="T0" fmla="*/ 114 w 361"/>
                <a:gd name="T1" fmla="*/ 359 h 359"/>
                <a:gd name="T2" fmla="*/ 129 w 361"/>
                <a:gd name="T3" fmla="*/ 254 h 359"/>
                <a:gd name="T4" fmla="*/ 118 w 361"/>
                <a:gd name="T5" fmla="*/ 225 h 359"/>
                <a:gd name="T6" fmla="*/ 28 w 361"/>
                <a:gd name="T7" fmla="*/ 130 h 359"/>
                <a:gd name="T8" fmla="*/ 43 w 361"/>
                <a:gd name="T9" fmla="*/ 55 h 359"/>
                <a:gd name="T10" fmla="*/ 318 w 361"/>
                <a:gd name="T11" fmla="*/ 53 h 359"/>
                <a:gd name="T12" fmla="*/ 325 w 361"/>
                <a:gd name="T13" fmla="*/ 58 h 359"/>
                <a:gd name="T14" fmla="*/ 337 w 361"/>
                <a:gd name="T15" fmla="*/ 125 h 359"/>
                <a:gd name="T16" fmla="*/ 244 w 361"/>
                <a:gd name="T17" fmla="*/ 226 h 359"/>
                <a:gd name="T18" fmla="*/ 232 w 361"/>
                <a:gd name="T19" fmla="*/ 249 h 359"/>
                <a:gd name="T20" fmla="*/ 226 w 361"/>
                <a:gd name="T21" fmla="*/ 260 h 359"/>
                <a:gd name="T22" fmla="*/ 120 w 361"/>
                <a:gd name="T23" fmla="*/ 357 h 359"/>
                <a:gd name="T24" fmla="*/ 114 w 361"/>
                <a:gd name="T25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1" h="359">
                  <a:moveTo>
                    <a:pt x="114" y="359"/>
                  </a:moveTo>
                  <a:cubicBezTo>
                    <a:pt x="119" y="324"/>
                    <a:pt x="124" y="289"/>
                    <a:pt x="129" y="254"/>
                  </a:cubicBezTo>
                  <a:cubicBezTo>
                    <a:pt x="131" y="242"/>
                    <a:pt x="128" y="234"/>
                    <a:pt x="118" y="225"/>
                  </a:cubicBezTo>
                  <a:cubicBezTo>
                    <a:pt x="87" y="195"/>
                    <a:pt x="55" y="164"/>
                    <a:pt x="28" y="130"/>
                  </a:cubicBezTo>
                  <a:cubicBezTo>
                    <a:pt x="0" y="96"/>
                    <a:pt x="5" y="78"/>
                    <a:pt x="43" y="55"/>
                  </a:cubicBezTo>
                  <a:cubicBezTo>
                    <a:pt x="134" y="0"/>
                    <a:pt x="226" y="0"/>
                    <a:pt x="318" y="53"/>
                  </a:cubicBezTo>
                  <a:cubicBezTo>
                    <a:pt x="320" y="55"/>
                    <a:pt x="323" y="56"/>
                    <a:pt x="325" y="58"/>
                  </a:cubicBezTo>
                  <a:cubicBezTo>
                    <a:pt x="356" y="81"/>
                    <a:pt x="361" y="96"/>
                    <a:pt x="337" y="125"/>
                  </a:cubicBezTo>
                  <a:cubicBezTo>
                    <a:pt x="308" y="161"/>
                    <a:pt x="275" y="192"/>
                    <a:pt x="244" y="226"/>
                  </a:cubicBezTo>
                  <a:cubicBezTo>
                    <a:pt x="238" y="232"/>
                    <a:pt x="236" y="241"/>
                    <a:pt x="232" y="249"/>
                  </a:cubicBezTo>
                  <a:cubicBezTo>
                    <a:pt x="230" y="253"/>
                    <a:pt x="229" y="258"/>
                    <a:pt x="226" y="260"/>
                  </a:cubicBezTo>
                  <a:cubicBezTo>
                    <a:pt x="191" y="293"/>
                    <a:pt x="156" y="325"/>
                    <a:pt x="120" y="357"/>
                  </a:cubicBezTo>
                  <a:cubicBezTo>
                    <a:pt x="119" y="358"/>
                    <a:pt x="117" y="359"/>
                    <a:pt x="114" y="359"/>
                  </a:cubicBezTo>
                  <a:close/>
                </a:path>
              </a:pathLst>
            </a:custGeom>
            <a:solidFill>
              <a:srgbClr val="4E6EF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iśļídé">
              <a:extLst>
                <a:ext uri="{FF2B5EF4-FFF2-40B4-BE49-F238E27FC236}">
                  <a16:creationId xmlns:a16="http://schemas.microsoft.com/office/drawing/2014/main" xmlns="" id="{B7474A38-7F35-4754-AF00-676789B8C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021" y="3686014"/>
              <a:ext cx="1402601" cy="1732174"/>
            </a:xfrm>
            <a:custGeom>
              <a:avLst/>
              <a:gdLst>
                <a:gd name="T0" fmla="*/ 4 w 307"/>
                <a:gd name="T1" fmla="*/ 382 h 382"/>
                <a:gd name="T2" fmla="*/ 1 w 307"/>
                <a:gd name="T3" fmla="*/ 350 h 382"/>
                <a:gd name="T4" fmla="*/ 6 w 307"/>
                <a:gd name="T5" fmla="*/ 310 h 382"/>
                <a:gd name="T6" fmla="*/ 15 w 307"/>
                <a:gd name="T7" fmla="*/ 287 h 382"/>
                <a:gd name="T8" fmla="*/ 268 w 307"/>
                <a:gd name="T9" fmla="*/ 10 h 382"/>
                <a:gd name="T10" fmla="*/ 278 w 307"/>
                <a:gd name="T11" fmla="*/ 0 h 382"/>
                <a:gd name="T12" fmla="*/ 289 w 307"/>
                <a:gd name="T13" fmla="*/ 66 h 382"/>
                <a:gd name="T14" fmla="*/ 289 w 307"/>
                <a:gd name="T15" fmla="*/ 72 h 382"/>
                <a:gd name="T16" fmla="*/ 255 w 307"/>
                <a:gd name="T17" fmla="*/ 162 h 382"/>
                <a:gd name="T18" fmla="*/ 24 w 307"/>
                <a:gd name="T19" fmla="*/ 371 h 382"/>
                <a:gd name="T20" fmla="*/ 12 w 307"/>
                <a:gd name="T21" fmla="*/ 382 h 382"/>
                <a:gd name="T22" fmla="*/ 4 w 307"/>
                <a:gd name="T2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382">
                  <a:moveTo>
                    <a:pt x="4" y="382"/>
                  </a:moveTo>
                  <a:cubicBezTo>
                    <a:pt x="3" y="371"/>
                    <a:pt x="0" y="360"/>
                    <a:pt x="1" y="350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7" y="302"/>
                    <a:pt x="10" y="293"/>
                    <a:pt x="15" y="287"/>
                  </a:cubicBezTo>
                  <a:cubicBezTo>
                    <a:pt x="99" y="195"/>
                    <a:pt x="184" y="102"/>
                    <a:pt x="268" y="10"/>
                  </a:cubicBezTo>
                  <a:cubicBezTo>
                    <a:pt x="270" y="7"/>
                    <a:pt x="273" y="5"/>
                    <a:pt x="278" y="0"/>
                  </a:cubicBezTo>
                  <a:cubicBezTo>
                    <a:pt x="282" y="24"/>
                    <a:pt x="285" y="45"/>
                    <a:pt x="289" y="66"/>
                  </a:cubicBezTo>
                  <a:cubicBezTo>
                    <a:pt x="289" y="68"/>
                    <a:pt x="288" y="71"/>
                    <a:pt x="289" y="72"/>
                  </a:cubicBezTo>
                  <a:cubicBezTo>
                    <a:pt x="307" y="114"/>
                    <a:pt x="283" y="137"/>
                    <a:pt x="255" y="162"/>
                  </a:cubicBezTo>
                  <a:cubicBezTo>
                    <a:pt x="177" y="231"/>
                    <a:pt x="101" y="301"/>
                    <a:pt x="24" y="371"/>
                  </a:cubicBezTo>
                  <a:cubicBezTo>
                    <a:pt x="20" y="375"/>
                    <a:pt x="16" y="378"/>
                    <a:pt x="12" y="382"/>
                  </a:cubicBezTo>
                  <a:cubicBezTo>
                    <a:pt x="9" y="382"/>
                    <a:pt x="7" y="382"/>
                    <a:pt x="4" y="382"/>
                  </a:cubicBezTo>
                  <a:close/>
                </a:path>
              </a:pathLst>
            </a:custGeom>
            <a:solidFill>
              <a:srgbClr val="0252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" name="îŝḷîḑé">
              <a:extLst>
                <a:ext uri="{FF2B5EF4-FFF2-40B4-BE49-F238E27FC236}">
                  <a16:creationId xmlns:a16="http://schemas.microsoft.com/office/drawing/2014/main" xmlns="" id="{5D029C77-4160-48DD-868E-443243282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8402" y="2881243"/>
              <a:ext cx="1099853" cy="1521401"/>
            </a:xfrm>
            <a:custGeom>
              <a:avLst/>
              <a:gdLst>
                <a:gd name="T0" fmla="*/ 225 w 241"/>
                <a:gd name="T1" fmla="*/ 0 h 335"/>
                <a:gd name="T2" fmla="*/ 240 w 241"/>
                <a:gd name="T3" fmla="*/ 107 h 335"/>
                <a:gd name="T4" fmla="*/ 233 w 241"/>
                <a:gd name="T5" fmla="*/ 126 h 335"/>
                <a:gd name="T6" fmla="*/ 7 w 241"/>
                <a:gd name="T7" fmla="*/ 332 h 335"/>
                <a:gd name="T8" fmla="*/ 0 w 241"/>
                <a:gd name="T9" fmla="*/ 335 h 335"/>
                <a:gd name="T10" fmla="*/ 16 w 241"/>
                <a:gd name="T11" fmla="*/ 232 h 335"/>
                <a:gd name="T12" fmla="*/ 23 w 241"/>
                <a:gd name="T13" fmla="*/ 220 h 335"/>
                <a:gd name="T14" fmla="*/ 217 w 241"/>
                <a:gd name="T15" fmla="*/ 6 h 335"/>
                <a:gd name="T16" fmla="*/ 225 w 241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335">
                  <a:moveTo>
                    <a:pt x="225" y="0"/>
                  </a:moveTo>
                  <a:cubicBezTo>
                    <a:pt x="230" y="37"/>
                    <a:pt x="236" y="72"/>
                    <a:pt x="240" y="107"/>
                  </a:cubicBezTo>
                  <a:cubicBezTo>
                    <a:pt x="241" y="113"/>
                    <a:pt x="238" y="122"/>
                    <a:pt x="233" y="126"/>
                  </a:cubicBezTo>
                  <a:cubicBezTo>
                    <a:pt x="158" y="195"/>
                    <a:pt x="83" y="263"/>
                    <a:pt x="7" y="332"/>
                  </a:cubicBezTo>
                  <a:cubicBezTo>
                    <a:pt x="6" y="333"/>
                    <a:pt x="4" y="333"/>
                    <a:pt x="0" y="335"/>
                  </a:cubicBezTo>
                  <a:cubicBezTo>
                    <a:pt x="5" y="299"/>
                    <a:pt x="10" y="266"/>
                    <a:pt x="16" y="232"/>
                  </a:cubicBezTo>
                  <a:cubicBezTo>
                    <a:pt x="16" y="227"/>
                    <a:pt x="20" y="223"/>
                    <a:pt x="23" y="220"/>
                  </a:cubicBezTo>
                  <a:cubicBezTo>
                    <a:pt x="87" y="148"/>
                    <a:pt x="152" y="77"/>
                    <a:pt x="217" y="6"/>
                  </a:cubicBezTo>
                  <a:cubicBezTo>
                    <a:pt x="219" y="4"/>
                    <a:pt x="220" y="3"/>
                    <a:pt x="225" y="0"/>
                  </a:cubicBezTo>
                  <a:close/>
                </a:path>
              </a:pathLst>
            </a:custGeom>
            <a:solidFill>
              <a:srgbClr val="397C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" name="íṣḷïdé">
              <a:extLst>
                <a:ext uri="{FF2B5EF4-FFF2-40B4-BE49-F238E27FC236}">
                  <a16:creationId xmlns:a16="http://schemas.microsoft.com/office/drawing/2014/main" xmlns="" id="{7E50097C-AAFB-4589-B15F-F9F8FC056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3188" y="2084136"/>
              <a:ext cx="812435" cy="1233982"/>
            </a:xfrm>
            <a:custGeom>
              <a:avLst/>
              <a:gdLst>
                <a:gd name="T0" fmla="*/ 0 w 178"/>
                <a:gd name="T1" fmla="*/ 270 h 272"/>
                <a:gd name="T2" fmla="*/ 16 w 178"/>
                <a:gd name="T3" fmla="*/ 162 h 272"/>
                <a:gd name="T4" fmla="*/ 24 w 178"/>
                <a:gd name="T5" fmla="*/ 149 h 272"/>
                <a:gd name="T6" fmla="*/ 156 w 178"/>
                <a:gd name="T7" fmla="*/ 4 h 272"/>
                <a:gd name="T8" fmla="*/ 163 w 178"/>
                <a:gd name="T9" fmla="*/ 0 h 272"/>
                <a:gd name="T10" fmla="*/ 178 w 178"/>
                <a:gd name="T11" fmla="*/ 107 h 272"/>
                <a:gd name="T12" fmla="*/ 173 w 178"/>
                <a:gd name="T13" fmla="*/ 118 h 272"/>
                <a:gd name="T14" fmla="*/ 5 w 178"/>
                <a:gd name="T15" fmla="*/ 272 h 272"/>
                <a:gd name="T16" fmla="*/ 0 w 178"/>
                <a:gd name="T17" fmla="*/ 27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72">
                  <a:moveTo>
                    <a:pt x="0" y="270"/>
                  </a:moveTo>
                  <a:cubicBezTo>
                    <a:pt x="5" y="234"/>
                    <a:pt x="10" y="198"/>
                    <a:pt x="16" y="162"/>
                  </a:cubicBezTo>
                  <a:cubicBezTo>
                    <a:pt x="16" y="158"/>
                    <a:pt x="20" y="153"/>
                    <a:pt x="24" y="149"/>
                  </a:cubicBezTo>
                  <a:cubicBezTo>
                    <a:pt x="68" y="101"/>
                    <a:pt x="112" y="53"/>
                    <a:pt x="156" y="4"/>
                  </a:cubicBezTo>
                  <a:cubicBezTo>
                    <a:pt x="157" y="3"/>
                    <a:pt x="159" y="2"/>
                    <a:pt x="163" y="0"/>
                  </a:cubicBezTo>
                  <a:cubicBezTo>
                    <a:pt x="168" y="36"/>
                    <a:pt x="173" y="71"/>
                    <a:pt x="178" y="107"/>
                  </a:cubicBezTo>
                  <a:cubicBezTo>
                    <a:pt x="178" y="110"/>
                    <a:pt x="176" y="116"/>
                    <a:pt x="173" y="118"/>
                  </a:cubicBezTo>
                  <a:cubicBezTo>
                    <a:pt x="117" y="170"/>
                    <a:pt x="61" y="221"/>
                    <a:pt x="5" y="272"/>
                  </a:cubicBezTo>
                  <a:cubicBezTo>
                    <a:pt x="3" y="271"/>
                    <a:pt x="1" y="271"/>
                    <a:pt x="0" y="270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5500FF1-896D-49F6-9A0C-8EBCA3425B8E}"/>
              </a:ext>
            </a:extLst>
          </p:cNvPr>
          <p:cNvGrpSpPr/>
          <p:nvPr/>
        </p:nvGrpSpPr>
        <p:grpSpPr>
          <a:xfrm>
            <a:off x="6388048" y="1777732"/>
            <a:ext cx="4355667" cy="1043183"/>
            <a:chOff x="6312332" y="2102852"/>
            <a:chExt cx="4355667" cy="1043183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198FF8D-FD8A-450F-834F-9165DCD6ABA7}"/>
                </a:ext>
              </a:extLst>
            </p:cNvPr>
            <p:cNvCxnSpPr>
              <a:cxnSpLocks/>
            </p:cNvCxnSpPr>
            <p:nvPr/>
          </p:nvCxnSpPr>
          <p:spPr>
            <a:xfrm>
              <a:off x="6312332" y="2318296"/>
              <a:ext cx="1432665" cy="0"/>
            </a:xfrm>
            <a:prstGeom prst="line">
              <a:avLst/>
            </a:prstGeom>
            <a:ln w="19050" cap="rnd" cmpd="sng">
              <a:solidFill>
                <a:schemeClr val="tx1">
                  <a:lumMod val="75000"/>
                  <a:lumOff val="2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F0E3D67E-C935-4125-A987-E92475298832}"/>
                </a:ext>
              </a:extLst>
            </p:cNvPr>
            <p:cNvGrpSpPr/>
            <p:nvPr/>
          </p:nvGrpSpPr>
          <p:grpSpPr>
            <a:xfrm>
              <a:off x="7913510" y="2102852"/>
              <a:ext cx="2754489" cy="1043183"/>
              <a:chOff x="7913510" y="2102852"/>
              <a:chExt cx="2754489" cy="1043183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888DFA90-E654-4C54-8027-DD512F4EEC30}"/>
                  </a:ext>
                </a:extLst>
              </p:cNvPr>
              <p:cNvSpPr txBox="1"/>
              <p:nvPr/>
            </p:nvSpPr>
            <p:spPr>
              <a:xfrm>
                <a:off x="7913510" y="2102852"/>
                <a:ext cx="18965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这是一个标题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4AA4DC92-E7F2-40A7-BF3B-630ACE56937E}"/>
                  </a:ext>
                </a:extLst>
              </p:cNvPr>
              <p:cNvSpPr txBox="1"/>
              <p:nvPr/>
            </p:nvSpPr>
            <p:spPr>
              <a:xfrm>
                <a:off x="7913510" y="2499704"/>
                <a:ext cx="27544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在这里输入你所要添加的内容。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BACDBB1-BE2C-444B-87C3-044C646F869C}"/>
              </a:ext>
            </a:extLst>
          </p:cNvPr>
          <p:cNvGrpSpPr/>
          <p:nvPr/>
        </p:nvGrpSpPr>
        <p:grpSpPr>
          <a:xfrm>
            <a:off x="6596328" y="3472037"/>
            <a:ext cx="4355667" cy="1043183"/>
            <a:chOff x="6312332" y="2102852"/>
            <a:chExt cx="4355667" cy="1043183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B1363B3-0A70-49E6-B70E-46400486FD52}"/>
                </a:ext>
              </a:extLst>
            </p:cNvPr>
            <p:cNvCxnSpPr>
              <a:cxnSpLocks/>
            </p:cNvCxnSpPr>
            <p:nvPr/>
          </p:nvCxnSpPr>
          <p:spPr>
            <a:xfrm>
              <a:off x="6312332" y="2318296"/>
              <a:ext cx="1432665" cy="0"/>
            </a:xfrm>
            <a:prstGeom prst="line">
              <a:avLst/>
            </a:prstGeom>
            <a:ln w="19050" cap="rnd" cmpd="sng">
              <a:solidFill>
                <a:schemeClr val="tx1">
                  <a:lumMod val="75000"/>
                  <a:lumOff val="2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8CCD7BE-CC8F-4B39-A6B5-56E07F72EE0A}"/>
                </a:ext>
              </a:extLst>
            </p:cNvPr>
            <p:cNvGrpSpPr/>
            <p:nvPr/>
          </p:nvGrpSpPr>
          <p:grpSpPr>
            <a:xfrm>
              <a:off x="7913510" y="2102852"/>
              <a:ext cx="2754489" cy="1043183"/>
              <a:chOff x="7913510" y="2102852"/>
              <a:chExt cx="2754489" cy="104318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958C6B88-093C-4B43-A2DD-D86A73249895}"/>
                  </a:ext>
                </a:extLst>
              </p:cNvPr>
              <p:cNvSpPr txBox="1"/>
              <p:nvPr/>
            </p:nvSpPr>
            <p:spPr>
              <a:xfrm>
                <a:off x="7913510" y="2102852"/>
                <a:ext cx="18965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这是一个标题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3B8CC407-FBCB-4D95-8893-0E07C503E0B1}"/>
                  </a:ext>
                </a:extLst>
              </p:cNvPr>
              <p:cNvSpPr txBox="1"/>
              <p:nvPr/>
            </p:nvSpPr>
            <p:spPr>
              <a:xfrm>
                <a:off x="7913510" y="2499704"/>
                <a:ext cx="27544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在这里输入你所要添加的内容。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B585B5A-BD1D-4366-937B-26E9577E33C3}"/>
              </a:ext>
            </a:extLst>
          </p:cNvPr>
          <p:cNvGrpSpPr/>
          <p:nvPr/>
        </p:nvGrpSpPr>
        <p:grpSpPr>
          <a:xfrm>
            <a:off x="1148565" y="4372904"/>
            <a:ext cx="4339861" cy="1043183"/>
            <a:chOff x="1013752" y="4624364"/>
            <a:chExt cx="4339861" cy="1043183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A82E64BC-6CA2-452D-8197-1E43165C87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0948" y="4777476"/>
              <a:ext cx="1432665" cy="0"/>
            </a:xfrm>
            <a:prstGeom prst="line">
              <a:avLst/>
            </a:prstGeom>
            <a:ln w="19050" cap="rnd" cmpd="sng">
              <a:solidFill>
                <a:schemeClr val="tx1">
                  <a:lumMod val="75000"/>
                  <a:lumOff val="2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BDE54DE9-63BE-4FB7-98B5-DF0C205110B0}"/>
                </a:ext>
              </a:extLst>
            </p:cNvPr>
            <p:cNvGrpSpPr/>
            <p:nvPr/>
          </p:nvGrpSpPr>
          <p:grpSpPr>
            <a:xfrm>
              <a:off x="1013752" y="4624364"/>
              <a:ext cx="2754489" cy="1043183"/>
              <a:chOff x="1013752" y="4624364"/>
              <a:chExt cx="2754489" cy="104318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99250FDF-2F14-404D-8F6F-FA6274267B8C}"/>
                  </a:ext>
                </a:extLst>
              </p:cNvPr>
              <p:cNvSpPr txBox="1"/>
              <p:nvPr/>
            </p:nvSpPr>
            <p:spPr>
              <a:xfrm>
                <a:off x="1871708" y="4624364"/>
                <a:ext cx="18965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这是一个标题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BE31230F-643A-458F-89F8-56A873E2DFB2}"/>
                  </a:ext>
                </a:extLst>
              </p:cNvPr>
              <p:cNvSpPr txBox="1"/>
              <p:nvPr/>
            </p:nvSpPr>
            <p:spPr>
              <a:xfrm>
                <a:off x="1013752" y="5021216"/>
                <a:ext cx="27544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在这里输入你所要添加的内容。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6D29AD1-3C12-42B6-A8E5-16CFF485C3CA}"/>
              </a:ext>
            </a:extLst>
          </p:cNvPr>
          <p:cNvGrpSpPr/>
          <p:nvPr/>
        </p:nvGrpSpPr>
        <p:grpSpPr>
          <a:xfrm>
            <a:off x="1392405" y="2682545"/>
            <a:ext cx="4339861" cy="1043183"/>
            <a:chOff x="1013752" y="4624364"/>
            <a:chExt cx="4339861" cy="1043183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6FAD85DB-2C34-45AF-9576-D888AA8BDD9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0948" y="4777476"/>
              <a:ext cx="1432665" cy="0"/>
            </a:xfrm>
            <a:prstGeom prst="line">
              <a:avLst/>
            </a:prstGeom>
            <a:ln w="19050" cap="rnd" cmpd="sng">
              <a:solidFill>
                <a:schemeClr val="tx1">
                  <a:lumMod val="75000"/>
                  <a:lumOff val="2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2420329D-728F-4627-BB18-3B45F90FF9C8}"/>
                </a:ext>
              </a:extLst>
            </p:cNvPr>
            <p:cNvGrpSpPr/>
            <p:nvPr/>
          </p:nvGrpSpPr>
          <p:grpSpPr>
            <a:xfrm>
              <a:off x="1013752" y="4624364"/>
              <a:ext cx="2754489" cy="1043183"/>
              <a:chOff x="1013752" y="4624364"/>
              <a:chExt cx="2754489" cy="1043183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A66BB2A5-E3E1-4EDA-A738-1E3CDC584ABC}"/>
                  </a:ext>
                </a:extLst>
              </p:cNvPr>
              <p:cNvSpPr txBox="1"/>
              <p:nvPr/>
            </p:nvSpPr>
            <p:spPr>
              <a:xfrm>
                <a:off x="1871708" y="4624364"/>
                <a:ext cx="1896533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这是一个标题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8B4F883F-6B7B-4E2A-97F7-E9F5FCBB98C5}"/>
                  </a:ext>
                </a:extLst>
              </p:cNvPr>
              <p:cNvSpPr txBox="1"/>
              <p:nvPr/>
            </p:nvSpPr>
            <p:spPr>
              <a:xfrm>
                <a:off x="1013752" y="5021216"/>
                <a:ext cx="27544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在这里输入你所要添加的内容。</a:t>
                </a:r>
              </a:p>
            </p:txBody>
          </p: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4EDCBD8-2FC7-49A9-A14F-011F82563D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47729" y="199502"/>
            <a:ext cx="1817213" cy="578494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AA08D232-7C38-411E-87D3-A96E837196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842635" y="5133412"/>
            <a:ext cx="506730" cy="506730"/>
          </a:xfrm>
          <a:prstGeom prst="ellipse">
            <a:avLst/>
          </a:prstGeom>
          <a:gradFill flip="none" rotWithShape="1">
            <a:gsLst>
              <a:gs pos="0">
                <a:srgbClr val="2328EE">
                  <a:alpha val="50000"/>
                  <a:lumMod val="70000"/>
                  <a:lumOff val="30000"/>
                </a:srgbClr>
              </a:gs>
              <a:gs pos="100000">
                <a:srgbClr val="2695EB">
                  <a:lumMod val="50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  <a:scene3d>
            <a:camera prst="isometricOffAxis1Top"/>
            <a:lightRig rig="threePt" dir="t"/>
          </a:scene3d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86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EF1D74E-2F09-4C6D-A66F-4F38AF4BD704}"/>
              </a:ext>
            </a:extLst>
          </p:cNvPr>
          <p:cNvSpPr/>
          <p:nvPr/>
        </p:nvSpPr>
        <p:spPr>
          <a:xfrm>
            <a:off x="1262026" y="2652252"/>
            <a:ext cx="843504" cy="843504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xmlns="" id="{A01A7705-300F-436B-879F-81F108AFC852}"/>
              </a:ext>
            </a:extLst>
          </p:cNvPr>
          <p:cNvSpPr/>
          <p:nvPr/>
        </p:nvSpPr>
        <p:spPr>
          <a:xfrm>
            <a:off x="303767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xmlns="" id="{38A428CE-1637-4825-BBE1-D0C77C7EBB1B}"/>
              </a:ext>
            </a:extLst>
          </p:cNvPr>
          <p:cNvSpPr/>
          <p:nvPr/>
        </p:nvSpPr>
        <p:spPr>
          <a:xfrm>
            <a:off x="597915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xmlns="" id="{7AF427FE-953F-43D8-A2FB-24C3E1F2D861}"/>
              </a:ext>
            </a:extLst>
          </p:cNvPr>
          <p:cNvSpPr/>
          <p:nvPr/>
        </p:nvSpPr>
        <p:spPr>
          <a:xfrm>
            <a:off x="8920638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E51C7BB-EDF6-478E-AC55-FBADDF277EC8}"/>
              </a:ext>
            </a:extLst>
          </p:cNvPr>
          <p:cNvSpPr txBox="1"/>
          <p:nvPr/>
        </p:nvSpPr>
        <p:spPr>
          <a:xfrm>
            <a:off x="55790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9576024-5DEC-41E6-8D9D-F2C26838EA20}"/>
              </a:ext>
            </a:extLst>
          </p:cNvPr>
          <p:cNvSpPr txBox="1"/>
          <p:nvPr/>
        </p:nvSpPr>
        <p:spPr>
          <a:xfrm>
            <a:off x="22951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A83A3032-80A4-4B8F-B3DD-13376FD7B546}"/>
              </a:ext>
            </a:extLst>
          </p:cNvPr>
          <p:cNvSpPr/>
          <p:nvPr/>
        </p:nvSpPr>
        <p:spPr>
          <a:xfrm>
            <a:off x="1387113" y="2839762"/>
            <a:ext cx="593331" cy="468485"/>
          </a:xfrm>
          <a:custGeom>
            <a:avLst/>
            <a:gdLst>
              <a:gd name="T0" fmla="*/ 4729 w 6835"/>
              <a:gd name="T1" fmla="*/ 1403 h 5404"/>
              <a:gd name="T2" fmla="*/ 3535 w 6835"/>
              <a:gd name="T3" fmla="*/ 56 h 5404"/>
              <a:gd name="T4" fmla="*/ 2345 w 6835"/>
              <a:gd name="T5" fmla="*/ 1313 h 5404"/>
              <a:gd name="T6" fmla="*/ 1829 w 6835"/>
              <a:gd name="T7" fmla="*/ 1987 h 5404"/>
              <a:gd name="T8" fmla="*/ 151 w 6835"/>
              <a:gd name="T9" fmla="*/ 4551 h 5404"/>
              <a:gd name="T10" fmla="*/ 1289 w 6835"/>
              <a:gd name="T11" fmla="*/ 4836 h 5404"/>
              <a:gd name="T12" fmla="*/ 2711 w 6835"/>
              <a:gd name="T13" fmla="*/ 5404 h 5404"/>
              <a:gd name="T14" fmla="*/ 3991 w 6835"/>
              <a:gd name="T15" fmla="*/ 5120 h 5404"/>
              <a:gd name="T16" fmla="*/ 5413 w 6835"/>
              <a:gd name="T17" fmla="*/ 5404 h 5404"/>
              <a:gd name="T18" fmla="*/ 5413 w 6835"/>
              <a:gd name="T19" fmla="*/ 4693 h 5404"/>
              <a:gd name="T20" fmla="*/ 6693 w 6835"/>
              <a:gd name="T21" fmla="*/ 4551 h 5404"/>
              <a:gd name="T22" fmla="*/ 4511 w 6835"/>
              <a:gd name="T23" fmla="*/ 1601 h 5404"/>
              <a:gd name="T24" fmla="*/ 4636 w 6835"/>
              <a:gd name="T25" fmla="*/ 3531 h 5404"/>
              <a:gd name="T26" fmla="*/ 4472 w 6835"/>
              <a:gd name="T27" fmla="*/ 1597 h 5404"/>
              <a:gd name="T28" fmla="*/ 4009 w 6835"/>
              <a:gd name="T29" fmla="*/ 1142 h 5404"/>
              <a:gd name="T30" fmla="*/ 3422 w 6835"/>
              <a:gd name="T31" fmla="*/ 376 h 5404"/>
              <a:gd name="T32" fmla="*/ 3280 w 6835"/>
              <a:gd name="T33" fmla="*/ 1290 h 5404"/>
              <a:gd name="T34" fmla="*/ 3564 w 6835"/>
              <a:gd name="T35" fmla="*/ 1565 h 5404"/>
              <a:gd name="T36" fmla="*/ 4290 w 6835"/>
              <a:gd name="T37" fmla="*/ 1876 h 5404"/>
              <a:gd name="T38" fmla="*/ 3560 w 6835"/>
              <a:gd name="T39" fmla="*/ 3522 h 5404"/>
              <a:gd name="T40" fmla="*/ 2845 w 6835"/>
              <a:gd name="T41" fmla="*/ 3187 h 5404"/>
              <a:gd name="T42" fmla="*/ 2046 w 6835"/>
              <a:gd name="T43" fmla="*/ 2194 h 5404"/>
              <a:gd name="T44" fmla="*/ 2192 w 6835"/>
              <a:gd name="T45" fmla="*/ 2314 h 5404"/>
              <a:gd name="T46" fmla="*/ 1759 w 6835"/>
              <a:gd name="T47" fmla="*/ 2953 h 5404"/>
              <a:gd name="T48" fmla="*/ 1431 w 6835"/>
              <a:gd name="T49" fmla="*/ 4267 h 5404"/>
              <a:gd name="T50" fmla="*/ 1484 w 6835"/>
              <a:gd name="T51" fmla="*/ 3067 h 5404"/>
              <a:gd name="T52" fmla="*/ 1494 w 6835"/>
              <a:gd name="T53" fmla="*/ 4006 h 5404"/>
              <a:gd name="T54" fmla="*/ 2569 w 6835"/>
              <a:gd name="T55" fmla="*/ 5120 h 5404"/>
              <a:gd name="T56" fmla="*/ 1858 w 6835"/>
              <a:gd name="T57" fmla="*/ 5120 h 5404"/>
              <a:gd name="T58" fmla="*/ 1716 w 6835"/>
              <a:gd name="T59" fmla="*/ 4978 h 5404"/>
              <a:gd name="T60" fmla="*/ 2142 w 6835"/>
              <a:gd name="T61" fmla="*/ 4978 h 5404"/>
              <a:gd name="T62" fmla="*/ 2569 w 6835"/>
              <a:gd name="T63" fmla="*/ 4978 h 5404"/>
              <a:gd name="T64" fmla="*/ 2853 w 6835"/>
              <a:gd name="T65" fmla="*/ 4836 h 5404"/>
              <a:gd name="T66" fmla="*/ 1716 w 6835"/>
              <a:gd name="T67" fmla="*/ 4201 h 5404"/>
              <a:gd name="T68" fmla="*/ 3280 w 6835"/>
              <a:gd name="T69" fmla="*/ 4124 h 5404"/>
              <a:gd name="T70" fmla="*/ 3564 w 6835"/>
              <a:gd name="T71" fmla="*/ 3820 h 5404"/>
              <a:gd name="T72" fmla="*/ 5129 w 6835"/>
              <a:gd name="T73" fmla="*/ 4693 h 5404"/>
              <a:gd name="T74" fmla="*/ 5271 w 6835"/>
              <a:gd name="T75" fmla="*/ 5120 h 5404"/>
              <a:gd name="T76" fmla="*/ 4986 w 6835"/>
              <a:gd name="T77" fmla="*/ 5120 h 5404"/>
              <a:gd name="T78" fmla="*/ 4275 w 6835"/>
              <a:gd name="T79" fmla="*/ 4978 h 5404"/>
              <a:gd name="T80" fmla="*/ 4702 w 6835"/>
              <a:gd name="T81" fmla="*/ 4978 h 5404"/>
              <a:gd name="T82" fmla="*/ 5129 w 6835"/>
              <a:gd name="T83" fmla="*/ 4978 h 5404"/>
              <a:gd name="T84" fmla="*/ 5413 w 6835"/>
              <a:gd name="T85" fmla="*/ 4267 h 5404"/>
              <a:gd name="T86" fmla="*/ 5350 w 6835"/>
              <a:gd name="T87" fmla="*/ 4006 h 5404"/>
              <a:gd name="T88" fmla="*/ 5360 w 6835"/>
              <a:gd name="T89" fmla="*/ 3067 h 5404"/>
              <a:gd name="T90" fmla="*/ 5413 w 6835"/>
              <a:gd name="T91" fmla="*/ 4267 h 5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35" h="5404">
                <a:moveTo>
                  <a:pt x="6802" y="4317"/>
                </a:moveTo>
                <a:lnTo>
                  <a:pt x="5015" y="1987"/>
                </a:lnTo>
                <a:cubicBezTo>
                  <a:pt x="4870" y="1674"/>
                  <a:pt x="4731" y="1406"/>
                  <a:pt x="4729" y="1403"/>
                </a:cubicBezTo>
                <a:cubicBezTo>
                  <a:pt x="4708" y="1361"/>
                  <a:pt x="4666" y="1333"/>
                  <a:pt x="4619" y="1327"/>
                </a:cubicBezTo>
                <a:lnTo>
                  <a:pt x="4499" y="1313"/>
                </a:lnTo>
                <a:lnTo>
                  <a:pt x="3535" y="56"/>
                </a:lnTo>
                <a:cubicBezTo>
                  <a:pt x="3508" y="21"/>
                  <a:pt x="3466" y="0"/>
                  <a:pt x="3422" y="0"/>
                </a:cubicBezTo>
                <a:cubicBezTo>
                  <a:pt x="3378" y="0"/>
                  <a:pt x="3336" y="21"/>
                  <a:pt x="3309" y="56"/>
                </a:cubicBezTo>
                <a:lnTo>
                  <a:pt x="2345" y="1313"/>
                </a:lnTo>
                <a:lnTo>
                  <a:pt x="2225" y="1327"/>
                </a:lnTo>
                <a:cubicBezTo>
                  <a:pt x="2178" y="1333"/>
                  <a:pt x="2137" y="1361"/>
                  <a:pt x="2115" y="1403"/>
                </a:cubicBezTo>
                <a:cubicBezTo>
                  <a:pt x="2113" y="1406"/>
                  <a:pt x="1975" y="1674"/>
                  <a:pt x="1829" y="1987"/>
                </a:cubicBezTo>
                <a:lnTo>
                  <a:pt x="38" y="4322"/>
                </a:lnTo>
                <a:cubicBezTo>
                  <a:pt x="5" y="4365"/>
                  <a:pt x="0" y="4423"/>
                  <a:pt x="24" y="4472"/>
                </a:cubicBezTo>
                <a:cubicBezTo>
                  <a:pt x="48" y="4520"/>
                  <a:pt x="97" y="4551"/>
                  <a:pt x="151" y="4551"/>
                </a:cubicBezTo>
                <a:lnTo>
                  <a:pt x="1431" y="4551"/>
                </a:lnTo>
                <a:lnTo>
                  <a:pt x="1431" y="4693"/>
                </a:lnTo>
                <a:cubicBezTo>
                  <a:pt x="1353" y="4693"/>
                  <a:pt x="1289" y="4757"/>
                  <a:pt x="1289" y="4836"/>
                </a:cubicBezTo>
                <a:lnTo>
                  <a:pt x="1289" y="5262"/>
                </a:lnTo>
                <a:cubicBezTo>
                  <a:pt x="1289" y="5341"/>
                  <a:pt x="1353" y="5404"/>
                  <a:pt x="1431" y="5404"/>
                </a:cubicBezTo>
                <a:lnTo>
                  <a:pt x="2711" y="5404"/>
                </a:lnTo>
                <a:cubicBezTo>
                  <a:pt x="2790" y="5404"/>
                  <a:pt x="2853" y="5341"/>
                  <a:pt x="2853" y="5262"/>
                </a:cubicBezTo>
                <a:lnTo>
                  <a:pt x="2853" y="5120"/>
                </a:lnTo>
                <a:lnTo>
                  <a:pt x="3991" y="5120"/>
                </a:lnTo>
                <a:lnTo>
                  <a:pt x="3991" y="5262"/>
                </a:lnTo>
                <a:cubicBezTo>
                  <a:pt x="3991" y="5341"/>
                  <a:pt x="4055" y="5404"/>
                  <a:pt x="4133" y="5404"/>
                </a:cubicBezTo>
                <a:lnTo>
                  <a:pt x="5413" y="5404"/>
                </a:lnTo>
                <a:cubicBezTo>
                  <a:pt x="5492" y="5404"/>
                  <a:pt x="5555" y="5341"/>
                  <a:pt x="5555" y="5262"/>
                </a:cubicBezTo>
                <a:lnTo>
                  <a:pt x="5555" y="4836"/>
                </a:lnTo>
                <a:cubicBezTo>
                  <a:pt x="5555" y="4757"/>
                  <a:pt x="5492" y="4693"/>
                  <a:pt x="5413" y="4693"/>
                </a:cubicBezTo>
                <a:lnTo>
                  <a:pt x="5413" y="4551"/>
                </a:lnTo>
                <a:lnTo>
                  <a:pt x="6693" y="4551"/>
                </a:lnTo>
                <a:lnTo>
                  <a:pt x="6693" y="4551"/>
                </a:lnTo>
                <a:cubicBezTo>
                  <a:pt x="6772" y="4551"/>
                  <a:pt x="6835" y="4487"/>
                  <a:pt x="6835" y="4409"/>
                </a:cubicBezTo>
                <a:cubicBezTo>
                  <a:pt x="6835" y="4374"/>
                  <a:pt x="6823" y="4342"/>
                  <a:pt x="6802" y="4317"/>
                </a:cubicBezTo>
                <a:close/>
                <a:moveTo>
                  <a:pt x="4511" y="1601"/>
                </a:moveTo>
                <a:cubicBezTo>
                  <a:pt x="4567" y="1712"/>
                  <a:pt x="4684" y="1945"/>
                  <a:pt x="4797" y="2193"/>
                </a:cubicBezTo>
                <a:cubicBezTo>
                  <a:pt x="5024" y="2687"/>
                  <a:pt x="5074" y="2883"/>
                  <a:pt x="5085" y="2953"/>
                </a:cubicBezTo>
                <a:cubicBezTo>
                  <a:pt x="4826" y="3105"/>
                  <a:pt x="4709" y="3320"/>
                  <a:pt x="4636" y="3531"/>
                </a:cubicBezTo>
                <a:lnTo>
                  <a:pt x="4281" y="3294"/>
                </a:lnTo>
                <a:cubicBezTo>
                  <a:pt x="4496" y="3022"/>
                  <a:pt x="4652" y="2674"/>
                  <a:pt x="4652" y="2314"/>
                </a:cubicBezTo>
                <a:cubicBezTo>
                  <a:pt x="4652" y="2039"/>
                  <a:pt x="4586" y="1796"/>
                  <a:pt x="4472" y="1597"/>
                </a:cubicBezTo>
                <a:lnTo>
                  <a:pt x="4511" y="1601"/>
                </a:lnTo>
                <a:close/>
                <a:moveTo>
                  <a:pt x="3422" y="376"/>
                </a:moveTo>
                <a:lnTo>
                  <a:pt x="4009" y="1142"/>
                </a:lnTo>
                <a:cubicBezTo>
                  <a:pt x="3835" y="1047"/>
                  <a:pt x="3635" y="996"/>
                  <a:pt x="3422" y="996"/>
                </a:cubicBezTo>
                <a:cubicBezTo>
                  <a:pt x="3209" y="996"/>
                  <a:pt x="3010" y="1047"/>
                  <a:pt x="2835" y="1142"/>
                </a:cubicBezTo>
                <a:lnTo>
                  <a:pt x="3422" y="376"/>
                </a:lnTo>
                <a:close/>
                <a:moveTo>
                  <a:pt x="2554" y="1876"/>
                </a:moveTo>
                <a:cubicBezTo>
                  <a:pt x="2601" y="1753"/>
                  <a:pt x="2670" y="1645"/>
                  <a:pt x="2757" y="1555"/>
                </a:cubicBezTo>
                <a:cubicBezTo>
                  <a:pt x="2896" y="1411"/>
                  <a:pt x="3078" y="1319"/>
                  <a:pt x="3280" y="1290"/>
                </a:cubicBezTo>
                <a:lnTo>
                  <a:pt x="3280" y="1565"/>
                </a:lnTo>
                <a:cubicBezTo>
                  <a:pt x="3280" y="1643"/>
                  <a:pt x="3344" y="1707"/>
                  <a:pt x="3422" y="1707"/>
                </a:cubicBezTo>
                <a:cubicBezTo>
                  <a:pt x="3501" y="1707"/>
                  <a:pt x="3564" y="1643"/>
                  <a:pt x="3564" y="1565"/>
                </a:cubicBezTo>
                <a:lnTo>
                  <a:pt x="3564" y="1290"/>
                </a:lnTo>
                <a:cubicBezTo>
                  <a:pt x="3766" y="1319"/>
                  <a:pt x="3948" y="1411"/>
                  <a:pt x="4087" y="1555"/>
                </a:cubicBezTo>
                <a:cubicBezTo>
                  <a:pt x="4174" y="1645"/>
                  <a:pt x="4243" y="1753"/>
                  <a:pt x="4290" y="1876"/>
                </a:cubicBezTo>
                <a:cubicBezTo>
                  <a:pt x="4342" y="2009"/>
                  <a:pt x="4368" y="2156"/>
                  <a:pt x="4368" y="2314"/>
                </a:cubicBezTo>
                <a:cubicBezTo>
                  <a:pt x="4368" y="2604"/>
                  <a:pt x="4234" y="2922"/>
                  <a:pt x="3999" y="3187"/>
                </a:cubicBezTo>
                <a:cubicBezTo>
                  <a:pt x="3849" y="3357"/>
                  <a:pt x="3687" y="3470"/>
                  <a:pt x="3560" y="3522"/>
                </a:cubicBezTo>
                <a:cubicBezTo>
                  <a:pt x="3545" y="3460"/>
                  <a:pt x="3489" y="3413"/>
                  <a:pt x="3422" y="3413"/>
                </a:cubicBezTo>
                <a:cubicBezTo>
                  <a:pt x="3355" y="3413"/>
                  <a:pt x="3299" y="3460"/>
                  <a:pt x="3284" y="3522"/>
                </a:cubicBezTo>
                <a:cubicBezTo>
                  <a:pt x="3157" y="3470"/>
                  <a:pt x="2995" y="3357"/>
                  <a:pt x="2845" y="3187"/>
                </a:cubicBezTo>
                <a:cubicBezTo>
                  <a:pt x="2611" y="2922"/>
                  <a:pt x="2476" y="2604"/>
                  <a:pt x="2476" y="2314"/>
                </a:cubicBezTo>
                <a:cubicBezTo>
                  <a:pt x="2476" y="2156"/>
                  <a:pt x="2502" y="2009"/>
                  <a:pt x="2554" y="1876"/>
                </a:cubicBezTo>
                <a:close/>
                <a:moveTo>
                  <a:pt x="2046" y="2194"/>
                </a:moveTo>
                <a:cubicBezTo>
                  <a:pt x="2160" y="1946"/>
                  <a:pt x="2277" y="1712"/>
                  <a:pt x="2333" y="1601"/>
                </a:cubicBezTo>
                <a:lnTo>
                  <a:pt x="2373" y="1597"/>
                </a:lnTo>
                <a:cubicBezTo>
                  <a:pt x="2258" y="1796"/>
                  <a:pt x="2192" y="2039"/>
                  <a:pt x="2192" y="2314"/>
                </a:cubicBezTo>
                <a:cubicBezTo>
                  <a:pt x="2192" y="2674"/>
                  <a:pt x="2348" y="3022"/>
                  <a:pt x="2563" y="3294"/>
                </a:cubicBezTo>
                <a:lnTo>
                  <a:pt x="2208" y="3531"/>
                </a:lnTo>
                <a:cubicBezTo>
                  <a:pt x="2136" y="3320"/>
                  <a:pt x="2018" y="3105"/>
                  <a:pt x="1759" y="2953"/>
                </a:cubicBezTo>
                <a:cubicBezTo>
                  <a:pt x="1770" y="2883"/>
                  <a:pt x="1821" y="2688"/>
                  <a:pt x="2046" y="2194"/>
                </a:cubicBezTo>
                <a:close/>
                <a:moveTo>
                  <a:pt x="1431" y="4124"/>
                </a:moveTo>
                <a:lnTo>
                  <a:pt x="1431" y="4267"/>
                </a:lnTo>
                <a:lnTo>
                  <a:pt x="439" y="4267"/>
                </a:lnTo>
                <a:lnTo>
                  <a:pt x="1479" y="2911"/>
                </a:lnTo>
                <a:cubicBezTo>
                  <a:pt x="1467" y="2986"/>
                  <a:pt x="1473" y="3032"/>
                  <a:pt x="1484" y="3067"/>
                </a:cubicBezTo>
                <a:cubicBezTo>
                  <a:pt x="1500" y="3116"/>
                  <a:pt x="1532" y="3155"/>
                  <a:pt x="1575" y="3176"/>
                </a:cubicBezTo>
                <a:cubicBezTo>
                  <a:pt x="1812" y="3298"/>
                  <a:pt x="1900" y="3486"/>
                  <a:pt x="1962" y="3695"/>
                </a:cubicBezTo>
                <a:lnTo>
                  <a:pt x="1494" y="4006"/>
                </a:lnTo>
                <a:cubicBezTo>
                  <a:pt x="1455" y="4032"/>
                  <a:pt x="1431" y="4077"/>
                  <a:pt x="1431" y="4124"/>
                </a:cubicBezTo>
                <a:close/>
                <a:moveTo>
                  <a:pt x="2569" y="5120"/>
                </a:moveTo>
                <a:lnTo>
                  <a:pt x="2569" y="5120"/>
                </a:lnTo>
                <a:lnTo>
                  <a:pt x="2284" y="5120"/>
                </a:lnTo>
                <a:lnTo>
                  <a:pt x="2284" y="5120"/>
                </a:lnTo>
                <a:lnTo>
                  <a:pt x="1858" y="5120"/>
                </a:lnTo>
                <a:lnTo>
                  <a:pt x="1573" y="5120"/>
                </a:lnTo>
                <a:lnTo>
                  <a:pt x="1573" y="4978"/>
                </a:lnTo>
                <a:lnTo>
                  <a:pt x="1716" y="4978"/>
                </a:lnTo>
                <a:cubicBezTo>
                  <a:pt x="1716" y="5056"/>
                  <a:pt x="1779" y="5120"/>
                  <a:pt x="1858" y="5120"/>
                </a:cubicBezTo>
                <a:cubicBezTo>
                  <a:pt x="1936" y="5120"/>
                  <a:pt x="2000" y="5056"/>
                  <a:pt x="2000" y="4978"/>
                </a:cubicBezTo>
                <a:lnTo>
                  <a:pt x="2142" y="4978"/>
                </a:lnTo>
                <a:cubicBezTo>
                  <a:pt x="2142" y="5056"/>
                  <a:pt x="2206" y="5120"/>
                  <a:pt x="2284" y="5120"/>
                </a:cubicBezTo>
                <a:cubicBezTo>
                  <a:pt x="2363" y="5120"/>
                  <a:pt x="2427" y="5056"/>
                  <a:pt x="2427" y="4978"/>
                </a:cubicBezTo>
                <a:lnTo>
                  <a:pt x="2569" y="4978"/>
                </a:lnTo>
                <a:lnTo>
                  <a:pt x="2569" y="5120"/>
                </a:lnTo>
                <a:close/>
                <a:moveTo>
                  <a:pt x="3991" y="4836"/>
                </a:moveTo>
                <a:lnTo>
                  <a:pt x="2853" y="4836"/>
                </a:lnTo>
                <a:cubicBezTo>
                  <a:pt x="2853" y="4757"/>
                  <a:pt x="2790" y="4693"/>
                  <a:pt x="2711" y="4693"/>
                </a:cubicBezTo>
                <a:lnTo>
                  <a:pt x="1716" y="4693"/>
                </a:lnTo>
                <a:lnTo>
                  <a:pt x="1716" y="4201"/>
                </a:lnTo>
                <a:lnTo>
                  <a:pt x="2758" y="3506"/>
                </a:lnTo>
                <a:cubicBezTo>
                  <a:pt x="2928" y="3665"/>
                  <a:pt x="3114" y="3777"/>
                  <a:pt x="3280" y="3820"/>
                </a:cubicBezTo>
                <a:lnTo>
                  <a:pt x="3280" y="4124"/>
                </a:lnTo>
                <a:cubicBezTo>
                  <a:pt x="3280" y="4203"/>
                  <a:pt x="3344" y="4267"/>
                  <a:pt x="3422" y="4267"/>
                </a:cubicBezTo>
                <a:cubicBezTo>
                  <a:pt x="3501" y="4267"/>
                  <a:pt x="3564" y="4203"/>
                  <a:pt x="3564" y="4124"/>
                </a:cubicBezTo>
                <a:lnTo>
                  <a:pt x="3564" y="3820"/>
                </a:lnTo>
                <a:cubicBezTo>
                  <a:pt x="3730" y="3777"/>
                  <a:pt x="3916" y="3665"/>
                  <a:pt x="4086" y="3506"/>
                </a:cubicBezTo>
                <a:lnTo>
                  <a:pt x="5129" y="4201"/>
                </a:lnTo>
                <a:lnTo>
                  <a:pt x="5129" y="4693"/>
                </a:lnTo>
                <a:lnTo>
                  <a:pt x="4133" y="4693"/>
                </a:lnTo>
                <a:cubicBezTo>
                  <a:pt x="4055" y="4693"/>
                  <a:pt x="3991" y="4757"/>
                  <a:pt x="3991" y="4836"/>
                </a:cubicBezTo>
                <a:close/>
                <a:moveTo>
                  <a:pt x="5271" y="5120"/>
                </a:moveTo>
                <a:lnTo>
                  <a:pt x="5271" y="5120"/>
                </a:lnTo>
                <a:lnTo>
                  <a:pt x="4986" y="5120"/>
                </a:lnTo>
                <a:lnTo>
                  <a:pt x="4986" y="5120"/>
                </a:lnTo>
                <a:lnTo>
                  <a:pt x="4560" y="5120"/>
                </a:lnTo>
                <a:lnTo>
                  <a:pt x="4275" y="5120"/>
                </a:lnTo>
                <a:lnTo>
                  <a:pt x="4275" y="4978"/>
                </a:lnTo>
                <a:lnTo>
                  <a:pt x="4418" y="4978"/>
                </a:lnTo>
                <a:cubicBezTo>
                  <a:pt x="4418" y="5056"/>
                  <a:pt x="4481" y="5120"/>
                  <a:pt x="4560" y="5120"/>
                </a:cubicBezTo>
                <a:cubicBezTo>
                  <a:pt x="4638" y="5120"/>
                  <a:pt x="4702" y="5056"/>
                  <a:pt x="4702" y="4978"/>
                </a:cubicBezTo>
                <a:lnTo>
                  <a:pt x="4844" y="4978"/>
                </a:lnTo>
                <a:cubicBezTo>
                  <a:pt x="4844" y="5056"/>
                  <a:pt x="4908" y="5120"/>
                  <a:pt x="4986" y="5120"/>
                </a:cubicBezTo>
                <a:cubicBezTo>
                  <a:pt x="5065" y="5120"/>
                  <a:pt x="5129" y="5056"/>
                  <a:pt x="5129" y="4978"/>
                </a:cubicBezTo>
                <a:lnTo>
                  <a:pt x="5271" y="4978"/>
                </a:lnTo>
                <a:lnTo>
                  <a:pt x="5271" y="5120"/>
                </a:lnTo>
                <a:close/>
                <a:moveTo>
                  <a:pt x="5413" y="4267"/>
                </a:moveTo>
                <a:lnTo>
                  <a:pt x="5413" y="4267"/>
                </a:lnTo>
                <a:lnTo>
                  <a:pt x="5413" y="4124"/>
                </a:lnTo>
                <a:cubicBezTo>
                  <a:pt x="5413" y="4077"/>
                  <a:pt x="5389" y="4032"/>
                  <a:pt x="5350" y="4006"/>
                </a:cubicBezTo>
                <a:lnTo>
                  <a:pt x="4882" y="3695"/>
                </a:lnTo>
                <a:cubicBezTo>
                  <a:pt x="4944" y="3486"/>
                  <a:pt x="5032" y="3298"/>
                  <a:pt x="5269" y="3176"/>
                </a:cubicBezTo>
                <a:cubicBezTo>
                  <a:pt x="5312" y="3155"/>
                  <a:pt x="5344" y="3116"/>
                  <a:pt x="5360" y="3067"/>
                </a:cubicBezTo>
                <a:cubicBezTo>
                  <a:pt x="5371" y="3032"/>
                  <a:pt x="5377" y="2986"/>
                  <a:pt x="5365" y="2911"/>
                </a:cubicBezTo>
                <a:lnTo>
                  <a:pt x="6405" y="4267"/>
                </a:lnTo>
                <a:lnTo>
                  <a:pt x="5413" y="4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1262-16D3-444C-B246-4B80880FBF97}"/>
              </a:ext>
            </a:extLst>
          </p:cNvPr>
          <p:cNvSpPr txBox="1"/>
          <p:nvPr/>
        </p:nvSpPr>
        <p:spPr>
          <a:xfrm>
            <a:off x="349938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64A4A8B-8AA2-404C-B9D3-9856591EAC02}"/>
              </a:ext>
            </a:extLst>
          </p:cNvPr>
          <p:cNvSpPr txBox="1"/>
          <p:nvPr/>
        </p:nvSpPr>
        <p:spPr>
          <a:xfrm>
            <a:off x="317099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C90CC91-0A7B-4C63-86B2-E54AE4295CFF}"/>
              </a:ext>
            </a:extLst>
          </p:cNvPr>
          <p:cNvSpPr/>
          <p:nvPr/>
        </p:nvSpPr>
        <p:spPr>
          <a:xfrm>
            <a:off x="4203506" y="2652252"/>
            <a:ext cx="843504" cy="843504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xmlns="" id="{82D3B47E-F3FB-4212-930E-D678441FF413}"/>
              </a:ext>
            </a:extLst>
          </p:cNvPr>
          <p:cNvSpPr/>
          <p:nvPr/>
        </p:nvSpPr>
        <p:spPr>
          <a:xfrm>
            <a:off x="4404246" y="2808551"/>
            <a:ext cx="442025" cy="530907"/>
          </a:xfrm>
          <a:custGeom>
            <a:avLst/>
            <a:gdLst>
              <a:gd name="T0" fmla="*/ 230 w 5327"/>
              <a:gd name="T1" fmla="*/ 3127 h 5589"/>
              <a:gd name="T2" fmla="*/ 47 w 5327"/>
              <a:gd name="T3" fmla="*/ 2824 h 5589"/>
              <a:gd name="T4" fmla="*/ 198 w 5327"/>
              <a:gd name="T5" fmla="*/ 695 h 5589"/>
              <a:gd name="T6" fmla="*/ 382 w 5327"/>
              <a:gd name="T7" fmla="*/ 391 h 5589"/>
              <a:gd name="T8" fmla="*/ 114 w 5327"/>
              <a:gd name="T9" fmla="*/ 659 h 5589"/>
              <a:gd name="T10" fmla="*/ 4483 w 5327"/>
              <a:gd name="T11" fmla="*/ 1248 h 5589"/>
              <a:gd name="T12" fmla="*/ 4469 w 5327"/>
              <a:gd name="T13" fmla="*/ 944 h 5589"/>
              <a:gd name="T14" fmla="*/ 4398 w 5327"/>
              <a:gd name="T15" fmla="*/ 1213 h 5589"/>
              <a:gd name="T16" fmla="*/ 4840 w 5327"/>
              <a:gd name="T17" fmla="*/ 217 h 5589"/>
              <a:gd name="T18" fmla="*/ 4572 w 5327"/>
              <a:gd name="T19" fmla="*/ 146 h 5589"/>
              <a:gd name="T20" fmla="*/ 4997 w 5327"/>
              <a:gd name="T21" fmla="*/ 2969 h 5589"/>
              <a:gd name="T22" fmla="*/ 2847 w 5327"/>
              <a:gd name="T23" fmla="*/ 4103 h 5589"/>
              <a:gd name="T24" fmla="*/ 3372 w 5327"/>
              <a:gd name="T25" fmla="*/ 4941 h 5589"/>
              <a:gd name="T26" fmla="*/ 2081 w 5327"/>
              <a:gd name="T27" fmla="*/ 4941 h 5589"/>
              <a:gd name="T28" fmla="*/ 2607 w 5327"/>
              <a:gd name="T29" fmla="*/ 4141 h 5589"/>
              <a:gd name="T30" fmla="*/ 793 w 5327"/>
              <a:gd name="T31" fmla="*/ 3255 h 5589"/>
              <a:gd name="T32" fmla="*/ 692 w 5327"/>
              <a:gd name="T33" fmla="*/ 3728 h 5589"/>
              <a:gd name="T34" fmla="*/ 2814 w 5327"/>
              <a:gd name="T35" fmla="*/ 3865 h 5589"/>
              <a:gd name="T36" fmla="*/ 4145 w 5327"/>
              <a:gd name="T37" fmla="*/ 2784 h 5589"/>
              <a:gd name="T38" fmla="*/ 3950 w 5327"/>
              <a:gd name="T39" fmla="*/ 3060 h 5589"/>
              <a:gd name="T40" fmla="*/ 2675 w 5327"/>
              <a:gd name="T41" fmla="*/ 2955 h 5589"/>
              <a:gd name="T42" fmla="*/ 1374 w 5327"/>
              <a:gd name="T43" fmla="*/ 3636 h 5589"/>
              <a:gd name="T44" fmla="*/ 1132 w 5327"/>
              <a:gd name="T45" fmla="*/ 2957 h 5589"/>
              <a:gd name="T46" fmla="*/ 1026 w 5327"/>
              <a:gd name="T47" fmla="*/ 2356 h 5589"/>
              <a:gd name="T48" fmla="*/ 818 w 5327"/>
              <a:gd name="T49" fmla="*/ 1174 h 5589"/>
              <a:gd name="T50" fmla="*/ 3218 w 5327"/>
              <a:gd name="T51" fmla="*/ 352 h 5589"/>
              <a:gd name="T52" fmla="*/ 3892 w 5327"/>
              <a:gd name="T53" fmla="*/ 1349 h 5589"/>
              <a:gd name="T54" fmla="*/ 3999 w 5327"/>
              <a:gd name="T55" fmla="*/ 1952 h 5589"/>
              <a:gd name="T56" fmla="*/ 4102 w 5327"/>
              <a:gd name="T57" fmla="*/ 2539 h 5589"/>
              <a:gd name="T58" fmla="*/ 2341 w 5327"/>
              <a:gd name="T59" fmla="*/ 1184 h 5589"/>
              <a:gd name="T60" fmla="*/ 3167 w 5327"/>
              <a:gd name="T61" fmla="*/ 589 h 5589"/>
              <a:gd name="T62" fmla="*/ 1055 w 5327"/>
              <a:gd name="T63" fmla="*/ 1133 h 5589"/>
              <a:gd name="T64" fmla="*/ 2487 w 5327"/>
              <a:gd name="T65" fmla="*/ 2128 h 5589"/>
              <a:gd name="T66" fmla="*/ 3585 w 5327"/>
              <a:gd name="T67" fmla="*/ 991 h 5589"/>
              <a:gd name="T68" fmla="*/ 1370 w 5327"/>
              <a:gd name="T69" fmla="*/ 1478 h 5589"/>
              <a:gd name="T70" fmla="*/ 1630 w 5327"/>
              <a:gd name="T71" fmla="*/ 2343 h 5589"/>
              <a:gd name="T72" fmla="*/ 3506 w 5327"/>
              <a:gd name="T73" fmla="*/ 1885 h 5589"/>
              <a:gd name="T74" fmla="*/ 1368 w 5327"/>
              <a:gd name="T75" fmla="*/ 2913 h 5589"/>
              <a:gd name="T76" fmla="*/ 3466 w 5327"/>
              <a:gd name="T77" fmla="*/ 2296 h 5589"/>
              <a:gd name="T78" fmla="*/ 5111 w 5327"/>
              <a:gd name="T79" fmla="*/ 1861 h 5589"/>
              <a:gd name="T80" fmla="*/ 5097 w 5327"/>
              <a:gd name="T81" fmla="*/ 2165 h 5589"/>
              <a:gd name="T82" fmla="*/ 5280 w 5327"/>
              <a:gd name="T83" fmla="*/ 1861 h 5589"/>
              <a:gd name="T84" fmla="*/ 273 w 5327"/>
              <a:gd name="T85" fmla="*/ 1921 h 5589"/>
              <a:gd name="T86" fmla="*/ 443 w 5327"/>
              <a:gd name="T87" fmla="*/ 2091 h 5589"/>
              <a:gd name="T88" fmla="*/ 3886 w 5327"/>
              <a:gd name="T89" fmla="*/ 5349 h 5589"/>
              <a:gd name="T90" fmla="*/ 1567 w 5327"/>
              <a:gd name="T91" fmla="*/ 5589 h 5589"/>
              <a:gd name="T92" fmla="*/ 3886 w 5327"/>
              <a:gd name="T93" fmla="*/ 5349 h 5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327" h="5589">
                <a:moveTo>
                  <a:pt x="315" y="2922"/>
                </a:moveTo>
                <a:cubicBezTo>
                  <a:pt x="362" y="2969"/>
                  <a:pt x="362" y="3045"/>
                  <a:pt x="315" y="3092"/>
                </a:cubicBezTo>
                <a:cubicBezTo>
                  <a:pt x="292" y="3115"/>
                  <a:pt x="261" y="3127"/>
                  <a:pt x="230" y="3127"/>
                </a:cubicBezTo>
                <a:cubicBezTo>
                  <a:pt x="199" y="3127"/>
                  <a:pt x="169" y="3115"/>
                  <a:pt x="145" y="3092"/>
                </a:cubicBezTo>
                <a:lnTo>
                  <a:pt x="47" y="2994"/>
                </a:lnTo>
                <a:cubicBezTo>
                  <a:pt x="0" y="2947"/>
                  <a:pt x="0" y="2871"/>
                  <a:pt x="47" y="2824"/>
                </a:cubicBezTo>
                <a:cubicBezTo>
                  <a:pt x="94" y="2777"/>
                  <a:pt x="170" y="2777"/>
                  <a:pt x="217" y="2824"/>
                </a:cubicBezTo>
                <a:lnTo>
                  <a:pt x="315" y="2922"/>
                </a:lnTo>
                <a:close/>
                <a:moveTo>
                  <a:pt x="198" y="695"/>
                </a:moveTo>
                <a:cubicBezTo>
                  <a:pt x="229" y="695"/>
                  <a:pt x="260" y="683"/>
                  <a:pt x="283" y="659"/>
                </a:cubicBezTo>
                <a:lnTo>
                  <a:pt x="382" y="561"/>
                </a:lnTo>
                <a:cubicBezTo>
                  <a:pt x="429" y="514"/>
                  <a:pt x="429" y="438"/>
                  <a:pt x="382" y="391"/>
                </a:cubicBezTo>
                <a:cubicBezTo>
                  <a:pt x="335" y="344"/>
                  <a:pt x="259" y="344"/>
                  <a:pt x="212" y="391"/>
                </a:cubicBezTo>
                <a:lnTo>
                  <a:pt x="114" y="490"/>
                </a:lnTo>
                <a:cubicBezTo>
                  <a:pt x="67" y="536"/>
                  <a:pt x="67" y="612"/>
                  <a:pt x="114" y="659"/>
                </a:cubicBezTo>
                <a:cubicBezTo>
                  <a:pt x="137" y="683"/>
                  <a:pt x="168" y="695"/>
                  <a:pt x="198" y="695"/>
                </a:cubicBezTo>
                <a:close/>
                <a:moveTo>
                  <a:pt x="4398" y="1213"/>
                </a:moveTo>
                <a:cubicBezTo>
                  <a:pt x="4421" y="1236"/>
                  <a:pt x="4452" y="1248"/>
                  <a:pt x="4483" y="1248"/>
                </a:cubicBezTo>
                <a:cubicBezTo>
                  <a:pt x="4513" y="1248"/>
                  <a:pt x="4544" y="1236"/>
                  <a:pt x="4568" y="1213"/>
                </a:cubicBezTo>
                <a:cubicBezTo>
                  <a:pt x="4614" y="1166"/>
                  <a:pt x="4614" y="1090"/>
                  <a:pt x="4568" y="1043"/>
                </a:cubicBezTo>
                <a:lnTo>
                  <a:pt x="4469" y="944"/>
                </a:lnTo>
                <a:cubicBezTo>
                  <a:pt x="4422" y="898"/>
                  <a:pt x="4346" y="898"/>
                  <a:pt x="4299" y="944"/>
                </a:cubicBezTo>
                <a:cubicBezTo>
                  <a:pt x="4252" y="991"/>
                  <a:pt x="4252" y="1067"/>
                  <a:pt x="4299" y="1114"/>
                </a:cubicBezTo>
                <a:lnTo>
                  <a:pt x="4398" y="1213"/>
                </a:lnTo>
                <a:close/>
                <a:moveTo>
                  <a:pt x="4657" y="350"/>
                </a:moveTo>
                <a:cubicBezTo>
                  <a:pt x="4688" y="350"/>
                  <a:pt x="4718" y="339"/>
                  <a:pt x="4742" y="315"/>
                </a:cubicBezTo>
                <a:lnTo>
                  <a:pt x="4840" y="217"/>
                </a:lnTo>
                <a:cubicBezTo>
                  <a:pt x="4887" y="170"/>
                  <a:pt x="4887" y="94"/>
                  <a:pt x="4840" y="47"/>
                </a:cubicBezTo>
                <a:cubicBezTo>
                  <a:pt x="4793" y="0"/>
                  <a:pt x="4717" y="0"/>
                  <a:pt x="4670" y="47"/>
                </a:cubicBezTo>
                <a:lnTo>
                  <a:pt x="4572" y="146"/>
                </a:lnTo>
                <a:cubicBezTo>
                  <a:pt x="4525" y="192"/>
                  <a:pt x="4525" y="268"/>
                  <a:pt x="4572" y="315"/>
                </a:cubicBezTo>
                <a:cubicBezTo>
                  <a:pt x="4595" y="339"/>
                  <a:pt x="4626" y="350"/>
                  <a:pt x="4657" y="350"/>
                </a:cubicBezTo>
                <a:close/>
                <a:moveTo>
                  <a:pt x="4997" y="2969"/>
                </a:moveTo>
                <a:cubicBezTo>
                  <a:pt x="5037" y="3193"/>
                  <a:pt x="4823" y="3427"/>
                  <a:pt x="4378" y="3643"/>
                </a:cubicBezTo>
                <a:cubicBezTo>
                  <a:pt x="4022" y="3816"/>
                  <a:pt x="3549" y="3965"/>
                  <a:pt x="3032" y="4068"/>
                </a:cubicBezTo>
                <a:cubicBezTo>
                  <a:pt x="2974" y="4080"/>
                  <a:pt x="2850" y="4102"/>
                  <a:pt x="2847" y="4103"/>
                </a:cubicBezTo>
                <a:lnTo>
                  <a:pt x="2847" y="4821"/>
                </a:lnTo>
                <a:lnTo>
                  <a:pt x="3252" y="4821"/>
                </a:lnTo>
                <a:cubicBezTo>
                  <a:pt x="3319" y="4821"/>
                  <a:pt x="3372" y="4875"/>
                  <a:pt x="3372" y="4941"/>
                </a:cubicBezTo>
                <a:cubicBezTo>
                  <a:pt x="3372" y="5007"/>
                  <a:pt x="3319" y="5061"/>
                  <a:pt x="3252" y="5061"/>
                </a:cubicBezTo>
                <a:lnTo>
                  <a:pt x="2201" y="5061"/>
                </a:lnTo>
                <a:cubicBezTo>
                  <a:pt x="2135" y="5061"/>
                  <a:pt x="2081" y="5007"/>
                  <a:pt x="2081" y="4941"/>
                </a:cubicBezTo>
                <a:cubicBezTo>
                  <a:pt x="2081" y="4875"/>
                  <a:pt x="2135" y="4821"/>
                  <a:pt x="2201" y="4821"/>
                </a:cubicBezTo>
                <a:lnTo>
                  <a:pt x="2607" y="4821"/>
                </a:lnTo>
                <a:lnTo>
                  <a:pt x="2607" y="4141"/>
                </a:lnTo>
                <a:cubicBezTo>
                  <a:pt x="2112" y="4212"/>
                  <a:pt x="1644" y="4230"/>
                  <a:pt x="1269" y="4191"/>
                </a:cubicBezTo>
                <a:cubicBezTo>
                  <a:pt x="777" y="4140"/>
                  <a:pt x="496" y="3994"/>
                  <a:pt x="456" y="3769"/>
                </a:cubicBezTo>
                <a:cubicBezTo>
                  <a:pt x="426" y="3598"/>
                  <a:pt x="539" y="3425"/>
                  <a:pt x="793" y="3255"/>
                </a:cubicBezTo>
                <a:cubicBezTo>
                  <a:pt x="848" y="3218"/>
                  <a:pt x="922" y="3233"/>
                  <a:pt x="959" y="3288"/>
                </a:cubicBezTo>
                <a:cubicBezTo>
                  <a:pt x="996" y="3343"/>
                  <a:pt x="981" y="3417"/>
                  <a:pt x="926" y="3454"/>
                </a:cubicBezTo>
                <a:cubicBezTo>
                  <a:pt x="740" y="3579"/>
                  <a:pt x="684" y="3677"/>
                  <a:pt x="692" y="3728"/>
                </a:cubicBezTo>
                <a:cubicBezTo>
                  <a:pt x="703" y="3789"/>
                  <a:pt x="842" y="3905"/>
                  <a:pt x="1294" y="3952"/>
                </a:cubicBezTo>
                <a:cubicBezTo>
                  <a:pt x="1683" y="3993"/>
                  <a:pt x="2180" y="3968"/>
                  <a:pt x="2705" y="3884"/>
                </a:cubicBezTo>
                <a:cubicBezTo>
                  <a:pt x="2706" y="3883"/>
                  <a:pt x="2779" y="3871"/>
                  <a:pt x="2814" y="3865"/>
                </a:cubicBezTo>
                <a:cubicBezTo>
                  <a:pt x="3378" y="3766"/>
                  <a:pt x="3896" y="3610"/>
                  <a:pt x="4273" y="3427"/>
                </a:cubicBezTo>
                <a:cubicBezTo>
                  <a:pt x="4681" y="3229"/>
                  <a:pt x="4772" y="3072"/>
                  <a:pt x="4761" y="3010"/>
                </a:cubicBezTo>
                <a:cubicBezTo>
                  <a:pt x="4750" y="2949"/>
                  <a:pt x="4605" y="2829"/>
                  <a:pt x="4145" y="2784"/>
                </a:cubicBezTo>
                <a:lnTo>
                  <a:pt x="4187" y="3019"/>
                </a:lnTo>
                <a:cubicBezTo>
                  <a:pt x="4198" y="3084"/>
                  <a:pt x="4155" y="3146"/>
                  <a:pt x="4089" y="3158"/>
                </a:cubicBezTo>
                <a:cubicBezTo>
                  <a:pt x="4024" y="3169"/>
                  <a:pt x="3962" y="3126"/>
                  <a:pt x="3950" y="3060"/>
                </a:cubicBezTo>
                <a:lnTo>
                  <a:pt x="3820" y="2320"/>
                </a:lnTo>
                <a:cubicBezTo>
                  <a:pt x="3763" y="2374"/>
                  <a:pt x="3694" y="2429"/>
                  <a:pt x="3612" y="2487"/>
                </a:cubicBezTo>
                <a:cubicBezTo>
                  <a:pt x="3369" y="2656"/>
                  <a:pt x="3036" y="2823"/>
                  <a:pt x="2675" y="2955"/>
                </a:cubicBezTo>
                <a:cubicBezTo>
                  <a:pt x="2268" y="3104"/>
                  <a:pt x="1736" y="3235"/>
                  <a:pt x="1415" y="3180"/>
                </a:cubicBezTo>
                <a:lnTo>
                  <a:pt x="1471" y="3497"/>
                </a:lnTo>
                <a:cubicBezTo>
                  <a:pt x="1483" y="3563"/>
                  <a:pt x="1439" y="3625"/>
                  <a:pt x="1374" y="3636"/>
                </a:cubicBezTo>
                <a:cubicBezTo>
                  <a:pt x="1309" y="3648"/>
                  <a:pt x="1246" y="3604"/>
                  <a:pt x="1235" y="3539"/>
                </a:cubicBezTo>
                <a:lnTo>
                  <a:pt x="1133" y="2960"/>
                </a:lnTo>
                <a:cubicBezTo>
                  <a:pt x="1133" y="2959"/>
                  <a:pt x="1132" y="2958"/>
                  <a:pt x="1132" y="2957"/>
                </a:cubicBezTo>
                <a:cubicBezTo>
                  <a:pt x="1132" y="2957"/>
                  <a:pt x="1132" y="2956"/>
                  <a:pt x="1132" y="2956"/>
                </a:cubicBezTo>
                <a:lnTo>
                  <a:pt x="1027" y="2358"/>
                </a:lnTo>
                <a:cubicBezTo>
                  <a:pt x="1027" y="2357"/>
                  <a:pt x="1026" y="2357"/>
                  <a:pt x="1026" y="2356"/>
                </a:cubicBezTo>
                <a:cubicBezTo>
                  <a:pt x="1026" y="2355"/>
                  <a:pt x="1026" y="2355"/>
                  <a:pt x="1026" y="2354"/>
                </a:cubicBezTo>
                <a:lnTo>
                  <a:pt x="818" y="1175"/>
                </a:lnTo>
                <a:cubicBezTo>
                  <a:pt x="818" y="1175"/>
                  <a:pt x="818" y="1174"/>
                  <a:pt x="818" y="1174"/>
                </a:cubicBezTo>
                <a:cubicBezTo>
                  <a:pt x="790" y="1009"/>
                  <a:pt x="930" y="850"/>
                  <a:pt x="1233" y="702"/>
                </a:cubicBezTo>
                <a:cubicBezTo>
                  <a:pt x="1486" y="579"/>
                  <a:pt x="1832" y="475"/>
                  <a:pt x="2205" y="409"/>
                </a:cubicBezTo>
                <a:cubicBezTo>
                  <a:pt x="2578" y="343"/>
                  <a:pt x="2938" y="323"/>
                  <a:pt x="3218" y="352"/>
                </a:cubicBezTo>
                <a:cubicBezTo>
                  <a:pt x="3555" y="387"/>
                  <a:pt x="3740" y="489"/>
                  <a:pt x="3770" y="654"/>
                </a:cubicBezTo>
                <a:cubicBezTo>
                  <a:pt x="3770" y="654"/>
                  <a:pt x="3770" y="655"/>
                  <a:pt x="3770" y="655"/>
                </a:cubicBezTo>
                <a:lnTo>
                  <a:pt x="3892" y="1349"/>
                </a:lnTo>
                <a:cubicBezTo>
                  <a:pt x="3892" y="1350"/>
                  <a:pt x="3893" y="1350"/>
                  <a:pt x="3893" y="1351"/>
                </a:cubicBezTo>
                <a:cubicBezTo>
                  <a:pt x="3893" y="1352"/>
                  <a:pt x="3893" y="1353"/>
                  <a:pt x="3893" y="1353"/>
                </a:cubicBezTo>
                <a:lnTo>
                  <a:pt x="3999" y="1952"/>
                </a:lnTo>
                <a:cubicBezTo>
                  <a:pt x="3999" y="1952"/>
                  <a:pt x="3999" y="1952"/>
                  <a:pt x="3999" y="1952"/>
                </a:cubicBezTo>
                <a:cubicBezTo>
                  <a:pt x="3999" y="1952"/>
                  <a:pt x="3999" y="1953"/>
                  <a:pt x="3999" y="1953"/>
                </a:cubicBezTo>
                <a:lnTo>
                  <a:pt x="4102" y="2539"/>
                </a:lnTo>
                <a:cubicBezTo>
                  <a:pt x="4646" y="2582"/>
                  <a:pt x="4955" y="2730"/>
                  <a:pt x="4997" y="2969"/>
                </a:cubicBezTo>
                <a:close/>
                <a:moveTo>
                  <a:pt x="1421" y="1241"/>
                </a:moveTo>
                <a:cubicBezTo>
                  <a:pt x="1676" y="1264"/>
                  <a:pt x="2003" y="1244"/>
                  <a:pt x="2341" y="1184"/>
                </a:cubicBezTo>
                <a:cubicBezTo>
                  <a:pt x="2680" y="1125"/>
                  <a:pt x="2994" y="1032"/>
                  <a:pt x="3226" y="923"/>
                </a:cubicBezTo>
                <a:cubicBezTo>
                  <a:pt x="3476" y="806"/>
                  <a:pt x="3531" y="716"/>
                  <a:pt x="3533" y="696"/>
                </a:cubicBezTo>
                <a:cubicBezTo>
                  <a:pt x="3525" y="679"/>
                  <a:pt x="3442" y="613"/>
                  <a:pt x="3167" y="589"/>
                </a:cubicBezTo>
                <a:cubicBezTo>
                  <a:pt x="2912" y="566"/>
                  <a:pt x="2585" y="586"/>
                  <a:pt x="2247" y="646"/>
                </a:cubicBezTo>
                <a:cubicBezTo>
                  <a:pt x="1908" y="705"/>
                  <a:pt x="1594" y="798"/>
                  <a:pt x="1362" y="907"/>
                </a:cubicBezTo>
                <a:cubicBezTo>
                  <a:pt x="1112" y="1024"/>
                  <a:pt x="1057" y="1114"/>
                  <a:pt x="1055" y="1133"/>
                </a:cubicBezTo>
                <a:cubicBezTo>
                  <a:pt x="1063" y="1151"/>
                  <a:pt x="1146" y="1217"/>
                  <a:pt x="1421" y="1241"/>
                </a:cubicBezTo>
                <a:close/>
                <a:moveTo>
                  <a:pt x="1630" y="2343"/>
                </a:moveTo>
                <a:cubicBezTo>
                  <a:pt x="1872" y="2318"/>
                  <a:pt x="2176" y="2242"/>
                  <a:pt x="2487" y="2128"/>
                </a:cubicBezTo>
                <a:cubicBezTo>
                  <a:pt x="2823" y="2005"/>
                  <a:pt x="3134" y="1851"/>
                  <a:pt x="3360" y="1695"/>
                </a:cubicBezTo>
                <a:cubicBezTo>
                  <a:pt x="3613" y="1520"/>
                  <a:pt x="3658" y="1413"/>
                  <a:pt x="3656" y="1393"/>
                </a:cubicBezTo>
                <a:lnTo>
                  <a:pt x="3585" y="991"/>
                </a:lnTo>
                <a:cubicBezTo>
                  <a:pt x="3524" y="1037"/>
                  <a:pt x="3447" y="1083"/>
                  <a:pt x="3355" y="1128"/>
                </a:cubicBezTo>
                <a:cubicBezTo>
                  <a:pt x="3102" y="1251"/>
                  <a:pt x="2756" y="1355"/>
                  <a:pt x="2383" y="1421"/>
                </a:cubicBezTo>
                <a:cubicBezTo>
                  <a:pt x="2010" y="1486"/>
                  <a:pt x="1650" y="1507"/>
                  <a:pt x="1370" y="1478"/>
                </a:cubicBezTo>
                <a:cubicBezTo>
                  <a:pt x="1268" y="1467"/>
                  <a:pt x="1180" y="1450"/>
                  <a:pt x="1106" y="1428"/>
                </a:cubicBezTo>
                <a:lnTo>
                  <a:pt x="1262" y="2312"/>
                </a:lnTo>
                <a:cubicBezTo>
                  <a:pt x="1279" y="2329"/>
                  <a:pt x="1377" y="2369"/>
                  <a:pt x="1630" y="2343"/>
                </a:cubicBezTo>
                <a:close/>
                <a:moveTo>
                  <a:pt x="3762" y="1994"/>
                </a:moveTo>
                <a:lnTo>
                  <a:pt x="3714" y="1718"/>
                </a:lnTo>
                <a:cubicBezTo>
                  <a:pt x="3657" y="1772"/>
                  <a:pt x="3588" y="1828"/>
                  <a:pt x="3506" y="1885"/>
                </a:cubicBezTo>
                <a:cubicBezTo>
                  <a:pt x="3263" y="2055"/>
                  <a:pt x="2930" y="2221"/>
                  <a:pt x="2569" y="2354"/>
                </a:cubicBezTo>
                <a:cubicBezTo>
                  <a:pt x="2162" y="2503"/>
                  <a:pt x="1630" y="2634"/>
                  <a:pt x="1309" y="2579"/>
                </a:cubicBezTo>
                <a:lnTo>
                  <a:pt x="1368" y="2913"/>
                </a:lnTo>
                <a:cubicBezTo>
                  <a:pt x="1385" y="2931"/>
                  <a:pt x="1483" y="2970"/>
                  <a:pt x="1736" y="2944"/>
                </a:cubicBezTo>
                <a:cubicBezTo>
                  <a:pt x="1978" y="2920"/>
                  <a:pt x="2282" y="2843"/>
                  <a:pt x="2593" y="2730"/>
                </a:cubicBezTo>
                <a:cubicBezTo>
                  <a:pt x="2929" y="2606"/>
                  <a:pt x="3240" y="2452"/>
                  <a:pt x="3466" y="2296"/>
                </a:cubicBezTo>
                <a:cubicBezTo>
                  <a:pt x="3719" y="2121"/>
                  <a:pt x="3764" y="2013"/>
                  <a:pt x="3762" y="1994"/>
                </a:cubicBezTo>
                <a:close/>
                <a:moveTo>
                  <a:pt x="5280" y="1861"/>
                </a:moveTo>
                <a:cubicBezTo>
                  <a:pt x="5234" y="1815"/>
                  <a:pt x="5158" y="1815"/>
                  <a:pt x="5111" y="1861"/>
                </a:cubicBezTo>
                <a:lnTo>
                  <a:pt x="5012" y="1960"/>
                </a:lnTo>
                <a:cubicBezTo>
                  <a:pt x="4965" y="2007"/>
                  <a:pt x="4965" y="2083"/>
                  <a:pt x="5012" y="2130"/>
                </a:cubicBezTo>
                <a:cubicBezTo>
                  <a:pt x="5036" y="2153"/>
                  <a:pt x="5066" y="2165"/>
                  <a:pt x="5097" y="2165"/>
                </a:cubicBezTo>
                <a:cubicBezTo>
                  <a:pt x="5128" y="2165"/>
                  <a:pt x="5158" y="2153"/>
                  <a:pt x="5182" y="2130"/>
                </a:cubicBezTo>
                <a:lnTo>
                  <a:pt x="5280" y="2031"/>
                </a:lnTo>
                <a:cubicBezTo>
                  <a:pt x="5327" y="1984"/>
                  <a:pt x="5327" y="1908"/>
                  <a:pt x="5280" y="1861"/>
                </a:cubicBezTo>
                <a:close/>
                <a:moveTo>
                  <a:pt x="541" y="1823"/>
                </a:moveTo>
                <a:cubicBezTo>
                  <a:pt x="494" y="1776"/>
                  <a:pt x="418" y="1776"/>
                  <a:pt x="372" y="1823"/>
                </a:cubicBezTo>
                <a:lnTo>
                  <a:pt x="273" y="1921"/>
                </a:lnTo>
                <a:cubicBezTo>
                  <a:pt x="226" y="1968"/>
                  <a:pt x="226" y="2044"/>
                  <a:pt x="273" y="2091"/>
                </a:cubicBezTo>
                <a:cubicBezTo>
                  <a:pt x="296" y="2115"/>
                  <a:pt x="327" y="2126"/>
                  <a:pt x="358" y="2126"/>
                </a:cubicBezTo>
                <a:cubicBezTo>
                  <a:pt x="389" y="2126"/>
                  <a:pt x="419" y="2115"/>
                  <a:pt x="443" y="2091"/>
                </a:cubicBezTo>
                <a:lnTo>
                  <a:pt x="541" y="1993"/>
                </a:lnTo>
                <a:cubicBezTo>
                  <a:pt x="588" y="1946"/>
                  <a:pt x="588" y="1870"/>
                  <a:pt x="541" y="1823"/>
                </a:cubicBezTo>
                <a:close/>
                <a:moveTo>
                  <a:pt x="3886" y="5349"/>
                </a:moveTo>
                <a:lnTo>
                  <a:pt x="1567" y="5349"/>
                </a:lnTo>
                <a:cubicBezTo>
                  <a:pt x="1501" y="5349"/>
                  <a:pt x="1447" y="5403"/>
                  <a:pt x="1447" y="5469"/>
                </a:cubicBezTo>
                <a:cubicBezTo>
                  <a:pt x="1447" y="5535"/>
                  <a:pt x="1501" y="5589"/>
                  <a:pt x="1567" y="5589"/>
                </a:cubicBezTo>
                <a:lnTo>
                  <a:pt x="3886" y="5589"/>
                </a:lnTo>
                <a:cubicBezTo>
                  <a:pt x="3953" y="5589"/>
                  <a:pt x="4006" y="5535"/>
                  <a:pt x="4006" y="5469"/>
                </a:cubicBezTo>
                <a:cubicBezTo>
                  <a:pt x="4006" y="5403"/>
                  <a:pt x="3953" y="5349"/>
                  <a:pt x="3886" y="5349"/>
                </a:cubicBez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BD258-F66B-4F45-A658-7BEBECBF7E15}"/>
              </a:ext>
            </a:extLst>
          </p:cNvPr>
          <p:cNvSpPr txBox="1"/>
          <p:nvPr/>
        </p:nvSpPr>
        <p:spPr>
          <a:xfrm>
            <a:off x="644086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B46F3CB-0AE1-48D6-8A2C-CF622A69760F}"/>
              </a:ext>
            </a:extLst>
          </p:cNvPr>
          <p:cNvSpPr txBox="1"/>
          <p:nvPr/>
        </p:nvSpPr>
        <p:spPr>
          <a:xfrm>
            <a:off x="611247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的内容。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4B9E9DB-F91D-41D3-9CDC-571B67916083}"/>
              </a:ext>
            </a:extLst>
          </p:cNvPr>
          <p:cNvSpPr/>
          <p:nvPr/>
        </p:nvSpPr>
        <p:spPr>
          <a:xfrm>
            <a:off x="7144986" y="2652252"/>
            <a:ext cx="843504" cy="843504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xmlns="" id="{312203C7-A260-4B5F-B22B-22AA2454F1E9}"/>
              </a:ext>
            </a:extLst>
          </p:cNvPr>
          <p:cNvSpPr/>
          <p:nvPr/>
        </p:nvSpPr>
        <p:spPr>
          <a:xfrm>
            <a:off x="7270073" y="2843546"/>
            <a:ext cx="593331" cy="460917"/>
          </a:xfrm>
          <a:custGeom>
            <a:avLst/>
            <a:gdLst>
              <a:gd name="T0" fmla="*/ 3082 w 3980"/>
              <a:gd name="T1" fmla="*/ 2728 h 3096"/>
              <a:gd name="T2" fmla="*/ 3505 w 3980"/>
              <a:gd name="T3" fmla="*/ 1131 h 3096"/>
              <a:gd name="T4" fmla="*/ 3846 w 3980"/>
              <a:gd name="T5" fmla="*/ 1131 h 3096"/>
              <a:gd name="T6" fmla="*/ 3961 w 3980"/>
              <a:gd name="T7" fmla="*/ 1055 h 3096"/>
              <a:gd name="T8" fmla="*/ 3934 w 3980"/>
              <a:gd name="T9" fmla="*/ 919 h 3096"/>
              <a:gd name="T10" fmla="*/ 3279 w 3980"/>
              <a:gd name="T11" fmla="*/ 264 h 3096"/>
              <a:gd name="T12" fmla="*/ 3165 w 3980"/>
              <a:gd name="T13" fmla="*/ 231 h 3096"/>
              <a:gd name="T14" fmla="*/ 3075 w 3980"/>
              <a:gd name="T15" fmla="*/ 309 h 3096"/>
              <a:gd name="T16" fmla="*/ 2729 w 3980"/>
              <a:gd name="T17" fmla="*/ 1231 h 3096"/>
              <a:gd name="T18" fmla="*/ 1532 w 3980"/>
              <a:gd name="T19" fmla="*/ 46 h 3096"/>
              <a:gd name="T20" fmla="*/ 1396 w 3980"/>
              <a:gd name="T21" fmla="*/ 19 h 3096"/>
              <a:gd name="T22" fmla="*/ 1320 w 3980"/>
              <a:gd name="T23" fmla="*/ 134 h 3096"/>
              <a:gd name="T24" fmla="*/ 1320 w 3980"/>
              <a:gd name="T25" fmla="*/ 915 h 3096"/>
              <a:gd name="T26" fmla="*/ 876 w 3980"/>
              <a:gd name="T27" fmla="*/ 482 h 3096"/>
              <a:gd name="T28" fmla="*/ 741 w 3980"/>
              <a:gd name="T29" fmla="*/ 456 h 3096"/>
              <a:gd name="T30" fmla="*/ 665 w 3980"/>
              <a:gd name="T31" fmla="*/ 571 h 3096"/>
              <a:gd name="T32" fmla="*/ 665 w 3980"/>
              <a:gd name="T33" fmla="*/ 1975 h 3096"/>
              <a:gd name="T34" fmla="*/ 134 w 3980"/>
              <a:gd name="T35" fmla="*/ 1975 h 3096"/>
              <a:gd name="T36" fmla="*/ 19 w 3980"/>
              <a:gd name="T37" fmla="*/ 2051 h 3096"/>
              <a:gd name="T38" fmla="*/ 46 w 3980"/>
              <a:gd name="T39" fmla="*/ 2187 h 3096"/>
              <a:gd name="T40" fmla="*/ 920 w 3980"/>
              <a:gd name="T41" fmla="*/ 3060 h 3096"/>
              <a:gd name="T42" fmla="*/ 920 w 3980"/>
              <a:gd name="T43" fmla="*/ 3060 h 3096"/>
              <a:gd name="T44" fmla="*/ 1008 w 3980"/>
              <a:gd name="T45" fmla="*/ 3096 h 3096"/>
              <a:gd name="T46" fmla="*/ 2684 w 3980"/>
              <a:gd name="T47" fmla="*/ 3096 h 3096"/>
              <a:gd name="T48" fmla="*/ 2771 w 3980"/>
              <a:gd name="T49" fmla="*/ 3060 h 3096"/>
              <a:gd name="T50" fmla="*/ 3050 w 3980"/>
              <a:gd name="T51" fmla="*/ 2781 h 3096"/>
              <a:gd name="T52" fmla="*/ 3082 w 3980"/>
              <a:gd name="T53" fmla="*/ 2728 h 3096"/>
              <a:gd name="T54" fmla="*/ 1568 w 3980"/>
              <a:gd name="T55" fmla="*/ 432 h 3096"/>
              <a:gd name="T56" fmla="*/ 2633 w 3980"/>
              <a:gd name="T57" fmla="*/ 1486 h 3096"/>
              <a:gd name="T58" fmla="*/ 2438 w 3980"/>
              <a:gd name="T59" fmla="*/ 2007 h 3096"/>
              <a:gd name="T60" fmla="*/ 1568 w 3980"/>
              <a:gd name="T61" fmla="*/ 1158 h 3096"/>
              <a:gd name="T62" fmla="*/ 1568 w 3980"/>
              <a:gd name="T63" fmla="*/ 432 h 3096"/>
              <a:gd name="T64" fmla="*/ 665 w 3980"/>
              <a:gd name="T65" fmla="*/ 2223 h 3096"/>
              <a:gd name="T66" fmla="*/ 665 w 3980"/>
              <a:gd name="T67" fmla="*/ 2317 h 3096"/>
              <a:gd name="T68" fmla="*/ 671 w 3980"/>
              <a:gd name="T69" fmla="*/ 2356 h 3096"/>
              <a:gd name="T70" fmla="*/ 723 w 3980"/>
              <a:gd name="T71" fmla="*/ 2512 h 3096"/>
              <a:gd name="T72" fmla="*/ 434 w 3980"/>
              <a:gd name="T73" fmla="*/ 2223 h 3096"/>
              <a:gd name="T74" fmla="*/ 665 w 3980"/>
              <a:gd name="T75" fmla="*/ 2223 h 3096"/>
              <a:gd name="T76" fmla="*/ 2632 w 3980"/>
              <a:gd name="T77" fmla="*/ 2848 h 3096"/>
              <a:gd name="T78" fmla="*/ 1097 w 3980"/>
              <a:gd name="T79" fmla="*/ 2848 h 3096"/>
              <a:gd name="T80" fmla="*/ 913 w 3980"/>
              <a:gd name="T81" fmla="*/ 2297 h 3096"/>
              <a:gd name="T82" fmla="*/ 913 w 3980"/>
              <a:gd name="T83" fmla="*/ 865 h 3096"/>
              <a:gd name="T84" fmla="*/ 2786 w 3980"/>
              <a:gd name="T85" fmla="*/ 2694 h 3096"/>
              <a:gd name="T86" fmla="*/ 2632 w 3980"/>
              <a:gd name="T87" fmla="*/ 2848 h 3096"/>
              <a:gd name="T88" fmla="*/ 2897 w 3980"/>
              <a:gd name="T89" fmla="*/ 2456 h 3096"/>
              <a:gd name="T90" fmla="*/ 2630 w 3980"/>
              <a:gd name="T91" fmla="*/ 2195 h 3096"/>
              <a:gd name="T92" fmla="*/ 3031 w 3980"/>
              <a:gd name="T93" fmla="*/ 1131 h 3096"/>
              <a:gd name="T94" fmla="*/ 3248 w 3980"/>
              <a:gd name="T95" fmla="*/ 1131 h 3096"/>
              <a:gd name="T96" fmla="*/ 2897 w 3980"/>
              <a:gd name="T97" fmla="*/ 2456 h 3096"/>
              <a:gd name="T98" fmla="*/ 3124 w 3980"/>
              <a:gd name="T99" fmla="*/ 883 h 3096"/>
              <a:gd name="T100" fmla="*/ 3239 w 3980"/>
              <a:gd name="T101" fmla="*/ 576 h 3096"/>
              <a:gd name="T102" fmla="*/ 3546 w 3980"/>
              <a:gd name="T103" fmla="*/ 883 h 3096"/>
              <a:gd name="T104" fmla="*/ 3124 w 3980"/>
              <a:gd name="T105" fmla="*/ 883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80" h="3096">
                <a:moveTo>
                  <a:pt x="3082" y="2728"/>
                </a:moveTo>
                <a:cubicBezTo>
                  <a:pt x="3198" y="2332"/>
                  <a:pt x="3505" y="1131"/>
                  <a:pt x="3505" y="1131"/>
                </a:cubicBezTo>
                <a:lnTo>
                  <a:pt x="3846" y="1131"/>
                </a:lnTo>
                <a:cubicBezTo>
                  <a:pt x="3896" y="1131"/>
                  <a:pt x="3941" y="1101"/>
                  <a:pt x="3961" y="1055"/>
                </a:cubicBezTo>
                <a:cubicBezTo>
                  <a:pt x="3980" y="1008"/>
                  <a:pt x="3969" y="955"/>
                  <a:pt x="3934" y="919"/>
                </a:cubicBezTo>
                <a:lnTo>
                  <a:pt x="3279" y="264"/>
                </a:lnTo>
                <a:cubicBezTo>
                  <a:pt x="3249" y="235"/>
                  <a:pt x="3206" y="222"/>
                  <a:pt x="3165" y="231"/>
                </a:cubicBezTo>
                <a:cubicBezTo>
                  <a:pt x="3123" y="240"/>
                  <a:pt x="3089" y="269"/>
                  <a:pt x="3075" y="309"/>
                </a:cubicBezTo>
                <a:lnTo>
                  <a:pt x="2729" y="1231"/>
                </a:lnTo>
                <a:lnTo>
                  <a:pt x="1532" y="46"/>
                </a:lnTo>
                <a:cubicBezTo>
                  <a:pt x="1496" y="10"/>
                  <a:pt x="1443" y="0"/>
                  <a:pt x="1396" y="19"/>
                </a:cubicBezTo>
                <a:cubicBezTo>
                  <a:pt x="1350" y="39"/>
                  <a:pt x="1320" y="84"/>
                  <a:pt x="1320" y="134"/>
                </a:cubicBezTo>
                <a:lnTo>
                  <a:pt x="1320" y="915"/>
                </a:lnTo>
                <a:lnTo>
                  <a:pt x="876" y="482"/>
                </a:lnTo>
                <a:cubicBezTo>
                  <a:pt x="840" y="447"/>
                  <a:pt x="787" y="437"/>
                  <a:pt x="741" y="456"/>
                </a:cubicBezTo>
                <a:cubicBezTo>
                  <a:pt x="695" y="475"/>
                  <a:pt x="665" y="521"/>
                  <a:pt x="665" y="571"/>
                </a:cubicBezTo>
                <a:lnTo>
                  <a:pt x="665" y="1975"/>
                </a:lnTo>
                <a:lnTo>
                  <a:pt x="134" y="1975"/>
                </a:lnTo>
                <a:cubicBezTo>
                  <a:pt x="84" y="1975"/>
                  <a:pt x="39" y="2005"/>
                  <a:pt x="19" y="2051"/>
                </a:cubicBezTo>
                <a:cubicBezTo>
                  <a:pt x="0" y="2098"/>
                  <a:pt x="11" y="2151"/>
                  <a:pt x="46" y="2187"/>
                </a:cubicBezTo>
                <a:lnTo>
                  <a:pt x="920" y="3060"/>
                </a:lnTo>
                <a:cubicBezTo>
                  <a:pt x="920" y="3060"/>
                  <a:pt x="920" y="3060"/>
                  <a:pt x="920" y="3060"/>
                </a:cubicBezTo>
                <a:cubicBezTo>
                  <a:pt x="943" y="3083"/>
                  <a:pt x="974" y="3096"/>
                  <a:pt x="1008" y="3096"/>
                </a:cubicBezTo>
                <a:lnTo>
                  <a:pt x="2684" y="3096"/>
                </a:lnTo>
                <a:cubicBezTo>
                  <a:pt x="2717" y="3096"/>
                  <a:pt x="2748" y="3083"/>
                  <a:pt x="2771" y="3060"/>
                </a:cubicBezTo>
                <a:lnTo>
                  <a:pt x="3050" y="2781"/>
                </a:lnTo>
                <a:cubicBezTo>
                  <a:pt x="3064" y="2767"/>
                  <a:pt x="3076" y="2747"/>
                  <a:pt x="3082" y="2728"/>
                </a:cubicBezTo>
                <a:close/>
                <a:moveTo>
                  <a:pt x="1568" y="432"/>
                </a:moveTo>
                <a:lnTo>
                  <a:pt x="2633" y="1486"/>
                </a:lnTo>
                <a:lnTo>
                  <a:pt x="2438" y="2007"/>
                </a:lnTo>
                <a:lnTo>
                  <a:pt x="1568" y="1158"/>
                </a:lnTo>
                <a:lnTo>
                  <a:pt x="1568" y="432"/>
                </a:lnTo>
                <a:close/>
                <a:moveTo>
                  <a:pt x="665" y="2223"/>
                </a:moveTo>
                <a:lnTo>
                  <a:pt x="665" y="2317"/>
                </a:lnTo>
                <a:cubicBezTo>
                  <a:pt x="665" y="2331"/>
                  <a:pt x="667" y="2344"/>
                  <a:pt x="671" y="2356"/>
                </a:cubicBezTo>
                <a:lnTo>
                  <a:pt x="723" y="2512"/>
                </a:lnTo>
                <a:lnTo>
                  <a:pt x="434" y="2223"/>
                </a:lnTo>
                <a:lnTo>
                  <a:pt x="665" y="2223"/>
                </a:lnTo>
                <a:close/>
                <a:moveTo>
                  <a:pt x="2632" y="2848"/>
                </a:moveTo>
                <a:lnTo>
                  <a:pt x="1097" y="2848"/>
                </a:lnTo>
                <a:lnTo>
                  <a:pt x="913" y="2297"/>
                </a:lnTo>
                <a:lnTo>
                  <a:pt x="913" y="865"/>
                </a:lnTo>
                <a:lnTo>
                  <a:pt x="2786" y="2694"/>
                </a:lnTo>
                <a:lnTo>
                  <a:pt x="2632" y="2848"/>
                </a:lnTo>
                <a:close/>
                <a:moveTo>
                  <a:pt x="2897" y="2456"/>
                </a:moveTo>
                <a:lnTo>
                  <a:pt x="2630" y="2195"/>
                </a:lnTo>
                <a:lnTo>
                  <a:pt x="3031" y="1131"/>
                </a:lnTo>
                <a:lnTo>
                  <a:pt x="3248" y="1131"/>
                </a:lnTo>
                <a:lnTo>
                  <a:pt x="2897" y="2456"/>
                </a:lnTo>
                <a:close/>
                <a:moveTo>
                  <a:pt x="3124" y="883"/>
                </a:moveTo>
                <a:lnTo>
                  <a:pt x="3239" y="576"/>
                </a:lnTo>
                <a:lnTo>
                  <a:pt x="3546" y="883"/>
                </a:lnTo>
                <a:lnTo>
                  <a:pt x="3124" y="883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97E5B2-6584-4670-8153-CFD85EFEDE30}"/>
              </a:ext>
            </a:extLst>
          </p:cNvPr>
          <p:cNvSpPr txBox="1"/>
          <p:nvPr/>
        </p:nvSpPr>
        <p:spPr>
          <a:xfrm>
            <a:off x="9382343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E1692E6-B84F-4D88-A72C-F0A548857D5C}"/>
              </a:ext>
            </a:extLst>
          </p:cNvPr>
          <p:cNvSpPr txBox="1"/>
          <p:nvPr/>
        </p:nvSpPr>
        <p:spPr>
          <a:xfrm>
            <a:off x="9053961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5EE2D6-6740-4FA0-BE4C-0FD38DB87C81}"/>
              </a:ext>
            </a:extLst>
          </p:cNvPr>
          <p:cNvSpPr/>
          <p:nvPr/>
        </p:nvSpPr>
        <p:spPr>
          <a:xfrm>
            <a:off x="10086469" y="2652252"/>
            <a:ext cx="843504" cy="843504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xmlns="" id="{84D5A6CC-19D7-46C8-AF00-19DF22FF8E3A}"/>
              </a:ext>
            </a:extLst>
          </p:cNvPr>
          <p:cNvSpPr/>
          <p:nvPr/>
        </p:nvSpPr>
        <p:spPr>
          <a:xfrm>
            <a:off x="10269289" y="2777339"/>
            <a:ext cx="477865" cy="593331"/>
          </a:xfrm>
          <a:custGeom>
            <a:avLst/>
            <a:gdLst>
              <a:gd name="T0" fmla="*/ 2180 w 4600"/>
              <a:gd name="T1" fmla="*/ 120 h 5719"/>
              <a:gd name="T2" fmla="*/ 2420 w 4600"/>
              <a:gd name="T3" fmla="*/ 120 h 5719"/>
              <a:gd name="T4" fmla="*/ 2300 w 4600"/>
              <a:gd name="T5" fmla="*/ 585 h 5719"/>
              <a:gd name="T6" fmla="*/ 4600 w 4600"/>
              <a:gd name="T7" fmla="*/ 1522 h 5719"/>
              <a:gd name="T8" fmla="*/ 4115 w 4600"/>
              <a:gd name="T9" fmla="*/ 4391 h 5719"/>
              <a:gd name="T10" fmla="*/ 2420 w 4600"/>
              <a:gd name="T11" fmla="*/ 4951 h 5719"/>
              <a:gd name="T12" fmla="*/ 2945 w 4600"/>
              <a:gd name="T13" fmla="*/ 5071 h 5719"/>
              <a:gd name="T14" fmla="*/ 1774 w 4600"/>
              <a:gd name="T15" fmla="*/ 5191 h 5719"/>
              <a:gd name="T16" fmla="*/ 1774 w 4600"/>
              <a:gd name="T17" fmla="*/ 4951 h 5719"/>
              <a:gd name="T18" fmla="*/ 2180 w 4600"/>
              <a:gd name="T19" fmla="*/ 4391 h 5719"/>
              <a:gd name="T20" fmla="*/ 0 w 4600"/>
              <a:gd name="T21" fmla="*/ 3907 h 5719"/>
              <a:gd name="T22" fmla="*/ 484 w 4600"/>
              <a:gd name="T23" fmla="*/ 1037 h 5719"/>
              <a:gd name="T24" fmla="*/ 4600 w 4600"/>
              <a:gd name="T25" fmla="*/ 1522 h 5719"/>
              <a:gd name="T26" fmla="*/ 4115 w 4600"/>
              <a:gd name="T27" fmla="*/ 1277 h 5719"/>
              <a:gd name="T28" fmla="*/ 240 w 4600"/>
              <a:gd name="T29" fmla="*/ 1522 h 5719"/>
              <a:gd name="T30" fmla="*/ 1095 w 4600"/>
              <a:gd name="T31" fmla="*/ 2093 h 5719"/>
              <a:gd name="T32" fmla="*/ 1095 w 4600"/>
              <a:gd name="T33" fmla="*/ 2333 h 5719"/>
              <a:gd name="T34" fmla="*/ 240 w 4600"/>
              <a:gd name="T35" fmla="*/ 3095 h 5719"/>
              <a:gd name="T36" fmla="*/ 1215 w 4600"/>
              <a:gd name="T37" fmla="*/ 3215 h 5719"/>
              <a:gd name="T38" fmla="*/ 240 w 4600"/>
              <a:gd name="T39" fmla="*/ 3335 h 5719"/>
              <a:gd name="T40" fmla="*/ 484 w 4600"/>
              <a:gd name="T41" fmla="*/ 4151 h 5719"/>
              <a:gd name="T42" fmla="*/ 4360 w 4600"/>
              <a:gd name="T43" fmla="*/ 3907 h 5719"/>
              <a:gd name="T44" fmla="*/ 3429 w 4600"/>
              <a:gd name="T45" fmla="*/ 3335 h 5719"/>
              <a:gd name="T46" fmla="*/ 3429 w 4600"/>
              <a:gd name="T47" fmla="*/ 3095 h 5719"/>
              <a:gd name="T48" fmla="*/ 4360 w 4600"/>
              <a:gd name="T49" fmla="*/ 2333 h 5719"/>
              <a:gd name="T50" fmla="*/ 3309 w 4600"/>
              <a:gd name="T51" fmla="*/ 2213 h 5719"/>
              <a:gd name="T52" fmla="*/ 4360 w 4600"/>
              <a:gd name="T53" fmla="*/ 2093 h 5719"/>
              <a:gd name="T54" fmla="*/ 3320 w 4600"/>
              <a:gd name="T55" fmla="*/ 709 h 5719"/>
              <a:gd name="T56" fmla="*/ 3479 w 4600"/>
              <a:gd name="T57" fmla="*/ 651 h 5719"/>
              <a:gd name="T58" fmla="*/ 3582 w 4600"/>
              <a:gd name="T59" fmla="*/ 147 h 5719"/>
              <a:gd name="T60" fmla="*/ 3262 w 4600"/>
              <a:gd name="T61" fmla="*/ 550 h 5719"/>
              <a:gd name="T62" fmla="*/ 1120 w 4600"/>
              <a:gd name="T63" fmla="*/ 651 h 5719"/>
              <a:gd name="T64" fmla="*/ 1279 w 4600"/>
              <a:gd name="T65" fmla="*/ 709 h 5719"/>
              <a:gd name="T66" fmla="*/ 1177 w 4600"/>
              <a:gd name="T67" fmla="*/ 205 h 5719"/>
              <a:gd name="T68" fmla="*/ 959 w 4600"/>
              <a:gd name="T69" fmla="*/ 306 h 5719"/>
              <a:gd name="T70" fmla="*/ 3459 w 4600"/>
              <a:gd name="T71" fmla="*/ 5479 h 5719"/>
              <a:gd name="T72" fmla="*/ 1020 w 4600"/>
              <a:gd name="T73" fmla="*/ 5599 h 5719"/>
              <a:gd name="T74" fmla="*/ 3459 w 4600"/>
              <a:gd name="T75" fmla="*/ 5719 h 5719"/>
              <a:gd name="T76" fmla="*/ 3459 w 4600"/>
              <a:gd name="T77" fmla="*/ 5479 h 5719"/>
              <a:gd name="T78" fmla="*/ 2980 w 4600"/>
              <a:gd name="T79" fmla="*/ 2817 h 5719"/>
              <a:gd name="T80" fmla="*/ 1756 w 4600"/>
              <a:gd name="T81" fmla="*/ 3468 h 5719"/>
              <a:gd name="T82" fmla="*/ 1696 w 4600"/>
              <a:gd name="T83" fmla="*/ 2064 h 5719"/>
              <a:gd name="T84" fmla="*/ 1877 w 4600"/>
              <a:gd name="T85" fmla="*/ 1961 h 5719"/>
              <a:gd name="T86" fmla="*/ 3039 w 4600"/>
              <a:gd name="T87" fmla="*/ 2714 h 5719"/>
              <a:gd name="T88" fmla="*/ 1936 w 4600"/>
              <a:gd name="T89" fmla="*/ 2274 h 5719"/>
              <a:gd name="T90" fmla="*/ 2683 w 4600"/>
              <a:gd name="T91" fmla="*/ 2714 h 5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00" h="5719">
                <a:moveTo>
                  <a:pt x="2180" y="465"/>
                </a:moveTo>
                <a:lnTo>
                  <a:pt x="2180" y="120"/>
                </a:lnTo>
                <a:cubicBezTo>
                  <a:pt x="2180" y="54"/>
                  <a:pt x="2233" y="0"/>
                  <a:pt x="2300" y="0"/>
                </a:cubicBezTo>
                <a:cubicBezTo>
                  <a:pt x="2366" y="0"/>
                  <a:pt x="2420" y="54"/>
                  <a:pt x="2420" y="120"/>
                </a:cubicBezTo>
                <a:lnTo>
                  <a:pt x="2420" y="465"/>
                </a:lnTo>
                <a:cubicBezTo>
                  <a:pt x="2420" y="531"/>
                  <a:pt x="2366" y="585"/>
                  <a:pt x="2300" y="585"/>
                </a:cubicBezTo>
                <a:cubicBezTo>
                  <a:pt x="2233" y="585"/>
                  <a:pt x="2180" y="531"/>
                  <a:pt x="2180" y="465"/>
                </a:cubicBezTo>
                <a:close/>
                <a:moveTo>
                  <a:pt x="4600" y="1522"/>
                </a:moveTo>
                <a:lnTo>
                  <a:pt x="4600" y="3907"/>
                </a:lnTo>
                <a:cubicBezTo>
                  <a:pt x="4600" y="4174"/>
                  <a:pt x="4382" y="4391"/>
                  <a:pt x="4115" y="4391"/>
                </a:cubicBezTo>
                <a:lnTo>
                  <a:pt x="2420" y="4391"/>
                </a:lnTo>
                <a:lnTo>
                  <a:pt x="2420" y="4951"/>
                </a:lnTo>
                <a:lnTo>
                  <a:pt x="2825" y="4951"/>
                </a:lnTo>
                <a:cubicBezTo>
                  <a:pt x="2892" y="4951"/>
                  <a:pt x="2945" y="5005"/>
                  <a:pt x="2945" y="5071"/>
                </a:cubicBezTo>
                <a:cubicBezTo>
                  <a:pt x="2945" y="5137"/>
                  <a:pt x="2892" y="5191"/>
                  <a:pt x="2825" y="5191"/>
                </a:cubicBezTo>
                <a:lnTo>
                  <a:pt x="1774" y="5191"/>
                </a:lnTo>
                <a:cubicBezTo>
                  <a:pt x="1708" y="5191"/>
                  <a:pt x="1654" y="5137"/>
                  <a:pt x="1654" y="5071"/>
                </a:cubicBezTo>
                <a:cubicBezTo>
                  <a:pt x="1654" y="5005"/>
                  <a:pt x="1708" y="4951"/>
                  <a:pt x="1774" y="4951"/>
                </a:cubicBezTo>
                <a:lnTo>
                  <a:pt x="2180" y="4951"/>
                </a:lnTo>
                <a:lnTo>
                  <a:pt x="2180" y="4391"/>
                </a:lnTo>
                <a:lnTo>
                  <a:pt x="484" y="4391"/>
                </a:lnTo>
                <a:cubicBezTo>
                  <a:pt x="217" y="4391"/>
                  <a:pt x="0" y="4174"/>
                  <a:pt x="0" y="3907"/>
                </a:cubicBezTo>
                <a:lnTo>
                  <a:pt x="0" y="1522"/>
                </a:lnTo>
                <a:cubicBezTo>
                  <a:pt x="0" y="1254"/>
                  <a:pt x="217" y="1037"/>
                  <a:pt x="484" y="1037"/>
                </a:cubicBezTo>
                <a:lnTo>
                  <a:pt x="4115" y="1037"/>
                </a:lnTo>
                <a:cubicBezTo>
                  <a:pt x="4382" y="1037"/>
                  <a:pt x="4600" y="1254"/>
                  <a:pt x="4600" y="1522"/>
                </a:cubicBezTo>
                <a:close/>
                <a:moveTo>
                  <a:pt x="4360" y="1522"/>
                </a:moveTo>
                <a:cubicBezTo>
                  <a:pt x="4360" y="1387"/>
                  <a:pt x="4250" y="1277"/>
                  <a:pt x="4115" y="1277"/>
                </a:cubicBezTo>
                <a:lnTo>
                  <a:pt x="484" y="1277"/>
                </a:lnTo>
                <a:cubicBezTo>
                  <a:pt x="349" y="1277"/>
                  <a:pt x="240" y="1387"/>
                  <a:pt x="240" y="1522"/>
                </a:cubicBezTo>
                <a:lnTo>
                  <a:pt x="240" y="2093"/>
                </a:lnTo>
                <a:lnTo>
                  <a:pt x="1095" y="2093"/>
                </a:lnTo>
                <a:cubicBezTo>
                  <a:pt x="1161" y="2093"/>
                  <a:pt x="1215" y="2147"/>
                  <a:pt x="1215" y="2213"/>
                </a:cubicBezTo>
                <a:cubicBezTo>
                  <a:pt x="1215" y="2279"/>
                  <a:pt x="1161" y="2333"/>
                  <a:pt x="1095" y="2333"/>
                </a:cubicBezTo>
                <a:lnTo>
                  <a:pt x="240" y="2333"/>
                </a:lnTo>
                <a:lnTo>
                  <a:pt x="240" y="3095"/>
                </a:lnTo>
                <a:lnTo>
                  <a:pt x="1095" y="3095"/>
                </a:lnTo>
                <a:cubicBezTo>
                  <a:pt x="1161" y="3095"/>
                  <a:pt x="1215" y="3149"/>
                  <a:pt x="1215" y="3215"/>
                </a:cubicBezTo>
                <a:cubicBezTo>
                  <a:pt x="1215" y="3282"/>
                  <a:pt x="1161" y="3335"/>
                  <a:pt x="1095" y="3335"/>
                </a:cubicBezTo>
                <a:lnTo>
                  <a:pt x="240" y="3335"/>
                </a:lnTo>
                <a:lnTo>
                  <a:pt x="240" y="3907"/>
                </a:lnTo>
                <a:cubicBezTo>
                  <a:pt x="240" y="4041"/>
                  <a:pt x="349" y="4151"/>
                  <a:pt x="484" y="4151"/>
                </a:cubicBezTo>
                <a:lnTo>
                  <a:pt x="4115" y="4151"/>
                </a:lnTo>
                <a:cubicBezTo>
                  <a:pt x="4250" y="4151"/>
                  <a:pt x="4360" y="4041"/>
                  <a:pt x="4360" y="3907"/>
                </a:cubicBezTo>
                <a:lnTo>
                  <a:pt x="4360" y="3335"/>
                </a:lnTo>
                <a:lnTo>
                  <a:pt x="3429" y="3335"/>
                </a:lnTo>
                <a:cubicBezTo>
                  <a:pt x="3363" y="3335"/>
                  <a:pt x="3309" y="3282"/>
                  <a:pt x="3309" y="3215"/>
                </a:cubicBezTo>
                <a:cubicBezTo>
                  <a:pt x="3309" y="3149"/>
                  <a:pt x="3363" y="3095"/>
                  <a:pt x="3429" y="3095"/>
                </a:cubicBezTo>
                <a:lnTo>
                  <a:pt x="4360" y="3095"/>
                </a:lnTo>
                <a:lnTo>
                  <a:pt x="4360" y="2333"/>
                </a:lnTo>
                <a:lnTo>
                  <a:pt x="3429" y="2333"/>
                </a:lnTo>
                <a:cubicBezTo>
                  <a:pt x="3363" y="2333"/>
                  <a:pt x="3309" y="2279"/>
                  <a:pt x="3309" y="2213"/>
                </a:cubicBezTo>
                <a:cubicBezTo>
                  <a:pt x="3309" y="2147"/>
                  <a:pt x="3363" y="2093"/>
                  <a:pt x="3429" y="2093"/>
                </a:cubicBezTo>
                <a:lnTo>
                  <a:pt x="4360" y="2093"/>
                </a:lnTo>
                <a:lnTo>
                  <a:pt x="4360" y="1522"/>
                </a:lnTo>
                <a:close/>
                <a:moveTo>
                  <a:pt x="3320" y="709"/>
                </a:moveTo>
                <a:cubicBezTo>
                  <a:pt x="3336" y="717"/>
                  <a:pt x="3353" y="720"/>
                  <a:pt x="3370" y="720"/>
                </a:cubicBezTo>
                <a:cubicBezTo>
                  <a:pt x="3416" y="720"/>
                  <a:pt x="3459" y="695"/>
                  <a:pt x="3479" y="651"/>
                </a:cubicBezTo>
                <a:lnTo>
                  <a:pt x="3640" y="306"/>
                </a:lnTo>
                <a:cubicBezTo>
                  <a:pt x="3668" y="246"/>
                  <a:pt x="3642" y="175"/>
                  <a:pt x="3582" y="147"/>
                </a:cubicBezTo>
                <a:cubicBezTo>
                  <a:pt x="3522" y="119"/>
                  <a:pt x="3451" y="145"/>
                  <a:pt x="3423" y="205"/>
                </a:cubicBezTo>
                <a:lnTo>
                  <a:pt x="3262" y="550"/>
                </a:lnTo>
                <a:cubicBezTo>
                  <a:pt x="3234" y="610"/>
                  <a:pt x="3260" y="681"/>
                  <a:pt x="3320" y="709"/>
                </a:cubicBezTo>
                <a:close/>
                <a:moveTo>
                  <a:pt x="1120" y="651"/>
                </a:moveTo>
                <a:cubicBezTo>
                  <a:pt x="1140" y="695"/>
                  <a:pt x="1183" y="720"/>
                  <a:pt x="1229" y="720"/>
                </a:cubicBezTo>
                <a:cubicBezTo>
                  <a:pt x="1246" y="720"/>
                  <a:pt x="1263" y="717"/>
                  <a:pt x="1279" y="709"/>
                </a:cubicBezTo>
                <a:cubicBezTo>
                  <a:pt x="1339" y="681"/>
                  <a:pt x="1365" y="610"/>
                  <a:pt x="1337" y="550"/>
                </a:cubicBezTo>
                <a:lnTo>
                  <a:pt x="1177" y="205"/>
                </a:lnTo>
                <a:cubicBezTo>
                  <a:pt x="1149" y="145"/>
                  <a:pt x="1077" y="119"/>
                  <a:pt x="1017" y="147"/>
                </a:cubicBezTo>
                <a:cubicBezTo>
                  <a:pt x="957" y="175"/>
                  <a:pt x="931" y="246"/>
                  <a:pt x="959" y="306"/>
                </a:cubicBezTo>
                <a:lnTo>
                  <a:pt x="1120" y="651"/>
                </a:lnTo>
                <a:close/>
                <a:moveTo>
                  <a:pt x="3459" y="5479"/>
                </a:moveTo>
                <a:lnTo>
                  <a:pt x="1140" y="5479"/>
                </a:lnTo>
                <a:cubicBezTo>
                  <a:pt x="1073" y="5479"/>
                  <a:pt x="1020" y="5533"/>
                  <a:pt x="1020" y="5599"/>
                </a:cubicBezTo>
                <a:cubicBezTo>
                  <a:pt x="1020" y="5665"/>
                  <a:pt x="1073" y="5719"/>
                  <a:pt x="1140" y="5719"/>
                </a:cubicBezTo>
                <a:lnTo>
                  <a:pt x="3459" y="5719"/>
                </a:lnTo>
                <a:cubicBezTo>
                  <a:pt x="3526" y="5719"/>
                  <a:pt x="3579" y="5665"/>
                  <a:pt x="3579" y="5599"/>
                </a:cubicBezTo>
                <a:cubicBezTo>
                  <a:pt x="3579" y="5533"/>
                  <a:pt x="3526" y="5479"/>
                  <a:pt x="3459" y="5479"/>
                </a:cubicBezTo>
                <a:close/>
                <a:moveTo>
                  <a:pt x="3039" y="2714"/>
                </a:moveTo>
                <a:cubicBezTo>
                  <a:pt x="3039" y="2757"/>
                  <a:pt x="3016" y="2796"/>
                  <a:pt x="2980" y="2817"/>
                </a:cubicBezTo>
                <a:lnTo>
                  <a:pt x="1877" y="3467"/>
                </a:lnTo>
                <a:cubicBezTo>
                  <a:pt x="1813" y="3498"/>
                  <a:pt x="1775" y="3479"/>
                  <a:pt x="1756" y="3468"/>
                </a:cubicBezTo>
                <a:cubicBezTo>
                  <a:pt x="1719" y="3447"/>
                  <a:pt x="1696" y="3407"/>
                  <a:pt x="1696" y="3364"/>
                </a:cubicBezTo>
                <a:lnTo>
                  <a:pt x="1696" y="2064"/>
                </a:lnTo>
                <a:cubicBezTo>
                  <a:pt x="1696" y="2021"/>
                  <a:pt x="1719" y="1981"/>
                  <a:pt x="1756" y="1960"/>
                </a:cubicBezTo>
                <a:cubicBezTo>
                  <a:pt x="1794" y="1939"/>
                  <a:pt x="1840" y="1939"/>
                  <a:pt x="1877" y="1961"/>
                </a:cubicBezTo>
                <a:lnTo>
                  <a:pt x="2980" y="2611"/>
                </a:lnTo>
                <a:cubicBezTo>
                  <a:pt x="3016" y="2632"/>
                  <a:pt x="3039" y="2672"/>
                  <a:pt x="3039" y="2714"/>
                </a:cubicBezTo>
                <a:close/>
                <a:moveTo>
                  <a:pt x="2683" y="2714"/>
                </a:moveTo>
                <a:lnTo>
                  <a:pt x="1936" y="2274"/>
                </a:lnTo>
                <a:lnTo>
                  <a:pt x="1936" y="3154"/>
                </a:lnTo>
                <a:lnTo>
                  <a:pt x="2683" y="2714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5174C-B43E-4168-8451-3FB3A19AF3A4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年度工作概述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D8C57ED-BD76-45C1-BB39-B3C6895312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47729" y="199502"/>
            <a:ext cx="1817213" cy="57849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273D2A9-8B57-4289-99BB-56B096F0C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" y="6662728"/>
            <a:ext cx="12191998" cy="250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76527" y="2566753"/>
            <a:ext cx="1014502" cy="1014502"/>
          </a:xfrm>
          <a:prstGeom prst="ellipse">
            <a:avLst/>
          </a:prstGeom>
          <a:noFill/>
          <a:ln w="28575">
            <a:gradFill>
              <a:gsLst>
                <a:gs pos="0">
                  <a:srgbClr val="2328EE"/>
                </a:gs>
                <a:gs pos="100000">
                  <a:srgbClr val="2695EB"/>
                </a:gs>
              </a:gsLst>
              <a:lin ang="16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FF28E20-39CB-4A7E-8AD3-C0FE6544FC48}"/>
              </a:ext>
            </a:extLst>
          </p:cNvPr>
          <p:cNvGrpSpPr/>
          <p:nvPr/>
        </p:nvGrpSpPr>
        <p:grpSpPr>
          <a:xfrm rot="827793">
            <a:off x="1960476" y="2342930"/>
            <a:ext cx="402124" cy="252243"/>
            <a:chOff x="6572214" y="5460331"/>
            <a:chExt cx="402124" cy="252243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EF97F7F5-3FA3-4BE6-AD05-405B4D34F079}"/>
                </a:ext>
              </a:extLst>
            </p:cNvPr>
            <p:cNvSpPr/>
            <p:nvPr/>
          </p:nvSpPr>
          <p:spPr>
            <a:xfrm rot="10567252" flipV="1">
              <a:off x="6572214" y="5460331"/>
              <a:ext cx="49565" cy="227999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0125A94-C1FD-4CE7-AD7B-3DAB3AFB16EE}"/>
                </a:ext>
              </a:extLst>
            </p:cNvPr>
            <p:cNvSpPr/>
            <p:nvPr/>
          </p:nvSpPr>
          <p:spPr>
            <a:xfrm rot="1496568" flipH="1">
              <a:off x="6702658" y="548457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7307E5B4-2B7C-4578-93DF-BED033853274}"/>
                </a:ext>
              </a:extLst>
            </p:cNvPr>
            <p:cNvSpPr/>
            <p:nvPr/>
          </p:nvSpPr>
          <p:spPr>
            <a:xfrm rot="3396239" flipH="1">
              <a:off x="6835556" y="556780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4082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箭头: V 形 6">
            <a:extLst>
              <a:ext uri="{FF2B5EF4-FFF2-40B4-BE49-F238E27FC236}">
                <a16:creationId xmlns:a16="http://schemas.microsoft.com/office/drawing/2014/main" xmlns="" id="{A01A7705-300F-436B-879F-81F108AFC852}"/>
              </a:ext>
            </a:extLst>
          </p:cNvPr>
          <p:cNvSpPr/>
          <p:nvPr/>
        </p:nvSpPr>
        <p:spPr>
          <a:xfrm>
            <a:off x="303767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xmlns="" id="{38A428CE-1637-4825-BBE1-D0C77C7EBB1B}"/>
              </a:ext>
            </a:extLst>
          </p:cNvPr>
          <p:cNvSpPr/>
          <p:nvPr/>
        </p:nvSpPr>
        <p:spPr>
          <a:xfrm>
            <a:off x="597915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xmlns="" id="{7AF427FE-953F-43D8-A2FB-24C3E1F2D861}"/>
              </a:ext>
            </a:extLst>
          </p:cNvPr>
          <p:cNvSpPr/>
          <p:nvPr/>
        </p:nvSpPr>
        <p:spPr>
          <a:xfrm>
            <a:off x="8920638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E51C7BB-EDF6-478E-AC55-FBADDF277EC8}"/>
              </a:ext>
            </a:extLst>
          </p:cNvPr>
          <p:cNvSpPr txBox="1"/>
          <p:nvPr/>
        </p:nvSpPr>
        <p:spPr>
          <a:xfrm>
            <a:off x="55790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9576024-5DEC-41E6-8D9D-F2C26838EA20}"/>
              </a:ext>
            </a:extLst>
          </p:cNvPr>
          <p:cNvSpPr txBox="1"/>
          <p:nvPr/>
        </p:nvSpPr>
        <p:spPr>
          <a:xfrm>
            <a:off x="22951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EF1D74E-2F09-4C6D-A66F-4F38AF4BD704}"/>
              </a:ext>
            </a:extLst>
          </p:cNvPr>
          <p:cNvSpPr/>
          <p:nvPr/>
        </p:nvSpPr>
        <p:spPr>
          <a:xfrm>
            <a:off x="1262026" y="2652252"/>
            <a:ext cx="843504" cy="8435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A83A3032-80A4-4B8F-B3DD-13376FD7B546}"/>
              </a:ext>
            </a:extLst>
          </p:cNvPr>
          <p:cNvSpPr/>
          <p:nvPr/>
        </p:nvSpPr>
        <p:spPr>
          <a:xfrm>
            <a:off x="1387113" y="2839762"/>
            <a:ext cx="593331" cy="468485"/>
          </a:xfrm>
          <a:custGeom>
            <a:avLst/>
            <a:gdLst>
              <a:gd name="T0" fmla="*/ 4729 w 6835"/>
              <a:gd name="T1" fmla="*/ 1403 h 5404"/>
              <a:gd name="T2" fmla="*/ 3535 w 6835"/>
              <a:gd name="T3" fmla="*/ 56 h 5404"/>
              <a:gd name="T4" fmla="*/ 2345 w 6835"/>
              <a:gd name="T5" fmla="*/ 1313 h 5404"/>
              <a:gd name="T6" fmla="*/ 1829 w 6835"/>
              <a:gd name="T7" fmla="*/ 1987 h 5404"/>
              <a:gd name="T8" fmla="*/ 151 w 6835"/>
              <a:gd name="T9" fmla="*/ 4551 h 5404"/>
              <a:gd name="T10" fmla="*/ 1289 w 6835"/>
              <a:gd name="T11" fmla="*/ 4836 h 5404"/>
              <a:gd name="T12" fmla="*/ 2711 w 6835"/>
              <a:gd name="T13" fmla="*/ 5404 h 5404"/>
              <a:gd name="T14" fmla="*/ 3991 w 6835"/>
              <a:gd name="T15" fmla="*/ 5120 h 5404"/>
              <a:gd name="T16" fmla="*/ 5413 w 6835"/>
              <a:gd name="T17" fmla="*/ 5404 h 5404"/>
              <a:gd name="T18" fmla="*/ 5413 w 6835"/>
              <a:gd name="T19" fmla="*/ 4693 h 5404"/>
              <a:gd name="T20" fmla="*/ 6693 w 6835"/>
              <a:gd name="T21" fmla="*/ 4551 h 5404"/>
              <a:gd name="T22" fmla="*/ 4511 w 6835"/>
              <a:gd name="T23" fmla="*/ 1601 h 5404"/>
              <a:gd name="T24" fmla="*/ 4636 w 6835"/>
              <a:gd name="T25" fmla="*/ 3531 h 5404"/>
              <a:gd name="T26" fmla="*/ 4472 w 6835"/>
              <a:gd name="T27" fmla="*/ 1597 h 5404"/>
              <a:gd name="T28" fmla="*/ 4009 w 6835"/>
              <a:gd name="T29" fmla="*/ 1142 h 5404"/>
              <a:gd name="T30" fmla="*/ 3422 w 6835"/>
              <a:gd name="T31" fmla="*/ 376 h 5404"/>
              <a:gd name="T32" fmla="*/ 3280 w 6835"/>
              <a:gd name="T33" fmla="*/ 1290 h 5404"/>
              <a:gd name="T34" fmla="*/ 3564 w 6835"/>
              <a:gd name="T35" fmla="*/ 1565 h 5404"/>
              <a:gd name="T36" fmla="*/ 4290 w 6835"/>
              <a:gd name="T37" fmla="*/ 1876 h 5404"/>
              <a:gd name="T38" fmla="*/ 3560 w 6835"/>
              <a:gd name="T39" fmla="*/ 3522 h 5404"/>
              <a:gd name="T40" fmla="*/ 2845 w 6835"/>
              <a:gd name="T41" fmla="*/ 3187 h 5404"/>
              <a:gd name="T42" fmla="*/ 2046 w 6835"/>
              <a:gd name="T43" fmla="*/ 2194 h 5404"/>
              <a:gd name="T44" fmla="*/ 2192 w 6835"/>
              <a:gd name="T45" fmla="*/ 2314 h 5404"/>
              <a:gd name="T46" fmla="*/ 1759 w 6835"/>
              <a:gd name="T47" fmla="*/ 2953 h 5404"/>
              <a:gd name="T48" fmla="*/ 1431 w 6835"/>
              <a:gd name="T49" fmla="*/ 4267 h 5404"/>
              <a:gd name="T50" fmla="*/ 1484 w 6835"/>
              <a:gd name="T51" fmla="*/ 3067 h 5404"/>
              <a:gd name="T52" fmla="*/ 1494 w 6835"/>
              <a:gd name="T53" fmla="*/ 4006 h 5404"/>
              <a:gd name="T54" fmla="*/ 2569 w 6835"/>
              <a:gd name="T55" fmla="*/ 5120 h 5404"/>
              <a:gd name="T56" fmla="*/ 1858 w 6835"/>
              <a:gd name="T57" fmla="*/ 5120 h 5404"/>
              <a:gd name="T58" fmla="*/ 1716 w 6835"/>
              <a:gd name="T59" fmla="*/ 4978 h 5404"/>
              <a:gd name="T60" fmla="*/ 2142 w 6835"/>
              <a:gd name="T61" fmla="*/ 4978 h 5404"/>
              <a:gd name="T62" fmla="*/ 2569 w 6835"/>
              <a:gd name="T63" fmla="*/ 4978 h 5404"/>
              <a:gd name="T64" fmla="*/ 2853 w 6835"/>
              <a:gd name="T65" fmla="*/ 4836 h 5404"/>
              <a:gd name="T66" fmla="*/ 1716 w 6835"/>
              <a:gd name="T67" fmla="*/ 4201 h 5404"/>
              <a:gd name="T68" fmla="*/ 3280 w 6835"/>
              <a:gd name="T69" fmla="*/ 4124 h 5404"/>
              <a:gd name="T70" fmla="*/ 3564 w 6835"/>
              <a:gd name="T71" fmla="*/ 3820 h 5404"/>
              <a:gd name="T72" fmla="*/ 5129 w 6835"/>
              <a:gd name="T73" fmla="*/ 4693 h 5404"/>
              <a:gd name="T74" fmla="*/ 5271 w 6835"/>
              <a:gd name="T75" fmla="*/ 5120 h 5404"/>
              <a:gd name="T76" fmla="*/ 4986 w 6835"/>
              <a:gd name="T77" fmla="*/ 5120 h 5404"/>
              <a:gd name="T78" fmla="*/ 4275 w 6835"/>
              <a:gd name="T79" fmla="*/ 4978 h 5404"/>
              <a:gd name="T80" fmla="*/ 4702 w 6835"/>
              <a:gd name="T81" fmla="*/ 4978 h 5404"/>
              <a:gd name="T82" fmla="*/ 5129 w 6835"/>
              <a:gd name="T83" fmla="*/ 4978 h 5404"/>
              <a:gd name="T84" fmla="*/ 5413 w 6835"/>
              <a:gd name="T85" fmla="*/ 4267 h 5404"/>
              <a:gd name="T86" fmla="*/ 5350 w 6835"/>
              <a:gd name="T87" fmla="*/ 4006 h 5404"/>
              <a:gd name="T88" fmla="*/ 5360 w 6835"/>
              <a:gd name="T89" fmla="*/ 3067 h 5404"/>
              <a:gd name="T90" fmla="*/ 5413 w 6835"/>
              <a:gd name="T91" fmla="*/ 4267 h 5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35" h="5404">
                <a:moveTo>
                  <a:pt x="6802" y="4317"/>
                </a:moveTo>
                <a:lnTo>
                  <a:pt x="5015" y="1987"/>
                </a:lnTo>
                <a:cubicBezTo>
                  <a:pt x="4870" y="1674"/>
                  <a:pt x="4731" y="1406"/>
                  <a:pt x="4729" y="1403"/>
                </a:cubicBezTo>
                <a:cubicBezTo>
                  <a:pt x="4708" y="1361"/>
                  <a:pt x="4666" y="1333"/>
                  <a:pt x="4619" y="1327"/>
                </a:cubicBezTo>
                <a:lnTo>
                  <a:pt x="4499" y="1313"/>
                </a:lnTo>
                <a:lnTo>
                  <a:pt x="3535" y="56"/>
                </a:lnTo>
                <a:cubicBezTo>
                  <a:pt x="3508" y="21"/>
                  <a:pt x="3466" y="0"/>
                  <a:pt x="3422" y="0"/>
                </a:cubicBezTo>
                <a:cubicBezTo>
                  <a:pt x="3378" y="0"/>
                  <a:pt x="3336" y="21"/>
                  <a:pt x="3309" y="56"/>
                </a:cubicBezTo>
                <a:lnTo>
                  <a:pt x="2345" y="1313"/>
                </a:lnTo>
                <a:lnTo>
                  <a:pt x="2225" y="1327"/>
                </a:lnTo>
                <a:cubicBezTo>
                  <a:pt x="2178" y="1333"/>
                  <a:pt x="2137" y="1361"/>
                  <a:pt x="2115" y="1403"/>
                </a:cubicBezTo>
                <a:cubicBezTo>
                  <a:pt x="2113" y="1406"/>
                  <a:pt x="1975" y="1674"/>
                  <a:pt x="1829" y="1987"/>
                </a:cubicBezTo>
                <a:lnTo>
                  <a:pt x="38" y="4322"/>
                </a:lnTo>
                <a:cubicBezTo>
                  <a:pt x="5" y="4365"/>
                  <a:pt x="0" y="4423"/>
                  <a:pt x="24" y="4472"/>
                </a:cubicBezTo>
                <a:cubicBezTo>
                  <a:pt x="48" y="4520"/>
                  <a:pt x="97" y="4551"/>
                  <a:pt x="151" y="4551"/>
                </a:cubicBezTo>
                <a:lnTo>
                  <a:pt x="1431" y="4551"/>
                </a:lnTo>
                <a:lnTo>
                  <a:pt x="1431" y="4693"/>
                </a:lnTo>
                <a:cubicBezTo>
                  <a:pt x="1353" y="4693"/>
                  <a:pt x="1289" y="4757"/>
                  <a:pt x="1289" y="4836"/>
                </a:cubicBezTo>
                <a:lnTo>
                  <a:pt x="1289" y="5262"/>
                </a:lnTo>
                <a:cubicBezTo>
                  <a:pt x="1289" y="5341"/>
                  <a:pt x="1353" y="5404"/>
                  <a:pt x="1431" y="5404"/>
                </a:cubicBezTo>
                <a:lnTo>
                  <a:pt x="2711" y="5404"/>
                </a:lnTo>
                <a:cubicBezTo>
                  <a:pt x="2790" y="5404"/>
                  <a:pt x="2853" y="5341"/>
                  <a:pt x="2853" y="5262"/>
                </a:cubicBezTo>
                <a:lnTo>
                  <a:pt x="2853" y="5120"/>
                </a:lnTo>
                <a:lnTo>
                  <a:pt x="3991" y="5120"/>
                </a:lnTo>
                <a:lnTo>
                  <a:pt x="3991" y="5262"/>
                </a:lnTo>
                <a:cubicBezTo>
                  <a:pt x="3991" y="5341"/>
                  <a:pt x="4055" y="5404"/>
                  <a:pt x="4133" y="5404"/>
                </a:cubicBezTo>
                <a:lnTo>
                  <a:pt x="5413" y="5404"/>
                </a:lnTo>
                <a:cubicBezTo>
                  <a:pt x="5492" y="5404"/>
                  <a:pt x="5555" y="5341"/>
                  <a:pt x="5555" y="5262"/>
                </a:cubicBezTo>
                <a:lnTo>
                  <a:pt x="5555" y="4836"/>
                </a:lnTo>
                <a:cubicBezTo>
                  <a:pt x="5555" y="4757"/>
                  <a:pt x="5492" y="4693"/>
                  <a:pt x="5413" y="4693"/>
                </a:cubicBezTo>
                <a:lnTo>
                  <a:pt x="5413" y="4551"/>
                </a:lnTo>
                <a:lnTo>
                  <a:pt x="6693" y="4551"/>
                </a:lnTo>
                <a:lnTo>
                  <a:pt x="6693" y="4551"/>
                </a:lnTo>
                <a:cubicBezTo>
                  <a:pt x="6772" y="4551"/>
                  <a:pt x="6835" y="4487"/>
                  <a:pt x="6835" y="4409"/>
                </a:cubicBezTo>
                <a:cubicBezTo>
                  <a:pt x="6835" y="4374"/>
                  <a:pt x="6823" y="4342"/>
                  <a:pt x="6802" y="4317"/>
                </a:cubicBezTo>
                <a:close/>
                <a:moveTo>
                  <a:pt x="4511" y="1601"/>
                </a:moveTo>
                <a:cubicBezTo>
                  <a:pt x="4567" y="1712"/>
                  <a:pt x="4684" y="1945"/>
                  <a:pt x="4797" y="2193"/>
                </a:cubicBezTo>
                <a:cubicBezTo>
                  <a:pt x="5024" y="2687"/>
                  <a:pt x="5074" y="2883"/>
                  <a:pt x="5085" y="2953"/>
                </a:cubicBezTo>
                <a:cubicBezTo>
                  <a:pt x="4826" y="3105"/>
                  <a:pt x="4709" y="3320"/>
                  <a:pt x="4636" y="3531"/>
                </a:cubicBezTo>
                <a:lnTo>
                  <a:pt x="4281" y="3294"/>
                </a:lnTo>
                <a:cubicBezTo>
                  <a:pt x="4496" y="3022"/>
                  <a:pt x="4652" y="2674"/>
                  <a:pt x="4652" y="2314"/>
                </a:cubicBezTo>
                <a:cubicBezTo>
                  <a:pt x="4652" y="2039"/>
                  <a:pt x="4586" y="1796"/>
                  <a:pt x="4472" y="1597"/>
                </a:cubicBezTo>
                <a:lnTo>
                  <a:pt x="4511" y="1601"/>
                </a:lnTo>
                <a:close/>
                <a:moveTo>
                  <a:pt x="3422" y="376"/>
                </a:moveTo>
                <a:lnTo>
                  <a:pt x="4009" y="1142"/>
                </a:lnTo>
                <a:cubicBezTo>
                  <a:pt x="3835" y="1047"/>
                  <a:pt x="3635" y="996"/>
                  <a:pt x="3422" y="996"/>
                </a:cubicBezTo>
                <a:cubicBezTo>
                  <a:pt x="3209" y="996"/>
                  <a:pt x="3010" y="1047"/>
                  <a:pt x="2835" y="1142"/>
                </a:cubicBezTo>
                <a:lnTo>
                  <a:pt x="3422" y="376"/>
                </a:lnTo>
                <a:close/>
                <a:moveTo>
                  <a:pt x="2554" y="1876"/>
                </a:moveTo>
                <a:cubicBezTo>
                  <a:pt x="2601" y="1753"/>
                  <a:pt x="2670" y="1645"/>
                  <a:pt x="2757" y="1555"/>
                </a:cubicBezTo>
                <a:cubicBezTo>
                  <a:pt x="2896" y="1411"/>
                  <a:pt x="3078" y="1319"/>
                  <a:pt x="3280" y="1290"/>
                </a:cubicBezTo>
                <a:lnTo>
                  <a:pt x="3280" y="1565"/>
                </a:lnTo>
                <a:cubicBezTo>
                  <a:pt x="3280" y="1643"/>
                  <a:pt x="3344" y="1707"/>
                  <a:pt x="3422" y="1707"/>
                </a:cubicBezTo>
                <a:cubicBezTo>
                  <a:pt x="3501" y="1707"/>
                  <a:pt x="3564" y="1643"/>
                  <a:pt x="3564" y="1565"/>
                </a:cubicBezTo>
                <a:lnTo>
                  <a:pt x="3564" y="1290"/>
                </a:lnTo>
                <a:cubicBezTo>
                  <a:pt x="3766" y="1319"/>
                  <a:pt x="3948" y="1411"/>
                  <a:pt x="4087" y="1555"/>
                </a:cubicBezTo>
                <a:cubicBezTo>
                  <a:pt x="4174" y="1645"/>
                  <a:pt x="4243" y="1753"/>
                  <a:pt x="4290" y="1876"/>
                </a:cubicBezTo>
                <a:cubicBezTo>
                  <a:pt x="4342" y="2009"/>
                  <a:pt x="4368" y="2156"/>
                  <a:pt x="4368" y="2314"/>
                </a:cubicBezTo>
                <a:cubicBezTo>
                  <a:pt x="4368" y="2604"/>
                  <a:pt x="4234" y="2922"/>
                  <a:pt x="3999" y="3187"/>
                </a:cubicBezTo>
                <a:cubicBezTo>
                  <a:pt x="3849" y="3357"/>
                  <a:pt x="3687" y="3470"/>
                  <a:pt x="3560" y="3522"/>
                </a:cubicBezTo>
                <a:cubicBezTo>
                  <a:pt x="3545" y="3460"/>
                  <a:pt x="3489" y="3413"/>
                  <a:pt x="3422" y="3413"/>
                </a:cubicBezTo>
                <a:cubicBezTo>
                  <a:pt x="3355" y="3413"/>
                  <a:pt x="3299" y="3460"/>
                  <a:pt x="3284" y="3522"/>
                </a:cubicBezTo>
                <a:cubicBezTo>
                  <a:pt x="3157" y="3470"/>
                  <a:pt x="2995" y="3357"/>
                  <a:pt x="2845" y="3187"/>
                </a:cubicBezTo>
                <a:cubicBezTo>
                  <a:pt x="2611" y="2922"/>
                  <a:pt x="2476" y="2604"/>
                  <a:pt x="2476" y="2314"/>
                </a:cubicBezTo>
                <a:cubicBezTo>
                  <a:pt x="2476" y="2156"/>
                  <a:pt x="2502" y="2009"/>
                  <a:pt x="2554" y="1876"/>
                </a:cubicBezTo>
                <a:close/>
                <a:moveTo>
                  <a:pt x="2046" y="2194"/>
                </a:moveTo>
                <a:cubicBezTo>
                  <a:pt x="2160" y="1946"/>
                  <a:pt x="2277" y="1712"/>
                  <a:pt x="2333" y="1601"/>
                </a:cubicBezTo>
                <a:lnTo>
                  <a:pt x="2373" y="1597"/>
                </a:lnTo>
                <a:cubicBezTo>
                  <a:pt x="2258" y="1796"/>
                  <a:pt x="2192" y="2039"/>
                  <a:pt x="2192" y="2314"/>
                </a:cubicBezTo>
                <a:cubicBezTo>
                  <a:pt x="2192" y="2674"/>
                  <a:pt x="2348" y="3022"/>
                  <a:pt x="2563" y="3294"/>
                </a:cubicBezTo>
                <a:lnTo>
                  <a:pt x="2208" y="3531"/>
                </a:lnTo>
                <a:cubicBezTo>
                  <a:pt x="2136" y="3320"/>
                  <a:pt x="2018" y="3105"/>
                  <a:pt x="1759" y="2953"/>
                </a:cubicBezTo>
                <a:cubicBezTo>
                  <a:pt x="1770" y="2883"/>
                  <a:pt x="1821" y="2688"/>
                  <a:pt x="2046" y="2194"/>
                </a:cubicBezTo>
                <a:close/>
                <a:moveTo>
                  <a:pt x="1431" y="4124"/>
                </a:moveTo>
                <a:lnTo>
                  <a:pt x="1431" y="4267"/>
                </a:lnTo>
                <a:lnTo>
                  <a:pt x="439" y="4267"/>
                </a:lnTo>
                <a:lnTo>
                  <a:pt x="1479" y="2911"/>
                </a:lnTo>
                <a:cubicBezTo>
                  <a:pt x="1467" y="2986"/>
                  <a:pt x="1473" y="3032"/>
                  <a:pt x="1484" y="3067"/>
                </a:cubicBezTo>
                <a:cubicBezTo>
                  <a:pt x="1500" y="3116"/>
                  <a:pt x="1532" y="3155"/>
                  <a:pt x="1575" y="3176"/>
                </a:cubicBezTo>
                <a:cubicBezTo>
                  <a:pt x="1812" y="3298"/>
                  <a:pt x="1900" y="3486"/>
                  <a:pt x="1962" y="3695"/>
                </a:cubicBezTo>
                <a:lnTo>
                  <a:pt x="1494" y="4006"/>
                </a:lnTo>
                <a:cubicBezTo>
                  <a:pt x="1455" y="4032"/>
                  <a:pt x="1431" y="4077"/>
                  <a:pt x="1431" y="4124"/>
                </a:cubicBezTo>
                <a:close/>
                <a:moveTo>
                  <a:pt x="2569" y="5120"/>
                </a:moveTo>
                <a:lnTo>
                  <a:pt x="2569" y="5120"/>
                </a:lnTo>
                <a:lnTo>
                  <a:pt x="2284" y="5120"/>
                </a:lnTo>
                <a:lnTo>
                  <a:pt x="2284" y="5120"/>
                </a:lnTo>
                <a:lnTo>
                  <a:pt x="1858" y="5120"/>
                </a:lnTo>
                <a:lnTo>
                  <a:pt x="1573" y="5120"/>
                </a:lnTo>
                <a:lnTo>
                  <a:pt x="1573" y="4978"/>
                </a:lnTo>
                <a:lnTo>
                  <a:pt x="1716" y="4978"/>
                </a:lnTo>
                <a:cubicBezTo>
                  <a:pt x="1716" y="5056"/>
                  <a:pt x="1779" y="5120"/>
                  <a:pt x="1858" y="5120"/>
                </a:cubicBezTo>
                <a:cubicBezTo>
                  <a:pt x="1936" y="5120"/>
                  <a:pt x="2000" y="5056"/>
                  <a:pt x="2000" y="4978"/>
                </a:cubicBezTo>
                <a:lnTo>
                  <a:pt x="2142" y="4978"/>
                </a:lnTo>
                <a:cubicBezTo>
                  <a:pt x="2142" y="5056"/>
                  <a:pt x="2206" y="5120"/>
                  <a:pt x="2284" y="5120"/>
                </a:cubicBezTo>
                <a:cubicBezTo>
                  <a:pt x="2363" y="5120"/>
                  <a:pt x="2427" y="5056"/>
                  <a:pt x="2427" y="4978"/>
                </a:cubicBezTo>
                <a:lnTo>
                  <a:pt x="2569" y="4978"/>
                </a:lnTo>
                <a:lnTo>
                  <a:pt x="2569" y="5120"/>
                </a:lnTo>
                <a:close/>
                <a:moveTo>
                  <a:pt x="3991" y="4836"/>
                </a:moveTo>
                <a:lnTo>
                  <a:pt x="2853" y="4836"/>
                </a:lnTo>
                <a:cubicBezTo>
                  <a:pt x="2853" y="4757"/>
                  <a:pt x="2790" y="4693"/>
                  <a:pt x="2711" y="4693"/>
                </a:cubicBezTo>
                <a:lnTo>
                  <a:pt x="1716" y="4693"/>
                </a:lnTo>
                <a:lnTo>
                  <a:pt x="1716" y="4201"/>
                </a:lnTo>
                <a:lnTo>
                  <a:pt x="2758" y="3506"/>
                </a:lnTo>
                <a:cubicBezTo>
                  <a:pt x="2928" y="3665"/>
                  <a:pt x="3114" y="3777"/>
                  <a:pt x="3280" y="3820"/>
                </a:cubicBezTo>
                <a:lnTo>
                  <a:pt x="3280" y="4124"/>
                </a:lnTo>
                <a:cubicBezTo>
                  <a:pt x="3280" y="4203"/>
                  <a:pt x="3344" y="4267"/>
                  <a:pt x="3422" y="4267"/>
                </a:cubicBezTo>
                <a:cubicBezTo>
                  <a:pt x="3501" y="4267"/>
                  <a:pt x="3564" y="4203"/>
                  <a:pt x="3564" y="4124"/>
                </a:cubicBezTo>
                <a:lnTo>
                  <a:pt x="3564" y="3820"/>
                </a:lnTo>
                <a:cubicBezTo>
                  <a:pt x="3730" y="3777"/>
                  <a:pt x="3916" y="3665"/>
                  <a:pt x="4086" y="3506"/>
                </a:cubicBezTo>
                <a:lnTo>
                  <a:pt x="5129" y="4201"/>
                </a:lnTo>
                <a:lnTo>
                  <a:pt x="5129" y="4693"/>
                </a:lnTo>
                <a:lnTo>
                  <a:pt x="4133" y="4693"/>
                </a:lnTo>
                <a:cubicBezTo>
                  <a:pt x="4055" y="4693"/>
                  <a:pt x="3991" y="4757"/>
                  <a:pt x="3991" y="4836"/>
                </a:cubicBezTo>
                <a:close/>
                <a:moveTo>
                  <a:pt x="5271" y="5120"/>
                </a:moveTo>
                <a:lnTo>
                  <a:pt x="5271" y="5120"/>
                </a:lnTo>
                <a:lnTo>
                  <a:pt x="4986" y="5120"/>
                </a:lnTo>
                <a:lnTo>
                  <a:pt x="4986" y="5120"/>
                </a:lnTo>
                <a:lnTo>
                  <a:pt x="4560" y="5120"/>
                </a:lnTo>
                <a:lnTo>
                  <a:pt x="4275" y="5120"/>
                </a:lnTo>
                <a:lnTo>
                  <a:pt x="4275" y="4978"/>
                </a:lnTo>
                <a:lnTo>
                  <a:pt x="4418" y="4978"/>
                </a:lnTo>
                <a:cubicBezTo>
                  <a:pt x="4418" y="5056"/>
                  <a:pt x="4481" y="5120"/>
                  <a:pt x="4560" y="5120"/>
                </a:cubicBezTo>
                <a:cubicBezTo>
                  <a:pt x="4638" y="5120"/>
                  <a:pt x="4702" y="5056"/>
                  <a:pt x="4702" y="4978"/>
                </a:cubicBezTo>
                <a:lnTo>
                  <a:pt x="4844" y="4978"/>
                </a:lnTo>
                <a:cubicBezTo>
                  <a:pt x="4844" y="5056"/>
                  <a:pt x="4908" y="5120"/>
                  <a:pt x="4986" y="5120"/>
                </a:cubicBezTo>
                <a:cubicBezTo>
                  <a:pt x="5065" y="5120"/>
                  <a:pt x="5129" y="5056"/>
                  <a:pt x="5129" y="4978"/>
                </a:cubicBezTo>
                <a:lnTo>
                  <a:pt x="5271" y="4978"/>
                </a:lnTo>
                <a:lnTo>
                  <a:pt x="5271" y="5120"/>
                </a:lnTo>
                <a:close/>
                <a:moveTo>
                  <a:pt x="5413" y="4267"/>
                </a:moveTo>
                <a:lnTo>
                  <a:pt x="5413" y="4267"/>
                </a:lnTo>
                <a:lnTo>
                  <a:pt x="5413" y="4124"/>
                </a:lnTo>
                <a:cubicBezTo>
                  <a:pt x="5413" y="4077"/>
                  <a:pt x="5389" y="4032"/>
                  <a:pt x="5350" y="4006"/>
                </a:cubicBezTo>
                <a:lnTo>
                  <a:pt x="4882" y="3695"/>
                </a:lnTo>
                <a:cubicBezTo>
                  <a:pt x="4944" y="3486"/>
                  <a:pt x="5032" y="3298"/>
                  <a:pt x="5269" y="3176"/>
                </a:cubicBezTo>
                <a:cubicBezTo>
                  <a:pt x="5312" y="3155"/>
                  <a:pt x="5344" y="3116"/>
                  <a:pt x="5360" y="3067"/>
                </a:cubicBezTo>
                <a:cubicBezTo>
                  <a:pt x="5371" y="3032"/>
                  <a:pt x="5377" y="2986"/>
                  <a:pt x="5365" y="2911"/>
                </a:cubicBezTo>
                <a:lnTo>
                  <a:pt x="6405" y="4267"/>
                </a:lnTo>
                <a:lnTo>
                  <a:pt x="5413" y="4267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1262-16D3-444C-B246-4B80880FBF97}"/>
              </a:ext>
            </a:extLst>
          </p:cNvPr>
          <p:cNvSpPr txBox="1"/>
          <p:nvPr/>
        </p:nvSpPr>
        <p:spPr>
          <a:xfrm>
            <a:off x="349938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64A4A8B-8AA2-404C-B9D3-9856591EAC02}"/>
              </a:ext>
            </a:extLst>
          </p:cNvPr>
          <p:cNvSpPr txBox="1"/>
          <p:nvPr/>
        </p:nvSpPr>
        <p:spPr>
          <a:xfrm>
            <a:off x="317099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C90CC91-0A7B-4C63-86B2-E54AE4295CFF}"/>
              </a:ext>
            </a:extLst>
          </p:cNvPr>
          <p:cNvSpPr/>
          <p:nvPr/>
        </p:nvSpPr>
        <p:spPr>
          <a:xfrm>
            <a:off x="4203506" y="2652252"/>
            <a:ext cx="843504" cy="843504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xmlns="" id="{82D3B47E-F3FB-4212-930E-D678441FF413}"/>
              </a:ext>
            </a:extLst>
          </p:cNvPr>
          <p:cNvSpPr/>
          <p:nvPr/>
        </p:nvSpPr>
        <p:spPr>
          <a:xfrm>
            <a:off x="4404246" y="2808551"/>
            <a:ext cx="442025" cy="530907"/>
          </a:xfrm>
          <a:custGeom>
            <a:avLst/>
            <a:gdLst>
              <a:gd name="T0" fmla="*/ 230 w 5327"/>
              <a:gd name="T1" fmla="*/ 3127 h 5589"/>
              <a:gd name="T2" fmla="*/ 47 w 5327"/>
              <a:gd name="T3" fmla="*/ 2824 h 5589"/>
              <a:gd name="T4" fmla="*/ 198 w 5327"/>
              <a:gd name="T5" fmla="*/ 695 h 5589"/>
              <a:gd name="T6" fmla="*/ 382 w 5327"/>
              <a:gd name="T7" fmla="*/ 391 h 5589"/>
              <a:gd name="T8" fmla="*/ 114 w 5327"/>
              <a:gd name="T9" fmla="*/ 659 h 5589"/>
              <a:gd name="T10" fmla="*/ 4483 w 5327"/>
              <a:gd name="T11" fmla="*/ 1248 h 5589"/>
              <a:gd name="T12" fmla="*/ 4469 w 5327"/>
              <a:gd name="T13" fmla="*/ 944 h 5589"/>
              <a:gd name="T14" fmla="*/ 4398 w 5327"/>
              <a:gd name="T15" fmla="*/ 1213 h 5589"/>
              <a:gd name="T16" fmla="*/ 4840 w 5327"/>
              <a:gd name="T17" fmla="*/ 217 h 5589"/>
              <a:gd name="T18" fmla="*/ 4572 w 5327"/>
              <a:gd name="T19" fmla="*/ 146 h 5589"/>
              <a:gd name="T20" fmla="*/ 4997 w 5327"/>
              <a:gd name="T21" fmla="*/ 2969 h 5589"/>
              <a:gd name="T22" fmla="*/ 2847 w 5327"/>
              <a:gd name="T23" fmla="*/ 4103 h 5589"/>
              <a:gd name="T24" fmla="*/ 3372 w 5327"/>
              <a:gd name="T25" fmla="*/ 4941 h 5589"/>
              <a:gd name="T26" fmla="*/ 2081 w 5327"/>
              <a:gd name="T27" fmla="*/ 4941 h 5589"/>
              <a:gd name="T28" fmla="*/ 2607 w 5327"/>
              <a:gd name="T29" fmla="*/ 4141 h 5589"/>
              <a:gd name="T30" fmla="*/ 793 w 5327"/>
              <a:gd name="T31" fmla="*/ 3255 h 5589"/>
              <a:gd name="T32" fmla="*/ 692 w 5327"/>
              <a:gd name="T33" fmla="*/ 3728 h 5589"/>
              <a:gd name="T34" fmla="*/ 2814 w 5327"/>
              <a:gd name="T35" fmla="*/ 3865 h 5589"/>
              <a:gd name="T36" fmla="*/ 4145 w 5327"/>
              <a:gd name="T37" fmla="*/ 2784 h 5589"/>
              <a:gd name="T38" fmla="*/ 3950 w 5327"/>
              <a:gd name="T39" fmla="*/ 3060 h 5589"/>
              <a:gd name="T40" fmla="*/ 2675 w 5327"/>
              <a:gd name="T41" fmla="*/ 2955 h 5589"/>
              <a:gd name="T42" fmla="*/ 1374 w 5327"/>
              <a:gd name="T43" fmla="*/ 3636 h 5589"/>
              <a:gd name="T44" fmla="*/ 1132 w 5327"/>
              <a:gd name="T45" fmla="*/ 2957 h 5589"/>
              <a:gd name="T46" fmla="*/ 1026 w 5327"/>
              <a:gd name="T47" fmla="*/ 2356 h 5589"/>
              <a:gd name="T48" fmla="*/ 818 w 5327"/>
              <a:gd name="T49" fmla="*/ 1174 h 5589"/>
              <a:gd name="T50" fmla="*/ 3218 w 5327"/>
              <a:gd name="T51" fmla="*/ 352 h 5589"/>
              <a:gd name="T52" fmla="*/ 3892 w 5327"/>
              <a:gd name="T53" fmla="*/ 1349 h 5589"/>
              <a:gd name="T54" fmla="*/ 3999 w 5327"/>
              <a:gd name="T55" fmla="*/ 1952 h 5589"/>
              <a:gd name="T56" fmla="*/ 4102 w 5327"/>
              <a:gd name="T57" fmla="*/ 2539 h 5589"/>
              <a:gd name="T58" fmla="*/ 2341 w 5327"/>
              <a:gd name="T59" fmla="*/ 1184 h 5589"/>
              <a:gd name="T60" fmla="*/ 3167 w 5327"/>
              <a:gd name="T61" fmla="*/ 589 h 5589"/>
              <a:gd name="T62" fmla="*/ 1055 w 5327"/>
              <a:gd name="T63" fmla="*/ 1133 h 5589"/>
              <a:gd name="T64" fmla="*/ 2487 w 5327"/>
              <a:gd name="T65" fmla="*/ 2128 h 5589"/>
              <a:gd name="T66" fmla="*/ 3585 w 5327"/>
              <a:gd name="T67" fmla="*/ 991 h 5589"/>
              <a:gd name="T68" fmla="*/ 1370 w 5327"/>
              <a:gd name="T69" fmla="*/ 1478 h 5589"/>
              <a:gd name="T70" fmla="*/ 1630 w 5327"/>
              <a:gd name="T71" fmla="*/ 2343 h 5589"/>
              <a:gd name="T72" fmla="*/ 3506 w 5327"/>
              <a:gd name="T73" fmla="*/ 1885 h 5589"/>
              <a:gd name="T74" fmla="*/ 1368 w 5327"/>
              <a:gd name="T75" fmla="*/ 2913 h 5589"/>
              <a:gd name="T76" fmla="*/ 3466 w 5327"/>
              <a:gd name="T77" fmla="*/ 2296 h 5589"/>
              <a:gd name="T78" fmla="*/ 5111 w 5327"/>
              <a:gd name="T79" fmla="*/ 1861 h 5589"/>
              <a:gd name="T80" fmla="*/ 5097 w 5327"/>
              <a:gd name="T81" fmla="*/ 2165 h 5589"/>
              <a:gd name="T82" fmla="*/ 5280 w 5327"/>
              <a:gd name="T83" fmla="*/ 1861 h 5589"/>
              <a:gd name="T84" fmla="*/ 273 w 5327"/>
              <a:gd name="T85" fmla="*/ 1921 h 5589"/>
              <a:gd name="T86" fmla="*/ 443 w 5327"/>
              <a:gd name="T87" fmla="*/ 2091 h 5589"/>
              <a:gd name="T88" fmla="*/ 3886 w 5327"/>
              <a:gd name="T89" fmla="*/ 5349 h 5589"/>
              <a:gd name="T90" fmla="*/ 1567 w 5327"/>
              <a:gd name="T91" fmla="*/ 5589 h 5589"/>
              <a:gd name="T92" fmla="*/ 3886 w 5327"/>
              <a:gd name="T93" fmla="*/ 5349 h 5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327" h="5589">
                <a:moveTo>
                  <a:pt x="315" y="2922"/>
                </a:moveTo>
                <a:cubicBezTo>
                  <a:pt x="362" y="2969"/>
                  <a:pt x="362" y="3045"/>
                  <a:pt x="315" y="3092"/>
                </a:cubicBezTo>
                <a:cubicBezTo>
                  <a:pt x="292" y="3115"/>
                  <a:pt x="261" y="3127"/>
                  <a:pt x="230" y="3127"/>
                </a:cubicBezTo>
                <a:cubicBezTo>
                  <a:pt x="199" y="3127"/>
                  <a:pt x="169" y="3115"/>
                  <a:pt x="145" y="3092"/>
                </a:cubicBezTo>
                <a:lnTo>
                  <a:pt x="47" y="2994"/>
                </a:lnTo>
                <a:cubicBezTo>
                  <a:pt x="0" y="2947"/>
                  <a:pt x="0" y="2871"/>
                  <a:pt x="47" y="2824"/>
                </a:cubicBezTo>
                <a:cubicBezTo>
                  <a:pt x="94" y="2777"/>
                  <a:pt x="170" y="2777"/>
                  <a:pt x="217" y="2824"/>
                </a:cubicBezTo>
                <a:lnTo>
                  <a:pt x="315" y="2922"/>
                </a:lnTo>
                <a:close/>
                <a:moveTo>
                  <a:pt x="198" y="695"/>
                </a:moveTo>
                <a:cubicBezTo>
                  <a:pt x="229" y="695"/>
                  <a:pt x="260" y="683"/>
                  <a:pt x="283" y="659"/>
                </a:cubicBezTo>
                <a:lnTo>
                  <a:pt x="382" y="561"/>
                </a:lnTo>
                <a:cubicBezTo>
                  <a:pt x="429" y="514"/>
                  <a:pt x="429" y="438"/>
                  <a:pt x="382" y="391"/>
                </a:cubicBezTo>
                <a:cubicBezTo>
                  <a:pt x="335" y="344"/>
                  <a:pt x="259" y="344"/>
                  <a:pt x="212" y="391"/>
                </a:cubicBezTo>
                <a:lnTo>
                  <a:pt x="114" y="490"/>
                </a:lnTo>
                <a:cubicBezTo>
                  <a:pt x="67" y="536"/>
                  <a:pt x="67" y="612"/>
                  <a:pt x="114" y="659"/>
                </a:cubicBezTo>
                <a:cubicBezTo>
                  <a:pt x="137" y="683"/>
                  <a:pt x="168" y="695"/>
                  <a:pt x="198" y="695"/>
                </a:cubicBezTo>
                <a:close/>
                <a:moveTo>
                  <a:pt x="4398" y="1213"/>
                </a:moveTo>
                <a:cubicBezTo>
                  <a:pt x="4421" y="1236"/>
                  <a:pt x="4452" y="1248"/>
                  <a:pt x="4483" y="1248"/>
                </a:cubicBezTo>
                <a:cubicBezTo>
                  <a:pt x="4513" y="1248"/>
                  <a:pt x="4544" y="1236"/>
                  <a:pt x="4568" y="1213"/>
                </a:cubicBezTo>
                <a:cubicBezTo>
                  <a:pt x="4614" y="1166"/>
                  <a:pt x="4614" y="1090"/>
                  <a:pt x="4568" y="1043"/>
                </a:cubicBezTo>
                <a:lnTo>
                  <a:pt x="4469" y="944"/>
                </a:lnTo>
                <a:cubicBezTo>
                  <a:pt x="4422" y="898"/>
                  <a:pt x="4346" y="898"/>
                  <a:pt x="4299" y="944"/>
                </a:cubicBezTo>
                <a:cubicBezTo>
                  <a:pt x="4252" y="991"/>
                  <a:pt x="4252" y="1067"/>
                  <a:pt x="4299" y="1114"/>
                </a:cubicBezTo>
                <a:lnTo>
                  <a:pt x="4398" y="1213"/>
                </a:lnTo>
                <a:close/>
                <a:moveTo>
                  <a:pt x="4657" y="350"/>
                </a:moveTo>
                <a:cubicBezTo>
                  <a:pt x="4688" y="350"/>
                  <a:pt x="4718" y="339"/>
                  <a:pt x="4742" y="315"/>
                </a:cubicBezTo>
                <a:lnTo>
                  <a:pt x="4840" y="217"/>
                </a:lnTo>
                <a:cubicBezTo>
                  <a:pt x="4887" y="170"/>
                  <a:pt x="4887" y="94"/>
                  <a:pt x="4840" y="47"/>
                </a:cubicBezTo>
                <a:cubicBezTo>
                  <a:pt x="4793" y="0"/>
                  <a:pt x="4717" y="0"/>
                  <a:pt x="4670" y="47"/>
                </a:cubicBezTo>
                <a:lnTo>
                  <a:pt x="4572" y="146"/>
                </a:lnTo>
                <a:cubicBezTo>
                  <a:pt x="4525" y="192"/>
                  <a:pt x="4525" y="268"/>
                  <a:pt x="4572" y="315"/>
                </a:cubicBezTo>
                <a:cubicBezTo>
                  <a:pt x="4595" y="339"/>
                  <a:pt x="4626" y="350"/>
                  <a:pt x="4657" y="350"/>
                </a:cubicBezTo>
                <a:close/>
                <a:moveTo>
                  <a:pt x="4997" y="2969"/>
                </a:moveTo>
                <a:cubicBezTo>
                  <a:pt x="5037" y="3193"/>
                  <a:pt x="4823" y="3427"/>
                  <a:pt x="4378" y="3643"/>
                </a:cubicBezTo>
                <a:cubicBezTo>
                  <a:pt x="4022" y="3816"/>
                  <a:pt x="3549" y="3965"/>
                  <a:pt x="3032" y="4068"/>
                </a:cubicBezTo>
                <a:cubicBezTo>
                  <a:pt x="2974" y="4080"/>
                  <a:pt x="2850" y="4102"/>
                  <a:pt x="2847" y="4103"/>
                </a:cubicBezTo>
                <a:lnTo>
                  <a:pt x="2847" y="4821"/>
                </a:lnTo>
                <a:lnTo>
                  <a:pt x="3252" y="4821"/>
                </a:lnTo>
                <a:cubicBezTo>
                  <a:pt x="3319" y="4821"/>
                  <a:pt x="3372" y="4875"/>
                  <a:pt x="3372" y="4941"/>
                </a:cubicBezTo>
                <a:cubicBezTo>
                  <a:pt x="3372" y="5007"/>
                  <a:pt x="3319" y="5061"/>
                  <a:pt x="3252" y="5061"/>
                </a:cubicBezTo>
                <a:lnTo>
                  <a:pt x="2201" y="5061"/>
                </a:lnTo>
                <a:cubicBezTo>
                  <a:pt x="2135" y="5061"/>
                  <a:pt x="2081" y="5007"/>
                  <a:pt x="2081" y="4941"/>
                </a:cubicBezTo>
                <a:cubicBezTo>
                  <a:pt x="2081" y="4875"/>
                  <a:pt x="2135" y="4821"/>
                  <a:pt x="2201" y="4821"/>
                </a:cubicBezTo>
                <a:lnTo>
                  <a:pt x="2607" y="4821"/>
                </a:lnTo>
                <a:lnTo>
                  <a:pt x="2607" y="4141"/>
                </a:lnTo>
                <a:cubicBezTo>
                  <a:pt x="2112" y="4212"/>
                  <a:pt x="1644" y="4230"/>
                  <a:pt x="1269" y="4191"/>
                </a:cubicBezTo>
                <a:cubicBezTo>
                  <a:pt x="777" y="4140"/>
                  <a:pt x="496" y="3994"/>
                  <a:pt x="456" y="3769"/>
                </a:cubicBezTo>
                <a:cubicBezTo>
                  <a:pt x="426" y="3598"/>
                  <a:pt x="539" y="3425"/>
                  <a:pt x="793" y="3255"/>
                </a:cubicBezTo>
                <a:cubicBezTo>
                  <a:pt x="848" y="3218"/>
                  <a:pt x="922" y="3233"/>
                  <a:pt x="959" y="3288"/>
                </a:cubicBezTo>
                <a:cubicBezTo>
                  <a:pt x="996" y="3343"/>
                  <a:pt x="981" y="3417"/>
                  <a:pt x="926" y="3454"/>
                </a:cubicBezTo>
                <a:cubicBezTo>
                  <a:pt x="740" y="3579"/>
                  <a:pt x="684" y="3677"/>
                  <a:pt x="692" y="3728"/>
                </a:cubicBezTo>
                <a:cubicBezTo>
                  <a:pt x="703" y="3789"/>
                  <a:pt x="842" y="3905"/>
                  <a:pt x="1294" y="3952"/>
                </a:cubicBezTo>
                <a:cubicBezTo>
                  <a:pt x="1683" y="3993"/>
                  <a:pt x="2180" y="3968"/>
                  <a:pt x="2705" y="3884"/>
                </a:cubicBezTo>
                <a:cubicBezTo>
                  <a:pt x="2706" y="3883"/>
                  <a:pt x="2779" y="3871"/>
                  <a:pt x="2814" y="3865"/>
                </a:cubicBezTo>
                <a:cubicBezTo>
                  <a:pt x="3378" y="3766"/>
                  <a:pt x="3896" y="3610"/>
                  <a:pt x="4273" y="3427"/>
                </a:cubicBezTo>
                <a:cubicBezTo>
                  <a:pt x="4681" y="3229"/>
                  <a:pt x="4772" y="3072"/>
                  <a:pt x="4761" y="3010"/>
                </a:cubicBezTo>
                <a:cubicBezTo>
                  <a:pt x="4750" y="2949"/>
                  <a:pt x="4605" y="2829"/>
                  <a:pt x="4145" y="2784"/>
                </a:cubicBezTo>
                <a:lnTo>
                  <a:pt x="4187" y="3019"/>
                </a:lnTo>
                <a:cubicBezTo>
                  <a:pt x="4198" y="3084"/>
                  <a:pt x="4155" y="3146"/>
                  <a:pt x="4089" y="3158"/>
                </a:cubicBezTo>
                <a:cubicBezTo>
                  <a:pt x="4024" y="3169"/>
                  <a:pt x="3962" y="3126"/>
                  <a:pt x="3950" y="3060"/>
                </a:cubicBezTo>
                <a:lnTo>
                  <a:pt x="3820" y="2320"/>
                </a:lnTo>
                <a:cubicBezTo>
                  <a:pt x="3763" y="2374"/>
                  <a:pt x="3694" y="2429"/>
                  <a:pt x="3612" y="2487"/>
                </a:cubicBezTo>
                <a:cubicBezTo>
                  <a:pt x="3369" y="2656"/>
                  <a:pt x="3036" y="2823"/>
                  <a:pt x="2675" y="2955"/>
                </a:cubicBezTo>
                <a:cubicBezTo>
                  <a:pt x="2268" y="3104"/>
                  <a:pt x="1736" y="3235"/>
                  <a:pt x="1415" y="3180"/>
                </a:cubicBezTo>
                <a:lnTo>
                  <a:pt x="1471" y="3497"/>
                </a:lnTo>
                <a:cubicBezTo>
                  <a:pt x="1483" y="3563"/>
                  <a:pt x="1439" y="3625"/>
                  <a:pt x="1374" y="3636"/>
                </a:cubicBezTo>
                <a:cubicBezTo>
                  <a:pt x="1309" y="3648"/>
                  <a:pt x="1246" y="3604"/>
                  <a:pt x="1235" y="3539"/>
                </a:cubicBezTo>
                <a:lnTo>
                  <a:pt x="1133" y="2960"/>
                </a:lnTo>
                <a:cubicBezTo>
                  <a:pt x="1133" y="2959"/>
                  <a:pt x="1132" y="2958"/>
                  <a:pt x="1132" y="2957"/>
                </a:cubicBezTo>
                <a:cubicBezTo>
                  <a:pt x="1132" y="2957"/>
                  <a:pt x="1132" y="2956"/>
                  <a:pt x="1132" y="2956"/>
                </a:cubicBezTo>
                <a:lnTo>
                  <a:pt x="1027" y="2358"/>
                </a:lnTo>
                <a:cubicBezTo>
                  <a:pt x="1027" y="2357"/>
                  <a:pt x="1026" y="2357"/>
                  <a:pt x="1026" y="2356"/>
                </a:cubicBezTo>
                <a:cubicBezTo>
                  <a:pt x="1026" y="2355"/>
                  <a:pt x="1026" y="2355"/>
                  <a:pt x="1026" y="2354"/>
                </a:cubicBezTo>
                <a:lnTo>
                  <a:pt x="818" y="1175"/>
                </a:lnTo>
                <a:cubicBezTo>
                  <a:pt x="818" y="1175"/>
                  <a:pt x="818" y="1174"/>
                  <a:pt x="818" y="1174"/>
                </a:cubicBezTo>
                <a:cubicBezTo>
                  <a:pt x="790" y="1009"/>
                  <a:pt x="930" y="850"/>
                  <a:pt x="1233" y="702"/>
                </a:cubicBezTo>
                <a:cubicBezTo>
                  <a:pt x="1486" y="579"/>
                  <a:pt x="1832" y="475"/>
                  <a:pt x="2205" y="409"/>
                </a:cubicBezTo>
                <a:cubicBezTo>
                  <a:pt x="2578" y="343"/>
                  <a:pt x="2938" y="323"/>
                  <a:pt x="3218" y="352"/>
                </a:cubicBezTo>
                <a:cubicBezTo>
                  <a:pt x="3555" y="387"/>
                  <a:pt x="3740" y="489"/>
                  <a:pt x="3770" y="654"/>
                </a:cubicBezTo>
                <a:cubicBezTo>
                  <a:pt x="3770" y="654"/>
                  <a:pt x="3770" y="655"/>
                  <a:pt x="3770" y="655"/>
                </a:cubicBezTo>
                <a:lnTo>
                  <a:pt x="3892" y="1349"/>
                </a:lnTo>
                <a:cubicBezTo>
                  <a:pt x="3892" y="1350"/>
                  <a:pt x="3893" y="1350"/>
                  <a:pt x="3893" y="1351"/>
                </a:cubicBezTo>
                <a:cubicBezTo>
                  <a:pt x="3893" y="1352"/>
                  <a:pt x="3893" y="1353"/>
                  <a:pt x="3893" y="1353"/>
                </a:cubicBezTo>
                <a:lnTo>
                  <a:pt x="3999" y="1952"/>
                </a:lnTo>
                <a:cubicBezTo>
                  <a:pt x="3999" y="1952"/>
                  <a:pt x="3999" y="1952"/>
                  <a:pt x="3999" y="1952"/>
                </a:cubicBezTo>
                <a:cubicBezTo>
                  <a:pt x="3999" y="1952"/>
                  <a:pt x="3999" y="1953"/>
                  <a:pt x="3999" y="1953"/>
                </a:cubicBezTo>
                <a:lnTo>
                  <a:pt x="4102" y="2539"/>
                </a:lnTo>
                <a:cubicBezTo>
                  <a:pt x="4646" y="2582"/>
                  <a:pt x="4955" y="2730"/>
                  <a:pt x="4997" y="2969"/>
                </a:cubicBezTo>
                <a:close/>
                <a:moveTo>
                  <a:pt x="1421" y="1241"/>
                </a:moveTo>
                <a:cubicBezTo>
                  <a:pt x="1676" y="1264"/>
                  <a:pt x="2003" y="1244"/>
                  <a:pt x="2341" y="1184"/>
                </a:cubicBezTo>
                <a:cubicBezTo>
                  <a:pt x="2680" y="1125"/>
                  <a:pt x="2994" y="1032"/>
                  <a:pt x="3226" y="923"/>
                </a:cubicBezTo>
                <a:cubicBezTo>
                  <a:pt x="3476" y="806"/>
                  <a:pt x="3531" y="716"/>
                  <a:pt x="3533" y="696"/>
                </a:cubicBezTo>
                <a:cubicBezTo>
                  <a:pt x="3525" y="679"/>
                  <a:pt x="3442" y="613"/>
                  <a:pt x="3167" y="589"/>
                </a:cubicBezTo>
                <a:cubicBezTo>
                  <a:pt x="2912" y="566"/>
                  <a:pt x="2585" y="586"/>
                  <a:pt x="2247" y="646"/>
                </a:cubicBezTo>
                <a:cubicBezTo>
                  <a:pt x="1908" y="705"/>
                  <a:pt x="1594" y="798"/>
                  <a:pt x="1362" y="907"/>
                </a:cubicBezTo>
                <a:cubicBezTo>
                  <a:pt x="1112" y="1024"/>
                  <a:pt x="1057" y="1114"/>
                  <a:pt x="1055" y="1133"/>
                </a:cubicBezTo>
                <a:cubicBezTo>
                  <a:pt x="1063" y="1151"/>
                  <a:pt x="1146" y="1217"/>
                  <a:pt x="1421" y="1241"/>
                </a:cubicBezTo>
                <a:close/>
                <a:moveTo>
                  <a:pt x="1630" y="2343"/>
                </a:moveTo>
                <a:cubicBezTo>
                  <a:pt x="1872" y="2318"/>
                  <a:pt x="2176" y="2242"/>
                  <a:pt x="2487" y="2128"/>
                </a:cubicBezTo>
                <a:cubicBezTo>
                  <a:pt x="2823" y="2005"/>
                  <a:pt x="3134" y="1851"/>
                  <a:pt x="3360" y="1695"/>
                </a:cubicBezTo>
                <a:cubicBezTo>
                  <a:pt x="3613" y="1520"/>
                  <a:pt x="3658" y="1413"/>
                  <a:pt x="3656" y="1393"/>
                </a:cubicBezTo>
                <a:lnTo>
                  <a:pt x="3585" y="991"/>
                </a:lnTo>
                <a:cubicBezTo>
                  <a:pt x="3524" y="1037"/>
                  <a:pt x="3447" y="1083"/>
                  <a:pt x="3355" y="1128"/>
                </a:cubicBezTo>
                <a:cubicBezTo>
                  <a:pt x="3102" y="1251"/>
                  <a:pt x="2756" y="1355"/>
                  <a:pt x="2383" y="1421"/>
                </a:cubicBezTo>
                <a:cubicBezTo>
                  <a:pt x="2010" y="1486"/>
                  <a:pt x="1650" y="1507"/>
                  <a:pt x="1370" y="1478"/>
                </a:cubicBezTo>
                <a:cubicBezTo>
                  <a:pt x="1268" y="1467"/>
                  <a:pt x="1180" y="1450"/>
                  <a:pt x="1106" y="1428"/>
                </a:cubicBezTo>
                <a:lnTo>
                  <a:pt x="1262" y="2312"/>
                </a:lnTo>
                <a:cubicBezTo>
                  <a:pt x="1279" y="2329"/>
                  <a:pt x="1377" y="2369"/>
                  <a:pt x="1630" y="2343"/>
                </a:cubicBezTo>
                <a:close/>
                <a:moveTo>
                  <a:pt x="3762" y="1994"/>
                </a:moveTo>
                <a:lnTo>
                  <a:pt x="3714" y="1718"/>
                </a:lnTo>
                <a:cubicBezTo>
                  <a:pt x="3657" y="1772"/>
                  <a:pt x="3588" y="1828"/>
                  <a:pt x="3506" y="1885"/>
                </a:cubicBezTo>
                <a:cubicBezTo>
                  <a:pt x="3263" y="2055"/>
                  <a:pt x="2930" y="2221"/>
                  <a:pt x="2569" y="2354"/>
                </a:cubicBezTo>
                <a:cubicBezTo>
                  <a:pt x="2162" y="2503"/>
                  <a:pt x="1630" y="2634"/>
                  <a:pt x="1309" y="2579"/>
                </a:cubicBezTo>
                <a:lnTo>
                  <a:pt x="1368" y="2913"/>
                </a:lnTo>
                <a:cubicBezTo>
                  <a:pt x="1385" y="2931"/>
                  <a:pt x="1483" y="2970"/>
                  <a:pt x="1736" y="2944"/>
                </a:cubicBezTo>
                <a:cubicBezTo>
                  <a:pt x="1978" y="2920"/>
                  <a:pt x="2282" y="2843"/>
                  <a:pt x="2593" y="2730"/>
                </a:cubicBezTo>
                <a:cubicBezTo>
                  <a:pt x="2929" y="2606"/>
                  <a:pt x="3240" y="2452"/>
                  <a:pt x="3466" y="2296"/>
                </a:cubicBezTo>
                <a:cubicBezTo>
                  <a:pt x="3719" y="2121"/>
                  <a:pt x="3764" y="2013"/>
                  <a:pt x="3762" y="1994"/>
                </a:cubicBezTo>
                <a:close/>
                <a:moveTo>
                  <a:pt x="5280" y="1861"/>
                </a:moveTo>
                <a:cubicBezTo>
                  <a:pt x="5234" y="1815"/>
                  <a:pt x="5158" y="1815"/>
                  <a:pt x="5111" y="1861"/>
                </a:cubicBezTo>
                <a:lnTo>
                  <a:pt x="5012" y="1960"/>
                </a:lnTo>
                <a:cubicBezTo>
                  <a:pt x="4965" y="2007"/>
                  <a:pt x="4965" y="2083"/>
                  <a:pt x="5012" y="2130"/>
                </a:cubicBezTo>
                <a:cubicBezTo>
                  <a:pt x="5036" y="2153"/>
                  <a:pt x="5066" y="2165"/>
                  <a:pt x="5097" y="2165"/>
                </a:cubicBezTo>
                <a:cubicBezTo>
                  <a:pt x="5128" y="2165"/>
                  <a:pt x="5158" y="2153"/>
                  <a:pt x="5182" y="2130"/>
                </a:cubicBezTo>
                <a:lnTo>
                  <a:pt x="5280" y="2031"/>
                </a:lnTo>
                <a:cubicBezTo>
                  <a:pt x="5327" y="1984"/>
                  <a:pt x="5327" y="1908"/>
                  <a:pt x="5280" y="1861"/>
                </a:cubicBezTo>
                <a:close/>
                <a:moveTo>
                  <a:pt x="541" y="1823"/>
                </a:moveTo>
                <a:cubicBezTo>
                  <a:pt x="494" y="1776"/>
                  <a:pt x="418" y="1776"/>
                  <a:pt x="372" y="1823"/>
                </a:cubicBezTo>
                <a:lnTo>
                  <a:pt x="273" y="1921"/>
                </a:lnTo>
                <a:cubicBezTo>
                  <a:pt x="226" y="1968"/>
                  <a:pt x="226" y="2044"/>
                  <a:pt x="273" y="2091"/>
                </a:cubicBezTo>
                <a:cubicBezTo>
                  <a:pt x="296" y="2115"/>
                  <a:pt x="327" y="2126"/>
                  <a:pt x="358" y="2126"/>
                </a:cubicBezTo>
                <a:cubicBezTo>
                  <a:pt x="389" y="2126"/>
                  <a:pt x="419" y="2115"/>
                  <a:pt x="443" y="2091"/>
                </a:cubicBezTo>
                <a:lnTo>
                  <a:pt x="541" y="1993"/>
                </a:lnTo>
                <a:cubicBezTo>
                  <a:pt x="588" y="1946"/>
                  <a:pt x="588" y="1870"/>
                  <a:pt x="541" y="1823"/>
                </a:cubicBezTo>
                <a:close/>
                <a:moveTo>
                  <a:pt x="3886" y="5349"/>
                </a:moveTo>
                <a:lnTo>
                  <a:pt x="1567" y="5349"/>
                </a:lnTo>
                <a:cubicBezTo>
                  <a:pt x="1501" y="5349"/>
                  <a:pt x="1447" y="5403"/>
                  <a:pt x="1447" y="5469"/>
                </a:cubicBezTo>
                <a:cubicBezTo>
                  <a:pt x="1447" y="5535"/>
                  <a:pt x="1501" y="5589"/>
                  <a:pt x="1567" y="5589"/>
                </a:cubicBezTo>
                <a:lnTo>
                  <a:pt x="3886" y="5589"/>
                </a:lnTo>
                <a:cubicBezTo>
                  <a:pt x="3953" y="5589"/>
                  <a:pt x="4006" y="5535"/>
                  <a:pt x="4006" y="5469"/>
                </a:cubicBezTo>
                <a:cubicBezTo>
                  <a:pt x="4006" y="5403"/>
                  <a:pt x="3953" y="5349"/>
                  <a:pt x="3886" y="53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BD258-F66B-4F45-A658-7BEBECBF7E15}"/>
              </a:ext>
            </a:extLst>
          </p:cNvPr>
          <p:cNvSpPr txBox="1"/>
          <p:nvPr/>
        </p:nvSpPr>
        <p:spPr>
          <a:xfrm>
            <a:off x="644086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B46F3CB-0AE1-48D6-8A2C-CF622A69760F}"/>
              </a:ext>
            </a:extLst>
          </p:cNvPr>
          <p:cNvSpPr txBox="1"/>
          <p:nvPr/>
        </p:nvSpPr>
        <p:spPr>
          <a:xfrm>
            <a:off x="611247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4B9E9DB-F91D-41D3-9CDC-571B67916083}"/>
              </a:ext>
            </a:extLst>
          </p:cNvPr>
          <p:cNvSpPr/>
          <p:nvPr/>
        </p:nvSpPr>
        <p:spPr>
          <a:xfrm>
            <a:off x="7144986" y="2652252"/>
            <a:ext cx="843504" cy="843504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xmlns="" id="{312203C7-A260-4B5F-B22B-22AA2454F1E9}"/>
              </a:ext>
            </a:extLst>
          </p:cNvPr>
          <p:cNvSpPr/>
          <p:nvPr/>
        </p:nvSpPr>
        <p:spPr>
          <a:xfrm>
            <a:off x="7270073" y="2843546"/>
            <a:ext cx="593331" cy="460917"/>
          </a:xfrm>
          <a:custGeom>
            <a:avLst/>
            <a:gdLst>
              <a:gd name="T0" fmla="*/ 3082 w 3980"/>
              <a:gd name="T1" fmla="*/ 2728 h 3096"/>
              <a:gd name="T2" fmla="*/ 3505 w 3980"/>
              <a:gd name="T3" fmla="*/ 1131 h 3096"/>
              <a:gd name="T4" fmla="*/ 3846 w 3980"/>
              <a:gd name="T5" fmla="*/ 1131 h 3096"/>
              <a:gd name="T6" fmla="*/ 3961 w 3980"/>
              <a:gd name="T7" fmla="*/ 1055 h 3096"/>
              <a:gd name="T8" fmla="*/ 3934 w 3980"/>
              <a:gd name="T9" fmla="*/ 919 h 3096"/>
              <a:gd name="T10" fmla="*/ 3279 w 3980"/>
              <a:gd name="T11" fmla="*/ 264 h 3096"/>
              <a:gd name="T12" fmla="*/ 3165 w 3980"/>
              <a:gd name="T13" fmla="*/ 231 h 3096"/>
              <a:gd name="T14" fmla="*/ 3075 w 3980"/>
              <a:gd name="T15" fmla="*/ 309 h 3096"/>
              <a:gd name="T16" fmla="*/ 2729 w 3980"/>
              <a:gd name="T17" fmla="*/ 1231 h 3096"/>
              <a:gd name="T18" fmla="*/ 1532 w 3980"/>
              <a:gd name="T19" fmla="*/ 46 h 3096"/>
              <a:gd name="T20" fmla="*/ 1396 w 3980"/>
              <a:gd name="T21" fmla="*/ 19 h 3096"/>
              <a:gd name="T22" fmla="*/ 1320 w 3980"/>
              <a:gd name="T23" fmla="*/ 134 h 3096"/>
              <a:gd name="T24" fmla="*/ 1320 w 3980"/>
              <a:gd name="T25" fmla="*/ 915 h 3096"/>
              <a:gd name="T26" fmla="*/ 876 w 3980"/>
              <a:gd name="T27" fmla="*/ 482 h 3096"/>
              <a:gd name="T28" fmla="*/ 741 w 3980"/>
              <a:gd name="T29" fmla="*/ 456 h 3096"/>
              <a:gd name="T30" fmla="*/ 665 w 3980"/>
              <a:gd name="T31" fmla="*/ 571 h 3096"/>
              <a:gd name="T32" fmla="*/ 665 w 3980"/>
              <a:gd name="T33" fmla="*/ 1975 h 3096"/>
              <a:gd name="T34" fmla="*/ 134 w 3980"/>
              <a:gd name="T35" fmla="*/ 1975 h 3096"/>
              <a:gd name="T36" fmla="*/ 19 w 3980"/>
              <a:gd name="T37" fmla="*/ 2051 h 3096"/>
              <a:gd name="T38" fmla="*/ 46 w 3980"/>
              <a:gd name="T39" fmla="*/ 2187 h 3096"/>
              <a:gd name="T40" fmla="*/ 920 w 3980"/>
              <a:gd name="T41" fmla="*/ 3060 h 3096"/>
              <a:gd name="T42" fmla="*/ 920 w 3980"/>
              <a:gd name="T43" fmla="*/ 3060 h 3096"/>
              <a:gd name="T44" fmla="*/ 1008 w 3980"/>
              <a:gd name="T45" fmla="*/ 3096 h 3096"/>
              <a:gd name="T46" fmla="*/ 2684 w 3980"/>
              <a:gd name="T47" fmla="*/ 3096 h 3096"/>
              <a:gd name="T48" fmla="*/ 2771 w 3980"/>
              <a:gd name="T49" fmla="*/ 3060 h 3096"/>
              <a:gd name="T50" fmla="*/ 3050 w 3980"/>
              <a:gd name="T51" fmla="*/ 2781 h 3096"/>
              <a:gd name="T52" fmla="*/ 3082 w 3980"/>
              <a:gd name="T53" fmla="*/ 2728 h 3096"/>
              <a:gd name="T54" fmla="*/ 1568 w 3980"/>
              <a:gd name="T55" fmla="*/ 432 h 3096"/>
              <a:gd name="T56" fmla="*/ 2633 w 3980"/>
              <a:gd name="T57" fmla="*/ 1486 h 3096"/>
              <a:gd name="T58" fmla="*/ 2438 w 3980"/>
              <a:gd name="T59" fmla="*/ 2007 h 3096"/>
              <a:gd name="T60" fmla="*/ 1568 w 3980"/>
              <a:gd name="T61" fmla="*/ 1158 h 3096"/>
              <a:gd name="T62" fmla="*/ 1568 w 3980"/>
              <a:gd name="T63" fmla="*/ 432 h 3096"/>
              <a:gd name="T64" fmla="*/ 665 w 3980"/>
              <a:gd name="T65" fmla="*/ 2223 h 3096"/>
              <a:gd name="T66" fmla="*/ 665 w 3980"/>
              <a:gd name="T67" fmla="*/ 2317 h 3096"/>
              <a:gd name="T68" fmla="*/ 671 w 3980"/>
              <a:gd name="T69" fmla="*/ 2356 h 3096"/>
              <a:gd name="T70" fmla="*/ 723 w 3980"/>
              <a:gd name="T71" fmla="*/ 2512 h 3096"/>
              <a:gd name="T72" fmla="*/ 434 w 3980"/>
              <a:gd name="T73" fmla="*/ 2223 h 3096"/>
              <a:gd name="T74" fmla="*/ 665 w 3980"/>
              <a:gd name="T75" fmla="*/ 2223 h 3096"/>
              <a:gd name="T76" fmla="*/ 2632 w 3980"/>
              <a:gd name="T77" fmla="*/ 2848 h 3096"/>
              <a:gd name="T78" fmla="*/ 1097 w 3980"/>
              <a:gd name="T79" fmla="*/ 2848 h 3096"/>
              <a:gd name="T80" fmla="*/ 913 w 3980"/>
              <a:gd name="T81" fmla="*/ 2297 h 3096"/>
              <a:gd name="T82" fmla="*/ 913 w 3980"/>
              <a:gd name="T83" fmla="*/ 865 h 3096"/>
              <a:gd name="T84" fmla="*/ 2786 w 3980"/>
              <a:gd name="T85" fmla="*/ 2694 h 3096"/>
              <a:gd name="T86" fmla="*/ 2632 w 3980"/>
              <a:gd name="T87" fmla="*/ 2848 h 3096"/>
              <a:gd name="T88" fmla="*/ 2897 w 3980"/>
              <a:gd name="T89" fmla="*/ 2456 h 3096"/>
              <a:gd name="T90" fmla="*/ 2630 w 3980"/>
              <a:gd name="T91" fmla="*/ 2195 h 3096"/>
              <a:gd name="T92" fmla="*/ 3031 w 3980"/>
              <a:gd name="T93" fmla="*/ 1131 h 3096"/>
              <a:gd name="T94" fmla="*/ 3248 w 3980"/>
              <a:gd name="T95" fmla="*/ 1131 h 3096"/>
              <a:gd name="T96" fmla="*/ 2897 w 3980"/>
              <a:gd name="T97" fmla="*/ 2456 h 3096"/>
              <a:gd name="T98" fmla="*/ 3124 w 3980"/>
              <a:gd name="T99" fmla="*/ 883 h 3096"/>
              <a:gd name="T100" fmla="*/ 3239 w 3980"/>
              <a:gd name="T101" fmla="*/ 576 h 3096"/>
              <a:gd name="T102" fmla="*/ 3546 w 3980"/>
              <a:gd name="T103" fmla="*/ 883 h 3096"/>
              <a:gd name="T104" fmla="*/ 3124 w 3980"/>
              <a:gd name="T105" fmla="*/ 883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80" h="3096">
                <a:moveTo>
                  <a:pt x="3082" y="2728"/>
                </a:moveTo>
                <a:cubicBezTo>
                  <a:pt x="3198" y="2332"/>
                  <a:pt x="3505" y="1131"/>
                  <a:pt x="3505" y="1131"/>
                </a:cubicBezTo>
                <a:lnTo>
                  <a:pt x="3846" y="1131"/>
                </a:lnTo>
                <a:cubicBezTo>
                  <a:pt x="3896" y="1131"/>
                  <a:pt x="3941" y="1101"/>
                  <a:pt x="3961" y="1055"/>
                </a:cubicBezTo>
                <a:cubicBezTo>
                  <a:pt x="3980" y="1008"/>
                  <a:pt x="3969" y="955"/>
                  <a:pt x="3934" y="919"/>
                </a:cubicBezTo>
                <a:lnTo>
                  <a:pt x="3279" y="264"/>
                </a:lnTo>
                <a:cubicBezTo>
                  <a:pt x="3249" y="235"/>
                  <a:pt x="3206" y="222"/>
                  <a:pt x="3165" y="231"/>
                </a:cubicBezTo>
                <a:cubicBezTo>
                  <a:pt x="3123" y="240"/>
                  <a:pt x="3089" y="269"/>
                  <a:pt x="3075" y="309"/>
                </a:cubicBezTo>
                <a:lnTo>
                  <a:pt x="2729" y="1231"/>
                </a:lnTo>
                <a:lnTo>
                  <a:pt x="1532" y="46"/>
                </a:lnTo>
                <a:cubicBezTo>
                  <a:pt x="1496" y="10"/>
                  <a:pt x="1443" y="0"/>
                  <a:pt x="1396" y="19"/>
                </a:cubicBezTo>
                <a:cubicBezTo>
                  <a:pt x="1350" y="39"/>
                  <a:pt x="1320" y="84"/>
                  <a:pt x="1320" y="134"/>
                </a:cubicBezTo>
                <a:lnTo>
                  <a:pt x="1320" y="915"/>
                </a:lnTo>
                <a:lnTo>
                  <a:pt x="876" y="482"/>
                </a:lnTo>
                <a:cubicBezTo>
                  <a:pt x="840" y="447"/>
                  <a:pt x="787" y="437"/>
                  <a:pt x="741" y="456"/>
                </a:cubicBezTo>
                <a:cubicBezTo>
                  <a:pt x="695" y="475"/>
                  <a:pt x="665" y="521"/>
                  <a:pt x="665" y="571"/>
                </a:cubicBezTo>
                <a:lnTo>
                  <a:pt x="665" y="1975"/>
                </a:lnTo>
                <a:lnTo>
                  <a:pt x="134" y="1975"/>
                </a:lnTo>
                <a:cubicBezTo>
                  <a:pt x="84" y="1975"/>
                  <a:pt x="39" y="2005"/>
                  <a:pt x="19" y="2051"/>
                </a:cubicBezTo>
                <a:cubicBezTo>
                  <a:pt x="0" y="2098"/>
                  <a:pt x="11" y="2151"/>
                  <a:pt x="46" y="2187"/>
                </a:cubicBezTo>
                <a:lnTo>
                  <a:pt x="920" y="3060"/>
                </a:lnTo>
                <a:cubicBezTo>
                  <a:pt x="920" y="3060"/>
                  <a:pt x="920" y="3060"/>
                  <a:pt x="920" y="3060"/>
                </a:cubicBezTo>
                <a:cubicBezTo>
                  <a:pt x="943" y="3083"/>
                  <a:pt x="974" y="3096"/>
                  <a:pt x="1008" y="3096"/>
                </a:cubicBezTo>
                <a:lnTo>
                  <a:pt x="2684" y="3096"/>
                </a:lnTo>
                <a:cubicBezTo>
                  <a:pt x="2717" y="3096"/>
                  <a:pt x="2748" y="3083"/>
                  <a:pt x="2771" y="3060"/>
                </a:cubicBezTo>
                <a:lnTo>
                  <a:pt x="3050" y="2781"/>
                </a:lnTo>
                <a:cubicBezTo>
                  <a:pt x="3064" y="2767"/>
                  <a:pt x="3076" y="2747"/>
                  <a:pt x="3082" y="2728"/>
                </a:cubicBezTo>
                <a:close/>
                <a:moveTo>
                  <a:pt x="1568" y="432"/>
                </a:moveTo>
                <a:lnTo>
                  <a:pt x="2633" y="1486"/>
                </a:lnTo>
                <a:lnTo>
                  <a:pt x="2438" y="2007"/>
                </a:lnTo>
                <a:lnTo>
                  <a:pt x="1568" y="1158"/>
                </a:lnTo>
                <a:lnTo>
                  <a:pt x="1568" y="432"/>
                </a:lnTo>
                <a:close/>
                <a:moveTo>
                  <a:pt x="665" y="2223"/>
                </a:moveTo>
                <a:lnTo>
                  <a:pt x="665" y="2317"/>
                </a:lnTo>
                <a:cubicBezTo>
                  <a:pt x="665" y="2331"/>
                  <a:pt x="667" y="2344"/>
                  <a:pt x="671" y="2356"/>
                </a:cubicBezTo>
                <a:lnTo>
                  <a:pt x="723" y="2512"/>
                </a:lnTo>
                <a:lnTo>
                  <a:pt x="434" y="2223"/>
                </a:lnTo>
                <a:lnTo>
                  <a:pt x="665" y="2223"/>
                </a:lnTo>
                <a:close/>
                <a:moveTo>
                  <a:pt x="2632" y="2848"/>
                </a:moveTo>
                <a:lnTo>
                  <a:pt x="1097" y="2848"/>
                </a:lnTo>
                <a:lnTo>
                  <a:pt x="913" y="2297"/>
                </a:lnTo>
                <a:lnTo>
                  <a:pt x="913" y="865"/>
                </a:lnTo>
                <a:lnTo>
                  <a:pt x="2786" y="2694"/>
                </a:lnTo>
                <a:lnTo>
                  <a:pt x="2632" y="2848"/>
                </a:lnTo>
                <a:close/>
                <a:moveTo>
                  <a:pt x="2897" y="2456"/>
                </a:moveTo>
                <a:lnTo>
                  <a:pt x="2630" y="2195"/>
                </a:lnTo>
                <a:lnTo>
                  <a:pt x="3031" y="1131"/>
                </a:lnTo>
                <a:lnTo>
                  <a:pt x="3248" y="1131"/>
                </a:lnTo>
                <a:lnTo>
                  <a:pt x="2897" y="2456"/>
                </a:lnTo>
                <a:close/>
                <a:moveTo>
                  <a:pt x="3124" y="883"/>
                </a:moveTo>
                <a:lnTo>
                  <a:pt x="3239" y="576"/>
                </a:lnTo>
                <a:lnTo>
                  <a:pt x="3546" y="883"/>
                </a:lnTo>
                <a:lnTo>
                  <a:pt x="3124" y="883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97E5B2-6584-4670-8153-CFD85EFEDE30}"/>
              </a:ext>
            </a:extLst>
          </p:cNvPr>
          <p:cNvSpPr txBox="1"/>
          <p:nvPr/>
        </p:nvSpPr>
        <p:spPr>
          <a:xfrm>
            <a:off x="9382343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E1692E6-B84F-4D88-A72C-F0A548857D5C}"/>
              </a:ext>
            </a:extLst>
          </p:cNvPr>
          <p:cNvSpPr txBox="1"/>
          <p:nvPr/>
        </p:nvSpPr>
        <p:spPr>
          <a:xfrm>
            <a:off x="9053961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5EE2D6-6740-4FA0-BE4C-0FD38DB87C81}"/>
              </a:ext>
            </a:extLst>
          </p:cNvPr>
          <p:cNvSpPr/>
          <p:nvPr/>
        </p:nvSpPr>
        <p:spPr>
          <a:xfrm>
            <a:off x="10086469" y="2652252"/>
            <a:ext cx="843504" cy="843504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xmlns="" id="{84D5A6CC-19D7-46C8-AF00-19DF22FF8E3A}"/>
              </a:ext>
            </a:extLst>
          </p:cNvPr>
          <p:cNvSpPr/>
          <p:nvPr/>
        </p:nvSpPr>
        <p:spPr>
          <a:xfrm>
            <a:off x="10269289" y="2777339"/>
            <a:ext cx="477865" cy="593331"/>
          </a:xfrm>
          <a:custGeom>
            <a:avLst/>
            <a:gdLst>
              <a:gd name="T0" fmla="*/ 2180 w 4600"/>
              <a:gd name="T1" fmla="*/ 120 h 5719"/>
              <a:gd name="T2" fmla="*/ 2420 w 4600"/>
              <a:gd name="T3" fmla="*/ 120 h 5719"/>
              <a:gd name="T4" fmla="*/ 2300 w 4600"/>
              <a:gd name="T5" fmla="*/ 585 h 5719"/>
              <a:gd name="T6" fmla="*/ 4600 w 4600"/>
              <a:gd name="T7" fmla="*/ 1522 h 5719"/>
              <a:gd name="T8" fmla="*/ 4115 w 4600"/>
              <a:gd name="T9" fmla="*/ 4391 h 5719"/>
              <a:gd name="T10" fmla="*/ 2420 w 4600"/>
              <a:gd name="T11" fmla="*/ 4951 h 5719"/>
              <a:gd name="T12" fmla="*/ 2945 w 4600"/>
              <a:gd name="T13" fmla="*/ 5071 h 5719"/>
              <a:gd name="T14" fmla="*/ 1774 w 4600"/>
              <a:gd name="T15" fmla="*/ 5191 h 5719"/>
              <a:gd name="T16" fmla="*/ 1774 w 4600"/>
              <a:gd name="T17" fmla="*/ 4951 h 5719"/>
              <a:gd name="T18" fmla="*/ 2180 w 4600"/>
              <a:gd name="T19" fmla="*/ 4391 h 5719"/>
              <a:gd name="T20" fmla="*/ 0 w 4600"/>
              <a:gd name="T21" fmla="*/ 3907 h 5719"/>
              <a:gd name="T22" fmla="*/ 484 w 4600"/>
              <a:gd name="T23" fmla="*/ 1037 h 5719"/>
              <a:gd name="T24" fmla="*/ 4600 w 4600"/>
              <a:gd name="T25" fmla="*/ 1522 h 5719"/>
              <a:gd name="T26" fmla="*/ 4115 w 4600"/>
              <a:gd name="T27" fmla="*/ 1277 h 5719"/>
              <a:gd name="T28" fmla="*/ 240 w 4600"/>
              <a:gd name="T29" fmla="*/ 1522 h 5719"/>
              <a:gd name="T30" fmla="*/ 1095 w 4600"/>
              <a:gd name="T31" fmla="*/ 2093 h 5719"/>
              <a:gd name="T32" fmla="*/ 1095 w 4600"/>
              <a:gd name="T33" fmla="*/ 2333 h 5719"/>
              <a:gd name="T34" fmla="*/ 240 w 4600"/>
              <a:gd name="T35" fmla="*/ 3095 h 5719"/>
              <a:gd name="T36" fmla="*/ 1215 w 4600"/>
              <a:gd name="T37" fmla="*/ 3215 h 5719"/>
              <a:gd name="T38" fmla="*/ 240 w 4600"/>
              <a:gd name="T39" fmla="*/ 3335 h 5719"/>
              <a:gd name="T40" fmla="*/ 484 w 4600"/>
              <a:gd name="T41" fmla="*/ 4151 h 5719"/>
              <a:gd name="T42" fmla="*/ 4360 w 4600"/>
              <a:gd name="T43" fmla="*/ 3907 h 5719"/>
              <a:gd name="T44" fmla="*/ 3429 w 4600"/>
              <a:gd name="T45" fmla="*/ 3335 h 5719"/>
              <a:gd name="T46" fmla="*/ 3429 w 4600"/>
              <a:gd name="T47" fmla="*/ 3095 h 5719"/>
              <a:gd name="T48" fmla="*/ 4360 w 4600"/>
              <a:gd name="T49" fmla="*/ 2333 h 5719"/>
              <a:gd name="T50" fmla="*/ 3309 w 4600"/>
              <a:gd name="T51" fmla="*/ 2213 h 5719"/>
              <a:gd name="T52" fmla="*/ 4360 w 4600"/>
              <a:gd name="T53" fmla="*/ 2093 h 5719"/>
              <a:gd name="T54" fmla="*/ 3320 w 4600"/>
              <a:gd name="T55" fmla="*/ 709 h 5719"/>
              <a:gd name="T56" fmla="*/ 3479 w 4600"/>
              <a:gd name="T57" fmla="*/ 651 h 5719"/>
              <a:gd name="T58" fmla="*/ 3582 w 4600"/>
              <a:gd name="T59" fmla="*/ 147 h 5719"/>
              <a:gd name="T60" fmla="*/ 3262 w 4600"/>
              <a:gd name="T61" fmla="*/ 550 h 5719"/>
              <a:gd name="T62" fmla="*/ 1120 w 4600"/>
              <a:gd name="T63" fmla="*/ 651 h 5719"/>
              <a:gd name="T64" fmla="*/ 1279 w 4600"/>
              <a:gd name="T65" fmla="*/ 709 h 5719"/>
              <a:gd name="T66" fmla="*/ 1177 w 4600"/>
              <a:gd name="T67" fmla="*/ 205 h 5719"/>
              <a:gd name="T68" fmla="*/ 959 w 4600"/>
              <a:gd name="T69" fmla="*/ 306 h 5719"/>
              <a:gd name="T70" fmla="*/ 3459 w 4600"/>
              <a:gd name="T71" fmla="*/ 5479 h 5719"/>
              <a:gd name="T72" fmla="*/ 1020 w 4600"/>
              <a:gd name="T73" fmla="*/ 5599 h 5719"/>
              <a:gd name="T74" fmla="*/ 3459 w 4600"/>
              <a:gd name="T75" fmla="*/ 5719 h 5719"/>
              <a:gd name="T76" fmla="*/ 3459 w 4600"/>
              <a:gd name="T77" fmla="*/ 5479 h 5719"/>
              <a:gd name="T78" fmla="*/ 2980 w 4600"/>
              <a:gd name="T79" fmla="*/ 2817 h 5719"/>
              <a:gd name="T80" fmla="*/ 1756 w 4600"/>
              <a:gd name="T81" fmla="*/ 3468 h 5719"/>
              <a:gd name="T82" fmla="*/ 1696 w 4600"/>
              <a:gd name="T83" fmla="*/ 2064 h 5719"/>
              <a:gd name="T84" fmla="*/ 1877 w 4600"/>
              <a:gd name="T85" fmla="*/ 1961 h 5719"/>
              <a:gd name="T86" fmla="*/ 3039 w 4600"/>
              <a:gd name="T87" fmla="*/ 2714 h 5719"/>
              <a:gd name="T88" fmla="*/ 1936 w 4600"/>
              <a:gd name="T89" fmla="*/ 2274 h 5719"/>
              <a:gd name="T90" fmla="*/ 2683 w 4600"/>
              <a:gd name="T91" fmla="*/ 2714 h 5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00" h="5719">
                <a:moveTo>
                  <a:pt x="2180" y="465"/>
                </a:moveTo>
                <a:lnTo>
                  <a:pt x="2180" y="120"/>
                </a:lnTo>
                <a:cubicBezTo>
                  <a:pt x="2180" y="54"/>
                  <a:pt x="2233" y="0"/>
                  <a:pt x="2300" y="0"/>
                </a:cubicBezTo>
                <a:cubicBezTo>
                  <a:pt x="2366" y="0"/>
                  <a:pt x="2420" y="54"/>
                  <a:pt x="2420" y="120"/>
                </a:cubicBezTo>
                <a:lnTo>
                  <a:pt x="2420" y="465"/>
                </a:lnTo>
                <a:cubicBezTo>
                  <a:pt x="2420" y="531"/>
                  <a:pt x="2366" y="585"/>
                  <a:pt x="2300" y="585"/>
                </a:cubicBezTo>
                <a:cubicBezTo>
                  <a:pt x="2233" y="585"/>
                  <a:pt x="2180" y="531"/>
                  <a:pt x="2180" y="465"/>
                </a:cubicBezTo>
                <a:close/>
                <a:moveTo>
                  <a:pt x="4600" y="1522"/>
                </a:moveTo>
                <a:lnTo>
                  <a:pt x="4600" y="3907"/>
                </a:lnTo>
                <a:cubicBezTo>
                  <a:pt x="4600" y="4174"/>
                  <a:pt x="4382" y="4391"/>
                  <a:pt x="4115" y="4391"/>
                </a:cubicBezTo>
                <a:lnTo>
                  <a:pt x="2420" y="4391"/>
                </a:lnTo>
                <a:lnTo>
                  <a:pt x="2420" y="4951"/>
                </a:lnTo>
                <a:lnTo>
                  <a:pt x="2825" y="4951"/>
                </a:lnTo>
                <a:cubicBezTo>
                  <a:pt x="2892" y="4951"/>
                  <a:pt x="2945" y="5005"/>
                  <a:pt x="2945" y="5071"/>
                </a:cubicBezTo>
                <a:cubicBezTo>
                  <a:pt x="2945" y="5137"/>
                  <a:pt x="2892" y="5191"/>
                  <a:pt x="2825" y="5191"/>
                </a:cubicBezTo>
                <a:lnTo>
                  <a:pt x="1774" y="5191"/>
                </a:lnTo>
                <a:cubicBezTo>
                  <a:pt x="1708" y="5191"/>
                  <a:pt x="1654" y="5137"/>
                  <a:pt x="1654" y="5071"/>
                </a:cubicBezTo>
                <a:cubicBezTo>
                  <a:pt x="1654" y="5005"/>
                  <a:pt x="1708" y="4951"/>
                  <a:pt x="1774" y="4951"/>
                </a:cubicBezTo>
                <a:lnTo>
                  <a:pt x="2180" y="4951"/>
                </a:lnTo>
                <a:lnTo>
                  <a:pt x="2180" y="4391"/>
                </a:lnTo>
                <a:lnTo>
                  <a:pt x="484" y="4391"/>
                </a:lnTo>
                <a:cubicBezTo>
                  <a:pt x="217" y="4391"/>
                  <a:pt x="0" y="4174"/>
                  <a:pt x="0" y="3907"/>
                </a:cubicBezTo>
                <a:lnTo>
                  <a:pt x="0" y="1522"/>
                </a:lnTo>
                <a:cubicBezTo>
                  <a:pt x="0" y="1254"/>
                  <a:pt x="217" y="1037"/>
                  <a:pt x="484" y="1037"/>
                </a:cubicBezTo>
                <a:lnTo>
                  <a:pt x="4115" y="1037"/>
                </a:lnTo>
                <a:cubicBezTo>
                  <a:pt x="4382" y="1037"/>
                  <a:pt x="4600" y="1254"/>
                  <a:pt x="4600" y="1522"/>
                </a:cubicBezTo>
                <a:close/>
                <a:moveTo>
                  <a:pt x="4360" y="1522"/>
                </a:moveTo>
                <a:cubicBezTo>
                  <a:pt x="4360" y="1387"/>
                  <a:pt x="4250" y="1277"/>
                  <a:pt x="4115" y="1277"/>
                </a:cubicBezTo>
                <a:lnTo>
                  <a:pt x="484" y="1277"/>
                </a:lnTo>
                <a:cubicBezTo>
                  <a:pt x="349" y="1277"/>
                  <a:pt x="240" y="1387"/>
                  <a:pt x="240" y="1522"/>
                </a:cubicBezTo>
                <a:lnTo>
                  <a:pt x="240" y="2093"/>
                </a:lnTo>
                <a:lnTo>
                  <a:pt x="1095" y="2093"/>
                </a:lnTo>
                <a:cubicBezTo>
                  <a:pt x="1161" y="2093"/>
                  <a:pt x="1215" y="2147"/>
                  <a:pt x="1215" y="2213"/>
                </a:cubicBezTo>
                <a:cubicBezTo>
                  <a:pt x="1215" y="2279"/>
                  <a:pt x="1161" y="2333"/>
                  <a:pt x="1095" y="2333"/>
                </a:cubicBezTo>
                <a:lnTo>
                  <a:pt x="240" y="2333"/>
                </a:lnTo>
                <a:lnTo>
                  <a:pt x="240" y="3095"/>
                </a:lnTo>
                <a:lnTo>
                  <a:pt x="1095" y="3095"/>
                </a:lnTo>
                <a:cubicBezTo>
                  <a:pt x="1161" y="3095"/>
                  <a:pt x="1215" y="3149"/>
                  <a:pt x="1215" y="3215"/>
                </a:cubicBezTo>
                <a:cubicBezTo>
                  <a:pt x="1215" y="3282"/>
                  <a:pt x="1161" y="3335"/>
                  <a:pt x="1095" y="3335"/>
                </a:cubicBezTo>
                <a:lnTo>
                  <a:pt x="240" y="3335"/>
                </a:lnTo>
                <a:lnTo>
                  <a:pt x="240" y="3907"/>
                </a:lnTo>
                <a:cubicBezTo>
                  <a:pt x="240" y="4041"/>
                  <a:pt x="349" y="4151"/>
                  <a:pt x="484" y="4151"/>
                </a:cubicBezTo>
                <a:lnTo>
                  <a:pt x="4115" y="4151"/>
                </a:lnTo>
                <a:cubicBezTo>
                  <a:pt x="4250" y="4151"/>
                  <a:pt x="4360" y="4041"/>
                  <a:pt x="4360" y="3907"/>
                </a:cubicBezTo>
                <a:lnTo>
                  <a:pt x="4360" y="3335"/>
                </a:lnTo>
                <a:lnTo>
                  <a:pt x="3429" y="3335"/>
                </a:lnTo>
                <a:cubicBezTo>
                  <a:pt x="3363" y="3335"/>
                  <a:pt x="3309" y="3282"/>
                  <a:pt x="3309" y="3215"/>
                </a:cubicBezTo>
                <a:cubicBezTo>
                  <a:pt x="3309" y="3149"/>
                  <a:pt x="3363" y="3095"/>
                  <a:pt x="3429" y="3095"/>
                </a:cubicBezTo>
                <a:lnTo>
                  <a:pt x="4360" y="3095"/>
                </a:lnTo>
                <a:lnTo>
                  <a:pt x="4360" y="2333"/>
                </a:lnTo>
                <a:lnTo>
                  <a:pt x="3429" y="2333"/>
                </a:lnTo>
                <a:cubicBezTo>
                  <a:pt x="3363" y="2333"/>
                  <a:pt x="3309" y="2279"/>
                  <a:pt x="3309" y="2213"/>
                </a:cubicBezTo>
                <a:cubicBezTo>
                  <a:pt x="3309" y="2147"/>
                  <a:pt x="3363" y="2093"/>
                  <a:pt x="3429" y="2093"/>
                </a:cubicBezTo>
                <a:lnTo>
                  <a:pt x="4360" y="2093"/>
                </a:lnTo>
                <a:lnTo>
                  <a:pt x="4360" y="1522"/>
                </a:lnTo>
                <a:close/>
                <a:moveTo>
                  <a:pt x="3320" y="709"/>
                </a:moveTo>
                <a:cubicBezTo>
                  <a:pt x="3336" y="717"/>
                  <a:pt x="3353" y="720"/>
                  <a:pt x="3370" y="720"/>
                </a:cubicBezTo>
                <a:cubicBezTo>
                  <a:pt x="3416" y="720"/>
                  <a:pt x="3459" y="695"/>
                  <a:pt x="3479" y="651"/>
                </a:cubicBezTo>
                <a:lnTo>
                  <a:pt x="3640" y="306"/>
                </a:lnTo>
                <a:cubicBezTo>
                  <a:pt x="3668" y="246"/>
                  <a:pt x="3642" y="175"/>
                  <a:pt x="3582" y="147"/>
                </a:cubicBezTo>
                <a:cubicBezTo>
                  <a:pt x="3522" y="119"/>
                  <a:pt x="3451" y="145"/>
                  <a:pt x="3423" y="205"/>
                </a:cubicBezTo>
                <a:lnTo>
                  <a:pt x="3262" y="550"/>
                </a:lnTo>
                <a:cubicBezTo>
                  <a:pt x="3234" y="610"/>
                  <a:pt x="3260" y="681"/>
                  <a:pt x="3320" y="709"/>
                </a:cubicBezTo>
                <a:close/>
                <a:moveTo>
                  <a:pt x="1120" y="651"/>
                </a:moveTo>
                <a:cubicBezTo>
                  <a:pt x="1140" y="695"/>
                  <a:pt x="1183" y="720"/>
                  <a:pt x="1229" y="720"/>
                </a:cubicBezTo>
                <a:cubicBezTo>
                  <a:pt x="1246" y="720"/>
                  <a:pt x="1263" y="717"/>
                  <a:pt x="1279" y="709"/>
                </a:cubicBezTo>
                <a:cubicBezTo>
                  <a:pt x="1339" y="681"/>
                  <a:pt x="1365" y="610"/>
                  <a:pt x="1337" y="550"/>
                </a:cubicBezTo>
                <a:lnTo>
                  <a:pt x="1177" y="205"/>
                </a:lnTo>
                <a:cubicBezTo>
                  <a:pt x="1149" y="145"/>
                  <a:pt x="1077" y="119"/>
                  <a:pt x="1017" y="147"/>
                </a:cubicBezTo>
                <a:cubicBezTo>
                  <a:pt x="957" y="175"/>
                  <a:pt x="931" y="246"/>
                  <a:pt x="959" y="306"/>
                </a:cubicBezTo>
                <a:lnTo>
                  <a:pt x="1120" y="651"/>
                </a:lnTo>
                <a:close/>
                <a:moveTo>
                  <a:pt x="3459" y="5479"/>
                </a:moveTo>
                <a:lnTo>
                  <a:pt x="1140" y="5479"/>
                </a:lnTo>
                <a:cubicBezTo>
                  <a:pt x="1073" y="5479"/>
                  <a:pt x="1020" y="5533"/>
                  <a:pt x="1020" y="5599"/>
                </a:cubicBezTo>
                <a:cubicBezTo>
                  <a:pt x="1020" y="5665"/>
                  <a:pt x="1073" y="5719"/>
                  <a:pt x="1140" y="5719"/>
                </a:cubicBezTo>
                <a:lnTo>
                  <a:pt x="3459" y="5719"/>
                </a:lnTo>
                <a:cubicBezTo>
                  <a:pt x="3526" y="5719"/>
                  <a:pt x="3579" y="5665"/>
                  <a:pt x="3579" y="5599"/>
                </a:cubicBezTo>
                <a:cubicBezTo>
                  <a:pt x="3579" y="5533"/>
                  <a:pt x="3526" y="5479"/>
                  <a:pt x="3459" y="5479"/>
                </a:cubicBezTo>
                <a:close/>
                <a:moveTo>
                  <a:pt x="3039" y="2714"/>
                </a:moveTo>
                <a:cubicBezTo>
                  <a:pt x="3039" y="2757"/>
                  <a:pt x="3016" y="2796"/>
                  <a:pt x="2980" y="2817"/>
                </a:cubicBezTo>
                <a:lnTo>
                  <a:pt x="1877" y="3467"/>
                </a:lnTo>
                <a:cubicBezTo>
                  <a:pt x="1813" y="3498"/>
                  <a:pt x="1775" y="3479"/>
                  <a:pt x="1756" y="3468"/>
                </a:cubicBezTo>
                <a:cubicBezTo>
                  <a:pt x="1719" y="3447"/>
                  <a:pt x="1696" y="3407"/>
                  <a:pt x="1696" y="3364"/>
                </a:cubicBezTo>
                <a:lnTo>
                  <a:pt x="1696" y="2064"/>
                </a:lnTo>
                <a:cubicBezTo>
                  <a:pt x="1696" y="2021"/>
                  <a:pt x="1719" y="1981"/>
                  <a:pt x="1756" y="1960"/>
                </a:cubicBezTo>
                <a:cubicBezTo>
                  <a:pt x="1794" y="1939"/>
                  <a:pt x="1840" y="1939"/>
                  <a:pt x="1877" y="1961"/>
                </a:cubicBezTo>
                <a:lnTo>
                  <a:pt x="2980" y="2611"/>
                </a:lnTo>
                <a:cubicBezTo>
                  <a:pt x="3016" y="2632"/>
                  <a:pt x="3039" y="2672"/>
                  <a:pt x="3039" y="2714"/>
                </a:cubicBezTo>
                <a:close/>
                <a:moveTo>
                  <a:pt x="2683" y="2714"/>
                </a:moveTo>
                <a:lnTo>
                  <a:pt x="1936" y="2274"/>
                </a:lnTo>
                <a:lnTo>
                  <a:pt x="1936" y="3154"/>
                </a:lnTo>
                <a:lnTo>
                  <a:pt x="2683" y="2714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5174C-B43E-4168-8451-3FB3A19AF3A4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年度工作概述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D8C57ED-BD76-45C1-BB39-B3C6895312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47729" y="199502"/>
            <a:ext cx="1817213" cy="57849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273D2A9-8B57-4289-99BB-56B096F0C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" y="6662728"/>
            <a:ext cx="12191998" cy="250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118007" y="2566753"/>
            <a:ext cx="1014502" cy="1014502"/>
          </a:xfrm>
          <a:prstGeom prst="ellipse">
            <a:avLst/>
          </a:prstGeom>
          <a:noFill/>
          <a:ln w="28575">
            <a:gradFill>
              <a:gsLst>
                <a:gs pos="0">
                  <a:srgbClr val="2328EE"/>
                </a:gs>
                <a:gs pos="100000">
                  <a:srgbClr val="2695EB"/>
                </a:gs>
              </a:gsLst>
              <a:lin ang="16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8FF28E20-39CB-4A7E-8AD3-C0FE6544FC48}"/>
              </a:ext>
            </a:extLst>
          </p:cNvPr>
          <p:cNvGrpSpPr/>
          <p:nvPr/>
        </p:nvGrpSpPr>
        <p:grpSpPr>
          <a:xfrm rot="827793">
            <a:off x="4883287" y="2342930"/>
            <a:ext cx="402124" cy="252243"/>
            <a:chOff x="6572214" y="5460331"/>
            <a:chExt cx="402124" cy="252243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EF97F7F5-3FA3-4BE6-AD05-405B4D34F079}"/>
                </a:ext>
              </a:extLst>
            </p:cNvPr>
            <p:cNvSpPr/>
            <p:nvPr/>
          </p:nvSpPr>
          <p:spPr>
            <a:xfrm rot="10567252" flipV="1">
              <a:off x="6572214" y="5460331"/>
              <a:ext cx="49565" cy="227999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D0125A94-C1FD-4CE7-AD7B-3DAB3AFB16EE}"/>
                </a:ext>
              </a:extLst>
            </p:cNvPr>
            <p:cNvSpPr/>
            <p:nvPr/>
          </p:nvSpPr>
          <p:spPr>
            <a:xfrm rot="1496568" flipH="1">
              <a:off x="6702658" y="548457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7307E5B4-2B7C-4578-93DF-BED033853274}"/>
                </a:ext>
              </a:extLst>
            </p:cNvPr>
            <p:cNvSpPr/>
            <p:nvPr/>
          </p:nvSpPr>
          <p:spPr>
            <a:xfrm rot="3396239" flipH="1">
              <a:off x="6835556" y="556780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580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箭头: V 形 6">
            <a:extLst>
              <a:ext uri="{FF2B5EF4-FFF2-40B4-BE49-F238E27FC236}">
                <a16:creationId xmlns:a16="http://schemas.microsoft.com/office/drawing/2014/main" xmlns="" id="{A01A7705-300F-436B-879F-81F108AFC852}"/>
              </a:ext>
            </a:extLst>
          </p:cNvPr>
          <p:cNvSpPr/>
          <p:nvPr/>
        </p:nvSpPr>
        <p:spPr>
          <a:xfrm>
            <a:off x="303767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xmlns="" id="{38A428CE-1637-4825-BBE1-D0C77C7EBB1B}"/>
              </a:ext>
            </a:extLst>
          </p:cNvPr>
          <p:cNvSpPr/>
          <p:nvPr/>
        </p:nvSpPr>
        <p:spPr>
          <a:xfrm>
            <a:off x="597915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xmlns="" id="{7AF427FE-953F-43D8-A2FB-24C3E1F2D861}"/>
              </a:ext>
            </a:extLst>
          </p:cNvPr>
          <p:cNvSpPr/>
          <p:nvPr/>
        </p:nvSpPr>
        <p:spPr>
          <a:xfrm>
            <a:off x="8920638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E51C7BB-EDF6-478E-AC55-FBADDF277EC8}"/>
              </a:ext>
            </a:extLst>
          </p:cNvPr>
          <p:cNvSpPr txBox="1"/>
          <p:nvPr/>
        </p:nvSpPr>
        <p:spPr>
          <a:xfrm>
            <a:off x="55790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EF1D74E-2F09-4C6D-A66F-4F38AF4BD704}"/>
              </a:ext>
            </a:extLst>
          </p:cNvPr>
          <p:cNvSpPr/>
          <p:nvPr/>
        </p:nvSpPr>
        <p:spPr>
          <a:xfrm>
            <a:off x="1262026" y="2652252"/>
            <a:ext cx="843504" cy="8435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A83A3032-80A4-4B8F-B3DD-13376FD7B546}"/>
              </a:ext>
            </a:extLst>
          </p:cNvPr>
          <p:cNvSpPr/>
          <p:nvPr/>
        </p:nvSpPr>
        <p:spPr>
          <a:xfrm>
            <a:off x="1387113" y="2839762"/>
            <a:ext cx="593331" cy="468485"/>
          </a:xfrm>
          <a:custGeom>
            <a:avLst/>
            <a:gdLst>
              <a:gd name="T0" fmla="*/ 4729 w 6835"/>
              <a:gd name="T1" fmla="*/ 1403 h 5404"/>
              <a:gd name="T2" fmla="*/ 3535 w 6835"/>
              <a:gd name="T3" fmla="*/ 56 h 5404"/>
              <a:gd name="T4" fmla="*/ 2345 w 6835"/>
              <a:gd name="T5" fmla="*/ 1313 h 5404"/>
              <a:gd name="T6" fmla="*/ 1829 w 6835"/>
              <a:gd name="T7" fmla="*/ 1987 h 5404"/>
              <a:gd name="T8" fmla="*/ 151 w 6835"/>
              <a:gd name="T9" fmla="*/ 4551 h 5404"/>
              <a:gd name="T10" fmla="*/ 1289 w 6835"/>
              <a:gd name="T11" fmla="*/ 4836 h 5404"/>
              <a:gd name="T12" fmla="*/ 2711 w 6835"/>
              <a:gd name="T13" fmla="*/ 5404 h 5404"/>
              <a:gd name="T14" fmla="*/ 3991 w 6835"/>
              <a:gd name="T15" fmla="*/ 5120 h 5404"/>
              <a:gd name="T16" fmla="*/ 5413 w 6835"/>
              <a:gd name="T17" fmla="*/ 5404 h 5404"/>
              <a:gd name="T18" fmla="*/ 5413 w 6835"/>
              <a:gd name="T19" fmla="*/ 4693 h 5404"/>
              <a:gd name="T20" fmla="*/ 6693 w 6835"/>
              <a:gd name="T21" fmla="*/ 4551 h 5404"/>
              <a:gd name="T22" fmla="*/ 4511 w 6835"/>
              <a:gd name="T23" fmla="*/ 1601 h 5404"/>
              <a:gd name="T24" fmla="*/ 4636 w 6835"/>
              <a:gd name="T25" fmla="*/ 3531 h 5404"/>
              <a:gd name="T26" fmla="*/ 4472 w 6835"/>
              <a:gd name="T27" fmla="*/ 1597 h 5404"/>
              <a:gd name="T28" fmla="*/ 4009 w 6835"/>
              <a:gd name="T29" fmla="*/ 1142 h 5404"/>
              <a:gd name="T30" fmla="*/ 3422 w 6835"/>
              <a:gd name="T31" fmla="*/ 376 h 5404"/>
              <a:gd name="T32" fmla="*/ 3280 w 6835"/>
              <a:gd name="T33" fmla="*/ 1290 h 5404"/>
              <a:gd name="T34" fmla="*/ 3564 w 6835"/>
              <a:gd name="T35" fmla="*/ 1565 h 5404"/>
              <a:gd name="T36" fmla="*/ 4290 w 6835"/>
              <a:gd name="T37" fmla="*/ 1876 h 5404"/>
              <a:gd name="T38" fmla="*/ 3560 w 6835"/>
              <a:gd name="T39" fmla="*/ 3522 h 5404"/>
              <a:gd name="T40" fmla="*/ 2845 w 6835"/>
              <a:gd name="T41" fmla="*/ 3187 h 5404"/>
              <a:gd name="T42" fmla="*/ 2046 w 6835"/>
              <a:gd name="T43" fmla="*/ 2194 h 5404"/>
              <a:gd name="T44" fmla="*/ 2192 w 6835"/>
              <a:gd name="T45" fmla="*/ 2314 h 5404"/>
              <a:gd name="T46" fmla="*/ 1759 w 6835"/>
              <a:gd name="T47" fmla="*/ 2953 h 5404"/>
              <a:gd name="T48" fmla="*/ 1431 w 6835"/>
              <a:gd name="T49" fmla="*/ 4267 h 5404"/>
              <a:gd name="T50" fmla="*/ 1484 w 6835"/>
              <a:gd name="T51" fmla="*/ 3067 h 5404"/>
              <a:gd name="T52" fmla="*/ 1494 w 6835"/>
              <a:gd name="T53" fmla="*/ 4006 h 5404"/>
              <a:gd name="T54" fmla="*/ 2569 w 6835"/>
              <a:gd name="T55" fmla="*/ 5120 h 5404"/>
              <a:gd name="T56" fmla="*/ 1858 w 6835"/>
              <a:gd name="T57" fmla="*/ 5120 h 5404"/>
              <a:gd name="T58" fmla="*/ 1716 w 6835"/>
              <a:gd name="T59" fmla="*/ 4978 h 5404"/>
              <a:gd name="T60" fmla="*/ 2142 w 6835"/>
              <a:gd name="T61" fmla="*/ 4978 h 5404"/>
              <a:gd name="T62" fmla="*/ 2569 w 6835"/>
              <a:gd name="T63" fmla="*/ 4978 h 5404"/>
              <a:gd name="T64" fmla="*/ 2853 w 6835"/>
              <a:gd name="T65" fmla="*/ 4836 h 5404"/>
              <a:gd name="T66" fmla="*/ 1716 w 6835"/>
              <a:gd name="T67" fmla="*/ 4201 h 5404"/>
              <a:gd name="T68" fmla="*/ 3280 w 6835"/>
              <a:gd name="T69" fmla="*/ 4124 h 5404"/>
              <a:gd name="T70" fmla="*/ 3564 w 6835"/>
              <a:gd name="T71" fmla="*/ 3820 h 5404"/>
              <a:gd name="T72" fmla="*/ 5129 w 6835"/>
              <a:gd name="T73" fmla="*/ 4693 h 5404"/>
              <a:gd name="T74" fmla="*/ 5271 w 6835"/>
              <a:gd name="T75" fmla="*/ 5120 h 5404"/>
              <a:gd name="T76" fmla="*/ 4986 w 6835"/>
              <a:gd name="T77" fmla="*/ 5120 h 5404"/>
              <a:gd name="T78" fmla="*/ 4275 w 6835"/>
              <a:gd name="T79" fmla="*/ 4978 h 5404"/>
              <a:gd name="T80" fmla="*/ 4702 w 6835"/>
              <a:gd name="T81" fmla="*/ 4978 h 5404"/>
              <a:gd name="T82" fmla="*/ 5129 w 6835"/>
              <a:gd name="T83" fmla="*/ 4978 h 5404"/>
              <a:gd name="T84" fmla="*/ 5413 w 6835"/>
              <a:gd name="T85" fmla="*/ 4267 h 5404"/>
              <a:gd name="T86" fmla="*/ 5350 w 6835"/>
              <a:gd name="T87" fmla="*/ 4006 h 5404"/>
              <a:gd name="T88" fmla="*/ 5360 w 6835"/>
              <a:gd name="T89" fmla="*/ 3067 h 5404"/>
              <a:gd name="T90" fmla="*/ 5413 w 6835"/>
              <a:gd name="T91" fmla="*/ 4267 h 5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35" h="5404">
                <a:moveTo>
                  <a:pt x="6802" y="4317"/>
                </a:moveTo>
                <a:lnTo>
                  <a:pt x="5015" y="1987"/>
                </a:lnTo>
                <a:cubicBezTo>
                  <a:pt x="4870" y="1674"/>
                  <a:pt x="4731" y="1406"/>
                  <a:pt x="4729" y="1403"/>
                </a:cubicBezTo>
                <a:cubicBezTo>
                  <a:pt x="4708" y="1361"/>
                  <a:pt x="4666" y="1333"/>
                  <a:pt x="4619" y="1327"/>
                </a:cubicBezTo>
                <a:lnTo>
                  <a:pt x="4499" y="1313"/>
                </a:lnTo>
                <a:lnTo>
                  <a:pt x="3535" y="56"/>
                </a:lnTo>
                <a:cubicBezTo>
                  <a:pt x="3508" y="21"/>
                  <a:pt x="3466" y="0"/>
                  <a:pt x="3422" y="0"/>
                </a:cubicBezTo>
                <a:cubicBezTo>
                  <a:pt x="3378" y="0"/>
                  <a:pt x="3336" y="21"/>
                  <a:pt x="3309" y="56"/>
                </a:cubicBezTo>
                <a:lnTo>
                  <a:pt x="2345" y="1313"/>
                </a:lnTo>
                <a:lnTo>
                  <a:pt x="2225" y="1327"/>
                </a:lnTo>
                <a:cubicBezTo>
                  <a:pt x="2178" y="1333"/>
                  <a:pt x="2137" y="1361"/>
                  <a:pt x="2115" y="1403"/>
                </a:cubicBezTo>
                <a:cubicBezTo>
                  <a:pt x="2113" y="1406"/>
                  <a:pt x="1975" y="1674"/>
                  <a:pt x="1829" y="1987"/>
                </a:cubicBezTo>
                <a:lnTo>
                  <a:pt x="38" y="4322"/>
                </a:lnTo>
                <a:cubicBezTo>
                  <a:pt x="5" y="4365"/>
                  <a:pt x="0" y="4423"/>
                  <a:pt x="24" y="4472"/>
                </a:cubicBezTo>
                <a:cubicBezTo>
                  <a:pt x="48" y="4520"/>
                  <a:pt x="97" y="4551"/>
                  <a:pt x="151" y="4551"/>
                </a:cubicBezTo>
                <a:lnTo>
                  <a:pt x="1431" y="4551"/>
                </a:lnTo>
                <a:lnTo>
                  <a:pt x="1431" y="4693"/>
                </a:lnTo>
                <a:cubicBezTo>
                  <a:pt x="1353" y="4693"/>
                  <a:pt x="1289" y="4757"/>
                  <a:pt x="1289" y="4836"/>
                </a:cubicBezTo>
                <a:lnTo>
                  <a:pt x="1289" y="5262"/>
                </a:lnTo>
                <a:cubicBezTo>
                  <a:pt x="1289" y="5341"/>
                  <a:pt x="1353" y="5404"/>
                  <a:pt x="1431" y="5404"/>
                </a:cubicBezTo>
                <a:lnTo>
                  <a:pt x="2711" y="5404"/>
                </a:lnTo>
                <a:cubicBezTo>
                  <a:pt x="2790" y="5404"/>
                  <a:pt x="2853" y="5341"/>
                  <a:pt x="2853" y="5262"/>
                </a:cubicBezTo>
                <a:lnTo>
                  <a:pt x="2853" y="5120"/>
                </a:lnTo>
                <a:lnTo>
                  <a:pt x="3991" y="5120"/>
                </a:lnTo>
                <a:lnTo>
                  <a:pt x="3991" y="5262"/>
                </a:lnTo>
                <a:cubicBezTo>
                  <a:pt x="3991" y="5341"/>
                  <a:pt x="4055" y="5404"/>
                  <a:pt x="4133" y="5404"/>
                </a:cubicBezTo>
                <a:lnTo>
                  <a:pt x="5413" y="5404"/>
                </a:lnTo>
                <a:cubicBezTo>
                  <a:pt x="5492" y="5404"/>
                  <a:pt x="5555" y="5341"/>
                  <a:pt x="5555" y="5262"/>
                </a:cubicBezTo>
                <a:lnTo>
                  <a:pt x="5555" y="4836"/>
                </a:lnTo>
                <a:cubicBezTo>
                  <a:pt x="5555" y="4757"/>
                  <a:pt x="5492" y="4693"/>
                  <a:pt x="5413" y="4693"/>
                </a:cubicBezTo>
                <a:lnTo>
                  <a:pt x="5413" y="4551"/>
                </a:lnTo>
                <a:lnTo>
                  <a:pt x="6693" y="4551"/>
                </a:lnTo>
                <a:lnTo>
                  <a:pt x="6693" y="4551"/>
                </a:lnTo>
                <a:cubicBezTo>
                  <a:pt x="6772" y="4551"/>
                  <a:pt x="6835" y="4487"/>
                  <a:pt x="6835" y="4409"/>
                </a:cubicBezTo>
                <a:cubicBezTo>
                  <a:pt x="6835" y="4374"/>
                  <a:pt x="6823" y="4342"/>
                  <a:pt x="6802" y="4317"/>
                </a:cubicBezTo>
                <a:close/>
                <a:moveTo>
                  <a:pt x="4511" y="1601"/>
                </a:moveTo>
                <a:cubicBezTo>
                  <a:pt x="4567" y="1712"/>
                  <a:pt x="4684" y="1945"/>
                  <a:pt x="4797" y="2193"/>
                </a:cubicBezTo>
                <a:cubicBezTo>
                  <a:pt x="5024" y="2687"/>
                  <a:pt x="5074" y="2883"/>
                  <a:pt x="5085" y="2953"/>
                </a:cubicBezTo>
                <a:cubicBezTo>
                  <a:pt x="4826" y="3105"/>
                  <a:pt x="4709" y="3320"/>
                  <a:pt x="4636" y="3531"/>
                </a:cubicBezTo>
                <a:lnTo>
                  <a:pt x="4281" y="3294"/>
                </a:lnTo>
                <a:cubicBezTo>
                  <a:pt x="4496" y="3022"/>
                  <a:pt x="4652" y="2674"/>
                  <a:pt x="4652" y="2314"/>
                </a:cubicBezTo>
                <a:cubicBezTo>
                  <a:pt x="4652" y="2039"/>
                  <a:pt x="4586" y="1796"/>
                  <a:pt x="4472" y="1597"/>
                </a:cubicBezTo>
                <a:lnTo>
                  <a:pt x="4511" y="1601"/>
                </a:lnTo>
                <a:close/>
                <a:moveTo>
                  <a:pt x="3422" y="376"/>
                </a:moveTo>
                <a:lnTo>
                  <a:pt x="4009" y="1142"/>
                </a:lnTo>
                <a:cubicBezTo>
                  <a:pt x="3835" y="1047"/>
                  <a:pt x="3635" y="996"/>
                  <a:pt x="3422" y="996"/>
                </a:cubicBezTo>
                <a:cubicBezTo>
                  <a:pt x="3209" y="996"/>
                  <a:pt x="3010" y="1047"/>
                  <a:pt x="2835" y="1142"/>
                </a:cubicBezTo>
                <a:lnTo>
                  <a:pt x="3422" y="376"/>
                </a:lnTo>
                <a:close/>
                <a:moveTo>
                  <a:pt x="2554" y="1876"/>
                </a:moveTo>
                <a:cubicBezTo>
                  <a:pt x="2601" y="1753"/>
                  <a:pt x="2670" y="1645"/>
                  <a:pt x="2757" y="1555"/>
                </a:cubicBezTo>
                <a:cubicBezTo>
                  <a:pt x="2896" y="1411"/>
                  <a:pt x="3078" y="1319"/>
                  <a:pt x="3280" y="1290"/>
                </a:cubicBezTo>
                <a:lnTo>
                  <a:pt x="3280" y="1565"/>
                </a:lnTo>
                <a:cubicBezTo>
                  <a:pt x="3280" y="1643"/>
                  <a:pt x="3344" y="1707"/>
                  <a:pt x="3422" y="1707"/>
                </a:cubicBezTo>
                <a:cubicBezTo>
                  <a:pt x="3501" y="1707"/>
                  <a:pt x="3564" y="1643"/>
                  <a:pt x="3564" y="1565"/>
                </a:cubicBezTo>
                <a:lnTo>
                  <a:pt x="3564" y="1290"/>
                </a:lnTo>
                <a:cubicBezTo>
                  <a:pt x="3766" y="1319"/>
                  <a:pt x="3948" y="1411"/>
                  <a:pt x="4087" y="1555"/>
                </a:cubicBezTo>
                <a:cubicBezTo>
                  <a:pt x="4174" y="1645"/>
                  <a:pt x="4243" y="1753"/>
                  <a:pt x="4290" y="1876"/>
                </a:cubicBezTo>
                <a:cubicBezTo>
                  <a:pt x="4342" y="2009"/>
                  <a:pt x="4368" y="2156"/>
                  <a:pt x="4368" y="2314"/>
                </a:cubicBezTo>
                <a:cubicBezTo>
                  <a:pt x="4368" y="2604"/>
                  <a:pt x="4234" y="2922"/>
                  <a:pt x="3999" y="3187"/>
                </a:cubicBezTo>
                <a:cubicBezTo>
                  <a:pt x="3849" y="3357"/>
                  <a:pt x="3687" y="3470"/>
                  <a:pt x="3560" y="3522"/>
                </a:cubicBezTo>
                <a:cubicBezTo>
                  <a:pt x="3545" y="3460"/>
                  <a:pt x="3489" y="3413"/>
                  <a:pt x="3422" y="3413"/>
                </a:cubicBezTo>
                <a:cubicBezTo>
                  <a:pt x="3355" y="3413"/>
                  <a:pt x="3299" y="3460"/>
                  <a:pt x="3284" y="3522"/>
                </a:cubicBezTo>
                <a:cubicBezTo>
                  <a:pt x="3157" y="3470"/>
                  <a:pt x="2995" y="3357"/>
                  <a:pt x="2845" y="3187"/>
                </a:cubicBezTo>
                <a:cubicBezTo>
                  <a:pt x="2611" y="2922"/>
                  <a:pt x="2476" y="2604"/>
                  <a:pt x="2476" y="2314"/>
                </a:cubicBezTo>
                <a:cubicBezTo>
                  <a:pt x="2476" y="2156"/>
                  <a:pt x="2502" y="2009"/>
                  <a:pt x="2554" y="1876"/>
                </a:cubicBezTo>
                <a:close/>
                <a:moveTo>
                  <a:pt x="2046" y="2194"/>
                </a:moveTo>
                <a:cubicBezTo>
                  <a:pt x="2160" y="1946"/>
                  <a:pt x="2277" y="1712"/>
                  <a:pt x="2333" y="1601"/>
                </a:cubicBezTo>
                <a:lnTo>
                  <a:pt x="2373" y="1597"/>
                </a:lnTo>
                <a:cubicBezTo>
                  <a:pt x="2258" y="1796"/>
                  <a:pt x="2192" y="2039"/>
                  <a:pt x="2192" y="2314"/>
                </a:cubicBezTo>
                <a:cubicBezTo>
                  <a:pt x="2192" y="2674"/>
                  <a:pt x="2348" y="3022"/>
                  <a:pt x="2563" y="3294"/>
                </a:cubicBezTo>
                <a:lnTo>
                  <a:pt x="2208" y="3531"/>
                </a:lnTo>
                <a:cubicBezTo>
                  <a:pt x="2136" y="3320"/>
                  <a:pt x="2018" y="3105"/>
                  <a:pt x="1759" y="2953"/>
                </a:cubicBezTo>
                <a:cubicBezTo>
                  <a:pt x="1770" y="2883"/>
                  <a:pt x="1821" y="2688"/>
                  <a:pt x="2046" y="2194"/>
                </a:cubicBezTo>
                <a:close/>
                <a:moveTo>
                  <a:pt x="1431" y="4124"/>
                </a:moveTo>
                <a:lnTo>
                  <a:pt x="1431" y="4267"/>
                </a:lnTo>
                <a:lnTo>
                  <a:pt x="439" y="4267"/>
                </a:lnTo>
                <a:lnTo>
                  <a:pt x="1479" y="2911"/>
                </a:lnTo>
                <a:cubicBezTo>
                  <a:pt x="1467" y="2986"/>
                  <a:pt x="1473" y="3032"/>
                  <a:pt x="1484" y="3067"/>
                </a:cubicBezTo>
                <a:cubicBezTo>
                  <a:pt x="1500" y="3116"/>
                  <a:pt x="1532" y="3155"/>
                  <a:pt x="1575" y="3176"/>
                </a:cubicBezTo>
                <a:cubicBezTo>
                  <a:pt x="1812" y="3298"/>
                  <a:pt x="1900" y="3486"/>
                  <a:pt x="1962" y="3695"/>
                </a:cubicBezTo>
                <a:lnTo>
                  <a:pt x="1494" y="4006"/>
                </a:lnTo>
                <a:cubicBezTo>
                  <a:pt x="1455" y="4032"/>
                  <a:pt x="1431" y="4077"/>
                  <a:pt x="1431" y="4124"/>
                </a:cubicBezTo>
                <a:close/>
                <a:moveTo>
                  <a:pt x="2569" y="5120"/>
                </a:moveTo>
                <a:lnTo>
                  <a:pt x="2569" y="5120"/>
                </a:lnTo>
                <a:lnTo>
                  <a:pt x="2284" y="5120"/>
                </a:lnTo>
                <a:lnTo>
                  <a:pt x="2284" y="5120"/>
                </a:lnTo>
                <a:lnTo>
                  <a:pt x="1858" y="5120"/>
                </a:lnTo>
                <a:lnTo>
                  <a:pt x="1573" y="5120"/>
                </a:lnTo>
                <a:lnTo>
                  <a:pt x="1573" y="4978"/>
                </a:lnTo>
                <a:lnTo>
                  <a:pt x="1716" y="4978"/>
                </a:lnTo>
                <a:cubicBezTo>
                  <a:pt x="1716" y="5056"/>
                  <a:pt x="1779" y="5120"/>
                  <a:pt x="1858" y="5120"/>
                </a:cubicBezTo>
                <a:cubicBezTo>
                  <a:pt x="1936" y="5120"/>
                  <a:pt x="2000" y="5056"/>
                  <a:pt x="2000" y="4978"/>
                </a:cubicBezTo>
                <a:lnTo>
                  <a:pt x="2142" y="4978"/>
                </a:lnTo>
                <a:cubicBezTo>
                  <a:pt x="2142" y="5056"/>
                  <a:pt x="2206" y="5120"/>
                  <a:pt x="2284" y="5120"/>
                </a:cubicBezTo>
                <a:cubicBezTo>
                  <a:pt x="2363" y="5120"/>
                  <a:pt x="2427" y="5056"/>
                  <a:pt x="2427" y="4978"/>
                </a:cubicBezTo>
                <a:lnTo>
                  <a:pt x="2569" y="4978"/>
                </a:lnTo>
                <a:lnTo>
                  <a:pt x="2569" y="5120"/>
                </a:lnTo>
                <a:close/>
                <a:moveTo>
                  <a:pt x="3991" y="4836"/>
                </a:moveTo>
                <a:lnTo>
                  <a:pt x="2853" y="4836"/>
                </a:lnTo>
                <a:cubicBezTo>
                  <a:pt x="2853" y="4757"/>
                  <a:pt x="2790" y="4693"/>
                  <a:pt x="2711" y="4693"/>
                </a:cubicBezTo>
                <a:lnTo>
                  <a:pt x="1716" y="4693"/>
                </a:lnTo>
                <a:lnTo>
                  <a:pt x="1716" y="4201"/>
                </a:lnTo>
                <a:lnTo>
                  <a:pt x="2758" y="3506"/>
                </a:lnTo>
                <a:cubicBezTo>
                  <a:pt x="2928" y="3665"/>
                  <a:pt x="3114" y="3777"/>
                  <a:pt x="3280" y="3820"/>
                </a:cubicBezTo>
                <a:lnTo>
                  <a:pt x="3280" y="4124"/>
                </a:lnTo>
                <a:cubicBezTo>
                  <a:pt x="3280" y="4203"/>
                  <a:pt x="3344" y="4267"/>
                  <a:pt x="3422" y="4267"/>
                </a:cubicBezTo>
                <a:cubicBezTo>
                  <a:pt x="3501" y="4267"/>
                  <a:pt x="3564" y="4203"/>
                  <a:pt x="3564" y="4124"/>
                </a:cubicBezTo>
                <a:lnTo>
                  <a:pt x="3564" y="3820"/>
                </a:lnTo>
                <a:cubicBezTo>
                  <a:pt x="3730" y="3777"/>
                  <a:pt x="3916" y="3665"/>
                  <a:pt x="4086" y="3506"/>
                </a:cubicBezTo>
                <a:lnTo>
                  <a:pt x="5129" y="4201"/>
                </a:lnTo>
                <a:lnTo>
                  <a:pt x="5129" y="4693"/>
                </a:lnTo>
                <a:lnTo>
                  <a:pt x="4133" y="4693"/>
                </a:lnTo>
                <a:cubicBezTo>
                  <a:pt x="4055" y="4693"/>
                  <a:pt x="3991" y="4757"/>
                  <a:pt x="3991" y="4836"/>
                </a:cubicBezTo>
                <a:close/>
                <a:moveTo>
                  <a:pt x="5271" y="5120"/>
                </a:moveTo>
                <a:lnTo>
                  <a:pt x="5271" y="5120"/>
                </a:lnTo>
                <a:lnTo>
                  <a:pt x="4986" y="5120"/>
                </a:lnTo>
                <a:lnTo>
                  <a:pt x="4986" y="5120"/>
                </a:lnTo>
                <a:lnTo>
                  <a:pt x="4560" y="5120"/>
                </a:lnTo>
                <a:lnTo>
                  <a:pt x="4275" y="5120"/>
                </a:lnTo>
                <a:lnTo>
                  <a:pt x="4275" y="4978"/>
                </a:lnTo>
                <a:lnTo>
                  <a:pt x="4418" y="4978"/>
                </a:lnTo>
                <a:cubicBezTo>
                  <a:pt x="4418" y="5056"/>
                  <a:pt x="4481" y="5120"/>
                  <a:pt x="4560" y="5120"/>
                </a:cubicBezTo>
                <a:cubicBezTo>
                  <a:pt x="4638" y="5120"/>
                  <a:pt x="4702" y="5056"/>
                  <a:pt x="4702" y="4978"/>
                </a:cubicBezTo>
                <a:lnTo>
                  <a:pt x="4844" y="4978"/>
                </a:lnTo>
                <a:cubicBezTo>
                  <a:pt x="4844" y="5056"/>
                  <a:pt x="4908" y="5120"/>
                  <a:pt x="4986" y="5120"/>
                </a:cubicBezTo>
                <a:cubicBezTo>
                  <a:pt x="5065" y="5120"/>
                  <a:pt x="5129" y="5056"/>
                  <a:pt x="5129" y="4978"/>
                </a:cubicBezTo>
                <a:lnTo>
                  <a:pt x="5271" y="4978"/>
                </a:lnTo>
                <a:lnTo>
                  <a:pt x="5271" y="5120"/>
                </a:lnTo>
                <a:close/>
                <a:moveTo>
                  <a:pt x="5413" y="4267"/>
                </a:moveTo>
                <a:lnTo>
                  <a:pt x="5413" y="4267"/>
                </a:lnTo>
                <a:lnTo>
                  <a:pt x="5413" y="4124"/>
                </a:lnTo>
                <a:cubicBezTo>
                  <a:pt x="5413" y="4077"/>
                  <a:pt x="5389" y="4032"/>
                  <a:pt x="5350" y="4006"/>
                </a:cubicBezTo>
                <a:lnTo>
                  <a:pt x="4882" y="3695"/>
                </a:lnTo>
                <a:cubicBezTo>
                  <a:pt x="4944" y="3486"/>
                  <a:pt x="5032" y="3298"/>
                  <a:pt x="5269" y="3176"/>
                </a:cubicBezTo>
                <a:cubicBezTo>
                  <a:pt x="5312" y="3155"/>
                  <a:pt x="5344" y="3116"/>
                  <a:pt x="5360" y="3067"/>
                </a:cubicBezTo>
                <a:cubicBezTo>
                  <a:pt x="5371" y="3032"/>
                  <a:pt x="5377" y="2986"/>
                  <a:pt x="5365" y="2911"/>
                </a:cubicBezTo>
                <a:lnTo>
                  <a:pt x="6405" y="4267"/>
                </a:lnTo>
                <a:lnTo>
                  <a:pt x="5413" y="4267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1262-16D3-444C-B246-4B80880FBF97}"/>
              </a:ext>
            </a:extLst>
          </p:cNvPr>
          <p:cNvSpPr txBox="1"/>
          <p:nvPr/>
        </p:nvSpPr>
        <p:spPr>
          <a:xfrm>
            <a:off x="349938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C90CC91-0A7B-4C63-86B2-E54AE4295CFF}"/>
              </a:ext>
            </a:extLst>
          </p:cNvPr>
          <p:cNvSpPr/>
          <p:nvPr/>
        </p:nvSpPr>
        <p:spPr>
          <a:xfrm>
            <a:off x="4203506" y="2652252"/>
            <a:ext cx="843504" cy="8435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xmlns="" id="{82D3B47E-F3FB-4212-930E-D678441FF413}"/>
              </a:ext>
            </a:extLst>
          </p:cNvPr>
          <p:cNvSpPr/>
          <p:nvPr/>
        </p:nvSpPr>
        <p:spPr>
          <a:xfrm>
            <a:off x="4404246" y="2808551"/>
            <a:ext cx="442025" cy="530907"/>
          </a:xfrm>
          <a:custGeom>
            <a:avLst/>
            <a:gdLst>
              <a:gd name="T0" fmla="*/ 230 w 5327"/>
              <a:gd name="T1" fmla="*/ 3127 h 5589"/>
              <a:gd name="T2" fmla="*/ 47 w 5327"/>
              <a:gd name="T3" fmla="*/ 2824 h 5589"/>
              <a:gd name="T4" fmla="*/ 198 w 5327"/>
              <a:gd name="T5" fmla="*/ 695 h 5589"/>
              <a:gd name="T6" fmla="*/ 382 w 5327"/>
              <a:gd name="T7" fmla="*/ 391 h 5589"/>
              <a:gd name="T8" fmla="*/ 114 w 5327"/>
              <a:gd name="T9" fmla="*/ 659 h 5589"/>
              <a:gd name="T10" fmla="*/ 4483 w 5327"/>
              <a:gd name="T11" fmla="*/ 1248 h 5589"/>
              <a:gd name="T12" fmla="*/ 4469 w 5327"/>
              <a:gd name="T13" fmla="*/ 944 h 5589"/>
              <a:gd name="T14" fmla="*/ 4398 w 5327"/>
              <a:gd name="T15" fmla="*/ 1213 h 5589"/>
              <a:gd name="T16" fmla="*/ 4840 w 5327"/>
              <a:gd name="T17" fmla="*/ 217 h 5589"/>
              <a:gd name="T18" fmla="*/ 4572 w 5327"/>
              <a:gd name="T19" fmla="*/ 146 h 5589"/>
              <a:gd name="T20" fmla="*/ 4997 w 5327"/>
              <a:gd name="T21" fmla="*/ 2969 h 5589"/>
              <a:gd name="T22" fmla="*/ 2847 w 5327"/>
              <a:gd name="T23" fmla="*/ 4103 h 5589"/>
              <a:gd name="T24" fmla="*/ 3372 w 5327"/>
              <a:gd name="T25" fmla="*/ 4941 h 5589"/>
              <a:gd name="T26" fmla="*/ 2081 w 5327"/>
              <a:gd name="T27" fmla="*/ 4941 h 5589"/>
              <a:gd name="T28" fmla="*/ 2607 w 5327"/>
              <a:gd name="T29" fmla="*/ 4141 h 5589"/>
              <a:gd name="T30" fmla="*/ 793 w 5327"/>
              <a:gd name="T31" fmla="*/ 3255 h 5589"/>
              <a:gd name="T32" fmla="*/ 692 w 5327"/>
              <a:gd name="T33" fmla="*/ 3728 h 5589"/>
              <a:gd name="T34" fmla="*/ 2814 w 5327"/>
              <a:gd name="T35" fmla="*/ 3865 h 5589"/>
              <a:gd name="T36" fmla="*/ 4145 w 5327"/>
              <a:gd name="T37" fmla="*/ 2784 h 5589"/>
              <a:gd name="T38" fmla="*/ 3950 w 5327"/>
              <a:gd name="T39" fmla="*/ 3060 h 5589"/>
              <a:gd name="T40" fmla="*/ 2675 w 5327"/>
              <a:gd name="T41" fmla="*/ 2955 h 5589"/>
              <a:gd name="T42" fmla="*/ 1374 w 5327"/>
              <a:gd name="T43" fmla="*/ 3636 h 5589"/>
              <a:gd name="T44" fmla="*/ 1132 w 5327"/>
              <a:gd name="T45" fmla="*/ 2957 h 5589"/>
              <a:gd name="T46" fmla="*/ 1026 w 5327"/>
              <a:gd name="T47" fmla="*/ 2356 h 5589"/>
              <a:gd name="T48" fmla="*/ 818 w 5327"/>
              <a:gd name="T49" fmla="*/ 1174 h 5589"/>
              <a:gd name="T50" fmla="*/ 3218 w 5327"/>
              <a:gd name="T51" fmla="*/ 352 h 5589"/>
              <a:gd name="T52" fmla="*/ 3892 w 5327"/>
              <a:gd name="T53" fmla="*/ 1349 h 5589"/>
              <a:gd name="T54" fmla="*/ 3999 w 5327"/>
              <a:gd name="T55" fmla="*/ 1952 h 5589"/>
              <a:gd name="T56" fmla="*/ 4102 w 5327"/>
              <a:gd name="T57" fmla="*/ 2539 h 5589"/>
              <a:gd name="T58" fmla="*/ 2341 w 5327"/>
              <a:gd name="T59" fmla="*/ 1184 h 5589"/>
              <a:gd name="T60" fmla="*/ 3167 w 5327"/>
              <a:gd name="T61" fmla="*/ 589 h 5589"/>
              <a:gd name="T62" fmla="*/ 1055 w 5327"/>
              <a:gd name="T63" fmla="*/ 1133 h 5589"/>
              <a:gd name="T64" fmla="*/ 2487 w 5327"/>
              <a:gd name="T65" fmla="*/ 2128 h 5589"/>
              <a:gd name="T66" fmla="*/ 3585 w 5327"/>
              <a:gd name="T67" fmla="*/ 991 h 5589"/>
              <a:gd name="T68" fmla="*/ 1370 w 5327"/>
              <a:gd name="T69" fmla="*/ 1478 h 5589"/>
              <a:gd name="T70" fmla="*/ 1630 w 5327"/>
              <a:gd name="T71" fmla="*/ 2343 h 5589"/>
              <a:gd name="T72" fmla="*/ 3506 w 5327"/>
              <a:gd name="T73" fmla="*/ 1885 h 5589"/>
              <a:gd name="T74" fmla="*/ 1368 w 5327"/>
              <a:gd name="T75" fmla="*/ 2913 h 5589"/>
              <a:gd name="T76" fmla="*/ 3466 w 5327"/>
              <a:gd name="T77" fmla="*/ 2296 h 5589"/>
              <a:gd name="T78" fmla="*/ 5111 w 5327"/>
              <a:gd name="T79" fmla="*/ 1861 h 5589"/>
              <a:gd name="T80" fmla="*/ 5097 w 5327"/>
              <a:gd name="T81" fmla="*/ 2165 h 5589"/>
              <a:gd name="T82" fmla="*/ 5280 w 5327"/>
              <a:gd name="T83" fmla="*/ 1861 h 5589"/>
              <a:gd name="T84" fmla="*/ 273 w 5327"/>
              <a:gd name="T85" fmla="*/ 1921 h 5589"/>
              <a:gd name="T86" fmla="*/ 443 w 5327"/>
              <a:gd name="T87" fmla="*/ 2091 h 5589"/>
              <a:gd name="T88" fmla="*/ 3886 w 5327"/>
              <a:gd name="T89" fmla="*/ 5349 h 5589"/>
              <a:gd name="T90" fmla="*/ 1567 w 5327"/>
              <a:gd name="T91" fmla="*/ 5589 h 5589"/>
              <a:gd name="T92" fmla="*/ 3886 w 5327"/>
              <a:gd name="T93" fmla="*/ 5349 h 5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327" h="5589">
                <a:moveTo>
                  <a:pt x="315" y="2922"/>
                </a:moveTo>
                <a:cubicBezTo>
                  <a:pt x="362" y="2969"/>
                  <a:pt x="362" y="3045"/>
                  <a:pt x="315" y="3092"/>
                </a:cubicBezTo>
                <a:cubicBezTo>
                  <a:pt x="292" y="3115"/>
                  <a:pt x="261" y="3127"/>
                  <a:pt x="230" y="3127"/>
                </a:cubicBezTo>
                <a:cubicBezTo>
                  <a:pt x="199" y="3127"/>
                  <a:pt x="169" y="3115"/>
                  <a:pt x="145" y="3092"/>
                </a:cubicBezTo>
                <a:lnTo>
                  <a:pt x="47" y="2994"/>
                </a:lnTo>
                <a:cubicBezTo>
                  <a:pt x="0" y="2947"/>
                  <a:pt x="0" y="2871"/>
                  <a:pt x="47" y="2824"/>
                </a:cubicBezTo>
                <a:cubicBezTo>
                  <a:pt x="94" y="2777"/>
                  <a:pt x="170" y="2777"/>
                  <a:pt x="217" y="2824"/>
                </a:cubicBezTo>
                <a:lnTo>
                  <a:pt x="315" y="2922"/>
                </a:lnTo>
                <a:close/>
                <a:moveTo>
                  <a:pt x="198" y="695"/>
                </a:moveTo>
                <a:cubicBezTo>
                  <a:pt x="229" y="695"/>
                  <a:pt x="260" y="683"/>
                  <a:pt x="283" y="659"/>
                </a:cubicBezTo>
                <a:lnTo>
                  <a:pt x="382" y="561"/>
                </a:lnTo>
                <a:cubicBezTo>
                  <a:pt x="429" y="514"/>
                  <a:pt x="429" y="438"/>
                  <a:pt x="382" y="391"/>
                </a:cubicBezTo>
                <a:cubicBezTo>
                  <a:pt x="335" y="344"/>
                  <a:pt x="259" y="344"/>
                  <a:pt x="212" y="391"/>
                </a:cubicBezTo>
                <a:lnTo>
                  <a:pt x="114" y="490"/>
                </a:lnTo>
                <a:cubicBezTo>
                  <a:pt x="67" y="536"/>
                  <a:pt x="67" y="612"/>
                  <a:pt x="114" y="659"/>
                </a:cubicBezTo>
                <a:cubicBezTo>
                  <a:pt x="137" y="683"/>
                  <a:pt x="168" y="695"/>
                  <a:pt x="198" y="695"/>
                </a:cubicBezTo>
                <a:close/>
                <a:moveTo>
                  <a:pt x="4398" y="1213"/>
                </a:moveTo>
                <a:cubicBezTo>
                  <a:pt x="4421" y="1236"/>
                  <a:pt x="4452" y="1248"/>
                  <a:pt x="4483" y="1248"/>
                </a:cubicBezTo>
                <a:cubicBezTo>
                  <a:pt x="4513" y="1248"/>
                  <a:pt x="4544" y="1236"/>
                  <a:pt x="4568" y="1213"/>
                </a:cubicBezTo>
                <a:cubicBezTo>
                  <a:pt x="4614" y="1166"/>
                  <a:pt x="4614" y="1090"/>
                  <a:pt x="4568" y="1043"/>
                </a:cubicBezTo>
                <a:lnTo>
                  <a:pt x="4469" y="944"/>
                </a:lnTo>
                <a:cubicBezTo>
                  <a:pt x="4422" y="898"/>
                  <a:pt x="4346" y="898"/>
                  <a:pt x="4299" y="944"/>
                </a:cubicBezTo>
                <a:cubicBezTo>
                  <a:pt x="4252" y="991"/>
                  <a:pt x="4252" y="1067"/>
                  <a:pt x="4299" y="1114"/>
                </a:cubicBezTo>
                <a:lnTo>
                  <a:pt x="4398" y="1213"/>
                </a:lnTo>
                <a:close/>
                <a:moveTo>
                  <a:pt x="4657" y="350"/>
                </a:moveTo>
                <a:cubicBezTo>
                  <a:pt x="4688" y="350"/>
                  <a:pt x="4718" y="339"/>
                  <a:pt x="4742" y="315"/>
                </a:cubicBezTo>
                <a:lnTo>
                  <a:pt x="4840" y="217"/>
                </a:lnTo>
                <a:cubicBezTo>
                  <a:pt x="4887" y="170"/>
                  <a:pt x="4887" y="94"/>
                  <a:pt x="4840" y="47"/>
                </a:cubicBezTo>
                <a:cubicBezTo>
                  <a:pt x="4793" y="0"/>
                  <a:pt x="4717" y="0"/>
                  <a:pt x="4670" y="47"/>
                </a:cubicBezTo>
                <a:lnTo>
                  <a:pt x="4572" y="146"/>
                </a:lnTo>
                <a:cubicBezTo>
                  <a:pt x="4525" y="192"/>
                  <a:pt x="4525" y="268"/>
                  <a:pt x="4572" y="315"/>
                </a:cubicBezTo>
                <a:cubicBezTo>
                  <a:pt x="4595" y="339"/>
                  <a:pt x="4626" y="350"/>
                  <a:pt x="4657" y="350"/>
                </a:cubicBezTo>
                <a:close/>
                <a:moveTo>
                  <a:pt x="4997" y="2969"/>
                </a:moveTo>
                <a:cubicBezTo>
                  <a:pt x="5037" y="3193"/>
                  <a:pt x="4823" y="3427"/>
                  <a:pt x="4378" y="3643"/>
                </a:cubicBezTo>
                <a:cubicBezTo>
                  <a:pt x="4022" y="3816"/>
                  <a:pt x="3549" y="3965"/>
                  <a:pt x="3032" y="4068"/>
                </a:cubicBezTo>
                <a:cubicBezTo>
                  <a:pt x="2974" y="4080"/>
                  <a:pt x="2850" y="4102"/>
                  <a:pt x="2847" y="4103"/>
                </a:cubicBezTo>
                <a:lnTo>
                  <a:pt x="2847" y="4821"/>
                </a:lnTo>
                <a:lnTo>
                  <a:pt x="3252" y="4821"/>
                </a:lnTo>
                <a:cubicBezTo>
                  <a:pt x="3319" y="4821"/>
                  <a:pt x="3372" y="4875"/>
                  <a:pt x="3372" y="4941"/>
                </a:cubicBezTo>
                <a:cubicBezTo>
                  <a:pt x="3372" y="5007"/>
                  <a:pt x="3319" y="5061"/>
                  <a:pt x="3252" y="5061"/>
                </a:cubicBezTo>
                <a:lnTo>
                  <a:pt x="2201" y="5061"/>
                </a:lnTo>
                <a:cubicBezTo>
                  <a:pt x="2135" y="5061"/>
                  <a:pt x="2081" y="5007"/>
                  <a:pt x="2081" y="4941"/>
                </a:cubicBezTo>
                <a:cubicBezTo>
                  <a:pt x="2081" y="4875"/>
                  <a:pt x="2135" y="4821"/>
                  <a:pt x="2201" y="4821"/>
                </a:cubicBezTo>
                <a:lnTo>
                  <a:pt x="2607" y="4821"/>
                </a:lnTo>
                <a:lnTo>
                  <a:pt x="2607" y="4141"/>
                </a:lnTo>
                <a:cubicBezTo>
                  <a:pt x="2112" y="4212"/>
                  <a:pt x="1644" y="4230"/>
                  <a:pt x="1269" y="4191"/>
                </a:cubicBezTo>
                <a:cubicBezTo>
                  <a:pt x="777" y="4140"/>
                  <a:pt x="496" y="3994"/>
                  <a:pt x="456" y="3769"/>
                </a:cubicBezTo>
                <a:cubicBezTo>
                  <a:pt x="426" y="3598"/>
                  <a:pt x="539" y="3425"/>
                  <a:pt x="793" y="3255"/>
                </a:cubicBezTo>
                <a:cubicBezTo>
                  <a:pt x="848" y="3218"/>
                  <a:pt x="922" y="3233"/>
                  <a:pt x="959" y="3288"/>
                </a:cubicBezTo>
                <a:cubicBezTo>
                  <a:pt x="996" y="3343"/>
                  <a:pt x="981" y="3417"/>
                  <a:pt x="926" y="3454"/>
                </a:cubicBezTo>
                <a:cubicBezTo>
                  <a:pt x="740" y="3579"/>
                  <a:pt x="684" y="3677"/>
                  <a:pt x="692" y="3728"/>
                </a:cubicBezTo>
                <a:cubicBezTo>
                  <a:pt x="703" y="3789"/>
                  <a:pt x="842" y="3905"/>
                  <a:pt x="1294" y="3952"/>
                </a:cubicBezTo>
                <a:cubicBezTo>
                  <a:pt x="1683" y="3993"/>
                  <a:pt x="2180" y="3968"/>
                  <a:pt x="2705" y="3884"/>
                </a:cubicBezTo>
                <a:cubicBezTo>
                  <a:pt x="2706" y="3883"/>
                  <a:pt x="2779" y="3871"/>
                  <a:pt x="2814" y="3865"/>
                </a:cubicBezTo>
                <a:cubicBezTo>
                  <a:pt x="3378" y="3766"/>
                  <a:pt x="3896" y="3610"/>
                  <a:pt x="4273" y="3427"/>
                </a:cubicBezTo>
                <a:cubicBezTo>
                  <a:pt x="4681" y="3229"/>
                  <a:pt x="4772" y="3072"/>
                  <a:pt x="4761" y="3010"/>
                </a:cubicBezTo>
                <a:cubicBezTo>
                  <a:pt x="4750" y="2949"/>
                  <a:pt x="4605" y="2829"/>
                  <a:pt x="4145" y="2784"/>
                </a:cubicBezTo>
                <a:lnTo>
                  <a:pt x="4187" y="3019"/>
                </a:lnTo>
                <a:cubicBezTo>
                  <a:pt x="4198" y="3084"/>
                  <a:pt x="4155" y="3146"/>
                  <a:pt x="4089" y="3158"/>
                </a:cubicBezTo>
                <a:cubicBezTo>
                  <a:pt x="4024" y="3169"/>
                  <a:pt x="3962" y="3126"/>
                  <a:pt x="3950" y="3060"/>
                </a:cubicBezTo>
                <a:lnTo>
                  <a:pt x="3820" y="2320"/>
                </a:lnTo>
                <a:cubicBezTo>
                  <a:pt x="3763" y="2374"/>
                  <a:pt x="3694" y="2429"/>
                  <a:pt x="3612" y="2487"/>
                </a:cubicBezTo>
                <a:cubicBezTo>
                  <a:pt x="3369" y="2656"/>
                  <a:pt x="3036" y="2823"/>
                  <a:pt x="2675" y="2955"/>
                </a:cubicBezTo>
                <a:cubicBezTo>
                  <a:pt x="2268" y="3104"/>
                  <a:pt x="1736" y="3235"/>
                  <a:pt x="1415" y="3180"/>
                </a:cubicBezTo>
                <a:lnTo>
                  <a:pt x="1471" y="3497"/>
                </a:lnTo>
                <a:cubicBezTo>
                  <a:pt x="1483" y="3563"/>
                  <a:pt x="1439" y="3625"/>
                  <a:pt x="1374" y="3636"/>
                </a:cubicBezTo>
                <a:cubicBezTo>
                  <a:pt x="1309" y="3648"/>
                  <a:pt x="1246" y="3604"/>
                  <a:pt x="1235" y="3539"/>
                </a:cubicBezTo>
                <a:lnTo>
                  <a:pt x="1133" y="2960"/>
                </a:lnTo>
                <a:cubicBezTo>
                  <a:pt x="1133" y="2959"/>
                  <a:pt x="1132" y="2958"/>
                  <a:pt x="1132" y="2957"/>
                </a:cubicBezTo>
                <a:cubicBezTo>
                  <a:pt x="1132" y="2957"/>
                  <a:pt x="1132" y="2956"/>
                  <a:pt x="1132" y="2956"/>
                </a:cubicBezTo>
                <a:lnTo>
                  <a:pt x="1027" y="2358"/>
                </a:lnTo>
                <a:cubicBezTo>
                  <a:pt x="1027" y="2357"/>
                  <a:pt x="1026" y="2357"/>
                  <a:pt x="1026" y="2356"/>
                </a:cubicBezTo>
                <a:cubicBezTo>
                  <a:pt x="1026" y="2355"/>
                  <a:pt x="1026" y="2355"/>
                  <a:pt x="1026" y="2354"/>
                </a:cubicBezTo>
                <a:lnTo>
                  <a:pt x="818" y="1175"/>
                </a:lnTo>
                <a:cubicBezTo>
                  <a:pt x="818" y="1175"/>
                  <a:pt x="818" y="1174"/>
                  <a:pt x="818" y="1174"/>
                </a:cubicBezTo>
                <a:cubicBezTo>
                  <a:pt x="790" y="1009"/>
                  <a:pt x="930" y="850"/>
                  <a:pt x="1233" y="702"/>
                </a:cubicBezTo>
                <a:cubicBezTo>
                  <a:pt x="1486" y="579"/>
                  <a:pt x="1832" y="475"/>
                  <a:pt x="2205" y="409"/>
                </a:cubicBezTo>
                <a:cubicBezTo>
                  <a:pt x="2578" y="343"/>
                  <a:pt x="2938" y="323"/>
                  <a:pt x="3218" y="352"/>
                </a:cubicBezTo>
                <a:cubicBezTo>
                  <a:pt x="3555" y="387"/>
                  <a:pt x="3740" y="489"/>
                  <a:pt x="3770" y="654"/>
                </a:cubicBezTo>
                <a:cubicBezTo>
                  <a:pt x="3770" y="654"/>
                  <a:pt x="3770" y="655"/>
                  <a:pt x="3770" y="655"/>
                </a:cubicBezTo>
                <a:lnTo>
                  <a:pt x="3892" y="1349"/>
                </a:lnTo>
                <a:cubicBezTo>
                  <a:pt x="3892" y="1350"/>
                  <a:pt x="3893" y="1350"/>
                  <a:pt x="3893" y="1351"/>
                </a:cubicBezTo>
                <a:cubicBezTo>
                  <a:pt x="3893" y="1352"/>
                  <a:pt x="3893" y="1353"/>
                  <a:pt x="3893" y="1353"/>
                </a:cubicBezTo>
                <a:lnTo>
                  <a:pt x="3999" y="1952"/>
                </a:lnTo>
                <a:cubicBezTo>
                  <a:pt x="3999" y="1952"/>
                  <a:pt x="3999" y="1952"/>
                  <a:pt x="3999" y="1952"/>
                </a:cubicBezTo>
                <a:cubicBezTo>
                  <a:pt x="3999" y="1952"/>
                  <a:pt x="3999" y="1953"/>
                  <a:pt x="3999" y="1953"/>
                </a:cubicBezTo>
                <a:lnTo>
                  <a:pt x="4102" y="2539"/>
                </a:lnTo>
                <a:cubicBezTo>
                  <a:pt x="4646" y="2582"/>
                  <a:pt x="4955" y="2730"/>
                  <a:pt x="4997" y="2969"/>
                </a:cubicBezTo>
                <a:close/>
                <a:moveTo>
                  <a:pt x="1421" y="1241"/>
                </a:moveTo>
                <a:cubicBezTo>
                  <a:pt x="1676" y="1264"/>
                  <a:pt x="2003" y="1244"/>
                  <a:pt x="2341" y="1184"/>
                </a:cubicBezTo>
                <a:cubicBezTo>
                  <a:pt x="2680" y="1125"/>
                  <a:pt x="2994" y="1032"/>
                  <a:pt x="3226" y="923"/>
                </a:cubicBezTo>
                <a:cubicBezTo>
                  <a:pt x="3476" y="806"/>
                  <a:pt x="3531" y="716"/>
                  <a:pt x="3533" y="696"/>
                </a:cubicBezTo>
                <a:cubicBezTo>
                  <a:pt x="3525" y="679"/>
                  <a:pt x="3442" y="613"/>
                  <a:pt x="3167" y="589"/>
                </a:cubicBezTo>
                <a:cubicBezTo>
                  <a:pt x="2912" y="566"/>
                  <a:pt x="2585" y="586"/>
                  <a:pt x="2247" y="646"/>
                </a:cubicBezTo>
                <a:cubicBezTo>
                  <a:pt x="1908" y="705"/>
                  <a:pt x="1594" y="798"/>
                  <a:pt x="1362" y="907"/>
                </a:cubicBezTo>
                <a:cubicBezTo>
                  <a:pt x="1112" y="1024"/>
                  <a:pt x="1057" y="1114"/>
                  <a:pt x="1055" y="1133"/>
                </a:cubicBezTo>
                <a:cubicBezTo>
                  <a:pt x="1063" y="1151"/>
                  <a:pt x="1146" y="1217"/>
                  <a:pt x="1421" y="1241"/>
                </a:cubicBezTo>
                <a:close/>
                <a:moveTo>
                  <a:pt x="1630" y="2343"/>
                </a:moveTo>
                <a:cubicBezTo>
                  <a:pt x="1872" y="2318"/>
                  <a:pt x="2176" y="2242"/>
                  <a:pt x="2487" y="2128"/>
                </a:cubicBezTo>
                <a:cubicBezTo>
                  <a:pt x="2823" y="2005"/>
                  <a:pt x="3134" y="1851"/>
                  <a:pt x="3360" y="1695"/>
                </a:cubicBezTo>
                <a:cubicBezTo>
                  <a:pt x="3613" y="1520"/>
                  <a:pt x="3658" y="1413"/>
                  <a:pt x="3656" y="1393"/>
                </a:cubicBezTo>
                <a:lnTo>
                  <a:pt x="3585" y="991"/>
                </a:lnTo>
                <a:cubicBezTo>
                  <a:pt x="3524" y="1037"/>
                  <a:pt x="3447" y="1083"/>
                  <a:pt x="3355" y="1128"/>
                </a:cubicBezTo>
                <a:cubicBezTo>
                  <a:pt x="3102" y="1251"/>
                  <a:pt x="2756" y="1355"/>
                  <a:pt x="2383" y="1421"/>
                </a:cubicBezTo>
                <a:cubicBezTo>
                  <a:pt x="2010" y="1486"/>
                  <a:pt x="1650" y="1507"/>
                  <a:pt x="1370" y="1478"/>
                </a:cubicBezTo>
                <a:cubicBezTo>
                  <a:pt x="1268" y="1467"/>
                  <a:pt x="1180" y="1450"/>
                  <a:pt x="1106" y="1428"/>
                </a:cubicBezTo>
                <a:lnTo>
                  <a:pt x="1262" y="2312"/>
                </a:lnTo>
                <a:cubicBezTo>
                  <a:pt x="1279" y="2329"/>
                  <a:pt x="1377" y="2369"/>
                  <a:pt x="1630" y="2343"/>
                </a:cubicBezTo>
                <a:close/>
                <a:moveTo>
                  <a:pt x="3762" y="1994"/>
                </a:moveTo>
                <a:lnTo>
                  <a:pt x="3714" y="1718"/>
                </a:lnTo>
                <a:cubicBezTo>
                  <a:pt x="3657" y="1772"/>
                  <a:pt x="3588" y="1828"/>
                  <a:pt x="3506" y="1885"/>
                </a:cubicBezTo>
                <a:cubicBezTo>
                  <a:pt x="3263" y="2055"/>
                  <a:pt x="2930" y="2221"/>
                  <a:pt x="2569" y="2354"/>
                </a:cubicBezTo>
                <a:cubicBezTo>
                  <a:pt x="2162" y="2503"/>
                  <a:pt x="1630" y="2634"/>
                  <a:pt x="1309" y="2579"/>
                </a:cubicBezTo>
                <a:lnTo>
                  <a:pt x="1368" y="2913"/>
                </a:lnTo>
                <a:cubicBezTo>
                  <a:pt x="1385" y="2931"/>
                  <a:pt x="1483" y="2970"/>
                  <a:pt x="1736" y="2944"/>
                </a:cubicBezTo>
                <a:cubicBezTo>
                  <a:pt x="1978" y="2920"/>
                  <a:pt x="2282" y="2843"/>
                  <a:pt x="2593" y="2730"/>
                </a:cubicBezTo>
                <a:cubicBezTo>
                  <a:pt x="2929" y="2606"/>
                  <a:pt x="3240" y="2452"/>
                  <a:pt x="3466" y="2296"/>
                </a:cubicBezTo>
                <a:cubicBezTo>
                  <a:pt x="3719" y="2121"/>
                  <a:pt x="3764" y="2013"/>
                  <a:pt x="3762" y="1994"/>
                </a:cubicBezTo>
                <a:close/>
                <a:moveTo>
                  <a:pt x="5280" y="1861"/>
                </a:moveTo>
                <a:cubicBezTo>
                  <a:pt x="5234" y="1815"/>
                  <a:pt x="5158" y="1815"/>
                  <a:pt x="5111" y="1861"/>
                </a:cubicBezTo>
                <a:lnTo>
                  <a:pt x="5012" y="1960"/>
                </a:lnTo>
                <a:cubicBezTo>
                  <a:pt x="4965" y="2007"/>
                  <a:pt x="4965" y="2083"/>
                  <a:pt x="5012" y="2130"/>
                </a:cubicBezTo>
                <a:cubicBezTo>
                  <a:pt x="5036" y="2153"/>
                  <a:pt x="5066" y="2165"/>
                  <a:pt x="5097" y="2165"/>
                </a:cubicBezTo>
                <a:cubicBezTo>
                  <a:pt x="5128" y="2165"/>
                  <a:pt x="5158" y="2153"/>
                  <a:pt x="5182" y="2130"/>
                </a:cubicBezTo>
                <a:lnTo>
                  <a:pt x="5280" y="2031"/>
                </a:lnTo>
                <a:cubicBezTo>
                  <a:pt x="5327" y="1984"/>
                  <a:pt x="5327" y="1908"/>
                  <a:pt x="5280" y="1861"/>
                </a:cubicBezTo>
                <a:close/>
                <a:moveTo>
                  <a:pt x="541" y="1823"/>
                </a:moveTo>
                <a:cubicBezTo>
                  <a:pt x="494" y="1776"/>
                  <a:pt x="418" y="1776"/>
                  <a:pt x="372" y="1823"/>
                </a:cubicBezTo>
                <a:lnTo>
                  <a:pt x="273" y="1921"/>
                </a:lnTo>
                <a:cubicBezTo>
                  <a:pt x="226" y="1968"/>
                  <a:pt x="226" y="2044"/>
                  <a:pt x="273" y="2091"/>
                </a:cubicBezTo>
                <a:cubicBezTo>
                  <a:pt x="296" y="2115"/>
                  <a:pt x="327" y="2126"/>
                  <a:pt x="358" y="2126"/>
                </a:cubicBezTo>
                <a:cubicBezTo>
                  <a:pt x="389" y="2126"/>
                  <a:pt x="419" y="2115"/>
                  <a:pt x="443" y="2091"/>
                </a:cubicBezTo>
                <a:lnTo>
                  <a:pt x="541" y="1993"/>
                </a:lnTo>
                <a:cubicBezTo>
                  <a:pt x="588" y="1946"/>
                  <a:pt x="588" y="1870"/>
                  <a:pt x="541" y="1823"/>
                </a:cubicBezTo>
                <a:close/>
                <a:moveTo>
                  <a:pt x="3886" y="5349"/>
                </a:moveTo>
                <a:lnTo>
                  <a:pt x="1567" y="5349"/>
                </a:lnTo>
                <a:cubicBezTo>
                  <a:pt x="1501" y="5349"/>
                  <a:pt x="1447" y="5403"/>
                  <a:pt x="1447" y="5469"/>
                </a:cubicBezTo>
                <a:cubicBezTo>
                  <a:pt x="1447" y="5535"/>
                  <a:pt x="1501" y="5589"/>
                  <a:pt x="1567" y="5589"/>
                </a:cubicBezTo>
                <a:lnTo>
                  <a:pt x="3886" y="5589"/>
                </a:lnTo>
                <a:cubicBezTo>
                  <a:pt x="3953" y="5589"/>
                  <a:pt x="4006" y="5535"/>
                  <a:pt x="4006" y="5469"/>
                </a:cubicBezTo>
                <a:cubicBezTo>
                  <a:pt x="4006" y="5403"/>
                  <a:pt x="3953" y="5349"/>
                  <a:pt x="3886" y="5349"/>
                </a:cubicBez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BD258-F66B-4F45-A658-7BEBECBF7E15}"/>
              </a:ext>
            </a:extLst>
          </p:cNvPr>
          <p:cNvSpPr txBox="1"/>
          <p:nvPr/>
        </p:nvSpPr>
        <p:spPr>
          <a:xfrm>
            <a:off x="644086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4B9E9DB-F91D-41D3-9CDC-571B67916083}"/>
              </a:ext>
            </a:extLst>
          </p:cNvPr>
          <p:cNvSpPr/>
          <p:nvPr/>
        </p:nvSpPr>
        <p:spPr>
          <a:xfrm>
            <a:off x="7144986" y="2652252"/>
            <a:ext cx="843504" cy="843504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xmlns="" id="{312203C7-A260-4B5F-B22B-22AA2454F1E9}"/>
              </a:ext>
            </a:extLst>
          </p:cNvPr>
          <p:cNvSpPr/>
          <p:nvPr/>
        </p:nvSpPr>
        <p:spPr>
          <a:xfrm>
            <a:off x="7270073" y="2843546"/>
            <a:ext cx="593331" cy="460917"/>
          </a:xfrm>
          <a:custGeom>
            <a:avLst/>
            <a:gdLst>
              <a:gd name="T0" fmla="*/ 3082 w 3980"/>
              <a:gd name="T1" fmla="*/ 2728 h 3096"/>
              <a:gd name="T2" fmla="*/ 3505 w 3980"/>
              <a:gd name="T3" fmla="*/ 1131 h 3096"/>
              <a:gd name="T4" fmla="*/ 3846 w 3980"/>
              <a:gd name="T5" fmla="*/ 1131 h 3096"/>
              <a:gd name="T6" fmla="*/ 3961 w 3980"/>
              <a:gd name="T7" fmla="*/ 1055 h 3096"/>
              <a:gd name="T8" fmla="*/ 3934 w 3980"/>
              <a:gd name="T9" fmla="*/ 919 h 3096"/>
              <a:gd name="T10" fmla="*/ 3279 w 3980"/>
              <a:gd name="T11" fmla="*/ 264 h 3096"/>
              <a:gd name="T12" fmla="*/ 3165 w 3980"/>
              <a:gd name="T13" fmla="*/ 231 h 3096"/>
              <a:gd name="T14" fmla="*/ 3075 w 3980"/>
              <a:gd name="T15" fmla="*/ 309 h 3096"/>
              <a:gd name="T16" fmla="*/ 2729 w 3980"/>
              <a:gd name="T17" fmla="*/ 1231 h 3096"/>
              <a:gd name="T18" fmla="*/ 1532 w 3980"/>
              <a:gd name="T19" fmla="*/ 46 h 3096"/>
              <a:gd name="T20" fmla="*/ 1396 w 3980"/>
              <a:gd name="T21" fmla="*/ 19 h 3096"/>
              <a:gd name="T22" fmla="*/ 1320 w 3980"/>
              <a:gd name="T23" fmla="*/ 134 h 3096"/>
              <a:gd name="T24" fmla="*/ 1320 w 3980"/>
              <a:gd name="T25" fmla="*/ 915 h 3096"/>
              <a:gd name="T26" fmla="*/ 876 w 3980"/>
              <a:gd name="T27" fmla="*/ 482 h 3096"/>
              <a:gd name="T28" fmla="*/ 741 w 3980"/>
              <a:gd name="T29" fmla="*/ 456 h 3096"/>
              <a:gd name="T30" fmla="*/ 665 w 3980"/>
              <a:gd name="T31" fmla="*/ 571 h 3096"/>
              <a:gd name="T32" fmla="*/ 665 w 3980"/>
              <a:gd name="T33" fmla="*/ 1975 h 3096"/>
              <a:gd name="T34" fmla="*/ 134 w 3980"/>
              <a:gd name="T35" fmla="*/ 1975 h 3096"/>
              <a:gd name="T36" fmla="*/ 19 w 3980"/>
              <a:gd name="T37" fmla="*/ 2051 h 3096"/>
              <a:gd name="T38" fmla="*/ 46 w 3980"/>
              <a:gd name="T39" fmla="*/ 2187 h 3096"/>
              <a:gd name="T40" fmla="*/ 920 w 3980"/>
              <a:gd name="T41" fmla="*/ 3060 h 3096"/>
              <a:gd name="T42" fmla="*/ 920 w 3980"/>
              <a:gd name="T43" fmla="*/ 3060 h 3096"/>
              <a:gd name="T44" fmla="*/ 1008 w 3980"/>
              <a:gd name="T45" fmla="*/ 3096 h 3096"/>
              <a:gd name="T46" fmla="*/ 2684 w 3980"/>
              <a:gd name="T47" fmla="*/ 3096 h 3096"/>
              <a:gd name="T48" fmla="*/ 2771 w 3980"/>
              <a:gd name="T49" fmla="*/ 3060 h 3096"/>
              <a:gd name="T50" fmla="*/ 3050 w 3980"/>
              <a:gd name="T51" fmla="*/ 2781 h 3096"/>
              <a:gd name="T52" fmla="*/ 3082 w 3980"/>
              <a:gd name="T53" fmla="*/ 2728 h 3096"/>
              <a:gd name="T54" fmla="*/ 1568 w 3980"/>
              <a:gd name="T55" fmla="*/ 432 h 3096"/>
              <a:gd name="T56" fmla="*/ 2633 w 3980"/>
              <a:gd name="T57" fmla="*/ 1486 h 3096"/>
              <a:gd name="T58" fmla="*/ 2438 w 3980"/>
              <a:gd name="T59" fmla="*/ 2007 h 3096"/>
              <a:gd name="T60" fmla="*/ 1568 w 3980"/>
              <a:gd name="T61" fmla="*/ 1158 h 3096"/>
              <a:gd name="T62" fmla="*/ 1568 w 3980"/>
              <a:gd name="T63" fmla="*/ 432 h 3096"/>
              <a:gd name="T64" fmla="*/ 665 w 3980"/>
              <a:gd name="T65" fmla="*/ 2223 h 3096"/>
              <a:gd name="T66" fmla="*/ 665 w 3980"/>
              <a:gd name="T67" fmla="*/ 2317 h 3096"/>
              <a:gd name="T68" fmla="*/ 671 w 3980"/>
              <a:gd name="T69" fmla="*/ 2356 h 3096"/>
              <a:gd name="T70" fmla="*/ 723 w 3980"/>
              <a:gd name="T71" fmla="*/ 2512 h 3096"/>
              <a:gd name="T72" fmla="*/ 434 w 3980"/>
              <a:gd name="T73" fmla="*/ 2223 h 3096"/>
              <a:gd name="T74" fmla="*/ 665 w 3980"/>
              <a:gd name="T75" fmla="*/ 2223 h 3096"/>
              <a:gd name="T76" fmla="*/ 2632 w 3980"/>
              <a:gd name="T77" fmla="*/ 2848 h 3096"/>
              <a:gd name="T78" fmla="*/ 1097 w 3980"/>
              <a:gd name="T79" fmla="*/ 2848 h 3096"/>
              <a:gd name="T80" fmla="*/ 913 w 3980"/>
              <a:gd name="T81" fmla="*/ 2297 h 3096"/>
              <a:gd name="T82" fmla="*/ 913 w 3980"/>
              <a:gd name="T83" fmla="*/ 865 h 3096"/>
              <a:gd name="T84" fmla="*/ 2786 w 3980"/>
              <a:gd name="T85" fmla="*/ 2694 h 3096"/>
              <a:gd name="T86" fmla="*/ 2632 w 3980"/>
              <a:gd name="T87" fmla="*/ 2848 h 3096"/>
              <a:gd name="T88" fmla="*/ 2897 w 3980"/>
              <a:gd name="T89" fmla="*/ 2456 h 3096"/>
              <a:gd name="T90" fmla="*/ 2630 w 3980"/>
              <a:gd name="T91" fmla="*/ 2195 h 3096"/>
              <a:gd name="T92" fmla="*/ 3031 w 3980"/>
              <a:gd name="T93" fmla="*/ 1131 h 3096"/>
              <a:gd name="T94" fmla="*/ 3248 w 3980"/>
              <a:gd name="T95" fmla="*/ 1131 h 3096"/>
              <a:gd name="T96" fmla="*/ 2897 w 3980"/>
              <a:gd name="T97" fmla="*/ 2456 h 3096"/>
              <a:gd name="T98" fmla="*/ 3124 w 3980"/>
              <a:gd name="T99" fmla="*/ 883 h 3096"/>
              <a:gd name="T100" fmla="*/ 3239 w 3980"/>
              <a:gd name="T101" fmla="*/ 576 h 3096"/>
              <a:gd name="T102" fmla="*/ 3546 w 3980"/>
              <a:gd name="T103" fmla="*/ 883 h 3096"/>
              <a:gd name="T104" fmla="*/ 3124 w 3980"/>
              <a:gd name="T105" fmla="*/ 883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80" h="3096">
                <a:moveTo>
                  <a:pt x="3082" y="2728"/>
                </a:moveTo>
                <a:cubicBezTo>
                  <a:pt x="3198" y="2332"/>
                  <a:pt x="3505" y="1131"/>
                  <a:pt x="3505" y="1131"/>
                </a:cubicBezTo>
                <a:lnTo>
                  <a:pt x="3846" y="1131"/>
                </a:lnTo>
                <a:cubicBezTo>
                  <a:pt x="3896" y="1131"/>
                  <a:pt x="3941" y="1101"/>
                  <a:pt x="3961" y="1055"/>
                </a:cubicBezTo>
                <a:cubicBezTo>
                  <a:pt x="3980" y="1008"/>
                  <a:pt x="3969" y="955"/>
                  <a:pt x="3934" y="919"/>
                </a:cubicBezTo>
                <a:lnTo>
                  <a:pt x="3279" y="264"/>
                </a:lnTo>
                <a:cubicBezTo>
                  <a:pt x="3249" y="235"/>
                  <a:pt x="3206" y="222"/>
                  <a:pt x="3165" y="231"/>
                </a:cubicBezTo>
                <a:cubicBezTo>
                  <a:pt x="3123" y="240"/>
                  <a:pt x="3089" y="269"/>
                  <a:pt x="3075" y="309"/>
                </a:cubicBezTo>
                <a:lnTo>
                  <a:pt x="2729" y="1231"/>
                </a:lnTo>
                <a:lnTo>
                  <a:pt x="1532" y="46"/>
                </a:lnTo>
                <a:cubicBezTo>
                  <a:pt x="1496" y="10"/>
                  <a:pt x="1443" y="0"/>
                  <a:pt x="1396" y="19"/>
                </a:cubicBezTo>
                <a:cubicBezTo>
                  <a:pt x="1350" y="39"/>
                  <a:pt x="1320" y="84"/>
                  <a:pt x="1320" y="134"/>
                </a:cubicBezTo>
                <a:lnTo>
                  <a:pt x="1320" y="915"/>
                </a:lnTo>
                <a:lnTo>
                  <a:pt x="876" y="482"/>
                </a:lnTo>
                <a:cubicBezTo>
                  <a:pt x="840" y="447"/>
                  <a:pt x="787" y="437"/>
                  <a:pt x="741" y="456"/>
                </a:cubicBezTo>
                <a:cubicBezTo>
                  <a:pt x="695" y="475"/>
                  <a:pt x="665" y="521"/>
                  <a:pt x="665" y="571"/>
                </a:cubicBezTo>
                <a:lnTo>
                  <a:pt x="665" y="1975"/>
                </a:lnTo>
                <a:lnTo>
                  <a:pt x="134" y="1975"/>
                </a:lnTo>
                <a:cubicBezTo>
                  <a:pt x="84" y="1975"/>
                  <a:pt x="39" y="2005"/>
                  <a:pt x="19" y="2051"/>
                </a:cubicBezTo>
                <a:cubicBezTo>
                  <a:pt x="0" y="2098"/>
                  <a:pt x="11" y="2151"/>
                  <a:pt x="46" y="2187"/>
                </a:cubicBezTo>
                <a:lnTo>
                  <a:pt x="920" y="3060"/>
                </a:lnTo>
                <a:cubicBezTo>
                  <a:pt x="920" y="3060"/>
                  <a:pt x="920" y="3060"/>
                  <a:pt x="920" y="3060"/>
                </a:cubicBezTo>
                <a:cubicBezTo>
                  <a:pt x="943" y="3083"/>
                  <a:pt x="974" y="3096"/>
                  <a:pt x="1008" y="3096"/>
                </a:cubicBezTo>
                <a:lnTo>
                  <a:pt x="2684" y="3096"/>
                </a:lnTo>
                <a:cubicBezTo>
                  <a:pt x="2717" y="3096"/>
                  <a:pt x="2748" y="3083"/>
                  <a:pt x="2771" y="3060"/>
                </a:cubicBezTo>
                <a:lnTo>
                  <a:pt x="3050" y="2781"/>
                </a:lnTo>
                <a:cubicBezTo>
                  <a:pt x="3064" y="2767"/>
                  <a:pt x="3076" y="2747"/>
                  <a:pt x="3082" y="2728"/>
                </a:cubicBezTo>
                <a:close/>
                <a:moveTo>
                  <a:pt x="1568" y="432"/>
                </a:moveTo>
                <a:lnTo>
                  <a:pt x="2633" y="1486"/>
                </a:lnTo>
                <a:lnTo>
                  <a:pt x="2438" y="2007"/>
                </a:lnTo>
                <a:lnTo>
                  <a:pt x="1568" y="1158"/>
                </a:lnTo>
                <a:lnTo>
                  <a:pt x="1568" y="432"/>
                </a:lnTo>
                <a:close/>
                <a:moveTo>
                  <a:pt x="665" y="2223"/>
                </a:moveTo>
                <a:lnTo>
                  <a:pt x="665" y="2317"/>
                </a:lnTo>
                <a:cubicBezTo>
                  <a:pt x="665" y="2331"/>
                  <a:pt x="667" y="2344"/>
                  <a:pt x="671" y="2356"/>
                </a:cubicBezTo>
                <a:lnTo>
                  <a:pt x="723" y="2512"/>
                </a:lnTo>
                <a:lnTo>
                  <a:pt x="434" y="2223"/>
                </a:lnTo>
                <a:lnTo>
                  <a:pt x="665" y="2223"/>
                </a:lnTo>
                <a:close/>
                <a:moveTo>
                  <a:pt x="2632" y="2848"/>
                </a:moveTo>
                <a:lnTo>
                  <a:pt x="1097" y="2848"/>
                </a:lnTo>
                <a:lnTo>
                  <a:pt x="913" y="2297"/>
                </a:lnTo>
                <a:lnTo>
                  <a:pt x="913" y="865"/>
                </a:lnTo>
                <a:lnTo>
                  <a:pt x="2786" y="2694"/>
                </a:lnTo>
                <a:lnTo>
                  <a:pt x="2632" y="2848"/>
                </a:lnTo>
                <a:close/>
                <a:moveTo>
                  <a:pt x="2897" y="2456"/>
                </a:moveTo>
                <a:lnTo>
                  <a:pt x="2630" y="2195"/>
                </a:lnTo>
                <a:lnTo>
                  <a:pt x="3031" y="1131"/>
                </a:lnTo>
                <a:lnTo>
                  <a:pt x="3248" y="1131"/>
                </a:lnTo>
                <a:lnTo>
                  <a:pt x="2897" y="2456"/>
                </a:lnTo>
                <a:close/>
                <a:moveTo>
                  <a:pt x="3124" y="883"/>
                </a:moveTo>
                <a:lnTo>
                  <a:pt x="3239" y="576"/>
                </a:lnTo>
                <a:lnTo>
                  <a:pt x="3546" y="883"/>
                </a:lnTo>
                <a:lnTo>
                  <a:pt x="3124" y="88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97E5B2-6584-4670-8153-CFD85EFEDE30}"/>
              </a:ext>
            </a:extLst>
          </p:cNvPr>
          <p:cNvSpPr txBox="1"/>
          <p:nvPr/>
        </p:nvSpPr>
        <p:spPr>
          <a:xfrm>
            <a:off x="9382343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这是标题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5EE2D6-6740-4FA0-BE4C-0FD38DB87C81}"/>
              </a:ext>
            </a:extLst>
          </p:cNvPr>
          <p:cNvSpPr/>
          <p:nvPr/>
        </p:nvSpPr>
        <p:spPr>
          <a:xfrm>
            <a:off x="10086469" y="2652252"/>
            <a:ext cx="843504" cy="843504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xmlns="" id="{84D5A6CC-19D7-46C8-AF00-19DF22FF8E3A}"/>
              </a:ext>
            </a:extLst>
          </p:cNvPr>
          <p:cNvSpPr/>
          <p:nvPr/>
        </p:nvSpPr>
        <p:spPr>
          <a:xfrm>
            <a:off x="10269289" y="2777339"/>
            <a:ext cx="477865" cy="593331"/>
          </a:xfrm>
          <a:custGeom>
            <a:avLst/>
            <a:gdLst>
              <a:gd name="T0" fmla="*/ 2180 w 4600"/>
              <a:gd name="T1" fmla="*/ 120 h 5719"/>
              <a:gd name="T2" fmla="*/ 2420 w 4600"/>
              <a:gd name="T3" fmla="*/ 120 h 5719"/>
              <a:gd name="T4" fmla="*/ 2300 w 4600"/>
              <a:gd name="T5" fmla="*/ 585 h 5719"/>
              <a:gd name="T6" fmla="*/ 4600 w 4600"/>
              <a:gd name="T7" fmla="*/ 1522 h 5719"/>
              <a:gd name="T8" fmla="*/ 4115 w 4600"/>
              <a:gd name="T9" fmla="*/ 4391 h 5719"/>
              <a:gd name="T10" fmla="*/ 2420 w 4600"/>
              <a:gd name="T11" fmla="*/ 4951 h 5719"/>
              <a:gd name="T12" fmla="*/ 2945 w 4600"/>
              <a:gd name="T13" fmla="*/ 5071 h 5719"/>
              <a:gd name="T14" fmla="*/ 1774 w 4600"/>
              <a:gd name="T15" fmla="*/ 5191 h 5719"/>
              <a:gd name="T16" fmla="*/ 1774 w 4600"/>
              <a:gd name="T17" fmla="*/ 4951 h 5719"/>
              <a:gd name="T18" fmla="*/ 2180 w 4600"/>
              <a:gd name="T19" fmla="*/ 4391 h 5719"/>
              <a:gd name="T20" fmla="*/ 0 w 4600"/>
              <a:gd name="T21" fmla="*/ 3907 h 5719"/>
              <a:gd name="T22" fmla="*/ 484 w 4600"/>
              <a:gd name="T23" fmla="*/ 1037 h 5719"/>
              <a:gd name="T24" fmla="*/ 4600 w 4600"/>
              <a:gd name="T25" fmla="*/ 1522 h 5719"/>
              <a:gd name="T26" fmla="*/ 4115 w 4600"/>
              <a:gd name="T27" fmla="*/ 1277 h 5719"/>
              <a:gd name="T28" fmla="*/ 240 w 4600"/>
              <a:gd name="T29" fmla="*/ 1522 h 5719"/>
              <a:gd name="T30" fmla="*/ 1095 w 4600"/>
              <a:gd name="T31" fmla="*/ 2093 h 5719"/>
              <a:gd name="T32" fmla="*/ 1095 w 4600"/>
              <a:gd name="T33" fmla="*/ 2333 h 5719"/>
              <a:gd name="T34" fmla="*/ 240 w 4600"/>
              <a:gd name="T35" fmla="*/ 3095 h 5719"/>
              <a:gd name="T36" fmla="*/ 1215 w 4600"/>
              <a:gd name="T37" fmla="*/ 3215 h 5719"/>
              <a:gd name="T38" fmla="*/ 240 w 4600"/>
              <a:gd name="T39" fmla="*/ 3335 h 5719"/>
              <a:gd name="T40" fmla="*/ 484 w 4600"/>
              <a:gd name="T41" fmla="*/ 4151 h 5719"/>
              <a:gd name="T42" fmla="*/ 4360 w 4600"/>
              <a:gd name="T43" fmla="*/ 3907 h 5719"/>
              <a:gd name="T44" fmla="*/ 3429 w 4600"/>
              <a:gd name="T45" fmla="*/ 3335 h 5719"/>
              <a:gd name="T46" fmla="*/ 3429 w 4600"/>
              <a:gd name="T47" fmla="*/ 3095 h 5719"/>
              <a:gd name="T48" fmla="*/ 4360 w 4600"/>
              <a:gd name="T49" fmla="*/ 2333 h 5719"/>
              <a:gd name="T50" fmla="*/ 3309 w 4600"/>
              <a:gd name="T51" fmla="*/ 2213 h 5719"/>
              <a:gd name="T52" fmla="*/ 4360 w 4600"/>
              <a:gd name="T53" fmla="*/ 2093 h 5719"/>
              <a:gd name="T54" fmla="*/ 3320 w 4600"/>
              <a:gd name="T55" fmla="*/ 709 h 5719"/>
              <a:gd name="T56" fmla="*/ 3479 w 4600"/>
              <a:gd name="T57" fmla="*/ 651 h 5719"/>
              <a:gd name="T58" fmla="*/ 3582 w 4600"/>
              <a:gd name="T59" fmla="*/ 147 h 5719"/>
              <a:gd name="T60" fmla="*/ 3262 w 4600"/>
              <a:gd name="T61" fmla="*/ 550 h 5719"/>
              <a:gd name="T62" fmla="*/ 1120 w 4600"/>
              <a:gd name="T63" fmla="*/ 651 h 5719"/>
              <a:gd name="T64" fmla="*/ 1279 w 4600"/>
              <a:gd name="T65" fmla="*/ 709 h 5719"/>
              <a:gd name="T66" fmla="*/ 1177 w 4600"/>
              <a:gd name="T67" fmla="*/ 205 h 5719"/>
              <a:gd name="T68" fmla="*/ 959 w 4600"/>
              <a:gd name="T69" fmla="*/ 306 h 5719"/>
              <a:gd name="T70" fmla="*/ 3459 w 4600"/>
              <a:gd name="T71" fmla="*/ 5479 h 5719"/>
              <a:gd name="T72" fmla="*/ 1020 w 4600"/>
              <a:gd name="T73" fmla="*/ 5599 h 5719"/>
              <a:gd name="T74" fmla="*/ 3459 w 4600"/>
              <a:gd name="T75" fmla="*/ 5719 h 5719"/>
              <a:gd name="T76" fmla="*/ 3459 w 4600"/>
              <a:gd name="T77" fmla="*/ 5479 h 5719"/>
              <a:gd name="T78" fmla="*/ 2980 w 4600"/>
              <a:gd name="T79" fmla="*/ 2817 h 5719"/>
              <a:gd name="T80" fmla="*/ 1756 w 4600"/>
              <a:gd name="T81" fmla="*/ 3468 h 5719"/>
              <a:gd name="T82" fmla="*/ 1696 w 4600"/>
              <a:gd name="T83" fmla="*/ 2064 h 5719"/>
              <a:gd name="T84" fmla="*/ 1877 w 4600"/>
              <a:gd name="T85" fmla="*/ 1961 h 5719"/>
              <a:gd name="T86" fmla="*/ 3039 w 4600"/>
              <a:gd name="T87" fmla="*/ 2714 h 5719"/>
              <a:gd name="T88" fmla="*/ 1936 w 4600"/>
              <a:gd name="T89" fmla="*/ 2274 h 5719"/>
              <a:gd name="T90" fmla="*/ 2683 w 4600"/>
              <a:gd name="T91" fmla="*/ 2714 h 5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00" h="5719">
                <a:moveTo>
                  <a:pt x="2180" y="465"/>
                </a:moveTo>
                <a:lnTo>
                  <a:pt x="2180" y="120"/>
                </a:lnTo>
                <a:cubicBezTo>
                  <a:pt x="2180" y="54"/>
                  <a:pt x="2233" y="0"/>
                  <a:pt x="2300" y="0"/>
                </a:cubicBezTo>
                <a:cubicBezTo>
                  <a:pt x="2366" y="0"/>
                  <a:pt x="2420" y="54"/>
                  <a:pt x="2420" y="120"/>
                </a:cubicBezTo>
                <a:lnTo>
                  <a:pt x="2420" y="465"/>
                </a:lnTo>
                <a:cubicBezTo>
                  <a:pt x="2420" y="531"/>
                  <a:pt x="2366" y="585"/>
                  <a:pt x="2300" y="585"/>
                </a:cubicBezTo>
                <a:cubicBezTo>
                  <a:pt x="2233" y="585"/>
                  <a:pt x="2180" y="531"/>
                  <a:pt x="2180" y="465"/>
                </a:cubicBezTo>
                <a:close/>
                <a:moveTo>
                  <a:pt x="4600" y="1522"/>
                </a:moveTo>
                <a:lnTo>
                  <a:pt x="4600" y="3907"/>
                </a:lnTo>
                <a:cubicBezTo>
                  <a:pt x="4600" y="4174"/>
                  <a:pt x="4382" y="4391"/>
                  <a:pt x="4115" y="4391"/>
                </a:cubicBezTo>
                <a:lnTo>
                  <a:pt x="2420" y="4391"/>
                </a:lnTo>
                <a:lnTo>
                  <a:pt x="2420" y="4951"/>
                </a:lnTo>
                <a:lnTo>
                  <a:pt x="2825" y="4951"/>
                </a:lnTo>
                <a:cubicBezTo>
                  <a:pt x="2892" y="4951"/>
                  <a:pt x="2945" y="5005"/>
                  <a:pt x="2945" y="5071"/>
                </a:cubicBezTo>
                <a:cubicBezTo>
                  <a:pt x="2945" y="5137"/>
                  <a:pt x="2892" y="5191"/>
                  <a:pt x="2825" y="5191"/>
                </a:cubicBezTo>
                <a:lnTo>
                  <a:pt x="1774" y="5191"/>
                </a:lnTo>
                <a:cubicBezTo>
                  <a:pt x="1708" y="5191"/>
                  <a:pt x="1654" y="5137"/>
                  <a:pt x="1654" y="5071"/>
                </a:cubicBezTo>
                <a:cubicBezTo>
                  <a:pt x="1654" y="5005"/>
                  <a:pt x="1708" y="4951"/>
                  <a:pt x="1774" y="4951"/>
                </a:cubicBezTo>
                <a:lnTo>
                  <a:pt x="2180" y="4951"/>
                </a:lnTo>
                <a:lnTo>
                  <a:pt x="2180" y="4391"/>
                </a:lnTo>
                <a:lnTo>
                  <a:pt x="484" y="4391"/>
                </a:lnTo>
                <a:cubicBezTo>
                  <a:pt x="217" y="4391"/>
                  <a:pt x="0" y="4174"/>
                  <a:pt x="0" y="3907"/>
                </a:cubicBezTo>
                <a:lnTo>
                  <a:pt x="0" y="1522"/>
                </a:lnTo>
                <a:cubicBezTo>
                  <a:pt x="0" y="1254"/>
                  <a:pt x="217" y="1037"/>
                  <a:pt x="484" y="1037"/>
                </a:cubicBezTo>
                <a:lnTo>
                  <a:pt x="4115" y="1037"/>
                </a:lnTo>
                <a:cubicBezTo>
                  <a:pt x="4382" y="1037"/>
                  <a:pt x="4600" y="1254"/>
                  <a:pt x="4600" y="1522"/>
                </a:cubicBezTo>
                <a:close/>
                <a:moveTo>
                  <a:pt x="4360" y="1522"/>
                </a:moveTo>
                <a:cubicBezTo>
                  <a:pt x="4360" y="1387"/>
                  <a:pt x="4250" y="1277"/>
                  <a:pt x="4115" y="1277"/>
                </a:cubicBezTo>
                <a:lnTo>
                  <a:pt x="484" y="1277"/>
                </a:lnTo>
                <a:cubicBezTo>
                  <a:pt x="349" y="1277"/>
                  <a:pt x="240" y="1387"/>
                  <a:pt x="240" y="1522"/>
                </a:cubicBezTo>
                <a:lnTo>
                  <a:pt x="240" y="2093"/>
                </a:lnTo>
                <a:lnTo>
                  <a:pt x="1095" y="2093"/>
                </a:lnTo>
                <a:cubicBezTo>
                  <a:pt x="1161" y="2093"/>
                  <a:pt x="1215" y="2147"/>
                  <a:pt x="1215" y="2213"/>
                </a:cubicBezTo>
                <a:cubicBezTo>
                  <a:pt x="1215" y="2279"/>
                  <a:pt x="1161" y="2333"/>
                  <a:pt x="1095" y="2333"/>
                </a:cubicBezTo>
                <a:lnTo>
                  <a:pt x="240" y="2333"/>
                </a:lnTo>
                <a:lnTo>
                  <a:pt x="240" y="3095"/>
                </a:lnTo>
                <a:lnTo>
                  <a:pt x="1095" y="3095"/>
                </a:lnTo>
                <a:cubicBezTo>
                  <a:pt x="1161" y="3095"/>
                  <a:pt x="1215" y="3149"/>
                  <a:pt x="1215" y="3215"/>
                </a:cubicBezTo>
                <a:cubicBezTo>
                  <a:pt x="1215" y="3282"/>
                  <a:pt x="1161" y="3335"/>
                  <a:pt x="1095" y="3335"/>
                </a:cubicBezTo>
                <a:lnTo>
                  <a:pt x="240" y="3335"/>
                </a:lnTo>
                <a:lnTo>
                  <a:pt x="240" y="3907"/>
                </a:lnTo>
                <a:cubicBezTo>
                  <a:pt x="240" y="4041"/>
                  <a:pt x="349" y="4151"/>
                  <a:pt x="484" y="4151"/>
                </a:cubicBezTo>
                <a:lnTo>
                  <a:pt x="4115" y="4151"/>
                </a:lnTo>
                <a:cubicBezTo>
                  <a:pt x="4250" y="4151"/>
                  <a:pt x="4360" y="4041"/>
                  <a:pt x="4360" y="3907"/>
                </a:cubicBezTo>
                <a:lnTo>
                  <a:pt x="4360" y="3335"/>
                </a:lnTo>
                <a:lnTo>
                  <a:pt x="3429" y="3335"/>
                </a:lnTo>
                <a:cubicBezTo>
                  <a:pt x="3363" y="3335"/>
                  <a:pt x="3309" y="3282"/>
                  <a:pt x="3309" y="3215"/>
                </a:cubicBezTo>
                <a:cubicBezTo>
                  <a:pt x="3309" y="3149"/>
                  <a:pt x="3363" y="3095"/>
                  <a:pt x="3429" y="3095"/>
                </a:cubicBezTo>
                <a:lnTo>
                  <a:pt x="4360" y="3095"/>
                </a:lnTo>
                <a:lnTo>
                  <a:pt x="4360" y="2333"/>
                </a:lnTo>
                <a:lnTo>
                  <a:pt x="3429" y="2333"/>
                </a:lnTo>
                <a:cubicBezTo>
                  <a:pt x="3363" y="2333"/>
                  <a:pt x="3309" y="2279"/>
                  <a:pt x="3309" y="2213"/>
                </a:cubicBezTo>
                <a:cubicBezTo>
                  <a:pt x="3309" y="2147"/>
                  <a:pt x="3363" y="2093"/>
                  <a:pt x="3429" y="2093"/>
                </a:cubicBezTo>
                <a:lnTo>
                  <a:pt x="4360" y="2093"/>
                </a:lnTo>
                <a:lnTo>
                  <a:pt x="4360" y="1522"/>
                </a:lnTo>
                <a:close/>
                <a:moveTo>
                  <a:pt x="3320" y="709"/>
                </a:moveTo>
                <a:cubicBezTo>
                  <a:pt x="3336" y="717"/>
                  <a:pt x="3353" y="720"/>
                  <a:pt x="3370" y="720"/>
                </a:cubicBezTo>
                <a:cubicBezTo>
                  <a:pt x="3416" y="720"/>
                  <a:pt x="3459" y="695"/>
                  <a:pt x="3479" y="651"/>
                </a:cubicBezTo>
                <a:lnTo>
                  <a:pt x="3640" y="306"/>
                </a:lnTo>
                <a:cubicBezTo>
                  <a:pt x="3668" y="246"/>
                  <a:pt x="3642" y="175"/>
                  <a:pt x="3582" y="147"/>
                </a:cubicBezTo>
                <a:cubicBezTo>
                  <a:pt x="3522" y="119"/>
                  <a:pt x="3451" y="145"/>
                  <a:pt x="3423" y="205"/>
                </a:cubicBezTo>
                <a:lnTo>
                  <a:pt x="3262" y="550"/>
                </a:lnTo>
                <a:cubicBezTo>
                  <a:pt x="3234" y="610"/>
                  <a:pt x="3260" y="681"/>
                  <a:pt x="3320" y="709"/>
                </a:cubicBezTo>
                <a:close/>
                <a:moveTo>
                  <a:pt x="1120" y="651"/>
                </a:moveTo>
                <a:cubicBezTo>
                  <a:pt x="1140" y="695"/>
                  <a:pt x="1183" y="720"/>
                  <a:pt x="1229" y="720"/>
                </a:cubicBezTo>
                <a:cubicBezTo>
                  <a:pt x="1246" y="720"/>
                  <a:pt x="1263" y="717"/>
                  <a:pt x="1279" y="709"/>
                </a:cubicBezTo>
                <a:cubicBezTo>
                  <a:pt x="1339" y="681"/>
                  <a:pt x="1365" y="610"/>
                  <a:pt x="1337" y="550"/>
                </a:cubicBezTo>
                <a:lnTo>
                  <a:pt x="1177" y="205"/>
                </a:lnTo>
                <a:cubicBezTo>
                  <a:pt x="1149" y="145"/>
                  <a:pt x="1077" y="119"/>
                  <a:pt x="1017" y="147"/>
                </a:cubicBezTo>
                <a:cubicBezTo>
                  <a:pt x="957" y="175"/>
                  <a:pt x="931" y="246"/>
                  <a:pt x="959" y="306"/>
                </a:cubicBezTo>
                <a:lnTo>
                  <a:pt x="1120" y="651"/>
                </a:lnTo>
                <a:close/>
                <a:moveTo>
                  <a:pt x="3459" y="5479"/>
                </a:moveTo>
                <a:lnTo>
                  <a:pt x="1140" y="5479"/>
                </a:lnTo>
                <a:cubicBezTo>
                  <a:pt x="1073" y="5479"/>
                  <a:pt x="1020" y="5533"/>
                  <a:pt x="1020" y="5599"/>
                </a:cubicBezTo>
                <a:cubicBezTo>
                  <a:pt x="1020" y="5665"/>
                  <a:pt x="1073" y="5719"/>
                  <a:pt x="1140" y="5719"/>
                </a:cubicBezTo>
                <a:lnTo>
                  <a:pt x="3459" y="5719"/>
                </a:lnTo>
                <a:cubicBezTo>
                  <a:pt x="3526" y="5719"/>
                  <a:pt x="3579" y="5665"/>
                  <a:pt x="3579" y="5599"/>
                </a:cubicBezTo>
                <a:cubicBezTo>
                  <a:pt x="3579" y="5533"/>
                  <a:pt x="3526" y="5479"/>
                  <a:pt x="3459" y="5479"/>
                </a:cubicBezTo>
                <a:close/>
                <a:moveTo>
                  <a:pt x="3039" y="2714"/>
                </a:moveTo>
                <a:cubicBezTo>
                  <a:pt x="3039" y="2757"/>
                  <a:pt x="3016" y="2796"/>
                  <a:pt x="2980" y="2817"/>
                </a:cubicBezTo>
                <a:lnTo>
                  <a:pt x="1877" y="3467"/>
                </a:lnTo>
                <a:cubicBezTo>
                  <a:pt x="1813" y="3498"/>
                  <a:pt x="1775" y="3479"/>
                  <a:pt x="1756" y="3468"/>
                </a:cubicBezTo>
                <a:cubicBezTo>
                  <a:pt x="1719" y="3447"/>
                  <a:pt x="1696" y="3407"/>
                  <a:pt x="1696" y="3364"/>
                </a:cubicBezTo>
                <a:lnTo>
                  <a:pt x="1696" y="2064"/>
                </a:lnTo>
                <a:cubicBezTo>
                  <a:pt x="1696" y="2021"/>
                  <a:pt x="1719" y="1981"/>
                  <a:pt x="1756" y="1960"/>
                </a:cubicBezTo>
                <a:cubicBezTo>
                  <a:pt x="1794" y="1939"/>
                  <a:pt x="1840" y="1939"/>
                  <a:pt x="1877" y="1961"/>
                </a:cubicBezTo>
                <a:lnTo>
                  <a:pt x="2980" y="2611"/>
                </a:lnTo>
                <a:cubicBezTo>
                  <a:pt x="3016" y="2632"/>
                  <a:pt x="3039" y="2672"/>
                  <a:pt x="3039" y="2714"/>
                </a:cubicBezTo>
                <a:close/>
                <a:moveTo>
                  <a:pt x="2683" y="2714"/>
                </a:moveTo>
                <a:lnTo>
                  <a:pt x="1936" y="2274"/>
                </a:lnTo>
                <a:lnTo>
                  <a:pt x="1936" y="3154"/>
                </a:lnTo>
                <a:lnTo>
                  <a:pt x="2683" y="2714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5174C-B43E-4168-8451-3FB3A19AF3A4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年度工作概述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D8C57ED-BD76-45C1-BB39-B3C6895312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47729" y="199502"/>
            <a:ext cx="1817213" cy="57849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273D2A9-8B57-4289-99BB-56B096F0C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" y="6662728"/>
            <a:ext cx="12191998" cy="250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59487" y="2566753"/>
            <a:ext cx="1014502" cy="1014502"/>
          </a:xfrm>
          <a:prstGeom prst="ellipse">
            <a:avLst/>
          </a:prstGeom>
          <a:noFill/>
          <a:ln w="28575">
            <a:gradFill>
              <a:gsLst>
                <a:gs pos="0">
                  <a:srgbClr val="2328EE"/>
                </a:gs>
                <a:gs pos="100000">
                  <a:srgbClr val="2695EB"/>
                </a:gs>
              </a:gsLst>
              <a:lin ang="16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9576024-5DEC-41E6-8D9D-F2C26838EA20}"/>
              </a:ext>
            </a:extLst>
          </p:cNvPr>
          <p:cNvSpPr txBox="1"/>
          <p:nvPr/>
        </p:nvSpPr>
        <p:spPr>
          <a:xfrm>
            <a:off x="22951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64A4A8B-8AA2-404C-B9D3-9856591EAC02}"/>
              </a:ext>
            </a:extLst>
          </p:cNvPr>
          <p:cNvSpPr txBox="1"/>
          <p:nvPr/>
        </p:nvSpPr>
        <p:spPr>
          <a:xfrm>
            <a:off x="317099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B46F3CB-0AE1-48D6-8A2C-CF622A69760F}"/>
              </a:ext>
            </a:extLst>
          </p:cNvPr>
          <p:cNvSpPr txBox="1"/>
          <p:nvPr/>
        </p:nvSpPr>
        <p:spPr>
          <a:xfrm>
            <a:off x="611247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</a:t>
            </a:r>
            <a:r>
              <a:rPr lang="zh-CN" altLang="en-US" sz="1600" dirty="0">
                <a:solidFill>
                  <a:prstClr val="white"/>
                </a:solidFill>
                <a:cs typeface="+mn-ea"/>
                <a:sym typeface="+mn-lt"/>
              </a:rPr>
              <a:t>添加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的内容。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E1692E6-B84F-4D88-A72C-F0A548857D5C}"/>
              </a:ext>
            </a:extLst>
          </p:cNvPr>
          <p:cNvSpPr txBox="1"/>
          <p:nvPr/>
        </p:nvSpPr>
        <p:spPr>
          <a:xfrm>
            <a:off x="9053961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8FF28E20-39CB-4A7E-8AD3-C0FE6544FC48}"/>
              </a:ext>
            </a:extLst>
          </p:cNvPr>
          <p:cNvGrpSpPr/>
          <p:nvPr/>
        </p:nvGrpSpPr>
        <p:grpSpPr>
          <a:xfrm rot="827793">
            <a:off x="7806098" y="2342930"/>
            <a:ext cx="402124" cy="252243"/>
            <a:chOff x="6572214" y="5460331"/>
            <a:chExt cx="402124" cy="252243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EF97F7F5-3FA3-4BE6-AD05-405B4D34F079}"/>
                </a:ext>
              </a:extLst>
            </p:cNvPr>
            <p:cNvSpPr/>
            <p:nvPr/>
          </p:nvSpPr>
          <p:spPr>
            <a:xfrm rot="10567252" flipV="1">
              <a:off x="6572214" y="5460331"/>
              <a:ext cx="49565" cy="227999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D0125A94-C1FD-4CE7-AD7B-3DAB3AFB16EE}"/>
                </a:ext>
              </a:extLst>
            </p:cNvPr>
            <p:cNvSpPr/>
            <p:nvPr/>
          </p:nvSpPr>
          <p:spPr>
            <a:xfrm rot="1496568" flipH="1">
              <a:off x="6702658" y="548457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7307E5B4-2B7C-4578-93DF-BED033853274}"/>
                </a:ext>
              </a:extLst>
            </p:cNvPr>
            <p:cNvSpPr/>
            <p:nvPr/>
          </p:nvSpPr>
          <p:spPr>
            <a:xfrm rot="3396239" flipH="1">
              <a:off x="6835556" y="556780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0209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箭头: V 形 6">
            <a:extLst>
              <a:ext uri="{FF2B5EF4-FFF2-40B4-BE49-F238E27FC236}">
                <a16:creationId xmlns:a16="http://schemas.microsoft.com/office/drawing/2014/main" xmlns="" id="{A01A7705-300F-436B-879F-81F108AFC852}"/>
              </a:ext>
            </a:extLst>
          </p:cNvPr>
          <p:cNvSpPr/>
          <p:nvPr/>
        </p:nvSpPr>
        <p:spPr>
          <a:xfrm>
            <a:off x="303767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箭头: V 形 7">
            <a:extLst>
              <a:ext uri="{FF2B5EF4-FFF2-40B4-BE49-F238E27FC236}">
                <a16:creationId xmlns:a16="http://schemas.microsoft.com/office/drawing/2014/main" xmlns="" id="{38A428CE-1637-4825-BBE1-D0C77C7EBB1B}"/>
              </a:ext>
            </a:extLst>
          </p:cNvPr>
          <p:cNvSpPr/>
          <p:nvPr/>
        </p:nvSpPr>
        <p:spPr>
          <a:xfrm>
            <a:off x="5979157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箭头: V 形 8">
            <a:extLst>
              <a:ext uri="{FF2B5EF4-FFF2-40B4-BE49-F238E27FC236}">
                <a16:creationId xmlns:a16="http://schemas.microsoft.com/office/drawing/2014/main" xmlns="" id="{7AF427FE-953F-43D8-A2FB-24C3E1F2D861}"/>
              </a:ext>
            </a:extLst>
          </p:cNvPr>
          <p:cNvSpPr/>
          <p:nvPr/>
        </p:nvSpPr>
        <p:spPr>
          <a:xfrm>
            <a:off x="8920638" y="2908319"/>
            <a:ext cx="233684" cy="331370"/>
          </a:xfrm>
          <a:prstGeom prst="chevron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E51C7BB-EDF6-478E-AC55-FBADDF277EC8}"/>
              </a:ext>
            </a:extLst>
          </p:cNvPr>
          <p:cNvSpPr txBox="1"/>
          <p:nvPr/>
        </p:nvSpPr>
        <p:spPr>
          <a:xfrm>
            <a:off x="55790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EF1D74E-2F09-4C6D-A66F-4F38AF4BD704}"/>
              </a:ext>
            </a:extLst>
          </p:cNvPr>
          <p:cNvSpPr/>
          <p:nvPr/>
        </p:nvSpPr>
        <p:spPr>
          <a:xfrm>
            <a:off x="1262026" y="2652252"/>
            <a:ext cx="843504" cy="8435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A83A3032-80A4-4B8F-B3DD-13376FD7B546}"/>
              </a:ext>
            </a:extLst>
          </p:cNvPr>
          <p:cNvSpPr/>
          <p:nvPr/>
        </p:nvSpPr>
        <p:spPr>
          <a:xfrm>
            <a:off x="1387113" y="2839762"/>
            <a:ext cx="593331" cy="468485"/>
          </a:xfrm>
          <a:custGeom>
            <a:avLst/>
            <a:gdLst>
              <a:gd name="T0" fmla="*/ 4729 w 6835"/>
              <a:gd name="T1" fmla="*/ 1403 h 5404"/>
              <a:gd name="T2" fmla="*/ 3535 w 6835"/>
              <a:gd name="T3" fmla="*/ 56 h 5404"/>
              <a:gd name="T4" fmla="*/ 2345 w 6835"/>
              <a:gd name="T5" fmla="*/ 1313 h 5404"/>
              <a:gd name="T6" fmla="*/ 1829 w 6835"/>
              <a:gd name="T7" fmla="*/ 1987 h 5404"/>
              <a:gd name="T8" fmla="*/ 151 w 6835"/>
              <a:gd name="T9" fmla="*/ 4551 h 5404"/>
              <a:gd name="T10" fmla="*/ 1289 w 6835"/>
              <a:gd name="T11" fmla="*/ 4836 h 5404"/>
              <a:gd name="T12" fmla="*/ 2711 w 6835"/>
              <a:gd name="T13" fmla="*/ 5404 h 5404"/>
              <a:gd name="T14" fmla="*/ 3991 w 6835"/>
              <a:gd name="T15" fmla="*/ 5120 h 5404"/>
              <a:gd name="T16" fmla="*/ 5413 w 6835"/>
              <a:gd name="T17" fmla="*/ 5404 h 5404"/>
              <a:gd name="T18" fmla="*/ 5413 w 6835"/>
              <a:gd name="T19" fmla="*/ 4693 h 5404"/>
              <a:gd name="T20" fmla="*/ 6693 w 6835"/>
              <a:gd name="T21" fmla="*/ 4551 h 5404"/>
              <a:gd name="T22" fmla="*/ 4511 w 6835"/>
              <a:gd name="T23" fmla="*/ 1601 h 5404"/>
              <a:gd name="T24" fmla="*/ 4636 w 6835"/>
              <a:gd name="T25" fmla="*/ 3531 h 5404"/>
              <a:gd name="T26" fmla="*/ 4472 w 6835"/>
              <a:gd name="T27" fmla="*/ 1597 h 5404"/>
              <a:gd name="T28" fmla="*/ 4009 w 6835"/>
              <a:gd name="T29" fmla="*/ 1142 h 5404"/>
              <a:gd name="T30" fmla="*/ 3422 w 6835"/>
              <a:gd name="T31" fmla="*/ 376 h 5404"/>
              <a:gd name="T32" fmla="*/ 3280 w 6835"/>
              <a:gd name="T33" fmla="*/ 1290 h 5404"/>
              <a:gd name="T34" fmla="*/ 3564 w 6835"/>
              <a:gd name="T35" fmla="*/ 1565 h 5404"/>
              <a:gd name="T36" fmla="*/ 4290 w 6835"/>
              <a:gd name="T37" fmla="*/ 1876 h 5404"/>
              <a:gd name="T38" fmla="*/ 3560 w 6835"/>
              <a:gd name="T39" fmla="*/ 3522 h 5404"/>
              <a:gd name="T40" fmla="*/ 2845 w 6835"/>
              <a:gd name="T41" fmla="*/ 3187 h 5404"/>
              <a:gd name="T42" fmla="*/ 2046 w 6835"/>
              <a:gd name="T43" fmla="*/ 2194 h 5404"/>
              <a:gd name="T44" fmla="*/ 2192 w 6835"/>
              <a:gd name="T45" fmla="*/ 2314 h 5404"/>
              <a:gd name="T46" fmla="*/ 1759 w 6835"/>
              <a:gd name="T47" fmla="*/ 2953 h 5404"/>
              <a:gd name="T48" fmla="*/ 1431 w 6835"/>
              <a:gd name="T49" fmla="*/ 4267 h 5404"/>
              <a:gd name="T50" fmla="*/ 1484 w 6835"/>
              <a:gd name="T51" fmla="*/ 3067 h 5404"/>
              <a:gd name="T52" fmla="*/ 1494 w 6835"/>
              <a:gd name="T53" fmla="*/ 4006 h 5404"/>
              <a:gd name="T54" fmla="*/ 2569 w 6835"/>
              <a:gd name="T55" fmla="*/ 5120 h 5404"/>
              <a:gd name="T56" fmla="*/ 1858 w 6835"/>
              <a:gd name="T57" fmla="*/ 5120 h 5404"/>
              <a:gd name="T58" fmla="*/ 1716 w 6835"/>
              <a:gd name="T59" fmla="*/ 4978 h 5404"/>
              <a:gd name="T60" fmla="*/ 2142 w 6835"/>
              <a:gd name="T61" fmla="*/ 4978 h 5404"/>
              <a:gd name="T62" fmla="*/ 2569 w 6835"/>
              <a:gd name="T63" fmla="*/ 4978 h 5404"/>
              <a:gd name="T64" fmla="*/ 2853 w 6835"/>
              <a:gd name="T65" fmla="*/ 4836 h 5404"/>
              <a:gd name="T66" fmla="*/ 1716 w 6835"/>
              <a:gd name="T67" fmla="*/ 4201 h 5404"/>
              <a:gd name="T68" fmla="*/ 3280 w 6835"/>
              <a:gd name="T69" fmla="*/ 4124 h 5404"/>
              <a:gd name="T70" fmla="*/ 3564 w 6835"/>
              <a:gd name="T71" fmla="*/ 3820 h 5404"/>
              <a:gd name="T72" fmla="*/ 5129 w 6835"/>
              <a:gd name="T73" fmla="*/ 4693 h 5404"/>
              <a:gd name="T74" fmla="*/ 5271 w 6835"/>
              <a:gd name="T75" fmla="*/ 5120 h 5404"/>
              <a:gd name="T76" fmla="*/ 4986 w 6835"/>
              <a:gd name="T77" fmla="*/ 5120 h 5404"/>
              <a:gd name="T78" fmla="*/ 4275 w 6835"/>
              <a:gd name="T79" fmla="*/ 4978 h 5404"/>
              <a:gd name="T80" fmla="*/ 4702 w 6835"/>
              <a:gd name="T81" fmla="*/ 4978 h 5404"/>
              <a:gd name="T82" fmla="*/ 5129 w 6835"/>
              <a:gd name="T83" fmla="*/ 4978 h 5404"/>
              <a:gd name="T84" fmla="*/ 5413 w 6835"/>
              <a:gd name="T85" fmla="*/ 4267 h 5404"/>
              <a:gd name="T86" fmla="*/ 5350 w 6835"/>
              <a:gd name="T87" fmla="*/ 4006 h 5404"/>
              <a:gd name="T88" fmla="*/ 5360 w 6835"/>
              <a:gd name="T89" fmla="*/ 3067 h 5404"/>
              <a:gd name="T90" fmla="*/ 5413 w 6835"/>
              <a:gd name="T91" fmla="*/ 4267 h 5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835" h="5404">
                <a:moveTo>
                  <a:pt x="6802" y="4317"/>
                </a:moveTo>
                <a:lnTo>
                  <a:pt x="5015" y="1987"/>
                </a:lnTo>
                <a:cubicBezTo>
                  <a:pt x="4870" y="1674"/>
                  <a:pt x="4731" y="1406"/>
                  <a:pt x="4729" y="1403"/>
                </a:cubicBezTo>
                <a:cubicBezTo>
                  <a:pt x="4708" y="1361"/>
                  <a:pt x="4666" y="1333"/>
                  <a:pt x="4619" y="1327"/>
                </a:cubicBezTo>
                <a:lnTo>
                  <a:pt x="4499" y="1313"/>
                </a:lnTo>
                <a:lnTo>
                  <a:pt x="3535" y="56"/>
                </a:lnTo>
                <a:cubicBezTo>
                  <a:pt x="3508" y="21"/>
                  <a:pt x="3466" y="0"/>
                  <a:pt x="3422" y="0"/>
                </a:cubicBezTo>
                <a:cubicBezTo>
                  <a:pt x="3378" y="0"/>
                  <a:pt x="3336" y="21"/>
                  <a:pt x="3309" y="56"/>
                </a:cubicBezTo>
                <a:lnTo>
                  <a:pt x="2345" y="1313"/>
                </a:lnTo>
                <a:lnTo>
                  <a:pt x="2225" y="1327"/>
                </a:lnTo>
                <a:cubicBezTo>
                  <a:pt x="2178" y="1333"/>
                  <a:pt x="2137" y="1361"/>
                  <a:pt x="2115" y="1403"/>
                </a:cubicBezTo>
                <a:cubicBezTo>
                  <a:pt x="2113" y="1406"/>
                  <a:pt x="1975" y="1674"/>
                  <a:pt x="1829" y="1987"/>
                </a:cubicBezTo>
                <a:lnTo>
                  <a:pt x="38" y="4322"/>
                </a:lnTo>
                <a:cubicBezTo>
                  <a:pt x="5" y="4365"/>
                  <a:pt x="0" y="4423"/>
                  <a:pt x="24" y="4472"/>
                </a:cubicBezTo>
                <a:cubicBezTo>
                  <a:pt x="48" y="4520"/>
                  <a:pt x="97" y="4551"/>
                  <a:pt x="151" y="4551"/>
                </a:cubicBezTo>
                <a:lnTo>
                  <a:pt x="1431" y="4551"/>
                </a:lnTo>
                <a:lnTo>
                  <a:pt x="1431" y="4693"/>
                </a:lnTo>
                <a:cubicBezTo>
                  <a:pt x="1353" y="4693"/>
                  <a:pt x="1289" y="4757"/>
                  <a:pt x="1289" y="4836"/>
                </a:cubicBezTo>
                <a:lnTo>
                  <a:pt x="1289" y="5262"/>
                </a:lnTo>
                <a:cubicBezTo>
                  <a:pt x="1289" y="5341"/>
                  <a:pt x="1353" y="5404"/>
                  <a:pt x="1431" y="5404"/>
                </a:cubicBezTo>
                <a:lnTo>
                  <a:pt x="2711" y="5404"/>
                </a:lnTo>
                <a:cubicBezTo>
                  <a:pt x="2790" y="5404"/>
                  <a:pt x="2853" y="5341"/>
                  <a:pt x="2853" y="5262"/>
                </a:cubicBezTo>
                <a:lnTo>
                  <a:pt x="2853" y="5120"/>
                </a:lnTo>
                <a:lnTo>
                  <a:pt x="3991" y="5120"/>
                </a:lnTo>
                <a:lnTo>
                  <a:pt x="3991" y="5262"/>
                </a:lnTo>
                <a:cubicBezTo>
                  <a:pt x="3991" y="5341"/>
                  <a:pt x="4055" y="5404"/>
                  <a:pt x="4133" y="5404"/>
                </a:cubicBezTo>
                <a:lnTo>
                  <a:pt x="5413" y="5404"/>
                </a:lnTo>
                <a:cubicBezTo>
                  <a:pt x="5492" y="5404"/>
                  <a:pt x="5555" y="5341"/>
                  <a:pt x="5555" y="5262"/>
                </a:cubicBezTo>
                <a:lnTo>
                  <a:pt x="5555" y="4836"/>
                </a:lnTo>
                <a:cubicBezTo>
                  <a:pt x="5555" y="4757"/>
                  <a:pt x="5492" y="4693"/>
                  <a:pt x="5413" y="4693"/>
                </a:cubicBezTo>
                <a:lnTo>
                  <a:pt x="5413" y="4551"/>
                </a:lnTo>
                <a:lnTo>
                  <a:pt x="6693" y="4551"/>
                </a:lnTo>
                <a:lnTo>
                  <a:pt x="6693" y="4551"/>
                </a:lnTo>
                <a:cubicBezTo>
                  <a:pt x="6772" y="4551"/>
                  <a:pt x="6835" y="4487"/>
                  <a:pt x="6835" y="4409"/>
                </a:cubicBezTo>
                <a:cubicBezTo>
                  <a:pt x="6835" y="4374"/>
                  <a:pt x="6823" y="4342"/>
                  <a:pt x="6802" y="4317"/>
                </a:cubicBezTo>
                <a:close/>
                <a:moveTo>
                  <a:pt x="4511" y="1601"/>
                </a:moveTo>
                <a:cubicBezTo>
                  <a:pt x="4567" y="1712"/>
                  <a:pt x="4684" y="1945"/>
                  <a:pt x="4797" y="2193"/>
                </a:cubicBezTo>
                <a:cubicBezTo>
                  <a:pt x="5024" y="2687"/>
                  <a:pt x="5074" y="2883"/>
                  <a:pt x="5085" y="2953"/>
                </a:cubicBezTo>
                <a:cubicBezTo>
                  <a:pt x="4826" y="3105"/>
                  <a:pt x="4709" y="3320"/>
                  <a:pt x="4636" y="3531"/>
                </a:cubicBezTo>
                <a:lnTo>
                  <a:pt x="4281" y="3294"/>
                </a:lnTo>
                <a:cubicBezTo>
                  <a:pt x="4496" y="3022"/>
                  <a:pt x="4652" y="2674"/>
                  <a:pt x="4652" y="2314"/>
                </a:cubicBezTo>
                <a:cubicBezTo>
                  <a:pt x="4652" y="2039"/>
                  <a:pt x="4586" y="1796"/>
                  <a:pt x="4472" y="1597"/>
                </a:cubicBezTo>
                <a:lnTo>
                  <a:pt x="4511" y="1601"/>
                </a:lnTo>
                <a:close/>
                <a:moveTo>
                  <a:pt x="3422" y="376"/>
                </a:moveTo>
                <a:lnTo>
                  <a:pt x="4009" y="1142"/>
                </a:lnTo>
                <a:cubicBezTo>
                  <a:pt x="3835" y="1047"/>
                  <a:pt x="3635" y="996"/>
                  <a:pt x="3422" y="996"/>
                </a:cubicBezTo>
                <a:cubicBezTo>
                  <a:pt x="3209" y="996"/>
                  <a:pt x="3010" y="1047"/>
                  <a:pt x="2835" y="1142"/>
                </a:cubicBezTo>
                <a:lnTo>
                  <a:pt x="3422" y="376"/>
                </a:lnTo>
                <a:close/>
                <a:moveTo>
                  <a:pt x="2554" y="1876"/>
                </a:moveTo>
                <a:cubicBezTo>
                  <a:pt x="2601" y="1753"/>
                  <a:pt x="2670" y="1645"/>
                  <a:pt x="2757" y="1555"/>
                </a:cubicBezTo>
                <a:cubicBezTo>
                  <a:pt x="2896" y="1411"/>
                  <a:pt x="3078" y="1319"/>
                  <a:pt x="3280" y="1290"/>
                </a:cubicBezTo>
                <a:lnTo>
                  <a:pt x="3280" y="1565"/>
                </a:lnTo>
                <a:cubicBezTo>
                  <a:pt x="3280" y="1643"/>
                  <a:pt x="3344" y="1707"/>
                  <a:pt x="3422" y="1707"/>
                </a:cubicBezTo>
                <a:cubicBezTo>
                  <a:pt x="3501" y="1707"/>
                  <a:pt x="3564" y="1643"/>
                  <a:pt x="3564" y="1565"/>
                </a:cubicBezTo>
                <a:lnTo>
                  <a:pt x="3564" y="1290"/>
                </a:lnTo>
                <a:cubicBezTo>
                  <a:pt x="3766" y="1319"/>
                  <a:pt x="3948" y="1411"/>
                  <a:pt x="4087" y="1555"/>
                </a:cubicBezTo>
                <a:cubicBezTo>
                  <a:pt x="4174" y="1645"/>
                  <a:pt x="4243" y="1753"/>
                  <a:pt x="4290" y="1876"/>
                </a:cubicBezTo>
                <a:cubicBezTo>
                  <a:pt x="4342" y="2009"/>
                  <a:pt x="4368" y="2156"/>
                  <a:pt x="4368" y="2314"/>
                </a:cubicBezTo>
                <a:cubicBezTo>
                  <a:pt x="4368" y="2604"/>
                  <a:pt x="4234" y="2922"/>
                  <a:pt x="3999" y="3187"/>
                </a:cubicBezTo>
                <a:cubicBezTo>
                  <a:pt x="3849" y="3357"/>
                  <a:pt x="3687" y="3470"/>
                  <a:pt x="3560" y="3522"/>
                </a:cubicBezTo>
                <a:cubicBezTo>
                  <a:pt x="3545" y="3460"/>
                  <a:pt x="3489" y="3413"/>
                  <a:pt x="3422" y="3413"/>
                </a:cubicBezTo>
                <a:cubicBezTo>
                  <a:pt x="3355" y="3413"/>
                  <a:pt x="3299" y="3460"/>
                  <a:pt x="3284" y="3522"/>
                </a:cubicBezTo>
                <a:cubicBezTo>
                  <a:pt x="3157" y="3470"/>
                  <a:pt x="2995" y="3357"/>
                  <a:pt x="2845" y="3187"/>
                </a:cubicBezTo>
                <a:cubicBezTo>
                  <a:pt x="2611" y="2922"/>
                  <a:pt x="2476" y="2604"/>
                  <a:pt x="2476" y="2314"/>
                </a:cubicBezTo>
                <a:cubicBezTo>
                  <a:pt x="2476" y="2156"/>
                  <a:pt x="2502" y="2009"/>
                  <a:pt x="2554" y="1876"/>
                </a:cubicBezTo>
                <a:close/>
                <a:moveTo>
                  <a:pt x="2046" y="2194"/>
                </a:moveTo>
                <a:cubicBezTo>
                  <a:pt x="2160" y="1946"/>
                  <a:pt x="2277" y="1712"/>
                  <a:pt x="2333" y="1601"/>
                </a:cubicBezTo>
                <a:lnTo>
                  <a:pt x="2373" y="1597"/>
                </a:lnTo>
                <a:cubicBezTo>
                  <a:pt x="2258" y="1796"/>
                  <a:pt x="2192" y="2039"/>
                  <a:pt x="2192" y="2314"/>
                </a:cubicBezTo>
                <a:cubicBezTo>
                  <a:pt x="2192" y="2674"/>
                  <a:pt x="2348" y="3022"/>
                  <a:pt x="2563" y="3294"/>
                </a:cubicBezTo>
                <a:lnTo>
                  <a:pt x="2208" y="3531"/>
                </a:lnTo>
                <a:cubicBezTo>
                  <a:pt x="2136" y="3320"/>
                  <a:pt x="2018" y="3105"/>
                  <a:pt x="1759" y="2953"/>
                </a:cubicBezTo>
                <a:cubicBezTo>
                  <a:pt x="1770" y="2883"/>
                  <a:pt x="1821" y="2688"/>
                  <a:pt x="2046" y="2194"/>
                </a:cubicBezTo>
                <a:close/>
                <a:moveTo>
                  <a:pt x="1431" y="4124"/>
                </a:moveTo>
                <a:lnTo>
                  <a:pt x="1431" y="4267"/>
                </a:lnTo>
                <a:lnTo>
                  <a:pt x="439" y="4267"/>
                </a:lnTo>
                <a:lnTo>
                  <a:pt x="1479" y="2911"/>
                </a:lnTo>
                <a:cubicBezTo>
                  <a:pt x="1467" y="2986"/>
                  <a:pt x="1473" y="3032"/>
                  <a:pt x="1484" y="3067"/>
                </a:cubicBezTo>
                <a:cubicBezTo>
                  <a:pt x="1500" y="3116"/>
                  <a:pt x="1532" y="3155"/>
                  <a:pt x="1575" y="3176"/>
                </a:cubicBezTo>
                <a:cubicBezTo>
                  <a:pt x="1812" y="3298"/>
                  <a:pt x="1900" y="3486"/>
                  <a:pt x="1962" y="3695"/>
                </a:cubicBezTo>
                <a:lnTo>
                  <a:pt x="1494" y="4006"/>
                </a:lnTo>
                <a:cubicBezTo>
                  <a:pt x="1455" y="4032"/>
                  <a:pt x="1431" y="4077"/>
                  <a:pt x="1431" y="4124"/>
                </a:cubicBezTo>
                <a:close/>
                <a:moveTo>
                  <a:pt x="2569" y="5120"/>
                </a:moveTo>
                <a:lnTo>
                  <a:pt x="2569" y="5120"/>
                </a:lnTo>
                <a:lnTo>
                  <a:pt x="2284" y="5120"/>
                </a:lnTo>
                <a:lnTo>
                  <a:pt x="2284" y="5120"/>
                </a:lnTo>
                <a:lnTo>
                  <a:pt x="1858" y="5120"/>
                </a:lnTo>
                <a:lnTo>
                  <a:pt x="1573" y="5120"/>
                </a:lnTo>
                <a:lnTo>
                  <a:pt x="1573" y="4978"/>
                </a:lnTo>
                <a:lnTo>
                  <a:pt x="1716" y="4978"/>
                </a:lnTo>
                <a:cubicBezTo>
                  <a:pt x="1716" y="5056"/>
                  <a:pt x="1779" y="5120"/>
                  <a:pt x="1858" y="5120"/>
                </a:cubicBezTo>
                <a:cubicBezTo>
                  <a:pt x="1936" y="5120"/>
                  <a:pt x="2000" y="5056"/>
                  <a:pt x="2000" y="4978"/>
                </a:cubicBezTo>
                <a:lnTo>
                  <a:pt x="2142" y="4978"/>
                </a:lnTo>
                <a:cubicBezTo>
                  <a:pt x="2142" y="5056"/>
                  <a:pt x="2206" y="5120"/>
                  <a:pt x="2284" y="5120"/>
                </a:cubicBezTo>
                <a:cubicBezTo>
                  <a:pt x="2363" y="5120"/>
                  <a:pt x="2427" y="5056"/>
                  <a:pt x="2427" y="4978"/>
                </a:cubicBezTo>
                <a:lnTo>
                  <a:pt x="2569" y="4978"/>
                </a:lnTo>
                <a:lnTo>
                  <a:pt x="2569" y="5120"/>
                </a:lnTo>
                <a:close/>
                <a:moveTo>
                  <a:pt x="3991" y="4836"/>
                </a:moveTo>
                <a:lnTo>
                  <a:pt x="2853" y="4836"/>
                </a:lnTo>
                <a:cubicBezTo>
                  <a:pt x="2853" y="4757"/>
                  <a:pt x="2790" y="4693"/>
                  <a:pt x="2711" y="4693"/>
                </a:cubicBezTo>
                <a:lnTo>
                  <a:pt x="1716" y="4693"/>
                </a:lnTo>
                <a:lnTo>
                  <a:pt x="1716" y="4201"/>
                </a:lnTo>
                <a:lnTo>
                  <a:pt x="2758" y="3506"/>
                </a:lnTo>
                <a:cubicBezTo>
                  <a:pt x="2928" y="3665"/>
                  <a:pt x="3114" y="3777"/>
                  <a:pt x="3280" y="3820"/>
                </a:cubicBezTo>
                <a:lnTo>
                  <a:pt x="3280" y="4124"/>
                </a:lnTo>
                <a:cubicBezTo>
                  <a:pt x="3280" y="4203"/>
                  <a:pt x="3344" y="4267"/>
                  <a:pt x="3422" y="4267"/>
                </a:cubicBezTo>
                <a:cubicBezTo>
                  <a:pt x="3501" y="4267"/>
                  <a:pt x="3564" y="4203"/>
                  <a:pt x="3564" y="4124"/>
                </a:cubicBezTo>
                <a:lnTo>
                  <a:pt x="3564" y="3820"/>
                </a:lnTo>
                <a:cubicBezTo>
                  <a:pt x="3730" y="3777"/>
                  <a:pt x="3916" y="3665"/>
                  <a:pt x="4086" y="3506"/>
                </a:cubicBezTo>
                <a:lnTo>
                  <a:pt x="5129" y="4201"/>
                </a:lnTo>
                <a:lnTo>
                  <a:pt x="5129" y="4693"/>
                </a:lnTo>
                <a:lnTo>
                  <a:pt x="4133" y="4693"/>
                </a:lnTo>
                <a:cubicBezTo>
                  <a:pt x="4055" y="4693"/>
                  <a:pt x="3991" y="4757"/>
                  <a:pt x="3991" y="4836"/>
                </a:cubicBezTo>
                <a:close/>
                <a:moveTo>
                  <a:pt x="5271" y="5120"/>
                </a:moveTo>
                <a:lnTo>
                  <a:pt x="5271" y="5120"/>
                </a:lnTo>
                <a:lnTo>
                  <a:pt x="4986" y="5120"/>
                </a:lnTo>
                <a:lnTo>
                  <a:pt x="4986" y="5120"/>
                </a:lnTo>
                <a:lnTo>
                  <a:pt x="4560" y="5120"/>
                </a:lnTo>
                <a:lnTo>
                  <a:pt x="4275" y="5120"/>
                </a:lnTo>
                <a:lnTo>
                  <a:pt x="4275" y="4978"/>
                </a:lnTo>
                <a:lnTo>
                  <a:pt x="4418" y="4978"/>
                </a:lnTo>
                <a:cubicBezTo>
                  <a:pt x="4418" y="5056"/>
                  <a:pt x="4481" y="5120"/>
                  <a:pt x="4560" y="5120"/>
                </a:cubicBezTo>
                <a:cubicBezTo>
                  <a:pt x="4638" y="5120"/>
                  <a:pt x="4702" y="5056"/>
                  <a:pt x="4702" y="4978"/>
                </a:cubicBezTo>
                <a:lnTo>
                  <a:pt x="4844" y="4978"/>
                </a:lnTo>
                <a:cubicBezTo>
                  <a:pt x="4844" y="5056"/>
                  <a:pt x="4908" y="5120"/>
                  <a:pt x="4986" y="5120"/>
                </a:cubicBezTo>
                <a:cubicBezTo>
                  <a:pt x="5065" y="5120"/>
                  <a:pt x="5129" y="5056"/>
                  <a:pt x="5129" y="4978"/>
                </a:cubicBezTo>
                <a:lnTo>
                  <a:pt x="5271" y="4978"/>
                </a:lnTo>
                <a:lnTo>
                  <a:pt x="5271" y="5120"/>
                </a:lnTo>
                <a:close/>
                <a:moveTo>
                  <a:pt x="5413" y="4267"/>
                </a:moveTo>
                <a:lnTo>
                  <a:pt x="5413" y="4267"/>
                </a:lnTo>
                <a:lnTo>
                  <a:pt x="5413" y="4124"/>
                </a:lnTo>
                <a:cubicBezTo>
                  <a:pt x="5413" y="4077"/>
                  <a:pt x="5389" y="4032"/>
                  <a:pt x="5350" y="4006"/>
                </a:cubicBezTo>
                <a:lnTo>
                  <a:pt x="4882" y="3695"/>
                </a:lnTo>
                <a:cubicBezTo>
                  <a:pt x="4944" y="3486"/>
                  <a:pt x="5032" y="3298"/>
                  <a:pt x="5269" y="3176"/>
                </a:cubicBezTo>
                <a:cubicBezTo>
                  <a:pt x="5312" y="3155"/>
                  <a:pt x="5344" y="3116"/>
                  <a:pt x="5360" y="3067"/>
                </a:cubicBezTo>
                <a:cubicBezTo>
                  <a:pt x="5371" y="3032"/>
                  <a:pt x="5377" y="2986"/>
                  <a:pt x="5365" y="2911"/>
                </a:cubicBezTo>
                <a:lnTo>
                  <a:pt x="6405" y="4267"/>
                </a:lnTo>
                <a:lnTo>
                  <a:pt x="5413" y="4267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1262-16D3-444C-B246-4B80880FBF97}"/>
              </a:ext>
            </a:extLst>
          </p:cNvPr>
          <p:cNvSpPr txBox="1"/>
          <p:nvPr/>
        </p:nvSpPr>
        <p:spPr>
          <a:xfrm>
            <a:off x="349938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C90CC91-0A7B-4C63-86B2-E54AE4295CFF}"/>
              </a:ext>
            </a:extLst>
          </p:cNvPr>
          <p:cNvSpPr/>
          <p:nvPr/>
        </p:nvSpPr>
        <p:spPr>
          <a:xfrm>
            <a:off x="4203506" y="2652252"/>
            <a:ext cx="843504" cy="8435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:a16="http://schemas.microsoft.com/office/drawing/2014/main" xmlns="" id="{82D3B47E-F3FB-4212-930E-D678441FF413}"/>
              </a:ext>
            </a:extLst>
          </p:cNvPr>
          <p:cNvSpPr/>
          <p:nvPr/>
        </p:nvSpPr>
        <p:spPr>
          <a:xfrm>
            <a:off x="4404246" y="2808551"/>
            <a:ext cx="442025" cy="530907"/>
          </a:xfrm>
          <a:custGeom>
            <a:avLst/>
            <a:gdLst>
              <a:gd name="T0" fmla="*/ 230 w 5327"/>
              <a:gd name="T1" fmla="*/ 3127 h 5589"/>
              <a:gd name="T2" fmla="*/ 47 w 5327"/>
              <a:gd name="T3" fmla="*/ 2824 h 5589"/>
              <a:gd name="T4" fmla="*/ 198 w 5327"/>
              <a:gd name="T5" fmla="*/ 695 h 5589"/>
              <a:gd name="T6" fmla="*/ 382 w 5327"/>
              <a:gd name="T7" fmla="*/ 391 h 5589"/>
              <a:gd name="T8" fmla="*/ 114 w 5327"/>
              <a:gd name="T9" fmla="*/ 659 h 5589"/>
              <a:gd name="T10" fmla="*/ 4483 w 5327"/>
              <a:gd name="T11" fmla="*/ 1248 h 5589"/>
              <a:gd name="T12" fmla="*/ 4469 w 5327"/>
              <a:gd name="T13" fmla="*/ 944 h 5589"/>
              <a:gd name="T14" fmla="*/ 4398 w 5327"/>
              <a:gd name="T15" fmla="*/ 1213 h 5589"/>
              <a:gd name="T16" fmla="*/ 4840 w 5327"/>
              <a:gd name="T17" fmla="*/ 217 h 5589"/>
              <a:gd name="T18" fmla="*/ 4572 w 5327"/>
              <a:gd name="T19" fmla="*/ 146 h 5589"/>
              <a:gd name="T20" fmla="*/ 4997 w 5327"/>
              <a:gd name="T21" fmla="*/ 2969 h 5589"/>
              <a:gd name="T22" fmla="*/ 2847 w 5327"/>
              <a:gd name="T23" fmla="*/ 4103 h 5589"/>
              <a:gd name="T24" fmla="*/ 3372 w 5327"/>
              <a:gd name="T25" fmla="*/ 4941 h 5589"/>
              <a:gd name="T26" fmla="*/ 2081 w 5327"/>
              <a:gd name="T27" fmla="*/ 4941 h 5589"/>
              <a:gd name="T28" fmla="*/ 2607 w 5327"/>
              <a:gd name="T29" fmla="*/ 4141 h 5589"/>
              <a:gd name="T30" fmla="*/ 793 w 5327"/>
              <a:gd name="T31" fmla="*/ 3255 h 5589"/>
              <a:gd name="T32" fmla="*/ 692 w 5327"/>
              <a:gd name="T33" fmla="*/ 3728 h 5589"/>
              <a:gd name="T34" fmla="*/ 2814 w 5327"/>
              <a:gd name="T35" fmla="*/ 3865 h 5589"/>
              <a:gd name="T36" fmla="*/ 4145 w 5327"/>
              <a:gd name="T37" fmla="*/ 2784 h 5589"/>
              <a:gd name="T38" fmla="*/ 3950 w 5327"/>
              <a:gd name="T39" fmla="*/ 3060 h 5589"/>
              <a:gd name="T40" fmla="*/ 2675 w 5327"/>
              <a:gd name="T41" fmla="*/ 2955 h 5589"/>
              <a:gd name="T42" fmla="*/ 1374 w 5327"/>
              <a:gd name="T43" fmla="*/ 3636 h 5589"/>
              <a:gd name="T44" fmla="*/ 1132 w 5327"/>
              <a:gd name="T45" fmla="*/ 2957 h 5589"/>
              <a:gd name="T46" fmla="*/ 1026 w 5327"/>
              <a:gd name="T47" fmla="*/ 2356 h 5589"/>
              <a:gd name="T48" fmla="*/ 818 w 5327"/>
              <a:gd name="T49" fmla="*/ 1174 h 5589"/>
              <a:gd name="T50" fmla="*/ 3218 w 5327"/>
              <a:gd name="T51" fmla="*/ 352 h 5589"/>
              <a:gd name="T52" fmla="*/ 3892 w 5327"/>
              <a:gd name="T53" fmla="*/ 1349 h 5589"/>
              <a:gd name="T54" fmla="*/ 3999 w 5327"/>
              <a:gd name="T55" fmla="*/ 1952 h 5589"/>
              <a:gd name="T56" fmla="*/ 4102 w 5327"/>
              <a:gd name="T57" fmla="*/ 2539 h 5589"/>
              <a:gd name="T58" fmla="*/ 2341 w 5327"/>
              <a:gd name="T59" fmla="*/ 1184 h 5589"/>
              <a:gd name="T60" fmla="*/ 3167 w 5327"/>
              <a:gd name="T61" fmla="*/ 589 h 5589"/>
              <a:gd name="T62" fmla="*/ 1055 w 5327"/>
              <a:gd name="T63" fmla="*/ 1133 h 5589"/>
              <a:gd name="T64" fmla="*/ 2487 w 5327"/>
              <a:gd name="T65" fmla="*/ 2128 h 5589"/>
              <a:gd name="T66" fmla="*/ 3585 w 5327"/>
              <a:gd name="T67" fmla="*/ 991 h 5589"/>
              <a:gd name="T68" fmla="*/ 1370 w 5327"/>
              <a:gd name="T69" fmla="*/ 1478 h 5589"/>
              <a:gd name="T70" fmla="*/ 1630 w 5327"/>
              <a:gd name="T71" fmla="*/ 2343 h 5589"/>
              <a:gd name="T72" fmla="*/ 3506 w 5327"/>
              <a:gd name="T73" fmla="*/ 1885 h 5589"/>
              <a:gd name="T74" fmla="*/ 1368 w 5327"/>
              <a:gd name="T75" fmla="*/ 2913 h 5589"/>
              <a:gd name="T76" fmla="*/ 3466 w 5327"/>
              <a:gd name="T77" fmla="*/ 2296 h 5589"/>
              <a:gd name="T78" fmla="*/ 5111 w 5327"/>
              <a:gd name="T79" fmla="*/ 1861 h 5589"/>
              <a:gd name="T80" fmla="*/ 5097 w 5327"/>
              <a:gd name="T81" fmla="*/ 2165 h 5589"/>
              <a:gd name="T82" fmla="*/ 5280 w 5327"/>
              <a:gd name="T83" fmla="*/ 1861 h 5589"/>
              <a:gd name="T84" fmla="*/ 273 w 5327"/>
              <a:gd name="T85" fmla="*/ 1921 h 5589"/>
              <a:gd name="T86" fmla="*/ 443 w 5327"/>
              <a:gd name="T87" fmla="*/ 2091 h 5589"/>
              <a:gd name="T88" fmla="*/ 3886 w 5327"/>
              <a:gd name="T89" fmla="*/ 5349 h 5589"/>
              <a:gd name="T90" fmla="*/ 1567 w 5327"/>
              <a:gd name="T91" fmla="*/ 5589 h 5589"/>
              <a:gd name="T92" fmla="*/ 3886 w 5327"/>
              <a:gd name="T93" fmla="*/ 5349 h 5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327" h="5589">
                <a:moveTo>
                  <a:pt x="315" y="2922"/>
                </a:moveTo>
                <a:cubicBezTo>
                  <a:pt x="362" y="2969"/>
                  <a:pt x="362" y="3045"/>
                  <a:pt x="315" y="3092"/>
                </a:cubicBezTo>
                <a:cubicBezTo>
                  <a:pt x="292" y="3115"/>
                  <a:pt x="261" y="3127"/>
                  <a:pt x="230" y="3127"/>
                </a:cubicBezTo>
                <a:cubicBezTo>
                  <a:pt x="199" y="3127"/>
                  <a:pt x="169" y="3115"/>
                  <a:pt x="145" y="3092"/>
                </a:cubicBezTo>
                <a:lnTo>
                  <a:pt x="47" y="2994"/>
                </a:lnTo>
                <a:cubicBezTo>
                  <a:pt x="0" y="2947"/>
                  <a:pt x="0" y="2871"/>
                  <a:pt x="47" y="2824"/>
                </a:cubicBezTo>
                <a:cubicBezTo>
                  <a:pt x="94" y="2777"/>
                  <a:pt x="170" y="2777"/>
                  <a:pt x="217" y="2824"/>
                </a:cubicBezTo>
                <a:lnTo>
                  <a:pt x="315" y="2922"/>
                </a:lnTo>
                <a:close/>
                <a:moveTo>
                  <a:pt x="198" y="695"/>
                </a:moveTo>
                <a:cubicBezTo>
                  <a:pt x="229" y="695"/>
                  <a:pt x="260" y="683"/>
                  <a:pt x="283" y="659"/>
                </a:cubicBezTo>
                <a:lnTo>
                  <a:pt x="382" y="561"/>
                </a:lnTo>
                <a:cubicBezTo>
                  <a:pt x="429" y="514"/>
                  <a:pt x="429" y="438"/>
                  <a:pt x="382" y="391"/>
                </a:cubicBezTo>
                <a:cubicBezTo>
                  <a:pt x="335" y="344"/>
                  <a:pt x="259" y="344"/>
                  <a:pt x="212" y="391"/>
                </a:cubicBezTo>
                <a:lnTo>
                  <a:pt x="114" y="490"/>
                </a:lnTo>
                <a:cubicBezTo>
                  <a:pt x="67" y="536"/>
                  <a:pt x="67" y="612"/>
                  <a:pt x="114" y="659"/>
                </a:cubicBezTo>
                <a:cubicBezTo>
                  <a:pt x="137" y="683"/>
                  <a:pt x="168" y="695"/>
                  <a:pt x="198" y="695"/>
                </a:cubicBezTo>
                <a:close/>
                <a:moveTo>
                  <a:pt x="4398" y="1213"/>
                </a:moveTo>
                <a:cubicBezTo>
                  <a:pt x="4421" y="1236"/>
                  <a:pt x="4452" y="1248"/>
                  <a:pt x="4483" y="1248"/>
                </a:cubicBezTo>
                <a:cubicBezTo>
                  <a:pt x="4513" y="1248"/>
                  <a:pt x="4544" y="1236"/>
                  <a:pt x="4568" y="1213"/>
                </a:cubicBezTo>
                <a:cubicBezTo>
                  <a:pt x="4614" y="1166"/>
                  <a:pt x="4614" y="1090"/>
                  <a:pt x="4568" y="1043"/>
                </a:cubicBezTo>
                <a:lnTo>
                  <a:pt x="4469" y="944"/>
                </a:lnTo>
                <a:cubicBezTo>
                  <a:pt x="4422" y="898"/>
                  <a:pt x="4346" y="898"/>
                  <a:pt x="4299" y="944"/>
                </a:cubicBezTo>
                <a:cubicBezTo>
                  <a:pt x="4252" y="991"/>
                  <a:pt x="4252" y="1067"/>
                  <a:pt x="4299" y="1114"/>
                </a:cubicBezTo>
                <a:lnTo>
                  <a:pt x="4398" y="1213"/>
                </a:lnTo>
                <a:close/>
                <a:moveTo>
                  <a:pt x="4657" y="350"/>
                </a:moveTo>
                <a:cubicBezTo>
                  <a:pt x="4688" y="350"/>
                  <a:pt x="4718" y="339"/>
                  <a:pt x="4742" y="315"/>
                </a:cubicBezTo>
                <a:lnTo>
                  <a:pt x="4840" y="217"/>
                </a:lnTo>
                <a:cubicBezTo>
                  <a:pt x="4887" y="170"/>
                  <a:pt x="4887" y="94"/>
                  <a:pt x="4840" y="47"/>
                </a:cubicBezTo>
                <a:cubicBezTo>
                  <a:pt x="4793" y="0"/>
                  <a:pt x="4717" y="0"/>
                  <a:pt x="4670" y="47"/>
                </a:cubicBezTo>
                <a:lnTo>
                  <a:pt x="4572" y="146"/>
                </a:lnTo>
                <a:cubicBezTo>
                  <a:pt x="4525" y="192"/>
                  <a:pt x="4525" y="268"/>
                  <a:pt x="4572" y="315"/>
                </a:cubicBezTo>
                <a:cubicBezTo>
                  <a:pt x="4595" y="339"/>
                  <a:pt x="4626" y="350"/>
                  <a:pt x="4657" y="350"/>
                </a:cubicBezTo>
                <a:close/>
                <a:moveTo>
                  <a:pt x="4997" y="2969"/>
                </a:moveTo>
                <a:cubicBezTo>
                  <a:pt x="5037" y="3193"/>
                  <a:pt x="4823" y="3427"/>
                  <a:pt x="4378" y="3643"/>
                </a:cubicBezTo>
                <a:cubicBezTo>
                  <a:pt x="4022" y="3816"/>
                  <a:pt x="3549" y="3965"/>
                  <a:pt x="3032" y="4068"/>
                </a:cubicBezTo>
                <a:cubicBezTo>
                  <a:pt x="2974" y="4080"/>
                  <a:pt x="2850" y="4102"/>
                  <a:pt x="2847" y="4103"/>
                </a:cubicBezTo>
                <a:lnTo>
                  <a:pt x="2847" y="4821"/>
                </a:lnTo>
                <a:lnTo>
                  <a:pt x="3252" y="4821"/>
                </a:lnTo>
                <a:cubicBezTo>
                  <a:pt x="3319" y="4821"/>
                  <a:pt x="3372" y="4875"/>
                  <a:pt x="3372" y="4941"/>
                </a:cubicBezTo>
                <a:cubicBezTo>
                  <a:pt x="3372" y="5007"/>
                  <a:pt x="3319" y="5061"/>
                  <a:pt x="3252" y="5061"/>
                </a:cubicBezTo>
                <a:lnTo>
                  <a:pt x="2201" y="5061"/>
                </a:lnTo>
                <a:cubicBezTo>
                  <a:pt x="2135" y="5061"/>
                  <a:pt x="2081" y="5007"/>
                  <a:pt x="2081" y="4941"/>
                </a:cubicBezTo>
                <a:cubicBezTo>
                  <a:pt x="2081" y="4875"/>
                  <a:pt x="2135" y="4821"/>
                  <a:pt x="2201" y="4821"/>
                </a:cubicBezTo>
                <a:lnTo>
                  <a:pt x="2607" y="4821"/>
                </a:lnTo>
                <a:lnTo>
                  <a:pt x="2607" y="4141"/>
                </a:lnTo>
                <a:cubicBezTo>
                  <a:pt x="2112" y="4212"/>
                  <a:pt x="1644" y="4230"/>
                  <a:pt x="1269" y="4191"/>
                </a:cubicBezTo>
                <a:cubicBezTo>
                  <a:pt x="777" y="4140"/>
                  <a:pt x="496" y="3994"/>
                  <a:pt x="456" y="3769"/>
                </a:cubicBezTo>
                <a:cubicBezTo>
                  <a:pt x="426" y="3598"/>
                  <a:pt x="539" y="3425"/>
                  <a:pt x="793" y="3255"/>
                </a:cubicBezTo>
                <a:cubicBezTo>
                  <a:pt x="848" y="3218"/>
                  <a:pt x="922" y="3233"/>
                  <a:pt x="959" y="3288"/>
                </a:cubicBezTo>
                <a:cubicBezTo>
                  <a:pt x="996" y="3343"/>
                  <a:pt x="981" y="3417"/>
                  <a:pt x="926" y="3454"/>
                </a:cubicBezTo>
                <a:cubicBezTo>
                  <a:pt x="740" y="3579"/>
                  <a:pt x="684" y="3677"/>
                  <a:pt x="692" y="3728"/>
                </a:cubicBezTo>
                <a:cubicBezTo>
                  <a:pt x="703" y="3789"/>
                  <a:pt x="842" y="3905"/>
                  <a:pt x="1294" y="3952"/>
                </a:cubicBezTo>
                <a:cubicBezTo>
                  <a:pt x="1683" y="3993"/>
                  <a:pt x="2180" y="3968"/>
                  <a:pt x="2705" y="3884"/>
                </a:cubicBezTo>
                <a:cubicBezTo>
                  <a:pt x="2706" y="3883"/>
                  <a:pt x="2779" y="3871"/>
                  <a:pt x="2814" y="3865"/>
                </a:cubicBezTo>
                <a:cubicBezTo>
                  <a:pt x="3378" y="3766"/>
                  <a:pt x="3896" y="3610"/>
                  <a:pt x="4273" y="3427"/>
                </a:cubicBezTo>
                <a:cubicBezTo>
                  <a:pt x="4681" y="3229"/>
                  <a:pt x="4772" y="3072"/>
                  <a:pt x="4761" y="3010"/>
                </a:cubicBezTo>
                <a:cubicBezTo>
                  <a:pt x="4750" y="2949"/>
                  <a:pt x="4605" y="2829"/>
                  <a:pt x="4145" y="2784"/>
                </a:cubicBezTo>
                <a:lnTo>
                  <a:pt x="4187" y="3019"/>
                </a:lnTo>
                <a:cubicBezTo>
                  <a:pt x="4198" y="3084"/>
                  <a:pt x="4155" y="3146"/>
                  <a:pt x="4089" y="3158"/>
                </a:cubicBezTo>
                <a:cubicBezTo>
                  <a:pt x="4024" y="3169"/>
                  <a:pt x="3962" y="3126"/>
                  <a:pt x="3950" y="3060"/>
                </a:cubicBezTo>
                <a:lnTo>
                  <a:pt x="3820" y="2320"/>
                </a:lnTo>
                <a:cubicBezTo>
                  <a:pt x="3763" y="2374"/>
                  <a:pt x="3694" y="2429"/>
                  <a:pt x="3612" y="2487"/>
                </a:cubicBezTo>
                <a:cubicBezTo>
                  <a:pt x="3369" y="2656"/>
                  <a:pt x="3036" y="2823"/>
                  <a:pt x="2675" y="2955"/>
                </a:cubicBezTo>
                <a:cubicBezTo>
                  <a:pt x="2268" y="3104"/>
                  <a:pt x="1736" y="3235"/>
                  <a:pt x="1415" y="3180"/>
                </a:cubicBezTo>
                <a:lnTo>
                  <a:pt x="1471" y="3497"/>
                </a:lnTo>
                <a:cubicBezTo>
                  <a:pt x="1483" y="3563"/>
                  <a:pt x="1439" y="3625"/>
                  <a:pt x="1374" y="3636"/>
                </a:cubicBezTo>
                <a:cubicBezTo>
                  <a:pt x="1309" y="3648"/>
                  <a:pt x="1246" y="3604"/>
                  <a:pt x="1235" y="3539"/>
                </a:cubicBezTo>
                <a:lnTo>
                  <a:pt x="1133" y="2960"/>
                </a:lnTo>
                <a:cubicBezTo>
                  <a:pt x="1133" y="2959"/>
                  <a:pt x="1132" y="2958"/>
                  <a:pt x="1132" y="2957"/>
                </a:cubicBezTo>
                <a:cubicBezTo>
                  <a:pt x="1132" y="2957"/>
                  <a:pt x="1132" y="2956"/>
                  <a:pt x="1132" y="2956"/>
                </a:cubicBezTo>
                <a:lnTo>
                  <a:pt x="1027" y="2358"/>
                </a:lnTo>
                <a:cubicBezTo>
                  <a:pt x="1027" y="2357"/>
                  <a:pt x="1026" y="2357"/>
                  <a:pt x="1026" y="2356"/>
                </a:cubicBezTo>
                <a:cubicBezTo>
                  <a:pt x="1026" y="2355"/>
                  <a:pt x="1026" y="2355"/>
                  <a:pt x="1026" y="2354"/>
                </a:cubicBezTo>
                <a:lnTo>
                  <a:pt x="818" y="1175"/>
                </a:lnTo>
                <a:cubicBezTo>
                  <a:pt x="818" y="1175"/>
                  <a:pt x="818" y="1174"/>
                  <a:pt x="818" y="1174"/>
                </a:cubicBezTo>
                <a:cubicBezTo>
                  <a:pt x="790" y="1009"/>
                  <a:pt x="930" y="850"/>
                  <a:pt x="1233" y="702"/>
                </a:cubicBezTo>
                <a:cubicBezTo>
                  <a:pt x="1486" y="579"/>
                  <a:pt x="1832" y="475"/>
                  <a:pt x="2205" y="409"/>
                </a:cubicBezTo>
                <a:cubicBezTo>
                  <a:pt x="2578" y="343"/>
                  <a:pt x="2938" y="323"/>
                  <a:pt x="3218" y="352"/>
                </a:cubicBezTo>
                <a:cubicBezTo>
                  <a:pt x="3555" y="387"/>
                  <a:pt x="3740" y="489"/>
                  <a:pt x="3770" y="654"/>
                </a:cubicBezTo>
                <a:cubicBezTo>
                  <a:pt x="3770" y="654"/>
                  <a:pt x="3770" y="655"/>
                  <a:pt x="3770" y="655"/>
                </a:cubicBezTo>
                <a:lnTo>
                  <a:pt x="3892" y="1349"/>
                </a:lnTo>
                <a:cubicBezTo>
                  <a:pt x="3892" y="1350"/>
                  <a:pt x="3893" y="1350"/>
                  <a:pt x="3893" y="1351"/>
                </a:cubicBezTo>
                <a:cubicBezTo>
                  <a:pt x="3893" y="1352"/>
                  <a:pt x="3893" y="1353"/>
                  <a:pt x="3893" y="1353"/>
                </a:cubicBezTo>
                <a:lnTo>
                  <a:pt x="3999" y="1952"/>
                </a:lnTo>
                <a:cubicBezTo>
                  <a:pt x="3999" y="1952"/>
                  <a:pt x="3999" y="1952"/>
                  <a:pt x="3999" y="1952"/>
                </a:cubicBezTo>
                <a:cubicBezTo>
                  <a:pt x="3999" y="1952"/>
                  <a:pt x="3999" y="1953"/>
                  <a:pt x="3999" y="1953"/>
                </a:cubicBezTo>
                <a:lnTo>
                  <a:pt x="4102" y="2539"/>
                </a:lnTo>
                <a:cubicBezTo>
                  <a:pt x="4646" y="2582"/>
                  <a:pt x="4955" y="2730"/>
                  <a:pt x="4997" y="2969"/>
                </a:cubicBezTo>
                <a:close/>
                <a:moveTo>
                  <a:pt x="1421" y="1241"/>
                </a:moveTo>
                <a:cubicBezTo>
                  <a:pt x="1676" y="1264"/>
                  <a:pt x="2003" y="1244"/>
                  <a:pt x="2341" y="1184"/>
                </a:cubicBezTo>
                <a:cubicBezTo>
                  <a:pt x="2680" y="1125"/>
                  <a:pt x="2994" y="1032"/>
                  <a:pt x="3226" y="923"/>
                </a:cubicBezTo>
                <a:cubicBezTo>
                  <a:pt x="3476" y="806"/>
                  <a:pt x="3531" y="716"/>
                  <a:pt x="3533" y="696"/>
                </a:cubicBezTo>
                <a:cubicBezTo>
                  <a:pt x="3525" y="679"/>
                  <a:pt x="3442" y="613"/>
                  <a:pt x="3167" y="589"/>
                </a:cubicBezTo>
                <a:cubicBezTo>
                  <a:pt x="2912" y="566"/>
                  <a:pt x="2585" y="586"/>
                  <a:pt x="2247" y="646"/>
                </a:cubicBezTo>
                <a:cubicBezTo>
                  <a:pt x="1908" y="705"/>
                  <a:pt x="1594" y="798"/>
                  <a:pt x="1362" y="907"/>
                </a:cubicBezTo>
                <a:cubicBezTo>
                  <a:pt x="1112" y="1024"/>
                  <a:pt x="1057" y="1114"/>
                  <a:pt x="1055" y="1133"/>
                </a:cubicBezTo>
                <a:cubicBezTo>
                  <a:pt x="1063" y="1151"/>
                  <a:pt x="1146" y="1217"/>
                  <a:pt x="1421" y="1241"/>
                </a:cubicBezTo>
                <a:close/>
                <a:moveTo>
                  <a:pt x="1630" y="2343"/>
                </a:moveTo>
                <a:cubicBezTo>
                  <a:pt x="1872" y="2318"/>
                  <a:pt x="2176" y="2242"/>
                  <a:pt x="2487" y="2128"/>
                </a:cubicBezTo>
                <a:cubicBezTo>
                  <a:pt x="2823" y="2005"/>
                  <a:pt x="3134" y="1851"/>
                  <a:pt x="3360" y="1695"/>
                </a:cubicBezTo>
                <a:cubicBezTo>
                  <a:pt x="3613" y="1520"/>
                  <a:pt x="3658" y="1413"/>
                  <a:pt x="3656" y="1393"/>
                </a:cubicBezTo>
                <a:lnTo>
                  <a:pt x="3585" y="991"/>
                </a:lnTo>
                <a:cubicBezTo>
                  <a:pt x="3524" y="1037"/>
                  <a:pt x="3447" y="1083"/>
                  <a:pt x="3355" y="1128"/>
                </a:cubicBezTo>
                <a:cubicBezTo>
                  <a:pt x="3102" y="1251"/>
                  <a:pt x="2756" y="1355"/>
                  <a:pt x="2383" y="1421"/>
                </a:cubicBezTo>
                <a:cubicBezTo>
                  <a:pt x="2010" y="1486"/>
                  <a:pt x="1650" y="1507"/>
                  <a:pt x="1370" y="1478"/>
                </a:cubicBezTo>
                <a:cubicBezTo>
                  <a:pt x="1268" y="1467"/>
                  <a:pt x="1180" y="1450"/>
                  <a:pt x="1106" y="1428"/>
                </a:cubicBezTo>
                <a:lnTo>
                  <a:pt x="1262" y="2312"/>
                </a:lnTo>
                <a:cubicBezTo>
                  <a:pt x="1279" y="2329"/>
                  <a:pt x="1377" y="2369"/>
                  <a:pt x="1630" y="2343"/>
                </a:cubicBezTo>
                <a:close/>
                <a:moveTo>
                  <a:pt x="3762" y="1994"/>
                </a:moveTo>
                <a:lnTo>
                  <a:pt x="3714" y="1718"/>
                </a:lnTo>
                <a:cubicBezTo>
                  <a:pt x="3657" y="1772"/>
                  <a:pt x="3588" y="1828"/>
                  <a:pt x="3506" y="1885"/>
                </a:cubicBezTo>
                <a:cubicBezTo>
                  <a:pt x="3263" y="2055"/>
                  <a:pt x="2930" y="2221"/>
                  <a:pt x="2569" y="2354"/>
                </a:cubicBezTo>
                <a:cubicBezTo>
                  <a:pt x="2162" y="2503"/>
                  <a:pt x="1630" y="2634"/>
                  <a:pt x="1309" y="2579"/>
                </a:cubicBezTo>
                <a:lnTo>
                  <a:pt x="1368" y="2913"/>
                </a:lnTo>
                <a:cubicBezTo>
                  <a:pt x="1385" y="2931"/>
                  <a:pt x="1483" y="2970"/>
                  <a:pt x="1736" y="2944"/>
                </a:cubicBezTo>
                <a:cubicBezTo>
                  <a:pt x="1978" y="2920"/>
                  <a:pt x="2282" y="2843"/>
                  <a:pt x="2593" y="2730"/>
                </a:cubicBezTo>
                <a:cubicBezTo>
                  <a:pt x="2929" y="2606"/>
                  <a:pt x="3240" y="2452"/>
                  <a:pt x="3466" y="2296"/>
                </a:cubicBezTo>
                <a:cubicBezTo>
                  <a:pt x="3719" y="2121"/>
                  <a:pt x="3764" y="2013"/>
                  <a:pt x="3762" y="1994"/>
                </a:cubicBezTo>
                <a:close/>
                <a:moveTo>
                  <a:pt x="5280" y="1861"/>
                </a:moveTo>
                <a:cubicBezTo>
                  <a:pt x="5234" y="1815"/>
                  <a:pt x="5158" y="1815"/>
                  <a:pt x="5111" y="1861"/>
                </a:cubicBezTo>
                <a:lnTo>
                  <a:pt x="5012" y="1960"/>
                </a:lnTo>
                <a:cubicBezTo>
                  <a:pt x="4965" y="2007"/>
                  <a:pt x="4965" y="2083"/>
                  <a:pt x="5012" y="2130"/>
                </a:cubicBezTo>
                <a:cubicBezTo>
                  <a:pt x="5036" y="2153"/>
                  <a:pt x="5066" y="2165"/>
                  <a:pt x="5097" y="2165"/>
                </a:cubicBezTo>
                <a:cubicBezTo>
                  <a:pt x="5128" y="2165"/>
                  <a:pt x="5158" y="2153"/>
                  <a:pt x="5182" y="2130"/>
                </a:cubicBezTo>
                <a:lnTo>
                  <a:pt x="5280" y="2031"/>
                </a:lnTo>
                <a:cubicBezTo>
                  <a:pt x="5327" y="1984"/>
                  <a:pt x="5327" y="1908"/>
                  <a:pt x="5280" y="1861"/>
                </a:cubicBezTo>
                <a:close/>
                <a:moveTo>
                  <a:pt x="541" y="1823"/>
                </a:moveTo>
                <a:cubicBezTo>
                  <a:pt x="494" y="1776"/>
                  <a:pt x="418" y="1776"/>
                  <a:pt x="372" y="1823"/>
                </a:cubicBezTo>
                <a:lnTo>
                  <a:pt x="273" y="1921"/>
                </a:lnTo>
                <a:cubicBezTo>
                  <a:pt x="226" y="1968"/>
                  <a:pt x="226" y="2044"/>
                  <a:pt x="273" y="2091"/>
                </a:cubicBezTo>
                <a:cubicBezTo>
                  <a:pt x="296" y="2115"/>
                  <a:pt x="327" y="2126"/>
                  <a:pt x="358" y="2126"/>
                </a:cubicBezTo>
                <a:cubicBezTo>
                  <a:pt x="389" y="2126"/>
                  <a:pt x="419" y="2115"/>
                  <a:pt x="443" y="2091"/>
                </a:cubicBezTo>
                <a:lnTo>
                  <a:pt x="541" y="1993"/>
                </a:lnTo>
                <a:cubicBezTo>
                  <a:pt x="588" y="1946"/>
                  <a:pt x="588" y="1870"/>
                  <a:pt x="541" y="1823"/>
                </a:cubicBezTo>
                <a:close/>
                <a:moveTo>
                  <a:pt x="3886" y="5349"/>
                </a:moveTo>
                <a:lnTo>
                  <a:pt x="1567" y="5349"/>
                </a:lnTo>
                <a:cubicBezTo>
                  <a:pt x="1501" y="5349"/>
                  <a:pt x="1447" y="5403"/>
                  <a:pt x="1447" y="5469"/>
                </a:cubicBezTo>
                <a:cubicBezTo>
                  <a:pt x="1447" y="5535"/>
                  <a:pt x="1501" y="5589"/>
                  <a:pt x="1567" y="5589"/>
                </a:cubicBezTo>
                <a:lnTo>
                  <a:pt x="3886" y="5589"/>
                </a:lnTo>
                <a:cubicBezTo>
                  <a:pt x="3953" y="5589"/>
                  <a:pt x="4006" y="5535"/>
                  <a:pt x="4006" y="5469"/>
                </a:cubicBezTo>
                <a:cubicBezTo>
                  <a:pt x="4006" y="5403"/>
                  <a:pt x="3953" y="5349"/>
                  <a:pt x="3886" y="5349"/>
                </a:cubicBez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BD258-F66B-4F45-A658-7BEBECBF7E15}"/>
              </a:ext>
            </a:extLst>
          </p:cNvPr>
          <p:cNvSpPr txBox="1"/>
          <p:nvPr/>
        </p:nvSpPr>
        <p:spPr>
          <a:xfrm>
            <a:off x="6440860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4B9E9DB-F91D-41D3-9CDC-571B67916083}"/>
              </a:ext>
            </a:extLst>
          </p:cNvPr>
          <p:cNvSpPr/>
          <p:nvPr/>
        </p:nvSpPr>
        <p:spPr>
          <a:xfrm>
            <a:off x="7144986" y="2652252"/>
            <a:ext cx="843504" cy="84350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Rectangle 25">
            <a:extLst>
              <a:ext uri="{FF2B5EF4-FFF2-40B4-BE49-F238E27FC236}">
                <a16:creationId xmlns:a16="http://schemas.microsoft.com/office/drawing/2014/main" xmlns="" id="{312203C7-A260-4B5F-B22B-22AA2454F1E9}"/>
              </a:ext>
            </a:extLst>
          </p:cNvPr>
          <p:cNvSpPr/>
          <p:nvPr/>
        </p:nvSpPr>
        <p:spPr>
          <a:xfrm>
            <a:off x="7270073" y="2843546"/>
            <a:ext cx="593331" cy="460917"/>
          </a:xfrm>
          <a:custGeom>
            <a:avLst/>
            <a:gdLst>
              <a:gd name="T0" fmla="*/ 3082 w 3980"/>
              <a:gd name="T1" fmla="*/ 2728 h 3096"/>
              <a:gd name="T2" fmla="*/ 3505 w 3980"/>
              <a:gd name="T3" fmla="*/ 1131 h 3096"/>
              <a:gd name="T4" fmla="*/ 3846 w 3980"/>
              <a:gd name="T5" fmla="*/ 1131 h 3096"/>
              <a:gd name="T6" fmla="*/ 3961 w 3980"/>
              <a:gd name="T7" fmla="*/ 1055 h 3096"/>
              <a:gd name="T8" fmla="*/ 3934 w 3980"/>
              <a:gd name="T9" fmla="*/ 919 h 3096"/>
              <a:gd name="T10" fmla="*/ 3279 w 3980"/>
              <a:gd name="T11" fmla="*/ 264 h 3096"/>
              <a:gd name="T12" fmla="*/ 3165 w 3980"/>
              <a:gd name="T13" fmla="*/ 231 h 3096"/>
              <a:gd name="T14" fmla="*/ 3075 w 3980"/>
              <a:gd name="T15" fmla="*/ 309 h 3096"/>
              <a:gd name="T16" fmla="*/ 2729 w 3980"/>
              <a:gd name="T17" fmla="*/ 1231 h 3096"/>
              <a:gd name="T18" fmla="*/ 1532 w 3980"/>
              <a:gd name="T19" fmla="*/ 46 h 3096"/>
              <a:gd name="T20" fmla="*/ 1396 w 3980"/>
              <a:gd name="T21" fmla="*/ 19 h 3096"/>
              <a:gd name="T22" fmla="*/ 1320 w 3980"/>
              <a:gd name="T23" fmla="*/ 134 h 3096"/>
              <a:gd name="T24" fmla="*/ 1320 w 3980"/>
              <a:gd name="T25" fmla="*/ 915 h 3096"/>
              <a:gd name="T26" fmla="*/ 876 w 3980"/>
              <a:gd name="T27" fmla="*/ 482 h 3096"/>
              <a:gd name="T28" fmla="*/ 741 w 3980"/>
              <a:gd name="T29" fmla="*/ 456 h 3096"/>
              <a:gd name="T30" fmla="*/ 665 w 3980"/>
              <a:gd name="T31" fmla="*/ 571 h 3096"/>
              <a:gd name="T32" fmla="*/ 665 w 3980"/>
              <a:gd name="T33" fmla="*/ 1975 h 3096"/>
              <a:gd name="T34" fmla="*/ 134 w 3980"/>
              <a:gd name="T35" fmla="*/ 1975 h 3096"/>
              <a:gd name="T36" fmla="*/ 19 w 3980"/>
              <a:gd name="T37" fmla="*/ 2051 h 3096"/>
              <a:gd name="T38" fmla="*/ 46 w 3980"/>
              <a:gd name="T39" fmla="*/ 2187 h 3096"/>
              <a:gd name="T40" fmla="*/ 920 w 3980"/>
              <a:gd name="T41" fmla="*/ 3060 h 3096"/>
              <a:gd name="T42" fmla="*/ 920 w 3980"/>
              <a:gd name="T43" fmla="*/ 3060 h 3096"/>
              <a:gd name="T44" fmla="*/ 1008 w 3980"/>
              <a:gd name="T45" fmla="*/ 3096 h 3096"/>
              <a:gd name="T46" fmla="*/ 2684 w 3980"/>
              <a:gd name="T47" fmla="*/ 3096 h 3096"/>
              <a:gd name="T48" fmla="*/ 2771 w 3980"/>
              <a:gd name="T49" fmla="*/ 3060 h 3096"/>
              <a:gd name="T50" fmla="*/ 3050 w 3980"/>
              <a:gd name="T51" fmla="*/ 2781 h 3096"/>
              <a:gd name="T52" fmla="*/ 3082 w 3980"/>
              <a:gd name="T53" fmla="*/ 2728 h 3096"/>
              <a:gd name="T54" fmla="*/ 1568 w 3980"/>
              <a:gd name="T55" fmla="*/ 432 h 3096"/>
              <a:gd name="T56" fmla="*/ 2633 w 3980"/>
              <a:gd name="T57" fmla="*/ 1486 h 3096"/>
              <a:gd name="T58" fmla="*/ 2438 w 3980"/>
              <a:gd name="T59" fmla="*/ 2007 h 3096"/>
              <a:gd name="T60" fmla="*/ 1568 w 3980"/>
              <a:gd name="T61" fmla="*/ 1158 h 3096"/>
              <a:gd name="T62" fmla="*/ 1568 w 3980"/>
              <a:gd name="T63" fmla="*/ 432 h 3096"/>
              <a:gd name="T64" fmla="*/ 665 w 3980"/>
              <a:gd name="T65" fmla="*/ 2223 h 3096"/>
              <a:gd name="T66" fmla="*/ 665 w 3980"/>
              <a:gd name="T67" fmla="*/ 2317 h 3096"/>
              <a:gd name="T68" fmla="*/ 671 w 3980"/>
              <a:gd name="T69" fmla="*/ 2356 h 3096"/>
              <a:gd name="T70" fmla="*/ 723 w 3980"/>
              <a:gd name="T71" fmla="*/ 2512 h 3096"/>
              <a:gd name="T72" fmla="*/ 434 w 3980"/>
              <a:gd name="T73" fmla="*/ 2223 h 3096"/>
              <a:gd name="T74" fmla="*/ 665 w 3980"/>
              <a:gd name="T75" fmla="*/ 2223 h 3096"/>
              <a:gd name="T76" fmla="*/ 2632 w 3980"/>
              <a:gd name="T77" fmla="*/ 2848 h 3096"/>
              <a:gd name="T78" fmla="*/ 1097 w 3980"/>
              <a:gd name="T79" fmla="*/ 2848 h 3096"/>
              <a:gd name="T80" fmla="*/ 913 w 3980"/>
              <a:gd name="T81" fmla="*/ 2297 h 3096"/>
              <a:gd name="T82" fmla="*/ 913 w 3980"/>
              <a:gd name="T83" fmla="*/ 865 h 3096"/>
              <a:gd name="T84" fmla="*/ 2786 w 3980"/>
              <a:gd name="T85" fmla="*/ 2694 h 3096"/>
              <a:gd name="T86" fmla="*/ 2632 w 3980"/>
              <a:gd name="T87" fmla="*/ 2848 h 3096"/>
              <a:gd name="T88" fmla="*/ 2897 w 3980"/>
              <a:gd name="T89" fmla="*/ 2456 h 3096"/>
              <a:gd name="T90" fmla="*/ 2630 w 3980"/>
              <a:gd name="T91" fmla="*/ 2195 h 3096"/>
              <a:gd name="T92" fmla="*/ 3031 w 3980"/>
              <a:gd name="T93" fmla="*/ 1131 h 3096"/>
              <a:gd name="T94" fmla="*/ 3248 w 3980"/>
              <a:gd name="T95" fmla="*/ 1131 h 3096"/>
              <a:gd name="T96" fmla="*/ 2897 w 3980"/>
              <a:gd name="T97" fmla="*/ 2456 h 3096"/>
              <a:gd name="T98" fmla="*/ 3124 w 3980"/>
              <a:gd name="T99" fmla="*/ 883 h 3096"/>
              <a:gd name="T100" fmla="*/ 3239 w 3980"/>
              <a:gd name="T101" fmla="*/ 576 h 3096"/>
              <a:gd name="T102" fmla="*/ 3546 w 3980"/>
              <a:gd name="T103" fmla="*/ 883 h 3096"/>
              <a:gd name="T104" fmla="*/ 3124 w 3980"/>
              <a:gd name="T105" fmla="*/ 883 h 3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80" h="3096">
                <a:moveTo>
                  <a:pt x="3082" y="2728"/>
                </a:moveTo>
                <a:cubicBezTo>
                  <a:pt x="3198" y="2332"/>
                  <a:pt x="3505" y="1131"/>
                  <a:pt x="3505" y="1131"/>
                </a:cubicBezTo>
                <a:lnTo>
                  <a:pt x="3846" y="1131"/>
                </a:lnTo>
                <a:cubicBezTo>
                  <a:pt x="3896" y="1131"/>
                  <a:pt x="3941" y="1101"/>
                  <a:pt x="3961" y="1055"/>
                </a:cubicBezTo>
                <a:cubicBezTo>
                  <a:pt x="3980" y="1008"/>
                  <a:pt x="3969" y="955"/>
                  <a:pt x="3934" y="919"/>
                </a:cubicBezTo>
                <a:lnTo>
                  <a:pt x="3279" y="264"/>
                </a:lnTo>
                <a:cubicBezTo>
                  <a:pt x="3249" y="235"/>
                  <a:pt x="3206" y="222"/>
                  <a:pt x="3165" y="231"/>
                </a:cubicBezTo>
                <a:cubicBezTo>
                  <a:pt x="3123" y="240"/>
                  <a:pt x="3089" y="269"/>
                  <a:pt x="3075" y="309"/>
                </a:cubicBezTo>
                <a:lnTo>
                  <a:pt x="2729" y="1231"/>
                </a:lnTo>
                <a:lnTo>
                  <a:pt x="1532" y="46"/>
                </a:lnTo>
                <a:cubicBezTo>
                  <a:pt x="1496" y="10"/>
                  <a:pt x="1443" y="0"/>
                  <a:pt x="1396" y="19"/>
                </a:cubicBezTo>
                <a:cubicBezTo>
                  <a:pt x="1350" y="39"/>
                  <a:pt x="1320" y="84"/>
                  <a:pt x="1320" y="134"/>
                </a:cubicBezTo>
                <a:lnTo>
                  <a:pt x="1320" y="915"/>
                </a:lnTo>
                <a:lnTo>
                  <a:pt x="876" y="482"/>
                </a:lnTo>
                <a:cubicBezTo>
                  <a:pt x="840" y="447"/>
                  <a:pt x="787" y="437"/>
                  <a:pt x="741" y="456"/>
                </a:cubicBezTo>
                <a:cubicBezTo>
                  <a:pt x="695" y="475"/>
                  <a:pt x="665" y="521"/>
                  <a:pt x="665" y="571"/>
                </a:cubicBezTo>
                <a:lnTo>
                  <a:pt x="665" y="1975"/>
                </a:lnTo>
                <a:lnTo>
                  <a:pt x="134" y="1975"/>
                </a:lnTo>
                <a:cubicBezTo>
                  <a:pt x="84" y="1975"/>
                  <a:pt x="39" y="2005"/>
                  <a:pt x="19" y="2051"/>
                </a:cubicBezTo>
                <a:cubicBezTo>
                  <a:pt x="0" y="2098"/>
                  <a:pt x="11" y="2151"/>
                  <a:pt x="46" y="2187"/>
                </a:cubicBezTo>
                <a:lnTo>
                  <a:pt x="920" y="3060"/>
                </a:lnTo>
                <a:cubicBezTo>
                  <a:pt x="920" y="3060"/>
                  <a:pt x="920" y="3060"/>
                  <a:pt x="920" y="3060"/>
                </a:cubicBezTo>
                <a:cubicBezTo>
                  <a:pt x="943" y="3083"/>
                  <a:pt x="974" y="3096"/>
                  <a:pt x="1008" y="3096"/>
                </a:cubicBezTo>
                <a:lnTo>
                  <a:pt x="2684" y="3096"/>
                </a:lnTo>
                <a:cubicBezTo>
                  <a:pt x="2717" y="3096"/>
                  <a:pt x="2748" y="3083"/>
                  <a:pt x="2771" y="3060"/>
                </a:cubicBezTo>
                <a:lnTo>
                  <a:pt x="3050" y="2781"/>
                </a:lnTo>
                <a:cubicBezTo>
                  <a:pt x="3064" y="2767"/>
                  <a:pt x="3076" y="2747"/>
                  <a:pt x="3082" y="2728"/>
                </a:cubicBezTo>
                <a:close/>
                <a:moveTo>
                  <a:pt x="1568" y="432"/>
                </a:moveTo>
                <a:lnTo>
                  <a:pt x="2633" y="1486"/>
                </a:lnTo>
                <a:lnTo>
                  <a:pt x="2438" y="2007"/>
                </a:lnTo>
                <a:lnTo>
                  <a:pt x="1568" y="1158"/>
                </a:lnTo>
                <a:lnTo>
                  <a:pt x="1568" y="432"/>
                </a:lnTo>
                <a:close/>
                <a:moveTo>
                  <a:pt x="665" y="2223"/>
                </a:moveTo>
                <a:lnTo>
                  <a:pt x="665" y="2317"/>
                </a:lnTo>
                <a:cubicBezTo>
                  <a:pt x="665" y="2331"/>
                  <a:pt x="667" y="2344"/>
                  <a:pt x="671" y="2356"/>
                </a:cubicBezTo>
                <a:lnTo>
                  <a:pt x="723" y="2512"/>
                </a:lnTo>
                <a:lnTo>
                  <a:pt x="434" y="2223"/>
                </a:lnTo>
                <a:lnTo>
                  <a:pt x="665" y="2223"/>
                </a:lnTo>
                <a:close/>
                <a:moveTo>
                  <a:pt x="2632" y="2848"/>
                </a:moveTo>
                <a:lnTo>
                  <a:pt x="1097" y="2848"/>
                </a:lnTo>
                <a:lnTo>
                  <a:pt x="913" y="2297"/>
                </a:lnTo>
                <a:lnTo>
                  <a:pt x="913" y="865"/>
                </a:lnTo>
                <a:lnTo>
                  <a:pt x="2786" y="2694"/>
                </a:lnTo>
                <a:lnTo>
                  <a:pt x="2632" y="2848"/>
                </a:lnTo>
                <a:close/>
                <a:moveTo>
                  <a:pt x="2897" y="2456"/>
                </a:moveTo>
                <a:lnTo>
                  <a:pt x="2630" y="2195"/>
                </a:lnTo>
                <a:lnTo>
                  <a:pt x="3031" y="1131"/>
                </a:lnTo>
                <a:lnTo>
                  <a:pt x="3248" y="1131"/>
                </a:lnTo>
                <a:lnTo>
                  <a:pt x="2897" y="2456"/>
                </a:lnTo>
                <a:close/>
                <a:moveTo>
                  <a:pt x="3124" y="883"/>
                </a:moveTo>
                <a:lnTo>
                  <a:pt x="3239" y="576"/>
                </a:lnTo>
                <a:lnTo>
                  <a:pt x="3546" y="883"/>
                </a:lnTo>
                <a:lnTo>
                  <a:pt x="3124" y="883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97E5B2-6584-4670-8153-CFD85EFEDE30}"/>
              </a:ext>
            </a:extLst>
          </p:cNvPr>
          <p:cNvSpPr txBox="1"/>
          <p:nvPr/>
        </p:nvSpPr>
        <p:spPr>
          <a:xfrm>
            <a:off x="9382343" y="384408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5EE2D6-6740-4FA0-BE4C-0FD38DB87C81}"/>
              </a:ext>
            </a:extLst>
          </p:cNvPr>
          <p:cNvSpPr/>
          <p:nvPr/>
        </p:nvSpPr>
        <p:spPr>
          <a:xfrm>
            <a:off x="10086469" y="2652252"/>
            <a:ext cx="843504" cy="843504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xmlns="" id="{84D5A6CC-19D7-46C8-AF00-19DF22FF8E3A}"/>
              </a:ext>
            </a:extLst>
          </p:cNvPr>
          <p:cNvSpPr/>
          <p:nvPr/>
        </p:nvSpPr>
        <p:spPr>
          <a:xfrm>
            <a:off x="10269289" y="2777339"/>
            <a:ext cx="477865" cy="593331"/>
          </a:xfrm>
          <a:custGeom>
            <a:avLst/>
            <a:gdLst>
              <a:gd name="T0" fmla="*/ 2180 w 4600"/>
              <a:gd name="T1" fmla="*/ 120 h 5719"/>
              <a:gd name="T2" fmla="*/ 2420 w 4600"/>
              <a:gd name="T3" fmla="*/ 120 h 5719"/>
              <a:gd name="T4" fmla="*/ 2300 w 4600"/>
              <a:gd name="T5" fmla="*/ 585 h 5719"/>
              <a:gd name="T6" fmla="*/ 4600 w 4600"/>
              <a:gd name="T7" fmla="*/ 1522 h 5719"/>
              <a:gd name="T8" fmla="*/ 4115 w 4600"/>
              <a:gd name="T9" fmla="*/ 4391 h 5719"/>
              <a:gd name="T10" fmla="*/ 2420 w 4600"/>
              <a:gd name="T11" fmla="*/ 4951 h 5719"/>
              <a:gd name="T12" fmla="*/ 2945 w 4600"/>
              <a:gd name="T13" fmla="*/ 5071 h 5719"/>
              <a:gd name="T14" fmla="*/ 1774 w 4600"/>
              <a:gd name="T15" fmla="*/ 5191 h 5719"/>
              <a:gd name="T16" fmla="*/ 1774 w 4600"/>
              <a:gd name="T17" fmla="*/ 4951 h 5719"/>
              <a:gd name="T18" fmla="*/ 2180 w 4600"/>
              <a:gd name="T19" fmla="*/ 4391 h 5719"/>
              <a:gd name="T20" fmla="*/ 0 w 4600"/>
              <a:gd name="T21" fmla="*/ 3907 h 5719"/>
              <a:gd name="T22" fmla="*/ 484 w 4600"/>
              <a:gd name="T23" fmla="*/ 1037 h 5719"/>
              <a:gd name="T24" fmla="*/ 4600 w 4600"/>
              <a:gd name="T25" fmla="*/ 1522 h 5719"/>
              <a:gd name="T26" fmla="*/ 4115 w 4600"/>
              <a:gd name="T27" fmla="*/ 1277 h 5719"/>
              <a:gd name="T28" fmla="*/ 240 w 4600"/>
              <a:gd name="T29" fmla="*/ 1522 h 5719"/>
              <a:gd name="T30" fmla="*/ 1095 w 4600"/>
              <a:gd name="T31" fmla="*/ 2093 h 5719"/>
              <a:gd name="T32" fmla="*/ 1095 w 4600"/>
              <a:gd name="T33" fmla="*/ 2333 h 5719"/>
              <a:gd name="T34" fmla="*/ 240 w 4600"/>
              <a:gd name="T35" fmla="*/ 3095 h 5719"/>
              <a:gd name="T36" fmla="*/ 1215 w 4600"/>
              <a:gd name="T37" fmla="*/ 3215 h 5719"/>
              <a:gd name="T38" fmla="*/ 240 w 4600"/>
              <a:gd name="T39" fmla="*/ 3335 h 5719"/>
              <a:gd name="T40" fmla="*/ 484 w 4600"/>
              <a:gd name="T41" fmla="*/ 4151 h 5719"/>
              <a:gd name="T42" fmla="*/ 4360 w 4600"/>
              <a:gd name="T43" fmla="*/ 3907 h 5719"/>
              <a:gd name="T44" fmla="*/ 3429 w 4600"/>
              <a:gd name="T45" fmla="*/ 3335 h 5719"/>
              <a:gd name="T46" fmla="*/ 3429 w 4600"/>
              <a:gd name="T47" fmla="*/ 3095 h 5719"/>
              <a:gd name="T48" fmla="*/ 4360 w 4600"/>
              <a:gd name="T49" fmla="*/ 2333 h 5719"/>
              <a:gd name="T50" fmla="*/ 3309 w 4600"/>
              <a:gd name="T51" fmla="*/ 2213 h 5719"/>
              <a:gd name="T52" fmla="*/ 4360 w 4600"/>
              <a:gd name="T53" fmla="*/ 2093 h 5719"/>
              <a:gd name="T54" fmla="*/ 3320 w 4600"/>
              <a:gd name="T55" fmla="*/ 709 h 5719"/>
              <a:gd name="T56" fmla="*/ 3479 w 4600"/>
              <a:gd name="T57" fmla="*/ 651 h 5719"/>
              <a:gd name="T58" fmla="*/ 3582 w 4600"/>
              <a:gd name="T59" fmla="*/ 147 h 5719"/>
              <a:gd name="T60" fmla="*/ 3262 w 4600"/>
              <a:gd name="T61" fmla="*/ 550 h 5719"/>
              <a:gd name="T62" fmla="*/ 1120 w 4600"/>
              <a:gd name="T63" fmla="*/ 651 h 5719"/>
              <a:gd name="T64" fmla="*/ 1279 w 4600"/>
              <a:gd name="T65" fmla="*/ 709 h 5719"/>
              <a:gd name="T66" fmla="*/ 1177 w 4600"/>
              <a:gd name="T67" fmla="*/ 205 h 5719"/>
              <a:gd name="T68" fmla="*/ 959 w 4600"/>
              <a:gd name="T69" fmla="*/ 306 h 5719"/>
              <a:gd name="T70" fmla="*/ 3459 w 4600"/>
              <a:gd name="T71" fmla="*/ 5479 h 5719"/>
              <a:gd name="T72" fmla="*/ 1020 w 4600"/>
              <a:gd name="T73" fmla="*/ 5599 h 5719"/>
              <a:gd name="T74" fmla="*/ 3459 w 4600"/>
              <a:gd name="T75" fmla="*/ 5719 h 5719"/>
              <a:gd name="T76" fmla="*/ 3459 w 4600"/>
              <a:gd name="T77" fmla="*/ 5479 h 5719"/>
              <a:gd name="T78" fmla="*/ 2980 w 4600"/>
              <a:gd name="T79" fmla="*/ 2817 h 5719"/>
              <a:gd name="T80" fmla="*/ 1756 w 4600"/>
              <a:gd name="T81" fmla="*/ 3468 h 5719"/>
              <a:gd name="T82" fmla="*/ 1696 w 4600"/>
              <a:gd name="T83" fmla="*/ 2064 h 5719"/>
              <a:gd name="T84" fmla="*/ 1877 w 4600"/>
              <a:gd name="T85" fmla="*/ 1961 h 5719"/>
              <a:gd name="T86" fmla="*/ 3039 w 4600"/>
              <a:gd name="T87" fmla="*/ 2714 h 5719"/>
              <a:gd name="T88" fmla="*/ 1936 w 4600"/>
              <a:gd name="T89" fmla="*/ 2274 h 5719"/>
              <a:gd name="T90" fmla="*/ 2683 w 4600"/>
              <a:gd name="T91" fmla="*/ 2714 h 5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00" h="5719">
                <a:moveTo>
                  <a:pt x="2180" y="465"/>
                </a:moveTo>
                <a:lnTo>
                  <a:pt x="2180" y="120"/>
                </a:lnTo>
                <a:cubicBezTo>
                  <a:pt x="2180" y="54"/>
                  <a:pt x="2233" y="0"/>
                  <a:pt x="2300" y="0"/>
                </a:cubicBezTo>
                <a:cubicBezTo>
                  <a:pt x="2366" y="0"/>
                  <a:pt x="2420" y="54"/>
                  <a:pt x="2420" y="120"/>
                </a:cubicBezTo>
                <a:lnTo>
                  <a:pt x="2420" y="465"/>
                </a:lnTo>
                <a:cubicBezTo>
                  <a:pt x="2420" y="531"/>
                  <a:pt x="2366" y="585"/>
                  <a:pt x="2300" y="585"/>
                </a:cubicBezTo>
                <a:cubicBezTo>
                  <a:pt x="2233" y="585"/>
                  <a:pt x="2180" y="531"/>
                  <a:pt x="2180" y="465"/>
                </a:cubicBezTo>
                <a:close/>
                <a:moveTo>
                  <a:pt x="4600" y="1522"/>
                </a:moveTo>
                <a:lnTo>
                  <a:pt x="4600" y="3907"/>
                </a:lnTo>
                <a:cubicBezTo>
                  <a:pt x="4600" y="4174"/>
                  <a:pt x="4382" y="4391"/>
                  <a:pt x="4115" y="4391"/>
                </a:cubicBezTo>
                <a:lnTo>
                  <a:pt x="2420" y="4391"/>
                </a:lnTo>
                <a:lnTo>
                  <a:pt x="2420" y="4951"/>
                </a:lnTo>
                <a:lnTo>
                  <a:pt x="2825" y="4951"/>
                </a:lnTo>
                <a:cubicBezTo>
                  <a:pt x="2892" y="4951"/>
                  <a:pt x="2945" y="5005"/>
                  <a:pt x="2945" y="5071"/>
                </a:cubicBezTo>
                <a:cubicBezTo>
                  <a:pt x="2945" y="5137"/>
                  <a:pt x="2892" y="5191"/>
                  <a:pt x="2825" y="5191"/>
                </a:cubicBezTo>
                <a:lnTo>
                  <a:pt x="1774" y="5191"/>
                </a:lnTo>
                <a:cubicBezTo>
                  <a:pt x="1708" y="5191"/>
                  <a:pt x="1654" y="5137"/>
                  <a:pt x="1654" y="5071"/>
                </a:cubicBezTo>
                <a:cubicBezTo>
                  <a:pt x="1654" y="5005"/>
                  <a:pt x="1708" y="4951"/>
                  <a:pt x="1774" y="4951"/>
                </a:cubicBezTo>
                <a:lnTo>
                  <a:pt x="2180" y="4951"/>
                </a:lnTo>
                <a:lnTo>
                  <a:pt x="2180" y="4391"/>
                </a:lnTo>
                <a:lnTo>
                  <a:pt x="484" y="4391"/>
                </a:lnTo>
                <a:cubicBezTo>
                  <a:pt x="217" y="4391"/>
                  <a:pt x="0" y="4174"/>
                  <a:pt x="0" y="3907"/>
                </a:cubicBezTo>
                <a:lnTo>
                  <a:pt x="0" y="1522"/>
                </a:lnTo>
                <a:cubicBezTo>
                  <a:pt x="0" y="1254"/>
                  <a:pt x="217" y="1037"/>
                  <a:pt x="484" y="1037"/>
                </a:cubicBezTo>
                <a:lnTo>
                  <a:pt x="4115" y="1037"/>
                </a:lnTo>
                <a:cubicBezTo>
                  <a:pt x="4382" y="1037"/>
                  <a:pt x="4600" y="1254"/>
                  <a:pt x="4600" y="1522"/>
                </a:cubicBezTo>
                <a:close/>
                <a:moveTo>
                  <a:pt x="4360" y="1522"/>
                </a:moveTo>
                <a:cubicBezTo>
                  <a:pt x="4360" y="1387"/>
                  <a:pt x="4250" y="1277"/>
                  <a:pt x="4115" y="1277"/>
                </a:cubicBezTo>
                <a:lnTo>
                  <a:pt x="484" y="1277"/>
                </a:lnTo>
                <a:cubicBezTo>
                  <a:pt x="349" y="1277"/>
                  <a:pt x="240" y="1387"/>
                  <a:pt x="240" y="1522"/>
                </a:cubicBezTo>
                <a:lnTo>
                  <a:pt x="240" y="2093"/>
                </a:lnTo>
                <a:lnTo>
                  <a:pt x="1095" y="2093"/>
                </a:lnTo>
                <a:cubicBezTo>
                  <a:pt x="1161" y="2093"/>
                  <a:pt x="1215" y="2147"/>
                  <a:pt x="1215" y="2213"/>
                </a:cubicBezTo>
                <a:cubicBezTo>
                  <a:pt x="1215" y="2279"/>
                  <a:pt x="1161" y="2333"/>
                  <a:pt x="1095" y="2333"/>
                </a:cubicBezTo>
                <a:lnTo>
                  <a:pt x="240" y="2333"/>
                </a:lnTo>
                <a:lnTo>
                  <a:pt x="240" y="3095"/>
                </a:lnTo>
                <a:lnTo>
                  <a:pt x="1095" y="3095"/>
                </a:lnTo>
                <a:cubicBezTo>
                  <a:pt x="1161" y="3095"/>
                  <a:pt x="1215" y="3149"/>
                  <a:pt x="1215" y="3215"/>
                </a:cubicBezTo>
                <a:cubicBezTo>
                  <a:pt x="1215" y="3282"/>
                  <a:pt x="1161" y="3335"/>
                  <a:pt x="1095" y="3335"/>
                </a:cubicBezTo>
                <a:lnTo>
                  <a:pt x="240" y="3335"/>
                </a:lnTo>
                <a:lnTo>
                  <a:pt x="240" y="3907"/>
                </a:lnTo>
                <a:cubicBezTo>
                  <a:pt x="240" y="4041"/>
                  <a:pt x="349" y="4151"/>
                  <a:pt x="484" y="4151"/>
                </a:cubicBezTo>
                <a:lnTo>
                  <a:pt x="4115" y="4151"/>
                </a:lnTo>
                <a:cubicBezTo>
                  <a:pt x="4250" y="4151"/>
                  <a:pt x="4360" y="4041"/>
                  <a:pt x="4360" y="3907"/>
                </a:cubicBezTo>
                <a:lnTo>
                  <a:pt x="4360" y="3335"/>
                </a:lnTo>
                <a:lnTo>
                  <a:pt x="3429" y="3335"/>
                </a:lnTo>
                <a:cubicBezTo>
                  <a:pt x="3363" y="3335"/>
                  <a:pt x="3309" y="3282"/>
                  <a:pt x="3309" y="3215"/>
                </a:cubicBezTo>
                <a:cubicBezTo>
                  <a:pt x="3309" y="3149"/>
                  <a:pt x="3363" y="3095"/>
                  <a:pt x="3429" y="3095"/>
                </a:cubicBezTo>
                <a:lnTo>
                  <a:pt x="4360" y="3095"/>
                </a:lnTo>
                <a:lnTo>
                  <a:pt x="4360" y="2333"/>
                </a:lnTo>
                <a:lnTo>
                  <a:pt x="3429" y="2333"/>
                </a:lnTo>
                <a:cubicBezTo>
                  <a:pt x="3363" y="2333"/>
                  <a:pt x="3309" y="2279"/>
                  <a:pt x="3309" y="2213"/>
                </a:cubicBezTo>
                <a:cubicBezTo>
                  <a:pt x="3309" y="2147"/>
                  <a:pt x="3363" y="2093"/>
                  <a:pt x="3429" y="2093"/>
                </a:cubicBezTo>
                <a:lnTo>
                  <a:pt x="4360" y="2093"/>
                </a:lnTo>
                <a:lnTo>
                  <a:pt x="4360" y="1522"/>
                </a:lnTo>
                <a:close/>
                <a:moveTo>
                  <a:pt x="3320" y="709"/>
                </a:moveTo>
                <a:cubicBezTo>
                  <a:pt x="3336" y="717"/>
                  <a:pt x="3353" y="720"/>
                  <a:pt x="3370" y="720"/>
                </a:cubicBezTo>
                <a:cubicBezTo>
                  <a:pt x="3416" y="720"/>
                  <a:pt x="3459" y="695"/>
                  <a:pt x="3479" y="651"/>
                </a:cubicBezTo>
                <a:lnTo>
                  <a:pt x="3640" y="306"/>
                </a:lnTo>
                <a:cubicBezTo>
                  <a:pt x="3668" y="246"/>
                  <a:pt x="3642" y="175"/>
                  <a:pt x="3582" y="147"/>
                </a:cubicBezTo>
                <a:cubicBezTo>
                  <a:pt x="3522" y="119"/>
                  <a:pt x="3451" y="145"/>
                  <a:pt x="3423" y="205"/>
                </a:cubicBezTo>
                <a:lnTo>
                  <a:pt x="3262" y="550"/>
                </a:lnTo>
                <a:cubicBezTo>
                  <a:pt x="3234" y="610"/>
                  <a:pt x="3260" y="681"/>
                  <a:pt x="3320" y="709"/>
                </a:cubicBezTo>
                <a:close/>
                <a:moveTo>
                  <a:pt x="1120" y="651"/>
                </a:moveTo>
                <a:cubicBezTo>
                  <a:pt x="1140" y="695"/>
                  <a:pt x="1183" y="720"/>
                  <a:pt x="1229" y="720"/>
                </a:cubicBezTo>
                <a:cubicBezTo>
                  <a:pt x="1246" y="720"/>
                  <a:pt x="1263" y="717"/>
                  <a:pt x="1279" y="709"/>
                </a:cubicBezTo>
                <a:cubicBezTo>
                  <a:pt x="1339" y="681"/>
                  <a:pt x="1365" y="610"/>
                  <a:pt x="1337" y="550"/>
                </a:cubicBezTo>
                <a:lnTo>
                  <a:pt x="1177" y="205"/>
                </a:lnTo>
                <a:cubicBezTo>
                  <a:pt x="1149" y="145"/>
                  <a:pt x="1077" y="119"/>
                  <a:pt x="1017" y="147"/>
                </a:cubicBezTo>
                <a:cubicBezTo>
                  <a:pt x="957" y="175"/>
                  <a:pt x="931" y="246"/>
                  <a:pt x="959" y="306"/>
                </a:cubicBezTo>
                <a:lnTo>
                  <a:pt x="1120" y="651"/>
                </a:lnTo>
                <a:close/>
                <a:moveTo>
                  <a:pt x="3459" y="5479"/>
                </a:moveTo>
                <a:lnTo>
                  <a:pt x="1140" y="5479"/>
                </a:lnTo>
                <a:cubicBezTo>
                  <a:pt x="1073" y="5479"/>
                  <a:pt x="1020" y="5533"/>
                  <a:pt x="1020" y="5599"/>
                </a:cubicBezTo>
                <a:cubicBezTo>
                  <a:pt x="1020" y="5665"/>
                  <a:pt x="1073" y="5719"/>
                  <a:pt x="1140" y="5719"/>
                </a:cubicBezTo>
                <a:lnTo>
                  <a:pt x="3459" y="5719"/>
                </a:lnTo>
                <a:cubicBezTo>
                  <a:pt x="3526" y="5719"/>
                  <a:pt x="3579" y="5665"/>
                  <a:pt x="3579" y="5599"/>
                </a:cubicBezTo>
                <a:cubicBezTo>
                  <a:pt x="3579" y="5533"/>
                  <a:pt x="3526" y="5479"/>
                  <a:pt x="3459" y="5479"/>
                </a:cubicBezTo>
                <a:close/>
                <a:moveTo>
                  <a:pt x="3039" y="2714"/>
                </a:moveTo>
                <a:cubicBezTo>
                  <a:pt x="3039" y="2757"/>
                  <a:pt x="3016" y="2796"/>
                  <a:pt x="2980" y="2817"/>
                </a:cubicBezTo>
                <a:lnTo>
                  <a:pt x="1877" y="3467"/>
                </a:lnTo>
                <a:cubicBezTo>
                  <a:pt x="1813" y="3498"/>
                  <a:pt x="1775" y="3479"/>
                  <a:pt x="1756" y="3468"/>
                </a:cubicBezTo>
                <a:cubicBezTo>
                  <a:pt x="1719" y="3447"/>
                  <a:pt x="1696" y="3407"/>
                  <a:pt x="1696" y="3364"/>
                </a:cubicBezTo>
                <a:lnTo>
                  <a:pt x="1696" y="2064"/>
                </a:lnTo>
                <a:cubicBezTo>
                  <a:pt x="1696" y="2021"/>
                  <a:pt x="1719" y="1981"/>
                  <a:pt x="1756" y="1960"/>
                </a:cubicBezTo>
                <a:cubicBezTo>
                  <a:pt x="1794" y="1939"/>
                  <a:pt x="1840" y="1939"/>
                  <a:pt x="1877" y="1961"/>
                </a:cubicBezTo>
                <a:lnTo>
                  <a:pt x="2980" y="2611"/>
                </a:lnTo>
                <a:cubicBezTo>
                  <a:pt x="3016" y="2632"/>
                  <a:pt x="3039" y="2672"/>
                  <a:pt x="3039" y="2714"/>
                </a:cubicBezTo>
                <a:close/>
                <a:moveTo>
                  <a:pt x="2683" y="2714"/>
                </a:moveTo>
                <a:lnTo>
                  <a:pt x="1936" y="2274"/>
                </a:lnTo>
                <a:lnTo>
                  <a:pt x="1936" y="3154"/>
                </a:lnTo>
                <a:lnTo>
                  <a:pt x="2683" y="2714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5174C-B43E-4168-8451-3FB3A19AF3A4}"/>
              </a:ext>
            </a:extLst>
          </p:cNvPr>
          <p:cNvSpPr txBox="1"/>
          <p:nvPr/>
        </p:nvSpPr>
        <p:spPr>
          <a:xfrm>
            <a:off x="3741420" y="286731"/>
            <a:ext cx="4709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3D8C57ED-BD76-45C1-BB39-B3C6895312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47729" y="199502"/>
            <a:ext cx="1817213" cy="57849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7273D2A9-8B57-4289-99BB-56B096F0C9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2927058" y="189328"/>
            <a:ext cx="1817213" cy="57849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" y="6662728"/>
            <a:ext cx="12191998" cy="250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000970" y="2566753"/>
            <a:ext cx="1014502" cy="1014502"/>
          </a:xfrm>
          <a:prstGeom prst="ellipse">
            <a:avLst/>
          </a:prstGeom>
          <a:noFill/>
          <a:ln w="28575">
            <a:gradFill>
              <a:gsLst>
                <a:gs pos="0">
                  <a:srgbClr val="2328EE"/>
                </a:gs>
                <a:gs pos="100000">
                  <a:srgbClr val="2695EB"/>
                </a:gs>
              </a:gsLst>
              <a:lin ang="16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9576024-5DEC-41E6-8D9D-F2C26838EA20}"/>
              </a:ext>
            </a:extLst>
          </p:cNvPr>
          <p:cNvSpPr txBox="1"/>
          <p:nvPr/>
        </p:nvSpPr>
        <p:spPr>
          <a:xfrm>
            <a:off x="22951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64A4A8B-8AA2-404C-B9D3-9856591EAC02}"/>
              </a:ext>
            </a:extLst>
          </p:cNvPr>
          <p:cNvSpPr txBox="1"/>
          <p:nvPr/>
        </p:nvSpPr>
        <p:spPr>
          <a:xfrm>
            <a:off x="317099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B46F3CB-0AE1-48D6-8A2C-CF622A69760F}"/>
              </a:ext>
            </a:extLst>
          </p:cNvPr>
          <p:cNvSpPr txBox="1"/>
          <p:nvPr/>
        </p:nvSpPr>
        <p:spPr>
          <a:xfrm>
            <a:off x="6112478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在这里输入你所要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添加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的内容。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0E1692E6-B84F-4D88-A72C-F0A548857D5C}"/>
              </a:ext>
            </a:extLst>
          </p:cNvPr>
          <p:cNvSpPr txBox="1"/>
          <p:nvPr/>
        </p:nvSpPr>
        <p:spPr>
          <a:xfrm>
            <a:off x="9053961" y="4439092"/>
            <a:ext cx="29085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在这里输入你所要添加的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8FF28E20-39CB-4A7E-8AD3-C0FE6544FC48}"/>
              </a:ext>
            </a:extLst>
          </p:cNvPr>
          <p:cNvGrpSpPr/>
          <p:nvPr/>
        </p:nvGrpSpPr>
        <p:grpSpPr>
          <a:xfrm rot="827793">
            <a:off x="10728910" y="2342930"/>
            <a:ext cx="402124" cy="252243"/>
            <a:chOff x="6572214" y="5460331"/>
            <a:chExt cx="402124" cy="252243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F97F7F5-3FA3-4BE6-AD05-405B4D34F079}"/>
                </a:ext>
              </a:extLst>
            </p:cNvPr>
            <p:cNvSpPr/>
            <p:nvPr/>
          </p:nvSpPr>
          <p:spPr>
            <a:xfrm rot="10567252" flipV="1">
              <a:off x="6572214" y="5460331"/>
              <a:ext cx="49565" cy="227999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0125A94-C1FD-4CE7-AD7B-3DAB3AFB16EE}"/>
                </a:ext>
              </a:extLst>
            </p:cNvPr>
            <p:cNvSpPr/>
            <p:nvPr/>
          </p:nvSpPr>
          <p:spPr>
            <a:xfrm rot="1496568" flipH="1">
              <a:off x="6702658" y="548457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307E5B4-2B7C-4578-93DF-BED033853274}"/>
                </a:ext>
              </a:extLst>
            </p:cNvPr>
            <p:cNvSpPr/>
            <p:nvPr/>
          </p:nvSpPr>
          <p:spPr>
            <a:xfrm rot="3396239" flipH="1">
              <a:off x="6835556" y="556780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744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DE9427-6ABB-4277-B6CE-BDF3F7D2D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6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1EB2A00-DDE6-4D1B-8422-82AA41E862DD}"/>
              </a:ext>
            </a:extLst>
          </p:cNvPr>
          <p:cNvSpPr/>
          <p:nvPr/>
        </p:nvSpPr>
        <p:spPr>
          <a:xfrm>
            <a:off x="0" y="0"/>
            <a:ext cx="3052058" cy="2331720"/>
          </a:xfrm>
          <a:prstGeom prst="rect">
            <a:avLst/>
          </a:prstGeom>
          <a:solidFill>
            <a:srgbClr val="034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D5EAB3C-5533-4595-80AF-06CC62B7A59F}"/>
              </a:ext>
            </a:extLst>
          </p:cNvPr>
          <p:cNvSpPr/>
          <p:nvPr/>
        </p:nvSpPr>
        <p:spPr>
          <a:xfrm>
            <a:off x="9147805" y="0"/>
            <a:ext cx="3052058" cy="2331720"/>
          </a:xfrm>
          <a:prstGeom prst="rect">
            <a:avLst/>
          </a:prstGeom>
          <a:solidFill>
            <a:srgbClr val="74B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405733A9-105A-4095-8128-FB2049284DFA}"/>
              </a:ext>
            </a:extLst>
          </p:cNvPr>
          <p:cNvSpPr/>
          <p:nvPr/>
        </p:nvSpPr>
        <p:spPr>
          <a:xfrm>
            <a:off x="6098536" y="0"/>
            <a:ext cx="3052058" cy="2331720"/>
          </a:xfrm>
          <a:prstGeom prst="rect">
            <a:avLst/>
          </a:prstGeom>
          <a:solidFill>
            <a:srgbClr val="2F8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95AD0D7-F841-4957-90F2-B803FD9F35E1}"/>
              </a:ext>
            </a:extLst>
          </p:cNvPr>
          <p:cNvSpPr/>
          <p:nvPr/>
        </p:nvSpPr>
        <p:spPr>
          <a:xfrm>
            <a:off x="3049268" y="0"/>
            <a:ext cx="3052058" cy="2331720"/>
          </a:xfrm>
          <a:prstGeom prst="rect">
            <a:avLst/>
          </a:prstGeom>
          <a:solidFill>
            <a:srgbClr val="244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BD258-F66B-4F45-A658-7BEBECBF7E15}"/>
              </a:ext>
            </a:extLst>
          </p:cNvPr>
          <p:cNvSpPr txBox="1"/>
          <p:nvPr/>
        </p:nvSpPr>
        <p:spPr>
          <a:xfrm>
            <a:off x="6676299" y="2935650"/>
            <a:ext cx="1896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97E5B2-6584-4670-8153-CFD85EFEDE30}"/>
              </a:ext>
            </a:extLst>
          </p:cNvPr>
          <p:cNvSpPr txBox="1"/>
          <p:nvPr/>
        </p:nvSpPr>
        <p:spPr>
          <a:xfrm>
            <a:off x="9717704" y="2968909"/>
            <a:ext cx="1896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1262-16D3-444C-B246-4B80880FBF97}"/>
              </a:ext>
            </a:extLst>
          </p:cNvPr>
          <p:cNvSpPr txBox="1"/>
          <p:nvPr/>
        </p:nvSpPr>
        <p:spPr>
          <a:xfrm>
            <a:off x="3624410" y="2935650"/>
            <a:ext cx="1896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E51C7BB-EDF6-478E-AC55-FBADDF277EC8}"/>
              </a:ext>
            </a:extLst>
          </p:cNvPr>
          <p:cNvSpPr txBox="1"/>
          <p:nvPr/>
        </p:nvSpPr>
        <p:spPr>
          <a:xfrm>
            <a:off x="577763" y="2935650"/>
            <a:ext cx="1896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这是标题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81F9483-BF6D-4243-97CF-DFCCED26450B}"/>
              </a:ext>
            </a:extLst>
          </p:cNvPr>
          <p:cNvGrpSpPr/>
          <p:nvPr/>
        </p:nvGrpSpPr>
        <p:grpSpPr>
          <a:xfrm>
            <a:off x="7158102" y="1865831"/>
            <a:ext cx="925064" cy="925064"/>
            <a:chOff x="6924269" y="2717173"/>
            <a:chExt cx="1251438" cy="125143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D35EE2D6-6740-4FA0-BE4C-0FD38DB87C81}"/>
                </a:ext>
              </a:extLst>
            </p:cNvPr>
            <p:cNvSpPr/>
            <p:nvPr/>
          </p:nvSpPr>
          <p:spPr>
            <a:xfrm>
              <a:off x="6924269" y="2717173"/>
              <a:ext cx="1251438" cy="125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xmlns="" id="{520822E3-83F5-4D43-85DF-DB00BE3BCD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7178276" y="2971180"/>
              <a:ext cx="743425" cy="743425"/>
            </a:xfrm>
            <a:prstGeom prst="rect">
              <a:avLst/>
            </a:prstGeom>
          </p:spPr>
        </p:pic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C356AB7A-6026-4361-B486-B469341F09BC}"/>
              </a:ext>
            </a:extLst>
          </p:cNvPr>
          <p:cNvGrpSpPr/>
          <p:nvPr/>
        </p:nvGrpSpPr>
        <p:grpSpPr>
          <a:xfrm>
            <a:off x="10203438" y="1865831"/>
            <a:ext cx="925064" cy="925064"/>
            <a:chOff x="10065421" y="2717173"/>
            <a:chExt cx="1251438" cy="125143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AC90CC91-0A7B-4C63-86B2-E54AE4295CFF}"/>
                </a:ext>
              </a:extLst>
            </p:cNvPr>
            <p:cNvSpPr/>
            <p:nvPr/>
          </p:nvSpPr>
          <p:spPr>
            <a:xfrm>
              <a:off x="10065421" y="2717173"/>
              <a:ext cx="1251438" cy="125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78" name="图形 77">
              <a:extLst>
                <a:ext uri="{FF2B5EF4-FFF2-40B4-BE49-F238E27FC236}">
                  <a16:creationId xmlns:a16="http://schemas.microsoft.com/office/drawing/2014/main" xmlns="" id="{A6B068C0-94DA-4A43-8512-FF6B54ADF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0261247" y="2912999"/>
              <a:ext cx="859787" cy="859787"/>
            </a:xfrm>
            <a:prstGeom prst="rect">
              <a:avLst/>
            </a:prstGeom>
          </p:spPr>
        </p:pic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67A18AE5-4292-435D-8294-CE0A64B1472B}"/>
              </a:ext>
            </a:extLst>
          </p:cNvPr>
          <p:cNvGrpSpPr/>
          <p:nvPr/>
        </p:nvGrpSpPr>
        <p:grpSpPr>
          <a:xfrm>
            <a:off x="4110144" y="1865831"/>
            <a:ext cx="925064" cy="925064"/>
            <a:chOff x="3783116" y="2717173"/>
            <a:chExt cx="1251438" cy="125143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9EF1D74E-2F09-4C6D-A66F-4F38AF4BD704}"/>
                </a:ext>
              </a:extLst>
            </p:cNvPr>
            <p:cNvSpPr/>
            <p:nvPr/>
          </p:nvSpPr>
          <p:spPr>
            <a:xfrm>
              <a:off x="3783116" y="2717173"/>
              <a:ext cx="1251438" cy="125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80" name="图形 79">
              <a:extLst>
                <a:ext uri="{FF2B5EF4-FFF2-40B4-BE49-F238E27FC236}">
                  <a16:creationId xmlns:a16="http://schemas.microsoft.com/office/drawing/2014/main" xmlns="" id="{8E8B919F-43E3-4332-BBDC-99E7832ED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4037123" y="2971180"/>
              <a:ext cx="743425" cy="743425"/>
            </a:xfrm>
            <a:prstGeom prst="rect">
              <a:avLst/>
            </a:prstGeom>
          </p:spPr>
        </p:pic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391D46BF-FDDD-4DD5-BB08-6CE35E5F4FAF}"/>
              </a:ext>
            </a:extLst>
          </p:cNvPr>
          <p:cNvGrpSpPr/>
          <p:nvPr/>
        </p:nvGrpSpPr>
        <p:grpSpPr>
          <a:xfrm>
            <a:off x="1063497" y="1865831"/>
            <a:ext cx="925064" cy="925064"/>
            <a:chOff x="641963" y="2717173"/>
            <a:chExt cx="1251438" cy="125143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4B9E9DB-F91D-41D3-9CDC-571B67916083}"/>
                </a:ext>
              </a:extLst>
            </p:cNvPr>
            <p:cNvSpPr/>
            <p:nvPr/>
          </p:nvSpPr>
          <p:spPr>
            <a:xfrm>
              <a:off x="641963" y="2717173"/>
              <a:ext cx="1251438" cy="125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schemeClr val="bg1">
                  <a:lumMod val="8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82" name="图形 81">
              <a:extLst>
                <a:ext uri="{FF2B5EF4-FFF2-40B4-BE49-F238E27FC236}">
                  <a16:creationId xmlns:a16="http://schemas.microsoft.com/office/drawing/2014/main" xmlns="" id="{94F96681-6810-41A3-98AC-FD1CF3153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895970" y="2879740"/>
              <a:ext cx="743425" cy="743425"/>
            </a:xfrm>
            <a:prstGeom prst="rect">
              <a:avLst/>
            </a:prstGeom>
          </p:spPr>
        </p:pic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262B693F-DEF9-4AE9-BE96-4165A6C998BE}"/>
              </a:ext>
            </a:extLst>
          </p:cNvPr>
          <p:cNvSpPr txBox="1"/>
          <p:nvPr/>
        </p:nvSpPr>
        <p:spPr>
          <a:xfrm>
            <a:off x="3762636" y="873473"/>
            <a:ext cx="4666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97479F2D-8348-450F-A197-2A5D3DB764E0}"/>
              </a:ext>
            </a:extLst>
          </p:cNvPr>
          <p:cNvSpPr txBox="1"/>
          <p:nvPr/>
        </p:nvSpPr>
        <p:spPr>
          <a:xfrm>
            <a:off x="373545" y="3455250"/>
            <a:ext cx="23049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cs typeface="+mn-ea"/>
                <a:sym typeface="+mn-lt"/>
              </a:rPr>
              <a:t>amet</a:t>
            </a:r>
            <a:r>
              <a:rPr lang="en-US" altLang="zh-CN" dirty="0">
                <a:cs typeface="+mn-ea"/>
                <a:sym typeface="+mn-lt"/>
              </a:rPr>
              <a:t>, </a:t>
            </a:r>
            <a:r>
              <a:rPr lang="en-US" altLang="zh-CN" dirty="0" err="1">
                <a:cs typeface="+mn-ea"/>
                <a:sym typeface="+mn-lt"/>
              </a:rPr>
              <a:t>consectetuer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adipiscing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elit</a:t>
            </a:r>
            <a:r>
              <a:rPr lang="en-US" altLang="zh-CN" dirty="0">
                <a:cs typeface="+mn-ea"/>
                <a:sym typeface="+mn-lt"/>
              </a:rPr>
              <a:t>. Maecenas </a:t>
            </a:r>
            <a:r>
              <a:rPr lang="en-US" altLang="zh-CN" dirty="0" err="1">
                <a:cs typeface="+mn-ea"/>
                <a:sym typeface="+mn-lt"/>
              </a:rPr>
              <a:t>porttitor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congue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massa</a:t>
            </a:r>
            <a:r>
              <a:rPr lang="en-US" altLang="zh-CN" dirty="0">
                <a:cs typeface="+mn-ea"/>
                <a:sym typeface="+mn-lt"/>
              </a:rPr>
              <a:t>. </a:t>
            </a:r>
            <a:r>
              <a:rPr lang="en-US" altLang="zh-CN" dirty="0" err="1">
                <a:cs typeface="+mn-ea"/>
                <a:sym typeface="+mn-lt"/>
              </a:rPr>
              <a:t>Fusce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posuere</a:t>
            </a:r>
            <a:r>
              <a:rPr lang="en-US" altLang="zh-CN" dirty="0">
                <a:cs typeface="+mn-ea"/>
                <a:sym typeface="+mn-lt"/>
              </a:rPr>
              <a:t>, magna sed pulvinar </a:t>
            </a:r>
            <a:r>
              <a:rPr lang="en-US" altLang="zh-CN" dirty="0" err="1">
                <a:cs typeface="+mn-ea"/>
                <a:sym typeface="+mn-lt"/>
              </a:rPr>
              <a:t>ultricies</a:t>
            </a:r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zh-CN" dirty="0"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9DEE4453-E259-4643-89B2-FA6B1026834F}"/>
              </a:ext>
            </a:extLst>
          </p:cNvPr>
          <p:cNvSpPr txBox="1"/>
          <p:nvPr/>
        </p:nvSpPr>
        <p:spPr>
          <a:xfrm>
            <a:off x="9513486" y="3455250"/>
            <a:ext cx="23049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cs typeface="+mn-ea"/>
                <a:sym typeface="+mn-lt"/>
              </a:rPr>
              <a:t>amet</a:t>
            </a:r>
            <a:r>
              <a:rPr lang="en-US" altLang="zh-CN" dirty="0">
                <a:cs typeface="+mn-ea"/>
                <a:sym typeface="+mn-lt"/>
              </a:rPr>
              <a:t>, </a:t>
            </a:r>
            <a:r>
              <a:rPr lang="en-US" altLang="zh-CN" dirty="0" err="1">
                <a:cs typeface="+mn-ea"/>
                <a:sym typeface="+mn-lt"/>
              </a:rPr>
              <a:t>consectetuer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adipiscing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elit</a:t>
            </a:r>
            <a:r>
              <a:rPr lang="en-US" altLang="zh-CN" dirty="0">
                <a:cs typeface="+mn-ea"/>
                <a:sym typeface="+mn-lt"/>
              </a:rPr>
              <a:t>. Maecenas </a:t>
            </a:r>
            <a:r>
              <a:rPr lang="en-US" altLang="zh-CN" dirty="0" err="1">
                <a:cs typeface="+mn-ea"/>
                <a:sym typeface="+mn-lt"/>
              </a:rPr>
              <a:t>porttitor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congue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massa</a:t>
            </a:r>
            <a:r>
              <a:rPr lang="en-US" altLang="zh-CN" dirty="0">
                <a:cs typeface="+mn-ea"/>
                <a:sym typeface="+mn-lt"/>
              </a:rPr>
              <a:t>. </a:t>
            </a:r>
            <a:r>
              <a:rPr lang="en-US" altLang="zh-CN" dirty="0" err="1">
                <a:cs typeface="+mn-ea"/>
                <a:sym typeface="+mn-lt"/>
              </a:rPr>
              <a:t>Fusce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posuere</a:t>
            </a:r>
            <a:r>
              <a:rPr lang="en-US" altLang="zh-CN" dirty="0">
                <a:cs typeface="+mn-ea"/>
                <a:sym typeface="+mn-lt"/>
              </a:rPr>
              <a:t>, magna sed pulvinar </a:t>
            </a:r>
            <a:r>
              <a:rPr lang="en-US" altLang="zh-CN" dirty="0" err="1">
                <a:cs typeface="+mn-ea"/>
                <a:sym typeface="+mn-lt"/>
              </a:rPr>
              <a:t>ultricies</a:t>
            </a:r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zh-CN" dirty="0">
              <a:cs typeface="+mn-ea"/>
              <a:sym typeface="+mn-lt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1EACE28E-8CD3-4EFB-B9B9-26C971932E81}"/>
              </a:ext>
            </a:extLst>
          </p:cNvPr>
          <p:cNvSpPr txBox="1"/>
          <p:nvPr/>
        </p:nvSpPr>
        <p:spPr>
          <a:xfrm>
            <a:off x="6466839" y="3455250"/>
            <a:ext cx="23049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cs typeface="+mn-ea"/>
                <a:sym typeface="+mn-lt"/>
              </a:rPr>
              <a:t>amet</a:t>
            </a:r>
            <a:r>
              <a:rPr lang="en-US" altLang="zh-CN" dirty="0">
                <a:cs typeface="+mn-ea"/>
                <a:sym typeface="+mn-lt"/>
              </a:rPr>
              <a:t>, </a:t>
            </a:r>
            <a:r>
              <a:rPr lang="en-US" altLang="zh-CN" dirty="0" err="1">
                <a:cs typeface="+mn-ea"/>
                <a:sym typeface="+mn-lt"/>
              </a:rPr>
              <a:t>consectetuer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adipiscing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elit</a:t>
            </a:r>
            <a:r>
              <a:rPr lang="en-US" altLang="zh-CN" dirty="0">
                <a:cs typeface="+mn-ea"/>
                <a:sym typeface="+mn-lt"/>
              </a:rPr>
              <a:t>. Maecenas </a:t>
            </a:r>
            <a:r>
              <a:rPr lang="en-US" altLang="zh-CN" dirty="0" err="1">
                <a:cs typeface="+mn-ea"/>
                <a:sym typeface="+mn-lt"/>
              </a:rPr>
              <a:t>porttitor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congue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massa</a:t>
            </a:r>
            <a:r>
              <a:rPr lang="en-US" altLang="zh-CN" dirty="0">
                <a:cs typeface="+mn-ea"/>
                <a:sym typeface="+mn-lt"/>
              </a:rPr>
              <a:t>. </a:t>
            </a:r>
            <a:r>
              <a:rPr lang="en-US" altLang="zh-CN" dirty="0" err="1">
                <a:cs typeface="+mn-ea"/>
                <a:sym typeface="+mn-lt"/>
              </a:rPr>
              <a:t>Fusce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posuere</a:t>
            </a:r>
            <a:r>
              <a:rPr lang="en-US" altLang="zh-CN" dirty="0">
                <a:cs typeface="+mn-ea"/>
                <a:sym typeface="+mn-lt"/>
              </a:rPr>
              <a:t>, magna sed pulvinar </a:t>
            </a:r>
            <a:r>
              <a:rPr lang="en-US" altLang="zh-CN" dirty="0" err="1">
                <a:cs typeface="+mn-ea"/>
                <a:sym typeface="+mn-lt"/>
              </a:rPr>
              <a:t>ultricies</a:t>
            </a:r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zh-CN" dirty="0"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D779E19-4B8D-400F-AA09-AC2C3065482B}"/>
              </a:ext>
            </a:extLst>
          </p:cNvPr>
          <p:cNvSpPr txBox="1"/>
          <p:nvPr/>
        </p:nvSpPr>
        <p:spPr>
          <a:xfrm>
            <a:off x="3420192" y="3455250"/>
            <a:ext cx="23049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cs typeface="+mn-ea"/>
                <a:sym typeface="+mn-lt"/>
              </a:rPr>
              <a:t>Lorem ipsum dolor sit </a:t>
            </a:r>
            <a:r>
              <a:rPr lang="en-US" altLang="zh-CN" dirty="0" err="1">
                <a:cs typeface="+mn-ea"/>
                <a:sym typeface="+mn-lt"/>
              </a:rPr>
              <a:t>amet</a:t>
            </a:r>
            <a:r>
              <a:rPr lang="en-US" altLang="zh-CN" dirty="0">
                <a:cs typeface="+mn-ea"/>
                <a:sym typeface="+mn-lt"/>
              </a:rPr>
              <a:t>, </a:t>
            </a:r>
            <a:r>
              <a:rPr lang="en-US" altLang="zh-CN" dirty="0" err="1">
                <a:cs typeface="+mn-ea"/>
                <a:sym typeface="+mn-lt"/>
              </a:rPr>
              <a:t>consectetuer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adipiscing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elit</a:t>
            </a:r>
            <a:r>
              <a:rPr lang="en-US" altLang="zh-CN" dirty="0">
                <a:cs typeface="+mn-ea"/>
                <a:sym typeface="+mn-lt"/>
              </a:rPr>
              <a:t>. Maecenas </a:t>
            </a:r>
            <a:r>
              <a:rPr lang="en-US" altLang="zh-CN" dirty="0" err="1">
                <a:cs typeface="+mn-ea"/>
                <a:sym typeface="+mn-lt"/>
              </a:rPr>
              <a:t>porttitor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congue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massa</a:t>
            </a:r>
            <a:r>
              <a:rPr lang="en-US" altLang="zh-CN" dirty="0">
                <a:cs typeface="+mn-ea"/>
                <a:sym typeface="+mn-lt"/>
              </a:rPr>
              <a:t>. </a:t>
            </a:r>
            <a:r>
              <a:rPr lang="en-US" altLang="zh-CN" dirty="0" err="1">
                <a:cs typeface="+mn-ea"/>
                <a:sym typeface="+mn-lt"/>
              </a:rPr>
              <a:t>Fusce</a:t>
            </a:r>
            <a:r>
              <a:rPr lang="en-US" altLang="zh-CN" dirty="0">
                <a:cs typeface="+mn-ea"/>
                <a:sym typeface="+mn-lt"/>
              </a:rPr>
              <a:t> </a:t>
            </a:r>
            <a:r>
              <a:rPr lang="en-US" altLang="zh-CN" dirty="0" err="1">
                <a:cs typeface="+mn-ea"/>
                <a:sym typeface="+mn-lt"/>
              </a:rPr>
              <a:t>posuere</a:t>
            </a:r>
            <a:r>
              <a:rPr lang="en-US" altLang="zh-CN" dirty="0">
                <a:cs typeface="+mn-ea"/>
                <a:sym typeface="+mn-lt"/>
              </a:rPr>
              <a:t>, magna sed pulvinar </a:t>
            </a:r>
            <a:r>
              <a:rPr lang="en-US" altLang="zh-CN" dirty="0" err="1">
                <a:cs typeface="+mn-ea"/>
                <a:sym typeface="+mn-lt"/>
              </a:rPr>
              <a:t>ultricies</a:t>
            </a:r>
            <a:r>
              <a:rPr lang="en-US" altLang="zh-CN" dirty="0">
                <a:cs typeface="+mn-ea"/>
                <a:sym typeface="+mn-lt"/>
              </a:rPr>
              <a:t>.</a:t>
            </a:r>
            <a:endParaRPr lang="zh-CN" altLang="zh-CN" dirty="0"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166029" y="6406285"/>
            <a:ext cx="72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212676" y="6406285"/>
            <a:ext cx="72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259323" y="6406285"/>
            <a:ext cx="72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0305970" y="6406285"/>
            <a:ext cx="720000" cy="3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736000" y="1481134"/>
            <a:ext cx="720000" cy="36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998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7">
            <a:extLst>
              <a:ext uri="{FF2B5EF4-FFF2-40B4-BE49-F238E27FC236}">
                <a16:creationId xmlns:a16="http://schemas.microsoft.com/office/drawing/2014/main" xmlns="" id="{ADF604D7-2123-4475-893E-C7F7B036A1B8}"/>
              </a:ext>
            </a:extLst>
          </p:cNvPr>
          <p:cNvSpPr/>
          <p:nvPr/>
        </p:nvSpPr>
        <p:spPr>
          <a:xfrm>
            <a:off x="0" y="0"/>
            <a:ext cx="12192000" cy="6913440"/>
          </a:xfrm>
          <a:prstGeom prst="rect">
            <a:avLst/>
          </a:prstGeom>
          <a:solidFill>
            <a:srgbClr val="0613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7B5174C-B43E-4168-8451-3FB3A19AF3A4}"/>
              </a:ext>
            </a:extLst>
          </p:cNvPr>
          <p:cNvSpPr txBox="1"/>
          <p:nvPr/>
        </p:nvSpPr>
        <p:spPr>
          <a:xfrm>
            <a:off x="1950115" y="269906"/>
            <a:ext cx="2955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39" name="任意多边形: 形状 47">
            <a:extLst>
              <a:ext uri="{FF2B5EF4-FFF2-40B4-BE49-F238E27FC236}">
                <a16:creationId xmlns:a16="http://schemas.microsoft.com/office/drawing/2014/main" xmlns="" id="{EC9FB8AD-23E8-43E3-984D-8213A87964CB}"/>
              </a:ext>
            </a:extLst>
          </p:cNvPr>
          <p:cNvSpPr/>
          <p:nvPr/>
        </p:nvSpPr>
        <p:spPr>
          <a:xfrm>
            <a:off x="8364829" y="6631262"/>
            <a:ext cx="3827171" cy="282178"/>
          </a:xfrm>
          <a:custGeom>
            <a:avLst/>
            <a:gdLst>
              <a:gd name="connsiteX0" fmla="*/ 747916 w 747916"/>
              <a:gd name="connsiteY0" fmla="*/ 0 h 310758"/>
              <a:gd name="connsiteX1" fmla="*/ 77690 w 747916"/>
              <a:gd name="connsiteY1" fmla="*/ 0 h 310758"/>
              <a:gd name="connsiteX2" fmla="*/ 0 w 747916"/>
              <a:gd name="connsiteY2" fmla="*/ 310758 h 310758"/>
              <a:gd name="connsiteX3" fmla="*/ 747916 w 747916"/>
              <a:gd name="connsiteY3" fmla="*/ 310758 h 310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916" h="310758">
                <a:moveTo>
                  <a:pt x="747916" y="0"/>
                </a:moveTo>
                <a:lnTo>
                  <a:pt x="77690" y="0"/>
                </a:lnTo>
                <a:lnTo>
                  <a:pt x="0" y="310758"/>
                </a:lnTo>
                <a:lnTo>
                  <a:pt x="747916" y="310758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E51C7BB-EDF6-478E-AC55-FBADDF277EC8}"/>
              </a:ext>
            </a:extLst>
          </p:cNvPr>
          <p:cNvSpPr txBox="1"/>
          <p:nvPr/>
        </p:nvSpPr>
        <p:spPr>
          <a:xfrm>
            <a:off x="1079915" y="5382853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9576024-5DEC-41E6-8D9D-F2C26838EA20}"/>
              </a:ext>
            </a:extLst>
          </p:cNvPr>
          <p:cNvSpPr txBox="1"/>
          <p:nvPr/>
        </p:nvSpPr>
        <p:spPr>
          <a:xfrm>
            <a:off x="423150" y="5813740"/>
            <a:ext cx="290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在这里输入你所要添加的内容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8F11262-16D3-444C-B246-4B80880FBF97}"/>
              </a:ext>
            </a:extLst>
          </p:cNvPr>
          <p:cNvSpPr txBox="1"/>
          <p:nvPr/>
        </p:nvSpPr>
        <p:spPr>
          <a:xfrm>
            <a:off x="2093155" y="2169900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64A4A8B-8AA2-404C-B9D3-9856591EAC02}"/>
              </a:ext>
            </a:extLst>
          </p:cNvPr>
          <p:cNvSpPr txBox="1"/>
          <p:nvPr/>
        </p:nvSpPr>
        <p:spPr>
          <a:xfrm>
            <a:off x="1436390" y="2600787"/>
            <a:ext cx="290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在这里输入你所要添加的内容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CBD258-F66B-4F45-A658-7BEBECBF7E15}"/>
              </a:ext>
            </a:extLst>
          </p:cNvPr>
          <p:cNvSpPr txBox="1"/>
          <p:nvPr/>
        </p:nvSpPr>
        <p:spPr>
          <a:xfrm>
            <a:off x="5537196" y="945426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B46F3CB-0AE1-48D6-8A2C-CF622A69760F}"/>
              </a:ext>
            </a:extLst>
          </p:cNvPr>
          <p:cNvSpPr txBox="1"/>
          <p:nvPr/>
        </p:nvSpPr>
        <p:spPr>
          <a:xfrm>
            <a:off x="4880431" y="1376313"/>
            <a:ext cx="290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在这里输入你所要添加的内容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9EF1D74E-2F09-4C6D-A66F-4F38AF4BD704}"/>
              </a:ext>
            </a:extLst>
          </p:cNvPr>
          <p:cNvSpPr/>
          <p:nvPr/>
        </p:nvSpPr>
        <p:spPr>
          <a:xfrm>
            <a:off x="3544727" y="3485267"/>
            <a:ext cx="1127328" cy="1127328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C90CC91-0A7B-4C63-86B2-E54AE4295CFF}"/>
              </a:ext>
            </a:extLst>
          </p:cNvPr>
          <p:cNvSpPr/>
          <p:nvPr/>
        </p:nvSpPr>
        <p:spPr>
          <a:xfrm>
            <a:off x="5188421" y="3726463"/>
            <a:ext cx="1496049" cy="1496049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4B9E9DB-F91D-41D3-9CDC-571B67916083}"/>
              </a:ext>
            </a:extLst>
          </p:cNvPr>
          <p:cNvSpPr/>
          <p:nvPr/>
        </p:nvSpPr>
        <p:spPr>
          <a:xfrm>
            <a:off x="6409922" y="2145846"/>
            <a:ext cx="1719160" cy="1719160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5EE2D6-6740-4FA0-BE4C-0FD38DB87C81}"/>
              </a:ext>
            </a:extLst>
          </p:cNvPr>
          <p:cNvSpPr/>
          <p:nvPr/>
        </p:nvSpPr>
        <p:spPr>
          <a:xfrm>
            <a:off x="8529967" y="1024838"/>
            <a:ext cx="2155629" cy="2155629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8E4BAA8A-210D-4951-B0D9-B82EBFCA07DC}"/>
              </a:ext>
            </a:extLst>
          </p:cNvPr>
          <p:cNvSpPr/>
          <p:nvPr/>
        </p:nvSpPr>
        <p:spPr>
          <a:xfrm>
            <a:off x="2507273" y="4434841"/>
            <a:ext cx="818152" cy="818152"/>
          </a:xfrm>
          <a:prstGeom prst="ellipse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76D4FA6-CE21-44A9-B43A-EC07AE484E59}"/>
              </a:ext>
            </a:extLst>
          </p:cNvPr>
          <p:cNvGrpSpPr/>
          <p:nvPr/>
        </p:nvGrpSpPr>
        <p:grpSpPr>
          <a:xfrm>
            <a:off x="2542299" y="4633754"/>
            <a:ext cx="935091" cy="461665"/>
            <a:chOff x="2772962" y="4786154"/>
            <a:chExt cx="935091" cy="46166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741CC19-4129-4131-B31B-062D39B39832}"/>
                </a:ext>
              </a:extLst>
            </p:cNvPr>
            <p:cNvSpPr txBox="1"/>
            <p:nvPr/>
          </p:nvSpPr>
          <p:spPr>
            <a:xfrm>
              <a:off x="2772962" y="4786154"/>
              <a:ext cx="748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rgbClr val="2222ED"/>
                  </a:solidFill>
                  <a:cs typeface="+mn-ea"/>
                  <a:sym typeface="+mn-lt"/>
                </a:rPr>
                <a:t>10</a:t>
              </a:r>
              <a:endParaRPr lang="zh-CN" altLang="en-US" sz="2400" dirty="0">
                <a:solidFill>
                  <a:srgbClr val="2222ED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865E2D8-440D-4AD6-AE27-8461A3E879BC}"/>
                </a:ext>
              </a:extLst>
            </p:cNvPr>
            <p:cNvSpPr txBox="1"/>
            <p:nvPr/>
          </p:nvSpPr>
          <p:spPr>
            <a:xfrm>
              <a:off x="3121313" y="4829157"/>
              <a:ext cx="586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2222ED"/>
                  </a:solidFill>
                  <a:cs typeface="+mn-ea"/>
                  <a:sym typeface="+mn-lt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4D0C6CF-A19B-47A9-902C-1A56BFF565EB}"/>
              </a:ext>
            </a:extLst>
          </p:cNvPr>
          <p:cNvGrpSpPr/>
          <p:nvPr/>
        </p:nvGrpSpPr>
        <p:grpSpPr>
          <a:xfrm>
            <a:off x="5489929" y="4180587"/>
            <a:ext cx="1069038" cy="553998"/>
            <a:chOff x="-2605314" y="5293587"/>
            <a:chExt cx="1069038" cy="55399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558C6DA-EE5D-4676-95F4-DA888ED037CC}"/>
                </a:ext>
              </a:extLst>
            </p:cNvPr>
            <p:cNvSpPr txBox="1"/>
            <p:nvPr/>
          </p:nvSpPr>
          <p:spPr>
            <a:xfrm>
              <a:off x="-2605314" y="5293587"/>
              <a:ext cx="74802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000" dirty="0">
                  <a:solidFill>
                    <a:srgbClr val="2222ED"/>
                  </a:solidFill>
                  <a:cs typeface="+mn-ea"/>
                  <a:sym typeface="+mn-lt"/>
                </a:rPr>
                <a:t>50</a:t>
              </a:r>
              <a:endParaRPr lang="zh-CN" altLang="en-US" sz="3000" dirty="0">
                <a:solidFill>
                  <a:srgbClr val="2222ED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F19557C6-E6C2-4074-B0DA-9E4742CAC2C3}"/>
                </a:ext>
              </a:extLst>
            </p:cNvPr>
            <p:cNvSpPr txBox="1"/>
            <p:nvPr/>
          </p:nvSpPr>
          <p:spPr>
            <a:xfrm>
              <a:off x="-2123016" y="5356654"/>
              <a:ext cx="58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2222ED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D8DB830-0A8B-430D-9807-7844A07B6E47}"/>
              </a:ext>
            </a:extLst>
          </p:cNvPr>
          <p:cNvGrpSpPr/>
          <p:nvPr/>
        </p:nvGrpSpPr>
        <p:grpSpPr>
          <a:xfrm>
            <a:off x="6810807" y="2713039"/>
            <a:ext cx="1129215" cy="584775"/>
            <a:chOff x="-2584994" y="6104749"/>
            <a:chExt cx="1129215" cy="58477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C505893-2E3C-4434-B38A-9968B9DC46E1}"/>
                </a:ext>
              </a:extLst>
            </p:cNvPr>
            <p:cNvSpPr txBox="1"/>
            <p:nvPr/>
          </p:nvSpPr>
          <p:spPr>
            <a:xfrm>
              <a:off x="-2584994" y="6104749"/>
              <a:ext cx="7480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200" dirty="0">
                  <a:solidFill>
                    <a:srgbClr val="2222ED"/>
                  </a:solidFill>
                  <a:cs typeface="+mn-ea"/>
                  <a:sym typeface="+mn-lt"/>
                </a:rPr>
                <a:t>60</a:t>
              </a:r>
              <a:endParaRPr lang="zh-CN" altLang="en-US" sz="3200" dirty="0">
                <a:solidFill>
                  <a:srgbClr val="2222ED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4E7BDE2E-D190-4B58-9C83-80BE74A6960C}"/>
                </a:ext>
              </a:extLst>
            </p:cNvPr>
            <p:cNvSpPr txBox="1"/>
            <p:nvPr/>
          </p:nvSpPr>
          <p:spPr>
            <a:xfrm>
              <a:off x="-2042519" y="6152183"/>
              <a:ext cx="5867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2222ED"/>
                  </a:solidFill>
                  <a:cs typeface="+mn-ea"/>
                  <a:sym typeface="+mn-lt"/>
                </a:rPr>
                <a:t>%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551B1F4-92AF-48E4-AED2-549727B9FBCB}"/>
              </a:ext>
            </a:extLst>
          </p:cNvPr>
          <p:cNvGrpSpPr/>
          <p:nvPr/>
        </p:nvGrpSpPr>
        <p:grpSpPr>
          <a:xfrm>
            <a:off x="9081684" y="1779487"/>
            <a:ext cx="1439233" cy="646331"/>
            <a:chOff x="-2706914" y="6768580"/>
            <a:chExt cx="1143632" cy="64633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51496BE-3A60-4D4F-8D73-860064687117}"/>
                </a:ext>
              </a:extLst>
            </p:cNvPr>
            <p:cNvSpPr txBox="1"/>
            <p:nvPr/>
          </p:nvSpPr>
          <p:spPr>
            <a:xfrm>
              <a:off x="-2706914" y="6768580"/>
              <a:ext cx="7480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3600" dirty="0">
                  <a:solidFill>
                    <a:srgbClr val="F5F5F5"/>
                  </a:solidFill>
                  <a:cs typeface="+mn-ea"/>
                  <a:sym typeface="+mn-lt"/>
                </a:rPr>
                <a:t>80</a:t>
              </a:r>
              <a:endParaRPr lang="zh-CN" altLang="en-US" sz="3600" dirty="0">
                <a:solidFill>
                  <a:srgbClr val="F5F5F5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FEDD8249-6CBB-4187-817B-D9CA8AE6938A}"/>
                </a:ext>
              </a:extLst>
            </p:cNvPr>
            <p:cNvSpPr txBox="1"/>
            <p:nvPr/>
          </p:nvSpPr>
          <p:spPr>
            <a:xfrm>
              <a:off x="-2150022" y="6943086"/>
              <a:ext cx="58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5F5F5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rgbClr val="F5F5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FF5B4DE-1D48-40C4-855A-E3780AF9217E}"/>
              </a:ext>
            </a:extLst>
          </p:cNvPr>
          <p:cNvGrpSpPr/>
          <p:nvPr/>
        </p:nvGrpSpPr>
        <p:grpSpPr>
          <a:xfrm>
            <a:off x="3680823" y="3814222"/>
            <a:ext cx="1292740" cy="523220"/>
            <a:chOff x="-2554514" y="3539802"/>
            <a:chExt cx="940419" cy="52322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99CC2261-FF6A-411B-8597-3EA8F5799CEE}"/>
                </a:ext>
              </a:extLst>
            </p:cNvPr>
            <p:cNvSpPr txBox="1"/>
            <p:nvPr/>
          </p:nvSpPr>
          <p:spPr>
            <a:xfrm>
              <a:off x="-2554514" y="3539802"/>
              <a:ext cx="748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rgbClr val="2222ED"/>
                  </a:solidFill>
                  <a:cs typeface="+mn-ea"/>
                  <a:sym typeface="+mn-lt"/>
                </a:rPr>
                <a:t>30</a:t>
              </a:r>
              <a:endParaRPr lang="zh-CN" altLang="en-US" sz="2800" dirty="0">
                <a:solidFill>
                  <a:srgbClr val="2222ED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13CA2939-F5FC-4645-85BE-3CF6C1C82B6A}"/>
                </a:ext>
              </a:extLst>
            </p:cNvPr>
            <p:cNvSpPr txBox="1"/>
            <p:nvPr/>
          </p:nvSpPr>
          <p:spPr>
            <a:xfrm>
              <a:off x="-2200835" y="3577725"/>
              <a:ext cx="586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2222ED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7215CC6-D9CB-4560-8CF9-6FD447E873C7}"/>
              </a:ext>
            </a:extLst>
          </p:cNvPr>
          <p:cNvSpPr txBox="1"/>
          <p:nvPr/>
        </p:nvSpPr>
        <p:spPr>
          <a:xfrm>
            <a:off x="6531961" y="5037549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52F7B1B-6686-4FFF-A2F7-A12C8273E94F}"/>
              </a:ext>
            </a:extLst>
          </p:cNvPr>
          <p:cNvSpPr txBox="1"/>
          <p:nvPr/>
        </p:nvSpPr>
        <p:spPr>
          <a:xfrm>
            <a:off x="6531961" y="5468436"/>
            <a:ext cx="290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在这里输入你所要添加的内容。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B97E5B2-6584-4670-8153-CFD85EFEDE30}"/>
              </a:ext>
            </a:extLst>
          </p:cNvPr>
          <p:cNvSpPr txBox="1"/>
          <p:nvPr/>
        </p:nvSpPr>
        <p:spPr>
          <a:xfrm>
            <a:off x="8860329" y="3260224"/>
            <a:ext cx="22517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这是标题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E1692E6-B84F-4D88-A72C-F0A548857D5C}"/>
              </a:ext>
            </a:extLst>
          </p:cNvPr>
          <p:cNvSpPr txBox="1"/>
          <p:nvPr/>
        </p:nvSpPr>
        <p:spPr>
          <a:xfrm>
            <a:off x="8860329" y="3691111"/>
            <a:ext cx="2908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在这里输入你所要添加的内容。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31AEF2EC-9F78-43DE-8A7E-545EF80A6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70603" y="151840"/>
            <a:ext cx="1817213" cy="5784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722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960F713-2E1C-47C5-8624-E3471FF7B27E}"/>
              </a:ext>
            </a:extLst>
          </p:cNvPr>
          <p:cNvGrpSpPr/>
          <p:nvPr/>
        </p:nvGrpSpPr>
        <p:grpSpPr>
          <a:xfrm>
            <a:off x="5613516" y="42406"/>
            <a:ext cx="964969" cy="1581888"/>
            <a:chOff x="5613516" y="42406"/>
            <a:chExt cx="964969" cy="158188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F43C129-4B97-46EA-8FC1-230B8CC724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1C50C04-AFDF-4CBC-981B-9F218BD1EF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1B5072E-FA7E-47D4-9061-92233C3F3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F4E9C0B-A339-4245-9E4F-28F2AB2B41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46C39AE-AE77-4E9E-8258-B41EA8F6EE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9A4A2C-014D-4B69-B968-827228D20B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8381505-BB7F-4991-8C19-CC0A745A4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6323CF3-8DD7-4E81-9CD8-293685DED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4201EF9-0401-4D51-80B2-B16D937004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21E36C-0E91-492B-8E74-7FAB25A44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2C7B828-A160-401B-B1D0-F734272495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81D4C82-0428-4495-BE76-B949479A7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800EA59-EFA8-4DDB-8DD3-EF6AE0646A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1C1FBC6-4FE3-461B-95A3-4311F1D3D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FC4F1F3-E689-405E-80AF-E2243803AA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AFA56D2-CFA7-432B-8625-9F67932C4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E183D62-C684-475B-A5A2-C45FDEC4E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45F4FBE-1A48-455B-9D1F-AC52C6BA1A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4420B04-4310-4579-9F85-80819642A5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FE57BD2-7648-4BA0-98B4-822EB5923E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26196D6-4019-4848-93D7-0DF9D4FEE2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BDDD110-4D8F-4F96-B914-A59F466B4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6028543-C7FF-48EF-95A1-8B8A171D62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8B7D305-8579-40E6-BB4A-F335C61D98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9F72186-76AA-43E0-8D96-AD3502CC21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DADCBAB-66D8-47C0-8429-BF00310C6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CB9D391-6C89-42D5-9B6C-DC730B740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23B5124-46B4-498F-9B58-3834538A9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F1C6EDD-E9E9-49E5-96CE-878737636F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CD2BF3B-1A70-4BC4-9DDC-9B30228EE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AA29F81-E86D-4D48-863B-105F6735F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980B5FE-1293-4B0C-B0AF-E7AF807045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DE858AE0-FF3C-45B4-855C-9EF8D44414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B31E160-0642-4C6D-97BC-B6E305DDC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9128B95-68AC-4523-906D-CC8FF9429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3ACAAE9-9E56-4AF2-B6DE-80DA5E63C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E24AAA3-A776-49BE-9F16-FC7A6B7275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FD39A73-DDD8-4F7F-AC1E-61B1369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A5FB18E-484C-48AF-80B4-BA46C5CC38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0612E48-4C8D-4401-8943-680BA972B8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C94E629-5819-4910-8E9C-6C391123F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56721C0-4CC7-4019-9874-22418233BF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5FF4EE8-6F33-4C74-BA37-23B9E3ACBA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07CCCD6-1C3F-4CE3-8F2F-EA86D0DB85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E8CF74C-FE45-4D35-A3B1-32FAAA7950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78E685-742D-4865-B8A9-DB37A383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3C92487-935A-4C24-968C-487B49C0CD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DACC260-7B42-4EE6-80D1-4A3490AE7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1B6BD75-6547-410B-8B7D-E6A512DBAF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2667C4D-E517-420D-91F0-91BD8E708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7749DF1-9AEA-4550-BE54-4D91D662C7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1BCA710-3B9A-4805-8124-B1298498C5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4321EC-1F2D-4429-802F-9F6C9D3220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C54640E-207E-4B40-980A-38DDBBAF0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A046BA5-0D91-4CDB-AA19-9FFD5498C5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2DBC29-EF3C-4CFC-B795-8E05188CE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B89DC025-C0FC-471D-B473-A08721587A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E447B262-4907-44A4-8D2B-FFBD558C11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F56EED6-90BE-463D-A4C6-1CDFAF87EC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CC6695FC-DD1B-4CE1-940E-F026110BA1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D674EFE2-77A1-4D62-88B7-B926267F9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E562ED7-5A64-4003-962D-6AB8712315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06E3E54-AAB0-42D2-AEF9-24FBC0E7BB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BB18910-5674-4766-9AF0-F2A6730FE2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CE96704-A16D-4815-AE37-7A0A19630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C3AE94D-2A49-47AA-89FC-1518E524A6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A10F643-5E74-4861-9B9C-D85CF60016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FA4629C-9B99-4C17-8FBA-0F90672387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8CA2C15-9470-4AE4-9F12-EC9118F29D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C7D861F-0FEC-4E71-B470-C1C768DAE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AB809BB-4D30-4BBA-9692-1B3E7EB7C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55A59976-D3C4-4901-9C42-699A27672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E1330E4-5230-499E-A4CF-1D5EE4A331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7CE10D4-89E3-4B3F-B794-C80C57E7A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0CF3E4DE-8E5F-47B7-AA3C-59C1BB1E9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DBD324B-71A9-4288-9E14-7943022D4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FF94CF38-C4C1-4777-B16C-86F0FDFC70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BF07B8AE-3716-427A-842A-F5874CD1DC34}"/>
              </a:ext>
            </a:extLst>
          </p:cNvPr>
          <p:cNvSpPr/>
          <p:nvPr/>
        </p:nvSpPr>
        <p:spPr>
          <a:xfrm>
            <a:off x="5600360" y="1280089"/>
            <a:ext cx="991280" cy="991280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3C70E66-F9D4-40E6-ACEB-F159ABB1FABB}"/>
              </a:ext>
            </a:extLst>
          </p:cNvPr>
          <p:cNvSpPr txBox="1"/>
          <p:nvPr/>
        </p:nvSpPr>
        <p:spPr>
          <a:xfrm>
            <a:off x="4569126" y="2934244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b="1" spc="100" dirty="0">
                <a:solidFill>
                  <a:srgbClr val="F6F6F6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1667F3C-D33C-4A99-9F29-E9C1B1B25EC0}"/>
              </a:ext>
            </a:extLst>
          </p:cNvPr>
          <p:cNvSpPr txBox="1"/>
          <p:nvPr/>
        </p:nvSpPr>
        <p:spPr>
          <a:xfrm>
            <a:off x="2035298" y="3964833"/>
            <a:ext cx="8121400" cy="4260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1F2F229-C057-4C8A-824B-E54F6A02F4B1}"/>
              </a:ext>
            </a:extLst>
          </p:cNvPr>
          <p:cNvSpPr/>
          <p:nvPr/>
        </p:nvSpPr>
        <p:spPr>
          <a:xfrm>
            <a:off x="5882026" y="5022503"/>
            <a:ext cx="427948" cy="427948"/>
          </a:xfrm>
          <a:prstGeom prst="ellipse">
            <a:avLst/>
          </a:prstGeom>
          <a:gradFill flip="none" rotWithShape="1">
            <a:gsLst>
              <a:gs pos="0">
                <a:srgbClr val="0F13B9"/>
              </a:gs>
              <a:gs pos="40768">
                <a:srgbClr val="232EEE"/>
              </a:gs>
              <a:gs pos="98000">
                <a:srgbClr val="2328EE"/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extrusionClr>
              <a:srgbClr val="F6F6F6"/>
            </a:extrusionClr>
            <a:contourClr>
              <a:srgbClr val="2328E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xmlns="" id="{FB845051-5204-4EB5-BA80-391EB124707B}"/>
              </a:ext>
            </a:extLst>
          </p:cNvPr>
          <p:cNvSpPr>
            <a:spLocks noChangeAspect="1"/>
          </p:cNvSpPr>
          <p:nvPr/>
        </p:nvSpPr>
        <p:spPr>
          <a:xfrm flipV="1">
            <a:off x="6006000" y="5174131"/>
            <a:ext cx="180000" cy="1551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3E2D6316-38A4-4B0D-99E7-C4442AC018DC}"/>
              </a:ext>
            </a:extLst>
          </p:cNvPr>
          <p:cNvSpPr/>
          <p:nvPr/>
        </p:nvSpPr>
        <p:spPr>
          <a:xfrm>
            <a:off x="-415290" y="-260119"/>
            <a:ext cx="1541721" cy="1541721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E492D54A-83F7-4179-B228-A08A4BCC08CA}"/>
              </a:ext>
            </a:extLst>
          </p:cNvPr>
          <p:cNvSpPr/>
          <p:nvPr/>
        </p:nvSpPr>
        <p:spPr>
          <a:xfrm>
            <a:off x="5824920" y="1505727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F20CD3D5-246D-4013-A224-A6FED513E3D9}"/>
              </a:ext>
            </a:extLst>
          </p:cNvPr>
          <p:cNvSpPr/>
          <p:nvPr/>
        </p:nvSpPr>
        <p:spPr>
          <a:xfrm>
            <a:off x="6132596" y="1505729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84E7D1CD-0505-4791-800F-78D6F633E523}"/>
              </a:ext>
            </a:extLst>
          </p:cNvPr>
          <p:cNvSpPr/>
          <p:nvPr/>
        </p:nvSpPr>
        <p:spPr>
          <a:xfrm>
            <a:off x="5825999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260CDC36-DF93-4B6C-928B-47F1BA792A65}"/>
              </a:ext>
            </a:extLst>
          </p:cNvPr>
          <p:cNvSpPr/>
          <p:nvPr/>
        </p:nvSpPr>
        <p:spPr>
          <a:xfrm>
            <a:off x="6132596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任意多边形 92">
            <a:extLst>
              <a:ext uri="{FF2B5EF4-FFF2-40B4-BE49-F238E27FC236}">
                <a16:creationId xmlns:a16="http://schemas.microsoft.com/office/drawing/2014/main" xmlns="" id="{0F082051-FAB4-4981-8B96-B9909FA22E8B}"/>
              </a:ext>
            </a:extLst>
          </p:cNvPr>
          <p:cNvSpPr/>
          <p:nvPr/>
        </p:nvSpPr>
        <p:spPr>
          <a:xfrm rot="1561206">
            <a:off x="10867336" y="-275841"/>
            <a:ext cx="1006462" cy="2219176"/>
          </a:xfrm>
          <a:custGeom>
            <a:avLst/>
            <a:gdLst>
              <a:gd name="connsiteX0" fmla="*/ 0 w 1006462"/>
              <a:gd name="connsiteY0" fmla="*/ 427461 h 2219176"/>
              <a:gd name="connsiteX1" fmla="*/ 875647 w 1006462"/>
              <a:gd name="connsiteY1" fmla="*/ 0 h 2219176"/>
              <a:gd name="connsiteX2" fmla="*/ 980910 w 1006462"/>
              <a:gd name="connsiteY2" fmla="*/ 215628 h 2219176"/>
              <a:gd name="connsiteX3" fmla="*/ 1006462 w 1006462"/>
              <a:gd name="connsiteY3" fmla="*/ 2219176 h 2219176"/>
              <a:gd name="connsiteX4" fmla="*/ 11267 w 1006462"/>
              <a:gd name="connsiteY4" fmla="*/ 1475053 h 22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62" h="2219176">
                <a:moveTo>
                  <a:pt x="0" y="427461"/>
                </a:moveTo>
                <a:lnTo>
                  <a:pt x="875647" y="0"/>
                </a:lnTo>
                <a:lnTo>
                  <a:pt x="980910" y="215628"/>
                </a:lnTo>
                <a:lnTo>
                  <a:pt x="1006462" y="2219176"/>
                </a:lnTo>
                <a:lnTo>
                  <a:pt x="11267" y="1475053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336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圆角矩形 125"/>
          <p:cNvSpPr/>
          <p:nvPr/>
        </p:nvSpPr>
        <p:spPr>
          <a:xfrm>
            <a:off x="3030254" y="4047768"/>
            <a:ext cx="3916017" cy="568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4569126" y="375416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spc="100" dirty="0">
                <a:solidFill>
                  <a:srgbClr val="232EEE"/>
                </a:soli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223776" y="1465894"/>
            <a:ext cx="207894" cy="207894"/>
            <a:chOff x="7223776" y="1587814"/>
            <a:chExt cx="207894" cy="207894"/>
          </a:xfrm>
        </p:grpSpPr>
        <p:sp>
          <p:nvSpPr>
            <p:cNvPr id="8" name="椭圆 7"/>
            <p:cNvSpPr/>
            <p:nvPr/>
          </p:nvSpPr>
          <p:spPr>
            <a:xfrm>
              <a:off x="7223776" y="1587814"/>
              <a:ext cx="207894" cy="207894"/>
            </a:xfrm>
            <a:prstGeom prst="ellipse">
              <a:avLst/>
            </a:prstGeom>
            <a:noFill/>
            <a:ln w="28575">
              <a:solidFill>
                <a:srgbClr val="232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291723" y="1655761"/>
              <a:ext cx="72000" cy="72000"/>
            </a:xfrm>
            <a:prstGeom prst="ellipse">
              <a:avLst/>
            </a:prstGeom>
            <a:solidFill>
              <a:srgbClr val="232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7622874" y="1415952"/>
            <a:ext cx="324000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hangingPunct="0"/>
            <a:r>
              <a:rPr lang="zh-CN" altLang="en-US" sz="20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狗子村 </a:t>
            </a:r>
            <a:r>
              <a:rPr lang="en-US" altLang="zh-CN" sz="1600" spc="100" dirty="0">
                <a:gradFill>
                  <a:gsLst>
                    <a:gs pos="0">
                      <a:srgbClr val="0F13B9">
                        <a:alpha val="80000"/>
                      </a:srgbClr>
                    </a:gs>
                    <a:gs pos="100000">
                      <a:srgbClr val="2328EE">
                        <a:alpha val="80000"/>
                      </a:srgbClr>
                    </a:gs>
                    <a:gs pos="57000">
                      <a:srgbClr val="2F56F7">
                        <a:alpha val="8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GOUZI CUN</a:t>
            </a:r>
            <a:endParaRPr lang="zh-CN" altLang="en-US" sz="2000" spc="100" dirty="0">
              <a:gradFill>
                <a:gsLst>
                  <a:gs pos="0">
                    <a:srgbClr val="0F13B9">
                      <a:alpha val="80000"/>
                    </a:srgbClr>
                  </a:gs>
                  <a:gs pos="100000">
                    <a:srgbClr val="2328EE">
                      <a:alpha val="80000"/>
                    </a:srgbClr>
                  </a:gs>
                  <a:gs pos="57000">
                    <a:srgbClr val="2F56F7">
                      <a:alpha val="8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7622874" y="1786681"/>
            <a:ext cx="4073825" cy="9602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124" name="组合 123"/>
          <p:cNvGrpSpPr/>
          <p:nvPr/>
        </p:nvGrpSpPr>
        <p:grpSpPr>
          <a:xfrm>
            <a:off x="7223776" y="3237128"/>
            <a:ext cx="207894" cy="207894"/>
            <a:chOff x="7223776" y="3359048"/>
            <a:chExt cx="207894" cy="207894"/>
          </a:xfrm>
        </p:grpSpPr>
        <p:sp>
          <p:nvSpPr>
            <p:cNvPr id="34" name="椭圆 33"/>
            <p:cNvSpPr/>
            <p:nvPr/>
          </p:nvSpPr>
          <p:spPr>
            <a:xfrm>
              <a:off x="7223776" y="3359048"/>
              <a:ext cx="207894" cy="207894"/>
            </a:xfrm>
            <a:prstGeom prst="ellipse">
              <a:avLst/>
            </a:prstGeom>
            <a:noFill/>
            <a:ln w="28575">
              <a:solidFill>
                <a:srgbClr val="232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291723" y="3426995"/>
              <a:ext cx="72000" cy="72000"/>
            </a:xfrm>
            <a:prstGeom prst="ellipse">
              <a:avLst/>
            </a:prstGeom>
            <a:solidFill>
              <a:srgbClr val="232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7622874" y="3187186"/>
            <a:ext cx="324000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hangingPunct="0"/>
            <a:r>
              <a:rPr lang="zh-CN" altLang="en-US" sz="20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演示城 </a:t>
            </a:r>
            <a:r>
              <a:rPr lang="en-US" altLang="zh-CN" sz="1600" spc="100" dirty="0">
                <a:gradFill>
                  <a:gsLst>
                    <a:gs pos="0">
                      <a:srgbClr val="0F13B9">
                        <a:alpha val="80000"/>
                      </a:srgbClr>
                    </a:gs>
                    <a:gs pos="100000">
                      <a:srgbClr val="2328EE">
                        <a:alpha val="80000"/>
                      </a:srgbClr>
                    </a:gs>
                    <a:gs pos="57000">
                      <a:srgbClr val="2F56F7">
                        <a:alpha val="8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YANSHI CHENG</a:t>
            </a:r>
            <a:endParaRPr lang="zh-CN" altLang="en-US" sz="2000" spc="100" dirty="0">
              <a:gradFill>
                <a:gsLst>
                  <a:gs pos="0">
                    <a:srgbClr val="0F13B9">
                      <a:alpha val="80000"/>
                    </a:srgbClr>
                  </a:gs>
                  <a:gs pos="100000">
                    <a:srgbClr val="2328EE">
                      <a:alpha val="80000"/>
                    </a:srgbClr>
                  </a:gs>
                  <a:gs pos="57000">
                    <a:srgbClr val="2F56F7">
                      <a:alpha val="8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7622874" y="3557915"/>
            <a:ext cx="4073825" cy="9602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125" name="组合 124"/>
          <p:cNvGrpSpPr/>
          <p:nvPr/>
        </p:nvGrpSpPr>
        <p:grpSpPr>
          <a:xfrm>
            <a:off x="7223776" y="5008363"/>
            <a:ext cx="207894" cy="207894"/>
            <a:chOff x="7223776" y="5130283"/>
            <a:chExt cx="207894" cy="207894"/>
          </a:xfrm>
        </p:grpSpPr>
        <p:sp>
          <p:nvSpPr>
            <p:cNvPr id="40" name="椭圆 39"/>
            <p:cNvSpPr/>
            <p:nvPr/>
          </p:nvSpPr>
          <p:spPr>
            <a:xfrm>
              <a:off x="7223776" y="5130283"/>
              <a:ext cx="207894" cy="207894"/>
            </a:xfrm>
            <a:prstGeom prst="ellipse">
              <a:avLst/>
            </a:prstGeom>
            <a:noFill/>
            <a:ln w="28575">
              <a:solidFill>
                <a:srgbClr val="232E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291723" y="5198230"/>
              <a:ext cx="72000" cy="72000"/>
            </a:xfrm>
            <a:prstGeom prst="ellipse">
              <a:avLst/>
            </a:prstGeom>
            <a:solidFill>
              <a:srgbClr val="232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7622874" y="4958421"/>
            <a:ext cx="3240000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hangingPunct="0"/>
            <a:r>
              <a:rPr lang="zh-CN" altLang="en-US" sz="20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知识星球 </a:t>
            </a:r>
            <a:r>
              <a:rPr lang="en-US" altLang="zh-CN" sz="1600" spc="100" dirty="0">
                <a:gradFill>
                  <a:gsLst>
                    <a:gs pos="0">
                      <a:srgbClr val="0F13B9">
                        <a:alpha val="80000"/>
                      </a:srgbClr>
                    </a:gs>
                    <a:gs pos="100000">
                      <a:srgbClr val="2328EE">
                        <a:alpha val="80000"/>
                      </a:srgbClr>
                    </a:gs>
                    <a:gs pos="57000">
                      <a:srgbClr val="2F56F7">
                        <a:alpha val="8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ZHISHI XINGQIU</a:t>
            </a:r>
            <a:endParaRPr lang="zh-CN" altLang="en-US" sz="1600" spc="100" dirty="0">
              <a:gradFill>
                <a:gsLst>
                  <a:gs pos="0">
                    <a:srgbClr val="0F13B9">
                      <a:alpha val="80000"/>
                    </a:srgbClr>
                  </a:gs>
                  <a:gs pos="100000">
                    <a:srgbClr val="2328EE">
                      <a:alpha val="80000"/>
                    </a:srgbClr>
                  </a:gs>
                  <a:gs pos="57000">
                    <a:srgbClr val="2F56F7">
                      <a:alpha val="8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7622874" y="5329150"/>
            <a:ext cx="4073825" cy="9602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122" name="组合 121"/>
          <p:cNvGrpSpPr/>
          <p:nvPr/>
        </p:nvGrpSpPr>
        <p:grpSpPr>
          <a:xfrm>
            <a:off x="635404" y="1767280"/>
            <a:ext cx="2415407" cy="3147588"/>
            <a:chOff x="1542076" y="1461549"/>
            <a:chExt cx="3066721" cy="3996331"/>
          </a:xfrm>
        </p:grpSpPr>
        <p:grpSp>
          <p:nvGrpSpPr>
            <p:cNvPr id="102" name="组合 101"/>
            <p:cNvGrpSpPr/>
            <p:nvPr/>
          </p:nvGrpSpPr>
          <p:grpSpPr>
            <a:xfrm>
              <a:off x="3041155" y="1461549"/>
              <a:ext cx="1567642" cy="2345843"/>
              <a:chOff x="3041155" y="974766"/>
              <a:chExt cx="1567642" cy="2345843"/>
            </a:xfrm>
          </p:grpSpPr>
          <p:sp>
            <p:nvSpPr>
              <p:cNvPr id="96" name="任意多边形 95"/>
              <p:cNvSpPr/>
              <p:nvPr/>
            </p:nvSpPr>
            <p:spPr>
              <a:xfrm rot="4591877">
                <a:off x="2257978" y="1757943"/>
                <a:ext cx="2217646" cy="651291"/>
              </a:xfrm>
              <a:custGeom>
                <a:avLst/>
                <a:gdLst>
                  <a:gd name="connsiteX0" fmla="*/ 6927 w 2217646"/>
                  <a:gd name="connsiteY0" fmla="*/ 220647 h 651291"/>
                  <a:gd name="connsiteX1" fmla="*/ 129509 w 2217646"/>
                  <a:gd name="connsiteY1" fmla="*/ 14741 h 651291"/>
                  <a:gd name="connsiteX2" fmla="*/ 150537 w 2217646"/>
                  <a:gd name="connsiteY2" fmla="*/ 0 h 651291"/>
                  <a:gd name="connsiteX3" fmla="*/ 2217646 w 2217646"/>
                  <a:gd name="connsiteY3" fmla="*/ 0 h 651291"/>
                  <a:gd name="connsiteX4" fmla="*/ 2041945 w 2217646"/>
                  <a:gd name="connsiteY4" fmla="*/ 61141 h 651291"/>
                  <a:gd name="connsiteX5" fmla="*/ 1874406 w 2217646"/>
                  <a:gd name="connsiteY5" fmla="*/ 148091 h 651291"/>
                  <a:gd name="connsiteX6" fmla="*/ 1809883 w 2217646"/>
                  <a:gd name="connsiteY6" fmla="*/ 192047 h 651291"/>
                  <a:gd name="connsiteX7" fmla="*/ 1770396 w 2217646"/>
                  <a:gd name="connsiteY7" fmla="*/ 218949 h 651291"/>
                  <a:gd name="connsiteX8" fmla="*/ 1673455 w 2217646"/>
                  <a:gd name="connsiteY8" fmla="*/ 299552 h 651291"/>
                  <a:gd name="connsiteX9" fmla="*/ 1636237 w 2217646"/>
                  <a:gd name="connsiteY9" fmla="*/ 337099 h 651291"/>
                  <a:gd name="connsiteX10" fmla="*/ 1636236 w 2217646"/>
                  <a:gd name="connsiteY10" fmla="*/ 337099 h 651291"/>
                  <a:gd name="connsiteX11" fmla="*/ 1584383 w 2217646"/>
                  <a:gd name="connsiteY11" fmla="*/ 389410 h 651291"/>
                  <a:gd name="connsiteX12" fmla="*/ 1433021 w 2217646"/>
                  <a:gd name="connsiteY12" fmla="*/ 594946 h 651291"/>
                  <a:gd name="connsiteX13" fmla="*/ 1406192 w 2217646"/>
                  <a:gd name="connsiteY13" fmla="*/ 645641 h 651291"/>
                  <a:gd name="connsiteX14" fmla="*/ 361947 w 2217646"/>
                  <a:gd name="connsiteY14" fmla="*/ 651286 h 651291"/>
                  <a:gd name="connsiteX15" fmla="*/ 5 w 2217646"/>
                  <a:gd name="connsiteY15" fmla="*/ 293238 h 651291"/>
                  <a:gd name="connsiteX16" fmla="*/ 6927 w 2217646"/>
                  <a:gd name="connsiteY16" fmla="*/ 220647 h 651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17646" h="651291">
                    <a:moveTo>
                      <a:pt x="6927" y="220647"/>
                    </a:moveTo>
                    <a:cubicBezTo>
                      <a:pt x="23268" y="138535"/>
                      <a:pt x="67558" y="66432"/>
                      <a:pt x="129509" y="14741"/>
                    </a:cubicBezTo>
                    <a:lnTo>
                      <a:pt x="150537" y="0"/>
                    </a:lnTo>
                    <a:lnTo>
                      <a:pt x="2217646" y="0"/>
                    </a:lnTo>
                    <a:lnTo>
                      <a:pt x="2041945" y="61141"/>
                    </a:lnTo>
                    <a:cubicBezTo>
                      <a:pt x="1984042" y="86104"/>
                      <a:pt x="1928046" y="115179"/>
                      <a:pt x="1874406" y="148091"/>
                    </a:cubicBezTo>
                    <a:lnTo>
                      <a:pt x="1809883" y="192047"/>
                    </a:lnTo>
                    <a:lnTo>
                      <a:pt x="1770396" y="218949"/>
                    </a:lnTo>
                    <a:cubicBezTo>
                      <a:pt x="1736859" y="244220"/>
                      <a:pt x="1704502" y="271114"/>
                      <a:pt x="1673455" y="299552"/>
                    </a:cubicBezTo>
                    <a:lnTo>
                      <a:pt x="1636237" y="337099"/>
                    </a:lnTo>
                    <a:lnTo>
                      <a:pt x="1636236" y="337099"/>
                    </a:lnTo>
                    <a:lnTo>
                      <a:pt x="1584383" y="389410"/>
                    </a:lnTo>
                    <a:cubicBezTo>
                      <a:pt x="1527802" y="452293"/>
                      <a:pt x="1476996" y="521022"/>
                      <a:pt x="1433021" y="594946"/>
                    </a:cubicBezTo>
                    <a:lnTo>
                      <a:pt x="1406192" y="645641"/>
                    </a:lnTo>
                    <a:lnTo>
                      <a:pt x="361947" y="651286"/>
                    </a:lnTo>
                    <a:cubicBezTo>
                      <a:pt x="163127" y="652362"/>
                      <a:pt x="1081" y="492059"/>
                      <a:pt x="5" y="293238"/>
                    </a:cubicBezTo>
                    <a:cubicBezTo>
                      <a:pt x="-128" y="268387"/>
                      <a:pt x="2258" y="244108"/>
                      <a:pt x="6927" y="22064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85000">
                    <a:srgbClr val="2695EB"/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 rot="4591877">
                <a:off x="3141700" y="1996683"/>
                <a:ext cx="1926112" cy="529527"/>
              </a:xfrm>
              <a:custGeom>
                <a:avLst/>
                <a:gdLst>
                  <a:gd name="connsiteX0" fmla="*/ 15411 w 1926112"/>
                  <a:gd name="connsiteY0" fmla="*/ 235796 h 529527"/>
                  <a:gd name="connsiteX1" fmla="*/ 189829 w 1926112"/>
                  <a:gd name="connsiteY1" fmla="*/ 22496 h 529527"/>
                  <a:gd name="connsiteX2" fmla="*/ 243470 w 1926112"/>
                  <a:gd name="connsiteY2" fmla="*/ 0 h 529527"/>
                  <a:gd name="connsiteX3" fmla="*/ 1926112 w 1926112"/>
                  <a:gd name="connsiteY3" fmla="*/ 529527 h 529527"/>
                  <a:gd name="connsiteX4" fmla="*/ 55961 w 1926112"/>
                  <a:gd name="connsiteY4" fmla="*/ 529527 h 529527"/>
                  <a:gd name="connsiteX5" fmla="*/ 42905 w 1926112"/>
                  <a:gd name="connsiteY5" fmla="*/ 509952 h 529527"/>
                  <a:gd name="connsiteX6" fmla="*/ 15411 w 1926112"/>
                  <a:gd name="connsiteY6" fmla="*/ 235796 h 5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6112" h="529527">
                    <a:moveTo>
                      <a:pt x="15411" y="235796"/>
                    </a:moveTo>
                    <a:cubicBezTo>
                      <a:pt x="44101" y="140614"/>
                      <a:pt x="108653" y="66072"/>
                      <a:pt x="189829" y="22496"/>
                    </a:cubicBezTo>
                    <a:lnTo>
                      <a:pt x="243470" y="0"/>
                    </a:lnTo>
                    <a:lnTo>
                      <a:pt x="1926112" y="529527"/>
                    </a:lnTo>
                    <a:lnTo>
                      <a:pt x="55961" y="529527"/>
                    </a:lnTo>
                    <a:lnTo>
                      <a:pt x="42905" y="509952"/>
                    </a:lnTo>
                    <a:cubicBezTo>
                      <a:pt x="-669" y="428777"/>
                      <a:pt x="-13276" y="330978"/>
                      <a:pt x="15411" y="2357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85000">
                    <a:srgbClr val="2695EB"/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 rot="4591877">
                <a:off x="3611017" y="2322830"/>
                <a:ext cx="1382875" cy="612684"/>
              </a:xfrm>
              <a:custGeom>
                <a:avLst/>
                <a:gdLst>
                  <a:gd name="connsiteX0" fmla="*/ 0 w 1382875"/>
                  <a:gd name="connsiteY0" fmla="*/ 177495 h 612684"/>
                  <a:gd name="connsiteX1" fmla="*/ 35329 w 1382875"/>
                  <a:gd name="connsiteY1" fmla="*/ 126307 h 612684"/>
                  <a:gd name="connsiteX2" fmla="*/ 482950 w 1382875"/>
                  <a:gd name="connsiteY2" fmla="*/ 44768 h 612684"/>
                  <a:gd name="connsiteX3" fmla="*/ 1235343 w 1382875"/>
                  <a:gd name="connsiteY3" fmla="*/ 459376 h 612684"/>
                  <a:gd name="connsiteX4" fmla="*/ 1381956 w 1382875"/>
                  <a:gd name="connsiteY4" fmla="*/ 610365 h 612684"/>
                  <a:gd name="connsiteX5" fmla="*/ 1382875 w 1382875"/>
                  <a:gd name="connsiteY5" fmla="*/ 612684 h 612684"/>
                  <a:gd name="connsiteX6" fmla="*/ 0 w 1382875"/>
                  <a:gd name="connsiteY6" fmla="*/ 177495 h 61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2875" h="612684">
                    <a:moveTo>
                      <a:pt x="0" y="177495"/>
                    </a:moveTo>
                    <a:lnTo>
                      <a:pt x="35329" y="126307"/>
                    </a:lnTo>
                    <a:cubicBezTo>
                      <a:pt x="143901" y="-1167"/>
                      <a:pt x="330582" y="-39194"/>
                      <a:pt x="482950" y="44768"/>
                    </a:cubicBezTo>
                    <a:lnTo>
                      <a:pt x="1235343" y="459376"/>
                    </a:lnTo>
                    <a:cubicBezTo>
                      <a:pt x="1300643" y="495360"/>
                      <a:pt x="1350368" y="548639"/>
                      <a:pt x="1381956" y="610365"/>
                    </a:cubicBezTo>
                    <a:lnTo>
                      <a:pt x="1382875" y="612684"/>
                    </a:lnTo>
                    <a:lnTo>
                      <a:pt x="0" y="177495"/>
                    </a:ln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85000">
                    <a:srgbClr val="2695EB"/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5" name="任意多边形 114"/>
            <p:cNvSpPr/>
            <p:nvPr/>
          </p:nvSpPr>
          <p:spPr>
            <a:xfrm>
              <a:off x="1570242" y="3050876"/>
              <a:ext cx="2406874" cy="2407004"/>
            </a:xfrm>
            <a:custGeom>
              <a:avLst/>
              <a:gdLst>
                <a:gd name="connsiteX0" fmla="*/ 1203437 w 2406874"/>
                <a:gd name="connsiteY0" fmla="*/ 0 h 2406874"/>
                <a:gd name="connsiteX1" fmla="*/ 2406874 w 2406874"/>
                <a:gd name="connsiteY1" fmla="*/ 1203437 h 2406874"/>
                <a:gd name="connsiteX2" fmla="*/ 1203437 w 2406874"/>
                <a:gd name="connsiteY2" fmla="*/ 2406874 h 2406874"/>
                <a:gd name="connsiteX3" fmla="*/ 0 w 2406874"/>
                <a:gd name="connsiteY3" fmla="*/ 1203437 h 2406874"/>
                <a:gd name="connsiteX4" fmla="*/ 451 w 2406874"/>
                <a:gd name="connsiteY4" fmla="*/ 1194504 h 2406874"/>
                <a:gd name="connsiteX5" fmla="*/ 37071 w 2406874"/>
                <a:gd name="connsiteY5" fmla="*/ 1244433 h 2406874"/>
                <a:gd name="connsiteX6" fmla="*/ 187995 w 2406874"/>
                <a:gd name="connsiteY6" fmla="*/ 1301900 h 2406874"/>
                <a:gd name="connsiteX7" fmla="*/ 338919 w 2406874"/>
                <a:gd name="connsiteY7" fmla="*/ 1244433 h 2406874"/>
                <a:gd name="connsiteX8" fmla="*/ 376507 w 2406874"/>
                <a:gd name="connsiteY8" fmla="*/ 1193184 h 2406874"/>
                <a:gd name="connsiteX9" fmla="*/ 375989 w 2406874"/>
                <a:gd name="connsiteY9" fmla="*/ 1203437 h 2406874"/>
                <a:gd name="connsiteX10" fmla="*/ 1203437 w 2406874"/>
                <a:gd name="connsiteY10" fmla="*/ 2030885 h 2406874"/>
                <a:gd name="connsiteX11" fmla="*/ 2030885 w 2406874"/>
                <a:gd name="connsiteY11" fmla="*/ 1203437 h 2406874"/>
                <a:gd name="connsiteX12" fmla="*/ 1203437 w 2406874"/>
                <a:gd name="connsiteY12" fmla="*/ 375989 h 2406874"/>
                <a:gd name="connsiteX13" fmla="*/ 740803 w 2406874"/>
                <a:gd name="connsiteY13" fmla="*/ 517304 h 2406874"/>
                <a:gd name="connsiteX14" fmla="*/ 633266 w 2406874"/>
                <a:gd name="connsiteY14" fmla="*/ 606031 h 2406874"/>
                <a:gd name="connsiteX15" fmla="*/ 637066 w 2406874"/>
                <a:gd name="connsiteY15" fmla="*/ 594440 h 2406874"/>
                <a:gd name="connsiteX16" fmla="*/ 641462 w 2406874"/>
                <a:gd name="connsiteY16" fmla="*/ 553148 h 2406874"/>
                <a:gd name="connsiteX17" fmla="*/ 425064 w 2406874"/>
                <a:gd name="connsiteY17" fmla="*/ 348263 h 2406874"/>
                <a:gd name="connsiteX18" fmla="*/ 381452 w 2406874"/>
                <a:gd name="connsiteY18" fmla="*/ 352426 h 2406874"/>
                <a:gd name="connsiteX19" fmla="*/ 341985 w 2406874"/>
                <a:gd name="connsiteY19" fmla="*/ 364025 h 2406874"/>
                <a:gd name="connsiteX20" fmla="*/ 352479 w 2406874"/>
                <a:gd name="connsiteY20" fmla="*/ 352479 h 2406874"/>
                <a:gd name="connsiteX21" fmla="*/ 1203437 w 2406874"/>
                <a:gd name="connsiteY21" fmla="*/ 0 h 2406874"/>
                <a:gd name="connsiteX0" fmla="*/ 1203437 w 2406874"/>
                <a:gd name="connsiteY0" fmla="*/ 0 h 2406874"/>
                <a:gd name="connsiteX1" fmla="*/ 2406874 w 2406874"/>
                <a:gd name="connsiteY1" fmla="*/ 1203437 h 2406874"/>
                <a:gd name="connsiteX2" fmla="*/ 1203437 w 2406874"/>
                <a:gd name="connsiteY2" fmla="*/ 2406874 h 2406874"/>
                <a:gd name="connsiteX3" fmla="*/ 0 w 2406874"/>
                <a:gd name="connsiteY3" fmla="*/ 1203437 h 2406874"/>
                <a:gd name="connsiteX4" fmla="*/ 451 w 2406874"/>
                <a:gd name="connsiteY4" fmla="*/ 1194504 h 2406874"/>
                <a:gd name="connsiteX5" fmla="*/ 37071 w 2406874"/>
                <a:gd name="connsiteY5" fmla="*/ 1244433 h 2406874"/>
                <a:gd name="connsiteX6" fmla="*/ 187995 w 2406874"/>
                <a:gd name="connsiteY6" fmla="*/ 1301900 h 2406874"/>
                <a:gd name="connsiteX7" fmla="*/ 338919 w 2406874"/>
                <a:gd name="connsiteY7" fmla="*/ 1244433 h 2406874"/>
                <a:gd name="connsiteX8" fmla="*/ 376507 w 2406874"/>
                <a:gd name="connsiteY8" fmla="*/ 1193184 h 2406874"/>
                <a:gd name="connsiteX9" fmla="*/ 375989 w 2406874"/>
                <a:gd name="connsiteY9" fmla="*/ 1203437 h 2406874"/>
                <a:gd name="connsiteX10" fmla="*/ 1203437 w 2406874"/>
                <a:gd name="connsiteY10" fmla="*/ 2030885 h 2406874"/>
                <a:gd name="connsiteX11" fmla="*/ 2030885 w 2406874"/>
                <a:gd name="connsiteY11" fmla="*/ 1203437 h 2406874"/>
                <a:gd name="connsiteX12" fmla="*/ 1203437 w 2406874"/>
                <a:gd name="connsiteY12" fmla="*/ 375989 h 2406874"/>
                <a:gd name="connsiteX13" fmla="*/ 740803 w 2406874"/>
                <a:gd name="connsiteY13" fmla="*/ 517304 h 2406874"/>
                <a:gd name="connsiteX14" fmla="*/ 633266 w 2406874"/>
                <a:gd name="connsiteY14" fmla="*/ 606031 h 2406874"/>
                <a:gd name="connsiteX15" fmla="*/ 637066 w 2406874"/>
                <a:gd name="connsiteY15" fmla="*/ 594440 h 2406874"/>
                <a:gd name="connsiteX16" fmla="*/ 641462 w 2406874"/>
                <a:gd name="connsiteY16" fmla="*/ 553148 h 2406874"/>
                <a:gd name="connsiteX17" fmla="*/ 425064 w 2406874"/>
                <a:gd name="connsiteY17" fmla="*/ 348263 h 2406874"/>
                <a:gd name="connsiteX18" fmla="*/ 381452 w 2406874"/>
                <a:gd name="connsiteY18" fmla="*/ 352426 h 2406874"/>
                <a:gd name="connsiteX19" fmla="*/ 341985 w 2406874"/>
                <a:gd name="connsiteY19" fmla="*/ 364025 h 2406874"/>
                <a:gd name="connsiteX20" fmla="*/ 1203437 w 2406874"/>
                <a:gd name="connsiteY20" fmla="*/ 0 h 2406874"/>
                <a:gd name="connsiteX0" fmla="*/ 1203437 w 2406874"/>
                <a:gd name="connsiteY0" fmla="*/ 0 h 2406874"/>
                <a:gd name="connsiteX1" fmla="*/ 2406874 w 2406874"/>
                <a:gd name="connsiteY1" fmla="*/ 1203437 h 2406874"/>
                <a:gd name="connsiteX2" fmla="*/ 1203437 w 2406874"/>
                <a:gd name="connsiteY2" fmla="*/ 2406874 h 2406874"/>
                <a:gd name="connsiteX3" fmla="*/ 0 w 2406874"/>
                <a:gd name="connsiteY3" fmla="*/ 1203437 h 2406874"/>
                <a:gd name="connsiteX4" fmla="*/ 451 w 2406874"/>
                <a:gd name="connsiteY4" fmla="*/ 1194504 h 2406874"/>
                <a:gd name="connsiteX5" fmla="*/ 37071 w 2406874"/>
                <a:gd name="connsiteY5" fmla="*/ 1244433 h 2406874"/>
                <a:gd name="connsiteX6" fmla="*/ 187995 w 2406874"/>
                <a:gd name="connsiteY6" fmla="*/ 1301900 h 2406874"/>
                <a:gd name="connsiteX7" fmla="*/ 338919 w 2406874"/>
                <a:gd name="connsiteY7" fmla="*/ 1244433 h 2406874"/>
                <a:gd name="connsiteX8" fmla="*/ 376507 w 2406874"/>
                <a:gd name="connsiteY8" fmla="*/ 1193184 h 2406874"/>
                <a:gd name="connsiteX9" fmla="*/ 375989 w 2406874"/>
                <a:gd name="connsiteY9" fmla="*/ 1203437 h 2406874"/>
                <a:gd name="connsiteX10" fmla="*/ 1203437 w 2406874"/>
                <a:gd name="connsiteY10" fmla="*/ 2030885 h 2406874"/>
                <a:gd name="connsiteX11" fmla="*/ 2030885 w 2406874"/>
                <a:gd name="connsiteY11" fmla="*/ 1203437 h 2406874"/>
                <a:gd name="connsiteX12" fmla="*/ 1203437 w 2406874"/>
                <a:gd name="connsiteY12" fmla="*/ 375989 h 2406874"/>
                <a:gd name="connsiteX13" fmla="*/ 740803 w 2406874"/>
                <a:gd name="connsiteY13" fmla="*/ 517304 h 2406874"/>
                <a:gd name="connsiteX14" fmla="*/ 633266 w 2406874"/>
                <a:gd name="connsiteY14" fmla="*/ 606031 h 2406874"/>
                <a:gd name="connsiteX15" fmla="*/ 637066 w 2406874"/>
                <a:gd name="connsiteY15" fmla="*/ 594440 h 2406874"/>
                <a:gd name="connsiteX16" fmla="*/ 641462 w 2406874"/>
                <a:gd name="connsiteY16" fmla="*/ 553148 h 2406874"/>
                <a:gd name="connsiteX17" fmla="*/ 425064 w 2406874"/>
                <a:gd name="connsiteY17" fmla="*/ 348263 h 2406874"/>
                <a:gd name="connsiteX18" fmla="*/ 381452 w 2406874"/>
                <a:gd name="connsiteY18" fmla="*/ 352426 h 2406874"/>
                <a:gd name="connsiteX19" fmla="*/ 1203437 w 2406874"/>
                <a:gd name="connsiteY19" fmla="*/ 0 h 2406874"/>
                <a:gd name="connsiteX0" fmla="*/ 1203437 w 2406874"/>
                <a:gd name="connsiteY0" fmla="*/ 30473 h 2437347"/>
                <a:gd name="connsiteX1" fmla="*/ 2406874 w 2406874"/>
                <a:gd name="connsiteY1" fmla="*/ 1233910 h 2437347"/>
                <a:gd name="connsiteX2" fmla="*/ 1203437 w 2406874"/>
                <a:gd name="connsiteY2" fmla="*/ 2437347 h 2437347"/>
                <a:gd name="connsiteX3" fmla="*/ 0 w 2406874"/>
                <a:gd name="connsiteY3" fmla="*/ 1233910 h 2437347"/>
                <a:gd name="connsiteX4" fmla="*/ 451 w 2406874"/>
                <a:gd name="connsiteY4" fmla="*/ 1224977 h 2437347"/>
                <a:gd name="connsiteX5" fmla="*/ 37071 w 2406874"/>
                <a:gd name="connsiteY5" fmla="*/ 1274906 h 2437347"/>
                <a:gd name="connsiteX6" fmla="*/ 187995 w 2406874"/>
                <a:gd name="connsiteY6" fmla="*/ 1332373 h 2437347"/>
                <a:gd name="connsiteX7" fmla="*/ 338919 w 2406874"/>
                <a:gd name="connsiteY7" fmla="*/ 1274906 h 2437347"/>
                <a:gd name="connsiteX8" fmla="*/ 376507 w 2406874"/>
                <a:gd name="connsiteY8" fmla="*/ 1223657 h 2437347"/>
                <a:gd name="connsiteX9" fmla="*/ 375989 w 2406874"/>
                <a:gd name="connsiteY9" fmla="*/ 1233910 h 2437347"/>
                <a:gd name="connsiteX10" fmla="*/ 1203437 w 2406874"/>
                <a:gd name="connsiteY10" fmla="*/ 2061358 h 2437347"/>
                <a:gd name="connsiteX11" fmla="*/ 2030885 w 2406874"/>
                <a:gd name="connsiteY11" fmla="*/ 1233910 h 2437347"/>
                <a:gd name="connsiteX12" fmla="*/ 1203437 w 2406874"/>
                <a:gd name="connsiteY12" fmla="*/ 406462 h 2437347"/>
                <a:gd name="connsiteX13" fmla="*/ 740803 w 2406874"/>
                <a:gd name="connsiteY13" fmla="*/ 547777 h 2437347"/>
                <a:gd name="connsiteX14" fmla="*/ 633266 w 2406874"/>
                <a:gd name="connsiteY14" fmla="*/ 636504 h 2437347"/>
                <a:gd name="connsiteX15" fmla="*/ 637066 w 2406874"/>
                <a:gd name="connsiteY15" fmla="*/ 624913 h 2437347"/>
                <a:gd name="connsiteX16" fmla="*/ 641462 w 2406874"/>
                <a:gd name="connsiteY16" fmla="*/ 583621 h 2437347"/>
                <a:gd name="connsiteX17" fmla="*/ 425064 w 2406874"/>
                <a:gd name="connsiteY17" fmla="*/ 378736 h 2437347"/>
                <a:gd name="connsiteX18" fmla="*/ 1203437 w 2406874"/>
                <a:gd name="connsiteY18" fmla="*/ 30473 h 2437347"/>
                <a:gd name="connsiteX0" fmla="*/ 1203437 w 2406874"/>
                <a:gd name="connsiteY0" fmla="*/ 21973 h 2428847"/>
                <a:gd name="connsiteX1" fmla="*/ 2406874 w 2406874"/>
                <a:gd name="connsiteY1" fmla="*/ 1225410 h 2428847"/>
                <a:gd name="connsiteX2" fmla="*/ 1203437 w 2406874"/>
                <a:gd name="connsiteY2" fmla="*/ 2428847 h 2428847"/>
                <a:gd name="connsiteX3" fmla="*/ 0 w 2406874"/>
                <a:gd name="connsiteY3" fmla="*/ 1225410 h 2428847"/>
                <a:gd name="connsiteX4" fmla="*/ 451 w 2406874"/>
                <a:gd name="connsiteY4" fmla="*/ 1216477 h 2428847"/>
                <a:gd name="connsiteX5" fmla="*/ 37071 w 2406874"/>
                <a:gd name="connsiteY5" fmla="*/ 1266406 h 2428847"/>
                <a:gd name="connsiteX6" fmla="*/ 187995 w 2406874"/>
                <a:gd name="connsiteY6" fmla="*/ 1323873 h 2428847"/>
                <a:gd name="connsiteX7" fmla="*/ 338919 w 2406874"/>
                <a:gd name="connsiteY7" fmla="*/ 1266406 h 2428847"/>
                <a:gd name="connsiteX8" fmla="*/ 376507 w 2406874"/>
                <a:gd name="connsiteY8" fmla="*/ 1215157 h 2428847"/>
                <a:gd name="connsiteX9" fmla="*/ 375989 w 2406874"/>
                <a:gd name="connsiteY9" fmla="*/ 1225410 h 2428847"/>
                <a:gd name="connsiteX10" fmla="*/ 1203437 w 2406874"/>
                <a:gd name="connsiteY10" fmla="*/ 2052858 h 2428847"/>
                <a:gd name="connsiteX11" fmla="*/ 2030885 w 2406874"/>
                <a:gd name="connsiteY11" fmla="*/ 1225410 h 2428847"/>
                <a:gd name="connsiteX12" fmla="*/ 1203437 w 2406874"/>
                <a:gd name="connsiteY12" fmla="*/ 397962 h 2428847"/>
                <a:gd name="connsiteX13" fmla="*/ 740803 w 2406874"/>
                <a:gd name="connsiteY13" fmla="*/ 539277 h 2428847"/>
                <a:gd name="connsiteX14" fmla="*/ 633266 w 2406874"/>
                <a:gd name="connsiteY14" fmla="*/ 628004 h 2428847"/>
                <a:gd name="connsiteX15" fmla="*/ 637066 w 2406874"/>
                <a:gd name="connsiteY15" fmla="*/ 616413 h 2428847"/>
                <a:gd name="connsiteX16" fmla="*/ 641462 w 2406874"/>
                <a:gd name="connsiteY16" fmla="*/ 575121 h 2428847"/>
                <a:gd name="connsiteX17" fmla="*/ 425064 w 2406874"/>
                <a:gd name="connsiteY17" fmla="*/ 370236 h 2428847"/>
                <a:gd name="connsiteX18" fmla="*/ 1203437 w 2406874"/>
                <a:gd name="connsiteY18" fmla="*/ 21973 h 2428847"/>
                <a:gd name="connsiteX0" fmla="*/ 1203437 w 2406874"/>
                <a:gd name="connsiteY0" fmla="*/ 21973 h 2428847"/>
                <a:gd name="connsiteX1" fmla="*/ 2406874 w 2406874"/>
                <a:gd name="connsiteY1" fmla="*/ 1225410 h 2428847"/>
                <a:gd name="connsiteX2" fmla="*/ 1203437 w 2406874"/>
                <a:gd name="connsiteY2" fmla="*/ 2428847 h 2428847"/>
                <a:gd name="connsiteX3" fmla="*/ 0 w 2406874"/>
                <a:gd name="connsiteY3" fmla="*/ 1225410 h 2428847"/>
                <a:gd name="connsiteX4" fmla="*/ 451 w 2406874"/>
                <a:gd name="connsiteY4" fmla="*/ 1216477 h 2428847"/>
                <a:gd name="connsiteX5" fmla="*/ 37071 w 2406874"/>
                <a:gd name="connsiteY5" fmla="*/ 1266406 h 2428847"/>
                <a:gd name="connsiteX6" fmla="*/ 187995 w 2406874"/>
                <a:gd name="connsiteY6" fmla="*/ 1323873 h 2428847"/>
                <a:gd name="connsiteX7" fmla="*/ 338919 w 2406874"/>
                <a:gd name="connsiteY7" fmla="*/ 1266406 h 2428847"/>
                <a:gd name="connsiteX8" fmla="*/ 376507 w 2406874"/>
                <a:gd name="connsiteY8" fmla="*/ 1215157 h 2428847"/>
                <a:gd name="connsiteX9" fmla="*/ 375989 w 2406874"/>
                <a:gd name="connsiteY9" fmla="*/ 1225410 h 2428847"/>
                <a:gd name="connsiteX10" fmla="*/ 1203437 w 2406874"/>
                <a:gd name="connsiteY10" fmla="*/ 2052858 h 2428847"/>
                <a:gd name="connsiteX11" fmla="*/ 2030885 w 2406874"/>
                <a:gd name="connsiteY11" fmla="*/ 1225410 h 2428847"/>
                <a:gd name="connsiteX12" fmla="*/ 1203437 w 2406874"/>
                <a:gd name="connsiteY12" fmla="*/ 397962 h 2428847"/>
                <a:gd name="connsiteX13" fmla="*/ 740803 w 2406874"/>
                <a:gd name="connsiteY13" fmla="*/ 539277 h 2428847"/>
                <a:gd name="connsiteX14" fmla="*/ 633266 w 2406874"/>
                <a:gd name="connsiteY14" fmla="*/ 628004 h 2428847"/>
                <a:gd name="connsiteX15" fmla="*/ 637066 w 2406874"/>
                <a:gd name="connsiteY15" fmla="*/ 616413 h 2428847"/>
                <a:gd name="connsiteX16" fmla="*/ 641462 w 2406874"/>
                <a:gd name="connsiteY16" fmla="*/ 575121 h 2428847"/>
                <a:gd name="connsiteX17" fmla="*/ 425064 w 2406874"/>
                <a:gd name="connsiteY17" fmla="*/ 370236 h 2428847"/>
                <a:gd name="connsiteX18" fmla="*/ 1203437 w 2406874"/>
                <a:gd name="connsiteY18" fmla="*/ 21973 h 2428847"/>
                <a:gd name="connsiteX0" fmla="*/ 1203437 w 2406874"/>
                <a:gd name="connsiteY0" fmla="*/ 623 h 2407497"/>
                <a:gd name="connsiteX1" fmla="*/ 2406874 w 2406874"/>
                <a:gd name="connsiteY1" fmla="*/ 1204060 h 2407497"/>
                <a:gd name="connsiteX2" fmla="*/ 1203437 w 2406874"/>
                <a:gd name="connsiteY2" fmla="*/ 2407497 h 2407497"/>
                <a:gd name="connsiteX3" fmla="*/ 0 w 2406874"/>
                <a:gd name="connsiteY3" fmla="*/ 1204060 h 2407497"/>
                <a:gd name="connsiteX4" fmla="*/ 451 w 2406874"/>
                <a:gd name="connsiteY4" fmla="*/ 1195127 h 2407497"/>
                <a:gd name="connsiteX5" fmla="*/ 37071 w 2406874"/>
                <a:gd name="connsiteY5" fmla="*/ 1245056 h 2407497"/>
                <a:gd name="connsiteX6" fmla="*/ 187995 w 2406874"/>
                <a:gd name="connsiteY6" fmla="*/ 1302523 h 2407497"/>
                <a:gd name="connsiteX7" fmla="*/ 338919 w 2406874"/>
                <a:gd name="connsiteY7" fmla="*/ 1245056 h 2407497"/>
                <a:gd name="connsiteX8" fmla="*/ 376507 w 2406874"/>
                <a:gd name="connsiteY8" fmla="*/ 1193807 h 2407497"/>
                <a:gd name="connsiteX9" fmla="*/ 375989 w 2406874"/>
                <a:gd name="connsiteY9" fmla="*/ 1204060 h 2407497"/>
                <a:gd name="connsiteX10" fmla="*/ 1203437 w 2406874"/>
                <a:gd name="connsiteY10" fmla="*/ 2031508 h 2407497"/>
                <a:gd name="connsiteX11" fmla="*/ 2030885 w 2406874"/>
                <a:gd name="connsiteY11" fmla="*/ 1204060 h 2407497"/>
                <a:gd name="connsiteX12" fmla="*/ 1203437 w 2406874"/>
                <a:gd name="connsiteY12" fmla="*/ 376612 h 2407497"/>
                <a:gd name="connsiteX13" fmla="*/ 740803 w 2406874"/>
                <a:gd name="connsiteY13" fmla="*/ 517927 h 2407497"/>
                <a:gd name="connsiteX14" fmla="*/ 633266 w 2406874"/>
                <a:gd name="connsiteY14" fmla="*/ 606654 h 2407497"/>
                <a:gd name="connsiteX15" fmla="*/ 637066 w 2406874"/>
                <a:gd name="connsiteY15" fmla="*/ 595063 h 2407497"/>
                <a:gd name="connsiteX16" fmla="*/ 641462 w 2406874"/>
                <a:gd name="connsiteY16" fmla="*/ 553771 h 2407497"/>
                <a:gd name="connsiteX17" fmla="*/ 425064 w 2406874"/>
                <a:gd name="connsiteY17" fmla="*/ 348886 h 2407497"/>
                <a:gd name="connsiteX18" fmla="*/ 1203437 w 2406874"/>
                <a:gd name="connsiteY18" fmla="*/ 623 h 2407497"/>
                <a:gd name="connsiteX0" fmla="*/ 1203437 w 2406874"/>
                <a:gd name="connsiteY0" fmla="*/ 1232 h 2408106"/>
                <a:gd name="connsiteX1" fmla="*/ 2406874 w 2406874"/>
                <a:gd name="connsiteY1" fmla="*/ 1204669 h 2408106"/>
                <a:gd name="connsiteX2" fmla="*/ 1203437 w 2406874"/>
                <a:gd name="connsiteY2" fmla="*/ 2408106 h 2408106"/>
                <a:gd name="connsiteX3" fmla="*/ 0 w 2406874"/>
                <a:gd name="connsiteY3" fmla="*/ 1204669 h 2408106"/>
                <a:gd name="connsiteX4" fmla="*/ 451 w 2406874"/>
                <a:gd name="connsiteY4" fmla="*/ 1195736 h 2408106"/>
                <a:gd name="connsiteX5" fmla="*/ 37071 w 2406874"/>
                <a:gd name="connsiteY5" fmla="*/ 1245665 h 2408106"/>
                <a:gd name="connsiteX6" fmla="*/ 187995 w 2406874"/>
                <a:gd name="connsiteY6" fmla="*/ 1303132 h 2408106"/>
                <a:gd name="connsiteX7" fmla="*/ 338919 w 2406874"/>
                <a:gd name="connsiteY7" fmla="*/ 1245665 h 2408106"/>
                <a:gd name="connsiteX8" fmla="*/ 376507 w 2406874"/>
                <a:gd name="connsiteY8" fmla="*/ 1194416 h 2408106"/>
                <a:gd name="connsiteX9" fmla="*/ 375989 w 2406874"/>
                <a:gd name="connsiteY9" fmla="*/ 1204669 h 2408106"/>
                <a:gd name="connsiteX10" fmla="*/ 1203437 w 2406874"/>
                <a:gd name="connsiteY10" fmla="*/ 2032117 h 2408106"/>
                <a:gd name="connsiteX11" fmla="*/ 2030885 w 2406874"/>
                <a:gd name="connsiteY11" fmla="*/ 1204669 h 2408106"/>
                <a:gd name="connsiteX12" fmla="*/ 1203437 w 2406874"/>
                <a:gd name="connsiteY12" fmla="*/ 377221 h 2408106"/>
                <a:gd name="connsiteX13" fmla="*/ 740803 w 2406874"/>
                <a:gd name="connsiteY13" fmla="*/ 518536 h 2408106"/>
                <a:gd name="connsiteX14" fmla="*/ 633266 w 2406874"/>
                <a:gd name="connsiteY14" fmla="*/ 607263 h 2408106"/>
                <a:gd name="connsiteX15" fmla="*/ 637066 w 2406874"/>
                <a:gd name="connsiteY15" fmla="*/ 595672 h 2408106"/>
                <a:gd name="connsiteX16" fmla="*/ 641462 w 2406874"/>
                <a:gd name="connsiteY16" fmla="*/ 554380 h 2408106"/>
                <a:gd name="connsiteX17" fmla="*/ 425064 w 2406874"/>
                <a:gd name="connsiteY17" fmla="*/ 349495 h 2408106"/>
                <a:gd name="connsiteX18" fmla="*/ 1203437 w 2406874"/>
                <a:gd name="connsiteY18" fmla="*/ 1232 h 2408106"/>
                <a:gd name="connsiteX0" fmla="*/ 1203437 w 2406874"/>
                <a:gd name="connsiteY0" fmla="*/ 433 h 2407307"/>
                <a:gd name="connsiteX1" fmla="*/ 2406874 w 2406874"/>
                <a:gd name="connsiteY1" fmla="*/ 1203870 h 2407307"/>
                <a:gd name="connsiteX2" fmla="*/ 1203437 w 2406874"/>
                <a:gd name="connsiteY2" fmla="*/ 2407307 h 2407307"/>
                <a:gd name="connsiteX3" fmla="*/ 0 w 2406874"/>
                <a:gd name="connsiteY3" fmla="*/ 1203870 h 2407307"/>
                <a:gd name="connsiteX4" fmla="*/ 451 w 2406874"/>
                <a:gd name="connsiteY4" fmla="*/ 1194937 h 2407307"/>
                <a:gd name="connsiteX5" fmla="*/ 37071 w 2406874"/>
                <a:gd name="connsiteY5" fmla="*/ 1244866 h 2407307"/>
                <a:gd name="connsiteX6" fmla="*/ 187995 w 2406874"/>
                <a:gd name="connsiteY6" fmla="*/ 1302333 h 2407307"/>
                <a:gd name="connsiteX7" fmla="*/ 338919 w 2406874"/>
                <a:gd name="connsiteY7" fmla="*/ 1244866 h 2407307"/>
                <a:gd name="connsiteX8" fmla="*/ 376507 w 2406874"/>
                <a:gd name="connsiteY8" fmla="*/ 1193617 h 2407307"/>
                <a:gd name="connsiteX9" fmla="*/ 375989 w 2406874"/>
                <a:gd name="connsiteY9" fmla="*/ 1203870 h 2407307"/>
                <a:gd name="connsiteX10" fmla="*/ 1203437 w 2406874"/>
                <a:gd name="connsiteY10" fmla="*/ 2031318 h 2407307"/>
                <a:gd name="connsiteX11" fmla="*/ 2030885 w 2406874"/>
                <a:gd name="connsiteY11" fmla="*/ 1203870 h 2407307"/>
                <a:gd name="connsiteX12" fmla="*/ 1203437 w 2406874"/>
                <a:gd name="connsiteY12" fmla="*/ 376422 h 2407307"/>
                <a:gd name="connsiteX13" fmla="*/ 740803 w 2406874"/>
                <a:gd name="connsiteY13" fmla="*/ 517737 h 2407307"/>
                <a:gd name="connsiteX14" fmla="*/ 633266 w 2406874"/>
                <a:gd name="connsiteY14" fmla="*/ 606464 h 2407307"/>
                <a:gd name="connsiteX15" fmla="*/ 637066 w 2406874"/>
                <a:gd name="connsiteY15" fmla="*/ 594873 h 2407307"/>
                <a:gd name="connsiteX16" fmla="*/ 641462 w 2406874"/>
                <a:gd name="connsiteY16" fmla="*/ 553581 h 2407307"/>
                <a:gd name="connsiteX17" fmla="*/ 425064 w 2406874"/>
                <a:gd name="connsiteY17" fmla="*/ 348696 h 2407307"/>
                <a:gd name="connsiteX18" fmla="*/ 1203437 w 2406874"/>
                <a:gd name="connsiteY18" fmla="*/ 433 h 2407307"/>
                <a:gd name="connsiteX0" fmla="*/ 1203437 w 2406874"/>
                <a:gd name="connsiteY0" fmla="*/ 130 h 2407004"/>
                <a:gd name="connsiteX1" fmla="*/ 2406874 w 2406874"/>
                <a:gd name="connsiteY1" fmla="*/ 1203567 h 2407004"/>
                <a:gd name="connsiteX2" fmla="*/ 1203437 w 2406874"/>
                <a:gd name="connsiteY2" fmla="*/ 2407004 h 2407004"/>
                <a:gd name="connsiteX3" fmla="*/ 0 w 2406874"/>
                <a:gd name="connsiteY3" fmla="*/ 1203567 h 2407004"/>
                <a:gd name="connsiteX4" fmla="*/ 451 w 2406874"/>
                <a:gd name="connsiteY4" fmla="*/ 1194634 h 2407004"/>
                <a:gd name="connsiteX5" fmla="*/ 37071 w 2406874"/>
                <a:gd name="connsiteY5" fmla="*/ 1244563 h 2407004"/>
                <a:gd name="connsiteX6" fmla="*/ 187995 w 2406874"/>
                <a:gd name="connsiteY6" fmla="*/ 1302030 h 2407004"/>
                <a:gd name="connsiteX7" fmla="*/ 338919 w 2406874"/>
                <a:gd name="connsiteY7" fmla="*/ 1244563 h 2407004"/>
                <a:gd name="connsiteX8" fmla="*/ 376507 w 2406874"/>
                <a:gd name="connsiteY8" fmla="*/ 1193314 h 2407004"/>
                <a:gd name="connsiteX9" fmla="*/ 375989 w 2406874"/>
                <a:gd name="connsiteY9" fmla="*/ 1203567 h 2407004"/>
                <a:gd name="connsiteX10" fmla="*/ 1203437 w 2406874"/>
                <a:gd name="connsiteY10" fmla="*/ 2031015 h 2407004"/>
                <a:gd name="connsiteX11" fmla="*/ 2030885 w 2406874"/>
                <a:gd name="connsiteY11" fmla="*/ 1203567 h 2407004"/>
                <a:gd name="connsiteX12" fmla="*/ 1203437 w 2406874"/>
                <a:gd name="connsiteY12" fmla="*/ 376119 h 2407004"/>
                <a:gd name="connsiteX13" fmla="*/ 740803 w 2406874"/>
                <a:gd name="connsiteY13" fmla="*/ 517434 h 2407004"/>
                <a:gd name="connsiteX14" fmla="*/ 633266 w 2406874"/>
                <a:gd name="connsiteY14" fmla="*/ 606161 h 2407004"/>
                <a:gd name="connsiteX15" fmla="*/ 637066 w 2406874"/>
                <a:gd name="connsiteY15" fmla="*/ 594570 h 2407004"/>
                <a:gd name="connsiteX16" fmla="*/ 641462 w 2406874"/>
                <a:gd name="connsiteY16" fmla="*/ 553278 h 2407004"/>
                <a:gd name="connsiteX17" fmla="*/ 425064 w 2406874"/>
                <a:gd name="connsiteY17" fmla="*/ 348393 h 2407004"/>
                <a:gd name="connsiteX18" fmla="*/ 1203437 w 2406874"/>
                <a:gd name="connsiteY18" fmla="*/ 130 h 24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06874" h="2407004">
                  <a:moveTo>
                    <a:pt x="1203437" y="130"/>
                  </a:moveTo>
                  <a:cubicBezTo>
                    <a:pt x="1770771" y="9148"/>
                    <a:pt x="2406874" y="538927"/>
                    <a:pt x="2406874" y="1203567"/>
                  </a:cubicBezTo>
                  <a:cubicBezTo>
                    <a:pt x="2406874" y="1868207"/>
                    <a:pt x="1868077" y="2407004"/>
                    <a:pt x="1203437" y="2407004"/>
                  </a:cubicBezTo>
                  <a:cubicBezTo>
                    <a:pt x="538797" y="2407004"/>
                    <a:pt x="0" y="1868207"/>
                    <a:pt x="0" y="1203567"/>
                  </a:cubicBezTo>
                  <a:cubicBezTo>
                    <a:pt x="150" y="1200589"/>
                    <a:pt x="301" y="1197612"/>
                    <a:pt x="451" y="1194634"/>
                  </a:cubicBezTo>
                  <a:lnTo>
                    <a:pt x="37071" y="1244563"/>
                  </a:lnTo>
                  <a:cubicBezTo>
                    <a:pt x="75696" y="1280069"/>
                    <a:pt x="129055" y="1302030"/>
                    <a:pt x="187995" y="1302030"/>
                  </a:cubicBezTo>
                  <a:cubicBezTo>
                    <a:pt x="246935" y="1302030"/>
                    <a:pt x="300294" y="1280069"/>
                    <a:pt x="338919" y="1244563"/>
                  </a:cubicBezTo>
                  <a:lnTo>
                    <a:pt x="376507" y="1193314"/>
                  </a:lnTo>
                  <a:cubicBezTo>
                    <a:pt x="376334" y="1196732"/>
                    <a:pt x="376162" y="1200149"/>
                    <a:pt x="375989" y="1203567"/>
                  </a:cubicBezTo>
                  <a:cubicBezTo>
                    <a:pt x="375989" y="1660554"/>
                    <a:pt x="746450" y="2031015"/>
                    <a:pt x="1203437" y="2031015"/>
                  </a:cubicBezTo>
                  <a:cubicBezTo>
                    <a:pt x="1660424" y="2031015"/>
                    <a:pt x="2030885" y="1660554"/>
                    <a:pt x="2030885" y="1203567"/>
                  </a:cubicBezTo>
                  <a:cubicBezTo>
                    <a:pt x="2030885" y="746580"/>
                    <a:pt x="1660424" y="376119"/>
                    <a:pt x="1203437" y="376119"/>
                  </a:cubicBezTo>
                  <a:cubicBezTo>
                    <a:pt x="1032067" y="376119"/>
                    <a:pt x="872865" y="428215"/>
                    <a:pt x="740803" y="517434"/>
                  </a:cubicBezTo>
                  <a:lnTo>
                    <a:pt x="633266" y="606161"/>
                  </a:lnTo>
                  <a:lnTo>
                    <a:pt x="637066" y="594570"/>
                  </a:lnTo>
                  <a:cubicBezTo>
                    <a:pt x="639948" y="581232"/>
                    <a:pt x="641462" y="567423"/>
                    <a:pt x="641462" y="553278"/>
                  </a:cubicBezTo>
                  <a:cubicBezTo>
                    <a:pt x="641462" y="440123"/>
                    <a:pt x="542991" y="290383"/>
                    <a:pt x="425064" y="348393"/>
                  </a:cubicBezTo>
                  <a:cubicBezTo>
                    <a:pt x="199461" y="459371"/>
                    <a:pt x="636103" y="-8888"/>
                    <a:pt x="1203437" y="130"/>
                  </a:cubicBezTo>
                  <a:close/>
                </a:path>
              </a:pathLst>
            </a:custGeom>
            <a:noFill/>
            <a:ln w="50800" cap="flat" cmpd="sng" algn="ctr">
              <a:solidFill>
                <a:srgbClr val="244AED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1772536" y="3348832"/>
              <a:ext cx="457610" cy="449974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542076" y="3953501"/>
              <a:ext cx="443720" cy="423215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3431694" y="3156216"/>
            <a:ext cx="3113136" cy="7664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二哈喇子建的城池有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什么特别之处？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35E53009-B7C7-4046-9D72-69F7A7E9AE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787" y="312464"/>
            <a:ext cx="1817213" cy="578494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B61245D3-34C7-4BEB-9106-BE1279E54D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12464"/>
            <a:ext cx="1817213" cy="57849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7776DA2-73C3-412E-99B3-4931836A223B}"/>
              </a:ext>
            </a:extLst>
          </p:cNvPr>
          <p:cNvGrpSpPr/>
          <p:nvPr/>
        </p:nvGrpSpPr>
        <p:grpSpPr>
          <a:xfrm>
            <a:off x="1642601" y="583987"/>
            <a:ext cx="2756456" cy="136853"/>
            <a:chOff x="1642601" y="583987"/>
            <a:chExt cx="2756456" cy="136853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3A71BCD0-3498-4E38-8E36-A63463AEDED9}"/>
                </a:ext>
              </a:extLst>
            </p:cNvPr>
            <p:cNvSpPr/>
            <p:nvPr/>
          </p:nvSpPr>
          <p:spPr>
            <a:xfrm rot="120000" flipV="1">
              <a:off x="164260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D969114C-68ED-49F8-BBD2-B72D70D12AE2}"/>
                </a:ext>
              </a:extLst>
            </p:cNvPr>
            <p:cNvSpPr/>
            <p:nvPr/>
          </p:nvSpPr>
          <p:spPr>
            <a:xfrm rot="120000" flipV="1">
              <a:off x="1844109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6C52A65E-680A-40AC-9E62-72C3C15C79E0}"/>
                </a:ext>
              </a:extLst>
            </p:cNvPr>
            <p:cNvSpPr/>
            <p:nvPr/>
          </p:nvSpPr>
          <p:spPr>
            <a:xfrm rot="120000" flipV="1">
              <a:off x="204561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805ECA22-7FF9-4B97-AB93-2F6427E878D4}"/>
                </a:ext>
              </a:extLst>
            </p:cNvPr>
            <p:cNvSpPr/>
            <p:nvPr/>
          </p:nvSpPr>
          <p:spPr>
            <a:xfrm rot="120000" flipV="1">
              <a:off x="2247125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0699CBF2-143C-449F-A7BC-51E5A85B7EAB}"/>
                </a:ext>
              </a:extLst>
            </p:cNvPr>
            <p:cNvSpPr/>
            <p:nvPr/>
          </p:nvSpPr>
          <p:spPr>
            <a:xfrm rot="120000" flipV="1">
              <a:off x="244863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88BE245-C198-44F3-8ECE-D574E43720F8}"/>
                </a:ext>
              </a:extLst>
            </p:cNvPr>
            <p:cNvSpPr/>
            <p:nvPr/>
          </p:nvSpPr>
          <p:spPr>
            <a:xfrm rot="120000" flipV="1">
              <a:off x="265014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51EF382-648B-43B9-B7A5-C68DD1873063}"/>
                </a:ext>
              </a:extLst>
            </p:cNvPr>
            <p:cNvSpPr/>
            <p:nvPr/>
          </p:nvSpPr>
          <p:spPr>
            <a:xfrm rot="120000" flipV="1">
              <a:off x="285164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291FEAFC-405E-4AD6-BF1F-F5D9AA600351}"/>
                </a:ext>
              </a:extLst>
            </p:cNvPr>
            <p:cNvSpPr/>
            <p:nvPr/>
          </p:nvSpPr>
          <p:spPr>
            <a:xfrm rot="120000" flipV="1">
              <a:off x="305315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22BA088-E02A-43AA-BD31-9913592B4C3D}"/>
                </a:ext>
              </a:extLst>
            </p:cNvPr>
            <p:cNvSpPr/>
            <p:nvPr/>
          </p:nvSpPr>
          <p:spPr>
            <a:xfrm rot="120000" flipV="1">
              <a:off x="325466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577034F0-A3F4-4A43-8511-14DCA4663CEA}"/>
                </a:ext>
              </a:extLst>
            </p:cNvPr>
            <p:cNvSpPr/>
            <p:nvPr/>
          </p:nvSpPr>
          <p:spPr>
            <a:xfrm rot="120000" flipV="1">
              <a:off x="345617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F31BB587-2C62-4341-AE50-BE648BFC6E8A}"/>
                </a:ext>
              </a:extLst>
            </p:cNvPr>
            <p:cNvSpPr/>
            <p:nvPr/>
          </p:nvSpPr>
          <p:spPr>
            <a:xfrm rot="120000" flipV="1">
              <a:off x="3657681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94E12729-CAC0-4FC0-A596-719AE41AB6A9}"/>
                </a:ext>
              </a:extLst>
            </p:cNvPr>
            <p:cNvSpPr/>
            <p:nvPr/>
          </p:nvSpPr>
          <p:spPr>
            <a:xfrm rot="120000" flipV="1">
              <a:off x="385918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59AF9294-BA20-4BF4-9977-C5402D86C45B}"/>
                </a:ext>
              </a:extLst>
            </p:cNvPr>
            <p:cNvSpPr/>
            <p:nvPr/>
          </p:nvSpPr>
          <p:spPr>
            <a:xfrm rot="120000" flipV="1">
              <a:off x="4060697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BFF7E6C-84F1-4D3A-9666-5558EA58CABA}"/>
                </a:ext>
              </a:extLst>
            </p:cNvPr>
            <p:cNvSpPr/>
            <p:nvPr/>
          </p:nvSpPr>
          <p:spPr>
            <a:xfrm rot="120000" flipV="1">
              <a:off x="426220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A1FC7404-1353-47EF-8456-894C44FA4414}"/>
              </a:ext>
            </a:extLst>
          </p:cNvPr>
          <p:cNvGrpSpPr/>
          <p:nvPr/>
        </p:nvGrpSpPr>
        <p:grpSpPr>
          <a:xfrm>
            <a:off x="7789401" y="583987"/>
            <a:ext cx="2756456" cy="136853"/>
            <a:chOff x="1642601" y="583987"/>
            <a:chExt cx="2756456" cy="136853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1B46305-E1B3-4BCC-AE2E-AA7BD304C79B}"/>
                </a:ext>
              </a:extLst>
            </p:cNvPr>
            <p:cNvSpPr/>
            <p:nvPr/>
          </p:nvSpPr>
          <p:spPr>
            <a:xfrm rot="120000" flipV="1">
              <a:off x="164260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B27E2D60-1080-400E-B323-F75073553870}"/>
                </a:ext>
              </a:extLst>
            </p:cNvPr>
            <p:cNvSpPr/>
            <p:nvPr/>
          </p:nvSpPr>
          <p:spPr>
            <a:xfrm rot="120000" flipV="1">
              <a:off x="1844109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E7AE5691-5C41-45CD-8C59-66A3D3EBDF16}"/>
                </a:ext>
              </a:extLst>
            </p:cNvPr>
            <p:cNvSpPr/>
            <p:nvPr/>
          </p:nvSpPr>
          <p:spPr>
            <a:xfrm rot="120000" flipV="1">
              <a:off x="204561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A08E48BC-C0BC-4747-B862-DED0222A35D5}"/>
                </a:ext>
              </a:extLst>
            </p:cNvPr>
            <p:cNvSpPr/>
            <p:nvPr/>
          </p:nvSpPr>
          <p:spPr>
            <a:xfrm rot="120000" flipV="1">
              <a:off x="2247125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BCA6683B-37AF-46EF-B757-87DB9933D6DB}"/>
                </a:ext>
              </a:extLst>
            </p:cNvPr>
            <p:cNvSpPr/>
            <p:nvPr/>
          </p:nvSpPr>
          <p:spPr>
            <a:xfrm rot="120000" flipV="1">
              <a:off x="244863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38476CF4-229E-4D2F-85CA-933C1D1FBDA5}"/>
                </a:ext>
              </a:extLst>
            </p:cNvPr>
            <p:cNvSpPr/>
            <p:nvPr/>
          </p:nvSpPr>
          <p:spPr>
            <a:xfrm rot="120000" flipV="1">
              <a:off x="265014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C73FE6BD-C884-41D7-B669-F4513EEFE996}"/>
                </a:ext>
              </a:extLst>
            </p:cNvPr>
            <p:cNvSpPr/>
            <p:nvPr/>
          </p:nvSpPr>
          <p:spPr>
            <a:xfrm rot="120000" flipV="1">
              <a:off x="285164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187D6116-1532-49F4-8E4C-3FD3D2EA86C7}"/>
                </a:ext>
              </a:extLst>
            </p:cNvPr>
            <p:cNvSpPr/>
            <p:nvPr/>
          </p:nvSpPr>
          <p:spPr>
            <a:xfrm rot="120000" flipV="1">
              <a:off x="305315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37B6EC5-0BCB-4057-8BAD-985ACB37235A}"/>
                </a:ext>
              </a:extLst>
            </p:cNvPr>
            <p:cNvSpPr/>
            <p:nvPr/>
          </p:nvSpPr>
          <p:spPr>
            <a:xfrm rot="120000" flipV="1">
              <a:off x="325466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DB7C7CB3-ECF3-4E2E-9804-51A4C885F88E}"/>
                </a:ext>
              </a:extLst>
            </p:cNvPr>
            <p:cNvSpPr/>
            <p:nvPr/>
          </p:nvSpPr>
          <p:spPr>
            <a:xfrm rot="120000" flipV="1">
              <a:off x="345617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FC6C325-86E5-4240-8F17-A53174F7F204}"/>
                </a:ext>
              </a:extLst>
            </p:cNvPr>
            <p:cNvSpPr/>
            <p:nvPr/>
          </p:nvSpPr>
          <p:spPr>
            <a:xfrm rot="120000" flipV="1">
              <a:off x="3657681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76B7193E-70AC-4418-ACB7-765810DFF298}"/>
                </a:ext>
              </a:extLst>
            </p:cNvPr>
            <p:cNvSpPr/>
            <p:nvPr/>
          </p:nvSpPr>
          <p:spPr>
            <a:xfrm rot="120000" flipV="1">
              <a:off x="385918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4A022D6E-9560-45F5-9699-F9EDAFE8CEDE}"/>
                </a:ext>
              </a:extLst>
            </p:cNvPr>
            <p:cNvSpPr/>
            <p:nvPr/>
          </p:nvSpPr>
          <p:spPr>
            <a:xfrm rot="120000" flipV="1">
              <a:off x="4060697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26B34567-8F77-4745-98EF-056394C90FAB}"/>
                </a:ext>
              </a:extLst>
            </p:cNvPr>
            <p:cNvSpPr/>
            <p:nvPr/>
          </p:nvSpPr>
          <p:spPr>
            <a:xfrm rot="120000" flipV="1">
              <a:off x="426220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404" y="6114287"/>
            <a:ext cx="213111" cy="213111"/>
            <a:chOff x="5882026" y="5022503"/>
            <a:chExt cx="427948" cy="427948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31F2F229-C057-4C8A-824B-E54F6A02F4B1}"/>
                </a:ext>
              </a:extLst>
            </p:cNvPr>
            <p:cNvSpPr/>
            <p:nvPr/>
          </p:nvSpPr>
          <p:spPr>
            <a:xfrm>
              <a:off x="5882026" y="5022503"/>
              <a:ext cx="427948" cy="427948"/>
            </a:xfrm>
            <a:prstGeom prst="ellipse">
              <a:avLst/>
            </a:prstGeom>
            <a:gradFill flip="none" rotWithShape="1">
              <a:gsLst>
                <a:gs pos="0">
                  <a:srgbClr val="0F13B9"/>
                </a:gs>
                <a:gs pos="40768">
                  <a:srgbClr val="232EEE"/>
                </a:gs>
                <a:gs pos="98000">
                  <a:srgbClr val="2328EE"/>
                </a:gs>
              </a:gsLst>
              <a:lin ang="135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extrusionClr>
                <a:srgbClr val="F6F6F6"/>
              </a:extrusionClr>
              <a:contourClr>
                <a:srgbClr val="2328EE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等腰三角形 93">
              <a:extLst>
                <a:ext uri="{FF2B5EF4-FFF2-40B4-BE49-F238E27FC236}">
                  <a16:creationId xmlns:a16="http://schemas.microsoft.com/office/drawing/2014/main" xmlns="" id="{FB845051-5204-4EB5-BA80-391EB124707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06000" y="5174131"/>
              <a:ext cx="180000" cy="1551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6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7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73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任意多边形 53"/>
          <p:cNvSpPr/>
          <p:nvPr/>
        </p:nvSpPr>
        <p:spPr>
          <a:xfrm rot="210016">
            <a:off x="6515749" y="1694446"/>
            <a:ext cx="778550" cy="1062648"/>
          </a:xfrm>
          <a:custGeom>
            <a:avLst/>
            <a:gdLst>
              <a:gd name="connsiteX0" fmla="*/ 512025 w 2054399"/>
              <a:gd name="connsiteY0" fmla="*/ 261911 h 2514845"/>
              <a:gd name="connsiteX1" fmla="*/ 1588470 w 2054399"/>
              <a:gd name="connsiteY1" fmla="*/ 238761 h 2514845"/>
              <a:gd name="connsiteX2" fmla="*/ 2739 w 2054399"/>
              <a:gd name="connsiteY2" fmla="*/ 2171734 h 2514845"/>
              <a:gd name="connsiteX3" fmla="*/ 2051458 w 2054399"/>
              <a:gd name="connsiteY3" fmla="*/ 2333779 h 2514845"/>
              <a:gd name="connsiteX4" fmla="*/ 512025 w 2054399"/>
              <a:gd name="connsiteY4" fmla="*/ 261911 h 2514845"/>
              <a:gd name="connsiteX0" fmla="*/ 512025 w 1834864"/>
              <a:gd name="connsiteY0" fmla="*/ 250619 h 2400003"/>
              <a:gd name="connsiteX1" fmla="*/ 1588470 w 1834864"/>
              <a:gd name="connsiteY1" fmla="*/ 227469 h 2400003"/>
              <a:gd name="connsiteX2" fmla="*/ 2739 w 1834864"/>
              <a:gd name="connsiteY2" fmla="*/ 2160442 h 2400003"/>
              <a:gd name="connsiteX3" fmla="*/ 1831540 w 1834864"/>
              <a:gd name="connsiteY3" fmla="*/ 2137293 h 2400003"/>
              <a:gd name="connsiteX4" fmla="*/ 512025 w 1834864"/>
              <a:gd name="connsiteY4" fmla="*/ 250619 h 2400003"/>
              <a:gd name="connsiteX0" fmla="*/ 338673 w 1659898"/>
              <a:gd name="connsiteY0" fmla="*/ 249871 h 2392351"/>
              <a:gd name="connsiteX1" fmla="*/ 1415118 w 1659898"/>
              <a:gd name="connsiteY1" fmla="*/ 226721 h 2392351"/>
              <a:gd name="connsiteX2" fmla="*/ 3007 w 1659898"/>
              <a:gd name="connsiteY2" fmla="*/ 2148119 h 2392351"/>
              <a:gd name="connsiteX3" fmla="*/ 1658188 w 1659898"/>
              <a:gd name="connsiteY3" fmla="*/ 2136545 h 2392351"/>
              <a:gd name="connsiteX4" fmla="*/ 338673 w 1659898"/>
              <a:gd name="connsiteY4" fmla="*/ 249871 h 2392351"/>
              <a:gd name="connsiteX0" fmla="*/ 338926 w 1660175"/>
              <a:gd name="connsiteY0" fmla="*/ 223782 h 2366262"/>
              <a:gd name="connsiteX1" fmla="*/ 1299624 w 1660175"/>
              <a:gd name="connsiteY1" fmla="*/ 246931 h 2366262"/>
              <a:gd name="connsiteX2" fmla="*/ 3260 w 1660175"/>
              <a:gd name="connsiteY2" fmla="*/ 2122030 h 2366262"/>
              <a:gd name="connsiteX3" fmla="*/ 1658441 w 1660175"/>
              <a:gd name="connsiteY3" fmla="*/ 2110456 h 2366262"/>
              <a:gd name="connsiteX4" fmla="*/ 338926 w 1660175"/>
              <a:gd name="connsiteY4" fmla="*/ 223782 h 2366262"/>
              <a:gd name="connsiteX0" fmla="*/ 1895 w 1679556"/>
              <a:gd name="connsiteY0" fmla="*/ 94557 h 2876441"/>
              <a:gd name="connsiteX1" fmla="*/ 1320733 w 1679556"/>
              <a:gd name="connsiteY1" fmla="*/ 719686 h 2876441"/>
              <a:gd name="connsiteX2" fmla="*/ 24369 w 1679556"/>
              <a:gd name="connsiteY2" fmla="*/ 2594785 h 2876441"/>
              <a:gd name="connsiteX3" fmla="*/ 1679550 w 1679556"/>
              <a:gd name="connsiteY3" fmla="*/ 2583211 h 2876441"/>
              <a:gd name="connsiteX4" fmla="*/ 1895 w 1679556"/>
              <a:gd name="connsiteY4" fmla="*/ 94557 h 2876441"/>
              <a:gd name="connsiteX0" fmla="*/ 1 w 1684605"/>
              <a:gd name="connsiteY0" fmla="*/ 303149 h 3085033"/>
              <a:gd name="connsiteX1" fmla="*/ 1684599 w 1684605"/>
              <a:gd name="connsiteY1" fmla="*/ 318678 h 3085033"/>
              <a:gd name="connsiteX2" fmla="*/ 22475 w 1684605"/>
              <a:gd name="connsiteY2" fmla="*/ 2803377 h 3085033"/>
              <a:gd name="connsiteX3" fmla="*/ 1677656 w 1684605"/>
              <a:gd name="connsiteY3" fmla="*/ 2791803 h 3085033"/>
              <a:gd name="connsiteX4" fmla="*/ 1 w 1684605"/>
              <a:gd name="connsiteY4" fmla="*/ 303149 h 3085033"/>
              <a:gd name="connsiteX0" fmla="*/ 1 w 1684602"/>
              <a:gd name="connsiteY0" fmla="*/ 308799 h 3143704"/>
              <a:gd name="connsiteX1" fmla="*/ 1684599 w 1684602"/>
              <a:gd name="connsiteY1" fmla="*/ 324328 h 3143704"/>
              <a:gd name="connsiteX2" fmla="*/ 17395 w 1684602"/>
              <a:gd name="connsiteY2" fmla="*/ 2900467 h 3143704"/>
              <a:gd name="connsiteX3" fmla="*/ 1677656 w 1684602"/>
              <a:gd name="connsiteY3" fmla="*/ 2797453 h 3143704"/>
              <a:gd name="connsiteX4" fmla="*/ 1 w 1684602"/>
              <a:gd name="connsiteY4" fmla="*/ 308799 h 3143704"/>
              <a:gd name="connsiteX0" fmla="*/ 13 w 1718311"/>
              <a:gd name="connsiteY0" fmla="*/ 314576 h 3193800"/>
              <a:gd name="connsiteX1" fmla="*/ 1684611 w 1718311"/>
              <a:gd name="connsiteY1" fmla="*/ 330105 h 3193800"/>
              <a:gd name="connsiteX2" fmla="*/ 17407 w 1718311"/>
              <a:gd name="connsiteY2" fmla="*/ 2906244 h 3193800"/>
              <a:gd name="connsiteX3" fmla="*/ 1718308 w 1718311"/>
              <a:gd name="connsiteY3" fmla="*/ 2894670 h 3193800"/>
              <a:gd name="connsiteX4" fmla="*/ 13 w 1718311"/>
              <a:gd name="connsiteY4" fmla="*/ 314576 h 3193800"/>
              <a:gd name="connsiteX0" fmla="*/ 5 w 1703063"/>
              <a:gd name="connsiteY0" fmla="*/ 313933 h 3187837"/>
              <a:gd name="connsiteX1" fmla="*/ 1684603 w 1703063"/>
              <a:gd name="connsiteY1" fmla="*/ 329462 h 3187837"/>
              <a:gd name="connsiteX2" fmla="*/ 17399 w 1703063"/>
              <a:gd name="connsiteY2" fmla="*/ 2905601 h 3187837"/>
              <a:gd name="connsiteX3" fmla="*/ 1703060 w 1703063"/>
              <a:gd name="connsiteY3" fmla="*/ 2883867 h 3187837"/>
              <a:gd name="connsiteX4" fmla="*/ 5 w 1703063"/>
              <a:gd name="connsiteY4" fmla="*/ 313933 h 3187837"/>
              <a:gd name="connsiteX0" fmla="*/ 1 w 1692899"/>
              <a:gd name="connsiteY0" fmla="*/ 313289 h 3181971"/>
              <a:gd name="connsiteX1" fmla="*/ 1684599 w 1692899"/>
              <a:gd name="connsiteY1" fmla="*/ 328818 h 3181971"/>
              <a:gd name="connsiteX2" fmla="*/ 17395 w 1692899"/>
              <a:gd name="connsiteY2" fmla="*/ 2904957 h 3181971"/>
              <a:gd name="connsiteX3" fmla="*/ 1692896 w 1692899"/>
              <a:gd name="connsiteY3" fmla="*/ 2873063 h 3181971"/>
              <a:gd name="connsiteX4" fmla="*/ 1 w 1692899"/>
              <a:gd name="connsiteY4" fmla="*/ 313289 h 3181971"/>
              <a:gd name="connsiteX0" fmla="*/ 1 w 1682736"/>
              <a:gd name="connsiteY0" fmla="*/ 319901 h 3172380"/>
              <a:gd name="connsiteX1" fmla="*/ 1674439 w 1682736"/>
              <a:gd name="connsiteY1" fmla="*/ 320190 h 3172380"/>
              <a:gd name="connsiteX2" fmla="*/ 7235 w 1682736"/>
              <a:gd name="connsiteY2" fmla="*/ 2896329 h 3172380"/>
              <a:gd name="connsiteX3" fmla="*/ 1682736 w 1682736"/>
              <a:gd name="connsiteY3" fmla="*/ 2864435 h 3172380"/>
              <a:gd name="connsiteX4" fmla="*/ 1 w 1682736"/>
              <a:gd name="connsiteY4" fmla="*/ 319901 h 3172380"/>
              <a:gd name="connsiteX0" fmla="*/ 1 w 1682736"/>
              <a:gd name="connsiteY0" fmla="*/ 317043 h 3169522"/>
              <a:gd name="connsiteX1" fmla="*/ 1671899 w 1682736"/>
              <a:gd name="connsiteY1" fmla="*/ 322412 h 3169522"/>
              <a:gd name="connsiteX2" fmla="*/ 7235 w 1682736"/>
              <a:gd name="connsiteY2" fmla="*/ 2893471 h 3169522"/>
              <a:gd name="connsiteX3" fmla="*/ 1682736 w 1682736"/>
              <a:gd name="connsiteY3" fmla="*/ 2861577 h 3169522"/>
              <a:gd name="connsiteX4" fmla="*/ 1 w 1682736"/>
              <a:gd name="connsiteY4" fmla="*/ 317043 h 3169522"/>
              <a:gd name="connsiteX0" fmla="*/ 2 w 1682737"/>
              <a:gd name="connsiteY0" fmla="*/ 319900 h 3172379"/>
              <a:gd name="connsiteX1" fmla="*/ 1669360 w 1682737"/>
              <a:gd name="connsiteY1" fmla="*/ 320189 h 3172379"/>
              <a:gd name="connsiteX2" fmla="*/ 7236 w 1682737"/>
              <a:gd name="connsiteY2" fmla="*/ 2896328 h 3172379"/>
              <a:gd name="connsiteX3" fmla="*/ 1682737 w 1682737"/>
              <a:gd name="connsiteY3" fmla="*/ 2864434 h 3172379"/>
              <a:gd name="connsiteX4" fmla="*/ 2 w 1682737"/>
              <a:gd name="connsiteY4" fmla="*/ 319900 h 3172379"/>
              <a:gd name="connsiteX0" fmla="*/ 1 w 1682736"/>
              <a:gd name="connsiteY0" fmla="*/ 321336 h 3173815"/>
              <a:gd name="connsiteX1" fmla="*/ 1676979 w 1682736"/>
              <a:gd name="connsiteY1" fmla="*/ 319085 h 3173815"/>
              <a:gd name="connsiteX2" fmla="*/ 7235 w 1682736"/>
              <a:gd name="connsiteY2" fmla="*/ 2897764 h 3173815"/>
              <a:gd name="connsiteX3" fmla="*/ 1682736 w 1682736"/>
              <a:gd name="connsiteY3" fmla="*/ 2865870 h 3173815"/>
              <a:gd name="connsiteX4" fmla="*/ 1 w 1682736"/>
              <a:gd name="connsiteY4" fmla="*/ 321336 h 3173815"/>
              <a:gd name="connsiteX0" fmla="*/ 23063 w 1714284"/>
              <a:gd name="connsiteY0" fmla="*/ 346939 h 3199418"/>
              <a:gd name="connsiteX1" fmla="*/ 791852 w 1714284"/>
              <a:gd name="connsiteY1" fmla="*/ 27550 h 3199418"/>
              <a:gd name="connsiteX2" fmla="*/ 1700041 w 1714284"/>
              <a:gd name="connsiteY2" fmla="*/ 344688 h 3199418"/>
              <a:gd name="connsiteX3" fmla="*/ 30297 w 1714284"/>
              <a:gd name="connsiteY3" fmla="*/ 2923367 h 3199418"/>
              <a:gd name="connsiteX4" fmla="*/ 1705798 w 1714284"/>
              <a:gd name="connsiteY4" fmla="*/ 2891473 h 3199418"/>
              <a:gd name="connsiteX5" fmla="*/ 23063 w 1714284"/>
              <a:gd name="connsiteY5" fmla="*/ 346939 h 3199418"/>
              <a:gd name="connsiteX0" fmla="*/ 23063 w 1727052"/>
              <a:gd name="connsiteY0" fmla="*/ 344272 h 3190616"/>
              <a:gd name="connsiteX1" fmla="*/ 791852 w 1727052"/>
              <a:gd name="connsiteY1" fmla="*/ 24883 h 3190616"/>
              <a:gd name="connsiteX2" fmla="*/ 1700041 w 1727052"/>
              <a:gd name="connsiteY2" fmla="*/ 342021 h 3190616"/>
              <a:gd name="connsiteX3" fmla="*/ 1355732 w 1727052"/>
              <a:gd name="connsiteY3" fmla="*/ 893563 h 3190616"/>
              <a:gd name="connsiteX4" fmla="*/ 30297 w 1727052"/>
              <a:gd name="connsiteY4" fmla="*/ 2920700 h 3190616"/>
              <a:gd name="connsiteX5" fmla="*/ 1705798 w 1727052"/>
              <a:gd name="connsiteY5" fmla="*/ 2888806 h 3190616"/>
              <a:gd name="connsiteX6" fmla="*/ 23063 w 1727052"/>
              <a:gd name="connsiteY6" fmla="*/ 344272 h 3190616"/>
              <a:gd name="connsiteX0" fmla="*/ 1677728 w 1698982"/>
              <a:gd name="connsiteY0" fmla="*/ 3013840 h 3336327"/>
              <a:gd name="connsiteX1" fmla="*/ 763782 w 1698982"/>
              <a:gd name="connsiteY1" fmla="*/ 149917 h 3336327"/>
              <a:gd name="connsiteX2" fmla="*/ 1671971 w 1698982"/>
              <a:gd name="connsiteY2" fmla="*/ 467055 h 3336327"/>
              <a:gd name="connsiteX3" fmla="*/ 1327662 w 1698982"/>
              <a:gd name="connsiteY3" fmla="*/ 1018597 h 3336327"/>
              <a:gd name="connsiteX4" fmla="*/ 2227 w 1698982"/>
              <a:gd name="connsiteY4" fmla="*/ 3045734 h 3336327"/>
              <a:gd name="connsiteX5" fmla="*/ 1677728 w 1698982"/>
              <a:gd name="connsiteY5" fmla="*/ 3013840 h 3336327"/>
              <a:gd name="connsiteX0" fmla="*/ 10229 w 1706984"/>
              <a:gd name="connsiteY0" fmla="*/ 3045734 h 3054255"/>
              <a:gd name="connsiteX1" fmla="*/ 771784 w 1706984"/>
              <a:gd name="connsiteY1" fmla="*/ 149917 h 3054255"/>
              <a:gd name="connsiteX2" fmla="*/ 1679973 w 1706984"/>
              <a:gd name="connsiteY2" fmla="*/ 467055 h 3054255"/>
              <a:gd name="connsiteX3" fmla="*/ 1335664 w 1706984"/>
              <a:gd name="connsiteY3" fmla="*/ 1018597 h 3054255"/>
              <a:gd name="connsiteX4" fmla="*/ 10229 w 1706984"/>
              <a:gd name="connsiteY4" fmla="*/ 3045734 h 3054255"/>
              <a:gd name="connsiteX0" fmla="*/ 568711 w 931527"/>
              <a:gd name="connsiteY0" fmla="*/ 887655 h 891864"/>
              <a:gd name="connsiteX1" fmla="*/ 4831 w 931527"/>
              <a:gd name="connsiteY1" fmla="*/ 18975 h 891864"/>
              <a:gd name="connsiteX2" fmla="*/ 913020 w 931527"/>
              <a:gd name="connsiteY2" fmla="*/ 336113 h 891864"/>
              <a:gd name="connsiteX3" fmla="*/ 568711 w 931527"/>
              <a:gd name="connsiteY3" fmla="*/ 887655 h 891864"/>
              <a:gd name="connsiteX0" fmla="*/ 0 w 926932"/>
              <a:gd name="connsiteY0" fmla="*/ 18975 h 979095"/>
              <a:gd name="connsiteX1" fmla="*/ 908189 w 926932"/>
              <a:gd name="connsiteY1" fmla="*/ 336113 h 979095"/>
              <a:gd name="connsiteX2" fmla="*/ 655320 w 926932"/>
              <a:gd name="connsiteY2" fmla="*/ 979095 h 979095"/>
              <a:gd name="connsiteX0" fmla="*/ 0 w 927759"/>
              <a:gd name="connsiteY0" fmla="*/ 21691 h 947521"/>
              <a:gd name="connsiteX1" fmla="*/ 904379 w 927759"/>
              <a:gd name="connsiteY1" fmla="*/ 304539 h 947521"/>
              <a:gd name="connsiteX2" fmla="*/ 651510 w 927759"/>
              <a:gd name="connsiteY2" fmla="*/ 947521 h 947521"/>
              <a:gd name="connsiteX0" fmla="*/ 0 w 927759"/>
              <a:gd name="connsiteY0" fmla="*/ 11850 h 937680"/>
              <a:gd name="connsiteX1" fmla="*/ 904379 w 927759"/>
              <a:gd name="connsiteY1" fmla="*/ 294698 h 937680"/>
              <a:gd name="connsiteX2" fmla="*/ 651510 w 927759"/>
              <a:gd name="connsiteY2" fmla="*/ 937680 h 937680"/>
              <a:gd name="connsiteX0" fmla="*/ 0 w 927759"/>
              <a:gd name="connsiteY0" fmla="*/ 708 h 926538"/>
              <a:gd name="connsiteX1" fmla="*/ 904379 w 927759"/>
              <a:gd name="connsiteY1" fmla="*/ 283556 h 926538"/>
              <a:gd name="connsiteX2" fmla="*/ 651510 w 927759"/>
              <a:gd name="connsiteY2" fmla="*/ 926538 h 926538"/>
              <a:gd name="connsiteX0" fmla="*/ 0 w 927759"/>
              <a:gd name="connsiteY0" fmla="*/ 708 h 926538"/>
              <a:gd name="connsiteX1" fmla="*/ 904379 w 927759"/>
              <a:gd name="connsiteY1" fmla="*/ 283556 h 926538"/>
              <a:gd name="connsiteX2" fmla="*/ 651510 w 927759"/>
              <a:gd name="connsiteY2" fmla="*/ 926538 h 926538"/>
              <a:gd name="connsiteX0" fmla="*/ 0 w 927759"/>
              <a:gd name="connsiteY0" fmla="*/ 708 h 926538"/>
              <a:gd name="connsiteX1" fmla="*/ 904379 w 927759"/>
              <a:gd name="connsiteY1" fmla="*/ 283556 h 926538"/>
              <a:gd name="connsiteX2" fmla="*/ 651510 w 927759"/>
              <a:gd name="connsiteY2" fmla="*/ 926538 h 926538"/>
              <a:gd name="connsiteX0" fmla="*/ 0 w 934136"/>
              <a:gd name="connsiteY0" fmla="*/ 725 h 926555"/>
              <a:gd name="connsiteX1" fmla="*/ 904379 w 934136"/>
              <a:gd name="connsiteY1" fmla="*/ 283573 h 926555"/>
              <a:gd name="connsiteX2" fmla="*/ 651510 w 934136"/>
              <a:gd name="connsiteY2" fmla="*/ 926555 h 926555"/>
              <a:gd name="connsiteX0" fmla="*/ 0 w 934136"/>
              <a:gd name="connsiteY0" fmla="*/ 725 h 926555"/>
              <a:gd name="connsiteX1" fmla="*/ 904379 w 934136"/>
              <a:gd name="connsiteY1" fmla="*/ 283573 h 926555"/>
              <a:gd name="connsiteX2" fmla="*/ 651510 w 934136"/>
              <a:gd name="connsiteY2" fmla="*/ 926555 h 926555"/>
              <a:gd name="connsiteX0" fmla="*/ 0 w 930055"/>
              <a:gd name="connsiteY0" fmla="*/ 714 h 934164"/>
              <a:gd name="connsiteX1" fmla="*/ 904379 w 930055"/>
              <a:gd name="connsiteY1" fmla="*/ 283562 h 934164"/>
              <a:gd name="connsiteX2" fmla="*/ 670560 w 930055"/>
              <a:gd name="connsiteY2" fmla="*/ 934164 h 934164"/>
              <a:gd name="connsiteX0" fmla="*/ 0 w 934081"/>
              <a:gd name="connsiteY0" fmla="*/ 633 h 956943"/>
              <a:gd name="connsiteX1" fmla="*/ 908189 w 934081"/>
              <a:gd name="connsiteY1" fmla="*/ 306341 h 956943"/>
              <a:gd name="connsiteX2" fmla="*/ 674370 w 934081"/>
              <a:gd name="connsiteY2" fmla="*/ 956943 h 956943"/>
              <a:gd name="connsiteX0" fmla="*/ 0 w 934081"/>
              <a:gd name="connsiteY0" fmla="*/ 0 h 956310"/>
              <a:gd name="connsiteX1" fmla="*/ 908189 w 934081"/>
              <a:gd name="connsiteY1" fmla="*/ 305708 h 956310"/>
              <a:gd name="connsiteX2" fmla="*/ 674370 w 934081"/>
              <a:gd name="connsiteY2" fmla="*/ 956310 h 956310"/>
              <a:gd name="connsiteX0" fmla="*/ 0 w 934081"/>
              <a:gd name="connsiteY0" fmla="*/ 13442 h 969752"/>
              <a:gd name="connsiteX1" fmla="*/ 216938 w 934081"/>
              <a:gd name="connsiteY1" fmla="*/ 25773 h 969752"/>
              <a:gd name="connsiteX2" fmla="*/ 908189 w 934081"/>
              <a:gd name="connsiteY2" fmla="*/ 319150 h 969752"/>
              <a:gd name="connsiteX3" fmla="*/ 674370 w 934081"/>
              <a:gd name="connsiteY3" fmla="*/ 969752 h 969752"/>
              <a:gd name="connsiteX0" fmla="*/ 0 w 717143"/>
              <a:gd name="connsiteY0" fmla="*/ 0 h 943979"/>
              <a:gd name="connsiteX1" fmla="*/ 691251 w 717143"/>
              <a:gd name="connsiteY1" fmla="*/ 293377 h 943979"/>
              <a:gd name="connsiteX2" fmla="*/ 457432 w 717143"/>
              <a:gd name="connsiteY2" fmla="*/ 943979 h 943979"/>
              <a:gd name="connsiteX0" fmla="*/ 0 w 717143"/>
              <a:gd name="connsiteY0" fmla="*/ 5546 h 949525"/>
              <a:gd name="connsiteX1" fmla="*/ 691251 w 717143"/>
              <a:gd name="connsiteY1" fmla="*/ 298923 h 949525"/>
              <a:gd name="connsiteX2" fmla="*/ 457432 w 717143"/>
              <a:gd name="connsiteY2" fmla="*/ 949525 h 949525"/>
              <a:gd name="connsiteX0" fmla="*/ 0 w 717143"/>
              <a:gd name="connsiteY0" fmla="*/ 95 h 944074"/>
              <a:gd name="connsiteX1" fmla="*/ 691251 w 717143"/>
              <a:gd name="connsiteY1" fmla="*/ 293472 h 944074"/>
              <a:gd name="connsiteX2" fmla="*/ 457432 w 717143"/>
              <a:gd name="connsiteY2" fmla="*/ 944074 h 944074"/>
              <a:gd name="connsiteX0" fmla="*/ 0 w 717143"/>
              <a:gd name="connsiteY0" fmla="*/ 42 h 944021"/>
              <a:gd name="connsiteX1" fmla="*/ 691251 w 717143"/>
              <a:gd name="connsiteY1" fmla="*/ 293419 h 944021"/>
              <a:gd name="connsiteX2" fmla="*/ 457432 w 717143"/>
              <a:gd name="connsiteY2" fmla="*/ 944021 h 94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7143" h="944021">
                <a:moveTo>
                  <a:pt x="0" y="42"/>
                </a:moveTo>
                <a:cubicBezTo>
                  <a:pt x="380890" y="-2756"/>
                  <a:pt x="615012" y="136089"/>
                  <a:pt x="691251" y="293419"/>
                </a:cubicBezTo>
                <a:cubicBezTo>
                  <a:pt x="803646" y="452804"/>
                  <a:pt x="517357" y="905437"/>
                  <a:pt x="457432" y="944021"/>
                </a:cubicBezTo>
              </a:path>
            </a:pathLst>
          </a:custGeom>
          <a:noFill/>
          <a:ln w="38100" cap="rnd">
            <a:solidFill>
              <a:schemeClr val="bg1">
                <a:lumMod val="75000"/>
                <a:alpha val="80000"/>
              </a:schemeClr>
            </a:solidFill>
            <a:round/>
            <a:headEnd type="none"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任意多边形 54"/>
          <p:cNvSpPr/>
          <p:nvPr/>
        </p:nvSpPr>
        <p:spPr>
          <a:xfrm flipH="1" flipV="1">
            <a:off x="4897701" y="4179204"/>
            <a:ext cx="861692" cy="1134298"/>
          </a:xfrm>
          <a:custGeom>
            <a:avLst/>
            <a:gdLst>
              <a:gd name="connsiteX0" fmla="*/ 512025 w 2054399"/>
              <a:gd name="connsiteY0" fmla="*/ 261911 h 2514845"/>
              <a:gd name="connsiteX1" fmla="*/ 1588470 w 2054399"/>
              <a:gd name="connsiteY1" fmla="*/ 238761 h 2514845"/>
              <a:gd name="connsiteX2" fmla="*/ 2739 w 2054399"/>
              <a:gd name="connsiteY2" fmla="*/ 2171734 h 2514845"/>
              <a:gd name="connsiteX3" fmla="*/ 2051458 w 2054399"/>
              <a:gd name="connsiteY3" fmla="*/ 2333779 h 2514845"/>
              <a:gd name="connsiteX4" fmla="*/ 512025 w 2054399"/>
              <a:gd name="connsiteY4" fmla="*/ 261911 h 2514845"/>
              <a:gd name="connsiteX0" fmla="*/ 512025 w 1834864"/>
              <a:gd name="connsiteY0" fmla="*/ 250619 h 2400003"/>
              <a:gd name="connsiteX1" fmla="*/ 1588470 w 1834864"/>
              <a:gd name="connsiteY1" fmla="*/ 227469 h 2400003"/>
              <a:gd name="connsiteX2" fmla="*/ 2739 w 1834864"/>
              <a:gd name="connsiteY2" fmla="*/ 2160442 h 2400003"/>
              <a:gd name="connsiteX3" fmla="*/ 1831540 w 1834864"/>
              <a:gd name="connsiteY3" fmla="*/ 2137293 h 2400003"/>
              <a:gd name="connsiteX4" fmla="*/ 512025 w 1834864"/>
              <a:gd name="connsiteY4" fmla="*/ 250619 h 2400003"/>
              <a:gd name="connsiteX0" fmla="*/ 338673 w 1659898"/>
              <a:gd name="connsiteY0" fmla="*/ 249871 h 2392351"/>
              <a:gd name="connsiteX1" fmla="*/ 1415118 w 1659898"/>
              <a:gd name="connsiteY1" fmla="*/ 226721 h 2392351"/>
              <a:gd name="connsiteX2" fmla="*/ 3007 w 1659898"/>
              <a:gd name="connsiteY2" fmla="*/ 2148119 h 2392351"/>
              <a:gd name="connsiteX3" fmla="*/ 1658188 w 1659898"/>
              <a:gd name="connsiteY3" fmla="*/ 2136545 h 2392351"/>
              <a:gd name="connsiteX4" fmla="*/ 338673 w 1659898"/>
              <a:gd name="connsiteY4" fmla="*/ 249871 h 2392351"/>
              <a:gd name="connsiteX0" fmla="*/ 338926 w 1660175"/>
              <a:gd name="connsiteY0" fmla="*/ 223782 h 2366262"/>
              <a:gd name="connsiteX1" fmla="*/ 1299624 w 1660175"/>
              <a:gd name="connsiteY1" fmla="*/ 246931 h 2366262"/>
              <a:gd name="connsiteX2" fmla="*/ 3260 w 1660175"/>
              <a:gd name="connsiteY2" fmla="*/ 2122030 h 2366262"/>
              <a:gd name="connsiteX3" fmla="*/ 1658441 w 1660175"/>
              <a:gd name="connsiteY3" fmla="*/ 2110456 h 2366262"/>
              <a:gd name="connsiteX4" fmla="*/ 338926 w 1660175"/>
              <a:gd name="connsiteY4" fmla="*/ 223782 h 2366262"/>
              <a:gd name="connsiteX0" fmla="*/ 1895 w 1679556"/>
              <a:gd name="connsiteY0" fmla="*/ 94557 h 2876441"/>
              <a:gd name="connsiteX1" fmla="*/ 1320733 w 1679556"/>
              <a:gd name="connsiteY1" fmla="*/ 719686 h 2876441"/>
              <a:gd name="connsiteX2" fmla="*/ 24369 w 1679556"/>
              <a:gd name="connsiteY2" fmla="*/ 2594785 h 2876441"/>
              <a:gd name="connsiteX3" fmla="*/ 1679550 w 1679556"/>
              <a:gd name="connsiteY3" fmla="*/ 2583211 h 2876441"/>
              <a:gd name="connsiteX4" fmla="*/ 1895 w 1679556"/>
              <a:gd name="connsiteY4" fmla="*/ 94557 h 2876441"/>
              <a:gd name="connsiteX0" fmla="*/ 1 w 1684605"/>
              <a:gd name="connsiteY0" fmla="*/ 303149 h 3085033"/>
              <a:gd name="connsiteX1" fmla="*/ 1684599 w 1684605"/>
              <a:gd name="connsiteY1" fmla="*/ 318678 h 3085033"/>
              <a:gd name="connsiteX2" fmla="*/ 22475 w 1684605"/>
              <a:gd name="connsiteY2" fmla="*/ 2803377 h 3085033"/>
              <a:gd name="connsiteX3" fmla="*/ 1677656 w 1684605"/>
              <a:gd name="connsiteY3" fmla="*/ 2791803 h 3085033"/>
              <a:gd name="connsiteX4" fmla="*/ 1 w 1684605"/>
              <a:gd name="connsiteY4" fmla="*/ 303149 h 3085033"/>
              <a:gd name="connsiteX0" fmla="*/ 1 w 1684602"/>
              <a:gd name="connsiteY0" fmla="*/ 308799 h 3143704"/>
              <a:gd name="connsiteX1" fmla="*/ 1684599 w 1684602"/>
              <a:gd name="connsiteY1" fmla="*/ 324328 h 3143704"/>
              <a:gd name="connsiteX2" fmla="*/ 17395 w 1684602"/>
              <a:gd name="connsiteY2" fmla="*/ 2900467 h 3143704"/>
              <a:gd name="connsiteX3" fmla="*/ 1677656 w 1684602"/>
              <a:gd name="connsiteY3" fmla="*/ 2797453 h 3143704"/>
              <a:gd name="connsiteX4" fmla="*/ 1 w 1684602"/>
              <a:gd name="connsiteY4" fmla="*/ 308799 h 3143704"/>
              <a:gd name="connsiteX0" fmla="*/ 13 w 1718311"/>
              <a:gd name="connsiteY0" fmla="*/ 314576 h 3193800"/>
              <a:gd name="connsiteX1" fmla="*/ 1684611 w 1718311"/>
              <a:gd name="connsiteY1" fmla="*/ 330105 h 3193800"/>
              <a:gd name="connsiteX2" fmla="*/ 17407 w 1718311"/>
              <a:gd name="connsiteY2" fmla="*/ 2906244 h 3193800"/>
              <a:gd name="connsiteX3" fmla="*/ 1718308 w 1718311"/>
              <a:gd name="connsiteY3" fmla="*/ 2894670 h 3193800"/>
              <a:gd name="connsiteX4" fmla="*/ 13 w 1718311"/>
              <a:gd name="connsiteY4" fmla="*/ 314576 h 3193800"/>
              <a:gd name="connsiteX0" fmla="*/ 5 w 1703063"/>
              <a:gd name="connsiteY0" fmla="*/ 313933 h 3187837"/>
              <a:gd name="connsiteX1" fmla="*/ 1684603 w 1703063"/>
              <a:gd name="connsiteY1" fmla="*/ 329462 h 3187837"/>
              <a:gd name="connsiteX2" fmla="*/ 17399 w 1703063"/>
              <a:gd name="connsiteY2" fmla="*/ 2905601 h 3187837"/>
              <a:gd name="connsiteX3" fmla="*/ 1703060 w 1703063"/>
              <a:gd name="connsiteY3" fmla="*/ 2883867 h 3187837"/>
              <a:gd name="connsiteX4" fmla="*/ 5 w 1703063"/>
              <a:gd name="connsiteY4" fmla="*/ 313933 h 3187837"/>
              <a:gd name="connsiteX0" fmla="*/ 1 w 1692899"/>
              <a:gd name="connsiteY0" fmla="*/ 313289 h 3181971"/>
              <a:gd name="connsiteX1" fmla="*/ 1684599 w 1692899"/>
              <a:gd name="connsiteY1" fmla="*/ 328818 h 3181971"/>
              <a:gd name="connsiteX2" fmla="*/ 17395 w 1692899"/>
              <a:gd name="connsiteY2" fmla="*/ 2904957 h 3181971"/>
              <a:gd name="connsiteX3" fmla="*/ 1692896 w 1692899"/>
              <a:gd name="connsiteY3" fmla="*/ 2873063 h 3181971"/>
              <a:gd name="connsiteX4" fmla="*/ 1 w 1692899"/>
              <a:gd name="connsiteY4" fmla="*/ 313289 h 3181971"/>
              <a:gd name="connsiteX0" fmla="*/ 1 w 1682736"/>
              <a:gd name="connsiteY0" fmla="*/ 319901 h 3172380"/>
              <a:gd name="connsiteX1" fmla="*/ 1674439 w 1682736"/>
              <a:gd name="connsiteY1" fmla="*/ 320190 h 3172380"/>
              <a:gd name="connsiteX2" fmla="*/ 7235 w 1682736"/>
              <a:gd name="connsiteY2" fmla="*/ 2896329 h 3172380"/>
              <a:gd name="connsiteX3" fmla="*/ 1682736 w 1682736"/>
              <a:gd name="connsiteY3" fmla="*/ 2864435 h 3172380"/>
              <a:gd name="connsiteX4" fmla="*/ 1 w 1682736"/>
              <a:gd name="connsiteY4" fmla="*/ 319901 h 3172380"/>
              <a:gd name="connsiteX0" fmla="*/ 1 w 1682736"/>
              <a:gd name="connsiteY0" fmla="*/ 317043 h 3169522"/>
              <a:gd name="connsiteX1" fmla="*/ 1671899 w 1682736"/>
              <a:gd name="connsiteY1" fmla="*/ 322412 h 3169522"/>
              <a:gd name="connsiteX2" fmla="*/ 7235 w 1682736"/>
              <a:gd name="connsiteY2" fmla="*/ 2893471 h 3169522"/>
              <a:gd name="connsiteX3" fmla="*/ 1682736 w 1682736"/>
              <a:gd name="connsiteY3" fmla="*/ 2861577 h 3169522"/>
              <a:gd name="connsiteX4" fmla="*/ 1 w 1682736"/>
              <a:gd name="connsiteY4" fmla="*/ 317043 h 3169522"/>
              <a:gd name="connsiteX0" fmla="*/ 2 w 1682737"/>
              <a:gd name="connsiteY0" fmla="*/ 319900 h 3172379"/>
              <a:gd name="connsiteX1" fmla="*/ 1669360 w 1682737"/>
              <a:gd name="connsiteY1" fmla="*/ 320189 h 3172379"/>
              <a:gd name="connsiteX2" fmla="*/ 7236 w 1682737"/>
              <a:gd name="connsiteY2" fmla="*/ 2896328 h 3172379"/>
              <a:gd name="connsiteX3" fmla="*/ 1682737 w 1682737"/>
              <a:gd name="connsiteY3" fmla="*/ 2864434 h 3172379"/>
              <a:gd name="connsiteX4" fmla="*/ 2 w 1682737"/>
              <a:gd name="connsiteY4" fmla="*/ 319900 h 3172379"/>
              <a:gd name="connsiteX0" fmla="*/ 1 w 1682736"/>
              <a:gd name="connsiteY0" fmla="*/ 321336 h 3173815"/>
              <a:gd name="connsiteX1" fmla="*/ 1676979 w 1682736"/>
              <a:gd name="connsiteY1" fmla="*/ 319085 h 3173815"/>
              <a:gd name="connsiteX2" fmla="*/ 7235 w 1682736"/>
              <a:gd name="connsiteY2" fmla="*/ 2897764 h 3173815"/>
              <a:gd name="connsiteX3" fmla="*/ 1682736 w 1682736"/>
              <a:gd name="connsiteY3" fmla="*/ 2865870 h 3173815"/>
              <a:gd name="connsiteX4" fmla="*/ 1 w 1682736"/>
              <a:gd name="connsiteY4" fmla="*/ 321336 h 3173815"/>
              <a:gd name="connsiteX0" fmla="*/ 23063 w 1714284"/>
              <a:gd name="connsiteY0" fmla="*/ 346939 h 3199418"/>
              <a:gd name="connsiteX1" fmla="*/ 791852 w 1714284"/>
              <a:gd name="connsiteY1" fmla="*/ 27550 h 3199418"/>
              <a:gd name="connsiteX2" fmla="*/ 1700041 w 1714284"/>
              <a:gd name="connsiteY2" fmla="*/ 344688 h 3199418"/>
              <a:gd name="connsiteX3" fmla="*/ 30297 w 1714284"/>
              <a:gd name="connsiteY3" fmla="*/ 2923367 h 3199418"/>
              <a:gd name="connsiteX4" fmla="*/ 1705798 w 1714284"/>
              <a:gd name="connsiteY4" fmla="*/ 2891473 h 3199418"/>
              <a:gd name="connsiteX5" fmla="*/ 23063 w 1714284"/>
              <a:gd name="connsiteY5" fmla="*/ 346939 h 3199418"/>
              <a:gd name="connsiteX0" fmla="*/ 23063 w 1727052"/>
              <a:gd name="connsiteY0" fmla="*/ 344272 h 3190616"/>
              <a:gd name="connsiteX1" fmla="*/ 791852 w 1727052"/>
              <a:gd name="connsiteY1" fmla="*/ 24883 h 3190616"/>
              <a:gd name="connsiteX2" fmla="*/ 1700041 w 1727052"/>
              <a:gd name="connsiteY2" fmla="*/ 342021 h 3190616"/>
              <a:gd name="connsiteX3" fmla="*/ 1355732 w 1727052"/>
              <a:gd name="connsiteY3" fmla="*/ 893563 h 3190616"/>
              <a:gd name="connsiteX4" fmla="*/ 30297 w 1727052"/>
              <a:gd name="connsiteY4" fmla="*/ 2920700 h 3190616"/>
              <a:gd name="connsiteX5" fmla="*/ 1705798 w 1727052"/>
              <a:gd name="connsiteY5" fmla="*/ 2888806 h 3190616"/>
              <a:gd name="connsiteX6" fmla="*/ 23063 w 1727052"/>
              <a:gd name="connsiteY6" fmla="*/ 344272 h 3190616"/>
              <a:gd name="connsiteX0" fmla="*/ 1677728 w 1698982"/>
              <a:gd name="connsiteY0" fmla="*/ 3013840 h 3336327"/>
              <a:gd name="connsiteX1" fmla="*/ 763782 w 1698982"/>
              <a:gd name="connsiteY1" fmla="*/ 149917 h 3336327"/>
              <a:gd name="connsiteX2" fmla="*/ 1671971 w 1698982"/>
              <a:gd name="connsiteY2" fmla="*/ 467055 h 3336327"/>
              <a:gd name="connsiteX3" fmla="*/ 1327662 w 1698982"/>
              <a:gd name="connsiteY3" fmla="*/ 1018597 h 3336327"/>
              <a:gd name="connsiteX4" fmla="*/ 2227 w 1698982"/>
              <a:gd name="connsiteY4" fmla="*/ 3045734 h 3336327"/>
              <a:gd name="connsiteX5" fmla="*/ 1677728 w 1698982"/>
              <a:gd name="connsiteY5" fmla="*/ 3013840 h 3336327"/>
              <a:gd name="connsiteX0" fmla="*/ 10229 w 1706984"/>
              <a:gd name="connsiteY0" fmla="*/ 3045734 h 3054255"/>
              <a:gd name="connsiteX1" fmla="*/ 771784 w 1706984"/>
              <a:gd name="connsiteY1" fmla="*/ 149917 h 3054255"/>
              <a:gd name="connsiteX2" fmla="*/ 1679973 w 1706984"/>
              <a:gd name="connsiteY2" fmla="*/ 467055 h 3054255"/>
              <a:gd name="connsiteX3" fmla="*/ 1335664 w 1706984"/>
              <a:gd name="connsiteY3" fmla="*/ 1018597 h 3054255"/>
              <a:gd name="connsiteX4" fmla="*/ 10229 w 1706984"/>
              <a:gd name="connsiteY4" fmla="*/ 3045734 h 3054255"/>
              <a:gd name="connsiteX0" fmla="*/ 568711 w 931527"/>
              <a:gd name="connsiteY0" fmla="*/ 887655 h 891864"/>
              <a:gd name="connsiteX1" fmla="*/ 4831 w 931527"/>
              <a:gd name="connsiteY1" fmla="*/ 18975 h 891864"/>
              <a:gd name="connsiteX2" fmla="*/ 913020 w 931527"/>
              <a:gd name="connsiteY2" fmla="*/ 336113 h 891864"/>
              <a:gd name="connsiteX3" fmla="*/ 568711 w 931527"/>
              <a:gd name="connsiteY3" fmla="*/ 887655 h 891864"/>
              <a:gd name="connsiteX0" fmla="*/ 0 w 926932"/>
              <a:gd name="connsiteY0" fmla="*/ 18975 h 979095"/>
              <a:gd name="connsiteX1" fmla="*/ 908189 w 926932"/>
              <a:gd name="connsiteY1" fmla="*/ 336113 h 979095"/>
              <a:gd name="connsiteX2" fmla="*/ 655320 w 926932"/>
              <a:gd name="connsiteY2" fmla="*/ 979095 h 979095"/>
              <a:gd name="connsiteX0" fmla="*/ 0 w 927759"/>
              <a:gd name="connsiteY0" fmla="*/ 21691 h 947521"/>
              <a:gd name="connsiteX1" fmla="*/ 904379 w 927759"/>
              <a:gd name="connsiteY1" fmla="*/ 304539 h 947521"/>
              <a:gd name="connsiteX2" fmla="*/ 651510 w 927759"/>
              <a:gd name="connsiteY2" fmla="*/ 947521 h 947521"/>
              <a:gd name="connsiteX0" fmla="*/ 0 w 927759"/>
              <a:gd name="connsiteY0" fmla="*/ 11850 h 937680"/>
              <a:gd name="connsiteX1" fmla="*/ 904379 w 927759"/>
              <a:gd name="connsiteY1" fmla="*/ 294698 h 937680"/>
              <a:gd name="connsiteX2" fmla="*/ 651510 w 927759"/>
              <a:gd name="connsiteY2" fmla="*/ 937680 h 937680"/>
              <a:gd name="connsiteX0" fmla="*/ 0 w 927759"/>
              <a:gd name="connsiteY0" fmla="*/ 708 h 926538"/>
              <a:gd name="connsiteX1" fmla="*/ 904379 w 927759"/>
              <a:gd name="connsiteY1" fmla="*/ 283556 h 926538"/>
              <a:gd name="connsiteX2" fmla="*/ 651510 w 927759"/>
              <a:gd name="connsiteY2" fmla="*/ 926538 h 926538"/>
              <a:gd name="connsiteX0" fmla="*/ 0 w 927759"/>
              <a:gd name="connsiteY0" fmla="*/ 708 h 926538"/>
              <a:gd name="connsiteX1" fmla="*/ 904379 w 927759"/>
              <a:gd name="connsiteY1" fmla="*/ 283556 h 926538"/>
              <a:gd name="connsiteX2" fmla="*/ 651510 w 927759"/>
              <a:gd name="connsiteY2" fmla="*/ 926538 h 926538"/>
              <a:gd name="connsiteX0" fmla="*/ 0 w 927759"/>
              <a:gd name="connsiteY0" fmla="*/ 708 h 926538"/>
              <a:gd name="connsiteX1" fmla="*/ 904379 w 927759"/>
              <a:gd name="connsiteY1" fmla="*/ 283556 h 926538"/>
              <a:gd name="connsiteX2" fmla="*/ 651510 w 927759"/>
              <a:gd name="connsiteY2" fmla="*/ 926538 h 926538"/>
              <a:gd name="connsiteX0" fmla="*/ 0 w 934136"/>
              <a:gd name="connsiteY0" fmla="*/ 725 h 926555"/>
              <a:gd name="connsiteX1" fmla="*/ 904379 w 934136"/>
              <a:gd name="connsiteY1" fmla="*/ 283573 h 926555"/>
              <a:gd name="connsiteX2" fmla="*/ 651510 w 934136"/>
              <a:gd name="connsiteY2" fmla="*/ 926555 h 926555"/>
              <a:gd name="connsiteX0" fmla="*/ 0 w 934136"/>
              <a:gd name="connsiteY0" fmla="*/ 725 h 926555"/>
              <a:gd name="connsiteX1" fmla="*/ 904379 w 934136"/>
              <a:gd name="connsiteY1" fmla="*/ 283573 h 926555"/>
              <a:gd name="connsiteX2" fmla="*/ 651510 w 934136"/>
              <a:gd name="connsiteY2" fmla="*/ 926555 h 926555"/>
              <a:gd name="connsiteX0" fmla="*/ 0 w 930055"/>
              <a:gd name="connsiteY0" fmla="*/ 714 h 934164"/>
              <a:gd name="connsiteX1" fmla="*/ 904379 w 930055"/>
              <a:gd name="connsiteY1" fmla="*/ 283562 h 934164"/>
              <a:gd name="connsiteX2" fmla="*/ 670560 w 930055"/>
              <a:gd name="connsiteY2" fmla="*/ 934164 h 934164"/>
              <a:gd name="connsiteX0" fmla="*/ 0 w 934081"/>
              <a:gd name="connsiteY0" fmla="*/ 633 h 956943"/>
              <a:gd name="connsiteX1" fmla="*/ 908189 w 934081"/>
              <a:gd name="connsiteY1" fmla="*/ 306341 h 956943"/>
              <a:gd name="connsiteX2" fmla="*/ 674370 w 934081"/>
              <a:gd name="connsiteY2" fmla="*/ 956943 h 956943"/>
              <a:gd name="connsiteX0" fmla="*/ 0 w 934081"/>
              <a:gd name="connsiteY0" fmla="*/ 0 h 956310"/>
              <a:gd name="connsiteX1" fmla="*/ 908189 w 934081"/>
              <a:gd name="connsiteY1" fmla="*/ 305708 h 956310"/>
              <a:gd name="connsiteX2" fmla="*/ 674370 w 934081"/>
              <a:gd name="connsiteY2" fmla="*/ 956310 h 956310"/>
              <a:gd name="connsiteX0" fmla="*/ 0 w 934081"/>
              <a:gd name="connsiteY0" fmla="*/ 13442 h 969752"/>
              <a:gd name="connsiteX1" fmla="*/ 216938 w 934081"/>
              <a:gd name="connsiteY1" fmla="*/ 25773 h 969752"/>
              <a:gd name="connsiteX2" fmla="*/ 908189 w 934081"/>
              <a:gd name="connsiteY2" fmla="*/ 319150 h 969752"/>
              <a:gd name="connsiteX3" fmla="*/ 674370 w 934081"/>
              <a:gd name="connsiteY3" fmla="*/ 969752 h 969752"/>
              <a:gd name="connsiteX0" fmla="*/ 0 w 717143"/>
              <a:gd name="connsiteY0" fmla="*/ 0 h 943979"/>
              <a:gd name="connsiteX1" fmla="*/ 691251 w 717143"/>
              <a:gd name="connsiteY1" fmla="*/ 293377 h 943979"/>
              <a:gd name="connsiteX2" fmla="*/ 457432 w 717143"/>
              <a:gd name="connsiteY2" fmla="*/ 943979 h 943979"/>
              <a:gd name="connsiteX0" fmla="*/ 0 w 717143"/>
              <a:gd name="connsiteY0" fmla="*/ 5546 h 949525"/>
              <a:gd name="connsiteX1" fmla="*/ 691251 w 717143"/>
              <a:gd name="connsiteY1" fmla="*/ 298923 h 949525"/>
              <a:gd name="connsiteX2" fmla="*/ 457432 w 717143"/>
              <a:gd name="connsiteY2" fmla="*/ 949525 h 949525"/>
              <a:gd name="connsiteX0" fmla="*/ 0 w 717143"/>
              <a:gd name="connsiteY0" fmla="*/ 95 h 944074"/>
              <a:gd name="connsiteX1" fmla="*/ 691251 w 717143"/>
              <a:gd name="connsiteY1" fmla="*/ 293472 h 944074"/>
              <a:gd name="connsiteX2" fmla="*/ 457432 w 717143"/>
              <a:gd name="connsiteY2" fmla="*/ 944074 h 944074"/>
              <a:gd name="connsiteX0" fmla="*/ 0 w 717143"/>
              <a:gd name="connsiteY0" fmla="*/ 42 h 944021"/>
              <a:gd name="connsiteX1" fmla="*/ 691251 w 717143"/>
              <a:gd name="connsiteY1" fmla="*/ 293419 h 944021"/>
              <a:gd name="connsiteX2" fmla="*/ 457432 w 717143"/>
              <a:gd name="connsiteY2" fmla="*/ 944021 h 94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7143" h="944021">
                <a:moveTo>
                  <a:pt x="0" y="42"/>
                </a:moveTo>
                <a:cubicBezTo>
                  <a:pt x="380890" y="-2756"/>
                  <a:pt x="615012" y="136089"/>
                  <a:pt x="691251" y="293419"/>
                </a:cubicBezTo>
                <a:cubicBezTo>
                  <a:pt x="803646" y="452804"/>
                  <a:pt x="517357" y="905437"/>
                  <a:pt x="457432" y="944021"/>
                </a:cubicBezTo>
              </a:path>
            </a:pathLst>
          </a:custGeom>
          <a:noFill/>
          <a:ln w="38100" cap="rnd">
            <a:solidFill>
              <a:schemeClr val="bg1">
                <a:lumMod val="75000"/>
                <a:alpha val="80000"/>
              </a:schemeClr>
            </a:solidFill>
            <a:round/>
            <a:headEnd type="none"/>
            <a:tailEnd type="triangl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 rot="664585">
            <a:off x="7716268" y="1271899"/>
            <a:ext cx="487680" cy="487680"/>
          </a:xfrm>
          <a:prstGeom prst="ellipse">
            <a:avLst/>
          </a:prstGeom>
          <a:gradFill flip="none" rotWithShape="1">
            <a:gsLst>
              <a:gs pos="15000">
                <a:srgbClr val="89CCFB"/>
              </a:gs>
              <a:gs pos="60000">
                <a:srgbClr val="2F56F7"/>
              </a:gs>
              <a:gs pos="100000">
                <a:srgbClr val="0F13B9"/>
              </a:gs>
            </a:gsLst>
            <a:path path="rect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rot="1101072" flipH="1" flipV="1">
            <a:off x="3887540" y="3413760"/>
            <a:ext cx="487680" cy="487680"/>
          </a:xfrm>
          <a:prstGeom prst="ellipse">
            <a:avLst/>
          </a:prstGeom>
          <a:gradFill flip="none" rotWithShape="1">
            <a:gsLst>
              <a:gs pos="15000">
                <a:srgbClr val="89CCFB"/>
              </a:gs>
              <a:gs pos="60000">
                <a:srgbClr val="2F56F7"/>
              </a:gs>
              <a:gs pos="100000">
                <a:srgbClr val="0F13B9"/>
              </a:gs>
            </a:gsLst>
            <a:path path="rect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7716268" y="1931325"/>
            <a:ext cx="2160000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/>
            <a:r>
              <a:rPr lang="zh-CN" altLang="en-US" sz="28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行动 </a:t>
            </a:r>
            <a:r>
              <a:rPr lang="en-US" altLang="zh-CN" sz="16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Action</a:t>
            </a:r>
            <a:endParaRPr lang="zh-CN" altLang="en-US" sz="2800" spc="100" dirty="0">
              <a:gradFill>
                <a:gsLst>
                  <a:gs pos="0">
                    <a:srgbClr val="0F13B9"/>
                  </a:gs>
                  <a:gs pos="100000">
                    <a:srgbClr val="2328EE"/>
                  </a:gs>
                  <a:gs pos="57000">
                    <a:srgbClr val="2F56F7"/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7716268" y="2676336"/>
            <a:ext cx="3600000" cy="8175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purus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lectus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malesuada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libero,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eros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quis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1700460" y="4064209"/>
            <a:ext cx="2674760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hangingPunct="0"/>
            <a:r>
              <a:rPr lang="zh-CN" altLang="en-US" sz="28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分享 </a:t>
            </a:r>
            <a:r>
              <a:rPr lang="en-US" altLang="zh-CN" sz="1600" spc="100" dirty="0">
                <a:gradFill>
                  <a:gsLst>
                    <a:gs pos="0">
                      <a:srgbClr val="0F13B9"/>
                    </a:gs>
                    <a:gs pos="100000">
                      <a:srgbClr val="2328EE"/>
                    </a:gs>
                    <a:gs pos="57000">
                      <a:srgbClr val="2F56F7"/>
                    </a:gs>
                  </a:gsLst>
                  <a:lin ang="16800000" scaled="0"/>
                </a:gradFill>
                <a:cs typeface="+mn-ea"/>
                <a:sym typeface="+mn-lt"/>
              </a:rPr>
              <a:t>Share</a:t>
            </a:r>
            <a:endParaRPr lang="zh-CN" altLang="en-US" sz="2000" spc="100" dirty="0">
              <a:gradFill>
                <a:gsLst>
                  <a:gs pos="0">
                    <a:srgbClr val="0F13B9"/>
                  </a:gs>
                  <a:gs pos="100000">
                    <a:srgbClr val="2328EE"/>
                  </a:gs>
                  <a:gs pos="57000">
                    <a:srgbClr val="2F56F7"/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775220" y="4809220"/>
            <a:ext cx="3600000" cy="8175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9" name="任意多边形 48"/>
          <p:cNvSpPr/>
          <p:nvPr/>
        </p:nvSpPr>
        <p:spPr>
          <a:xfrm>
            <a:off x="5254632" y="1901085"/>
            <a:ext cx="1682736" cy="3173815"/>
          </a:xfrm>
          <a:custGeom>
            <a:avLst/>
            <a:gdLst>
              <a:gd name="connsiteX0" fmla="*/ 512025 w 2054399"/>
              <a:gd name="connsiteY0" fmla="*/ 261911 h 2514845"/>
              <a:gd name="connsiteX1" fmla="*/ 1588470 w 2054399"/>
              <a:gd name="connsiteY1" fmla="*/ 238761 h 2514845"/>
              <a:gd name="connsiteX2" fmla="*/ 2739 w 2054399"/>
              <a:gd name="connsiteY2" fmla="*/ 2171734 h 2514845"/>
              <a:gd name="connsiteX3" fmla="*/ 2051458 w 2054399"/>
              <a:gd name="connsiteY3" fmla="*/ 2333779 h 2514845"/>
              <a:gd name="connsiteX4" fmla="*/ 512025 w 2054399"/>
              <a:gd name="connsiteY4" fmla="*/ 261911 h 2514845"/>
              <a:gd name="connsiteX0" fmla="*/ 512025 w 1834864"/>
              <a:gd name="connsiteY0" fmla="*/ 250619 h 2400003"/>
              <a:gd name="connsiteX1" fmla="*/ 1588470 w 1834864"/>
              <a:gd name="connsiteY1" fmla="*/ 227469 h 2400003"/>
              <a:gd name="connsiteX2" fmla="*/ 2739 w 1834864"/>
              <a:gd name="connsiteY2" fmla="*/ 2160442 h 2400003"/>
              <a:gd name="connsiteX3" fmla="*/ 1831540 w 1834864"/>
              <a:gd name="connsiteY3" fmla="*/ 2137293 h 2400003"/>
              <a:gd name="connsiteX4" fmla="*/ 512025 w 1834864"/>
              <a:gd name="connsiteY4" fmla="*/ 250619 h 2400003"/>
              <a:gd name="connsiteX0" fmla="*/ 338673 w 1659898"/>
              <a:gd name="connsiteY0" fmla="*/ 249871 h 2392351"/>
              <a:gd name="connsiteX1" fmla="*/ 1415118 w 1659898"/>
              <a:gd name="connsiteY1" fmla="*/ 226721 h 2392351"/>
              <a:gd name="connsiteX2" fmla="*/ 3007 w 1659898"/>
              <a:gd name="connsiteY2" fmla="*/ 2148119 h 2392351"/>
              <a:gd name="connsiteX3" fmla="*/ 1658188 w 1659898"/>
              <a:gd name="connsiteY3" fmla="*/ 2136545 h 2392351"/>
              <a:gd name="connsiteX4" fmla="*/ 338673 w 1659898"/>
              <a:gd name="connsiteY4" fmla="*/ 249871 h 2392351"/>
              <a:gd name="connsiteX0" fmla="*/ 338926 w 1660175"/>
              <a:gd name="connsiteY0" fmla="*/ 223782 h 2366262"/>
              <a:gd name="connsiteX1" fmla="*/ 1299624 w 1660175"/>
              <a:gd name="connsiteY1" fmla="*/ 246931 h 2366262"/>
              <a:gd name="connsiteX2" fmla="*/ 3260 w 1660175"/>
              <a:gd name="connsiteY2" fmla="*/ 2122030 h 2366262"/>
              <a:gd name="connsiteX3" fmla="*/ 1658441 w 1660175"/>
              <a:gd name="connsiteY3" fmla="*/ 2110456 h 2366262"/>
              <a:gd name="connsiteX4" fmla="*/ 338926 w 1660175"/>
              <a:gd name="connsiteY4" fmla="*/ 223782 h 2366262"/>
              <a:gd name="connsiteX0" fmla="*/ 1895 w 1679556"/>
              <a:gd name="connsiteY0" fmla="*/ 94557 h 2876441"/>
              <a:gd name="connsiteX1" fmla="*/ 1320733 w 1679556"/>
              <a:gd name="connsiteY1" fmla="*/ 719686 h 2876441"/>
              <a:gd name="connsiteX2" fmla="*/ 24369 w 1679556"/>
              <a:gd name="connsiteY2" fmla="*/ 2594785 h 2876441"/>
              <a:gd name="connsiteX3" fmla="*/ 1679550 w 1679556"/>
              <a:gd name="connsiteY3" fmla="*/ 2583211 h 2876441"/>
              <a:gd name="connsiteX4" fmla="*/ 1895 w 1679556"/>
              <a:gd name="connsiteY4" fmla="*/ 94557 h 2876441"/>
              <a:gd name="connsiteX0" fmla="*/ 1 w 1684605"/>
              <a:gd name="connsiteY0" fmla="*/ 303149 h 3085033"/>
              <a:gd name="connsiteX1" fmla="*/ 1684599 w 1684605"/>
              <a:gd name="connsiteY1" fmla="*/ 318678 h 3085033"/>
              <a:gd name="connsiteX2" fmla="*/ 22475 w 1684605"/>
              <a:gd name="connsiteY2" fmla="*/ 2803377 h 3085033"/>
              <a:gd name="connsiteX3" fmla="*/ 1677656 w 1684605"/>
              <a:gd name="connsiteY3" fmla="*/ 2791803 h 3085033"/>
              <a:gd name="connsiteX4" fmla="*/ 1 w 1684605"/>
              <a:gd name="connsiteY4" fmla="*/ 303149 h 3085033"/>
              <a:gd name="connsiteX0" fmla="*/ 1 w 1684602"/>
              <a:gd name="connsiteY0" fmla="*/ 308799 h 3143704"/>
              <a:gd name="connsiteX1" fmla="*/ 1684599 w 1684602"/>
              <a:gd name="connsiteY1" fmla="*/ 324328 h 3143704"/>
              <a:gd name="connsiteX2" fmla="*/ 17395 w 1684602"/>
              <a:gd name="connsiteY2" fmla="*/ 2900467 h 3143704"/>
              <a:gd name="connsiteX3" fmla="*/ 1677656 w 1684602"/>
              <a:gd name="connsiteY3" fmla="*/ 2797453 h 3143704"/>
              <a:gd name="connsiteX4" fmla="*/ 1 w 1684602"/>
              <a:gd name="connsiteY4" fmla="*/ 308799 h 3143704"/>
              <a:gd name="connsiteX0" fmla="*/ 13 w 1718311"/>
              <a:gd name="connsiteY0" fmla="*/ 314576 h 3193800"/>
              <a:gd name="connsiteX1" fmla="*/ 1684611 w 1718311"/>
              <a:gd name="connsiteY1" fmla="*/ 330105 h 3193800"/>
              <a:gd name="connsiteX2" fmla="*/ 17407 w 1718311"/>
              <a:gd name="connsiteY2" fmla="*/ 2906244 h 3193800"/>
              <a:gd name="connsiteX3" fmla="*/ 1718308 w 1718311"/>
              <a:gd name="connsiteY3" fmla="*/ 2894670 h 3193800"/>
              <a:gd name="connsiteX4" fmla="*/ 13 w 1718311"/>
              <a:gd name="connsiteY4" fmla="*/ 314576 h 3193800"/>
              <a:gd name="connsiteX0" fmla="*/ 5 w 1703063"/>
              <a:gd name="connsiteY0" fmla="*/ 313933 h 3187837"/>
              <a:gd name="connsiteX1" fmla="*/ 1684603 w 1703063"/>
              <a:gd name="connsiteY1" fmla="*/ 329462 h 3187837"/>
              <a:gd name="connsiteX2" fmla="*/ 17399 w 1703063"/>
              <a:gd name="connsiteY2" fmla="*/ 2905601 h 3187837"/>
              <a:gd name="connsiteX3" fmla="*/ 1703060 w 1703063"/>
              <a:gd name="connsiteY3" fmla="*/ 2883867 h 3187837"/>
              <a:gd name="connsiteX4" fmla="*/ 5 w 1703063"/>
              <a:gd name="connsiteY4" fmla="*/ 313933 h 3187837"/>
              <a:gd name="connsiteX0" fmla="*/ 1 w 1692899"/>
              <a:gd name="connsiteY0" fmla="*/ 313289 h 3181971"/>
              <a:gd name="connsiteX1" fmla="*/ 1684599 w 1692899"/>
              <a:gd name="connsiteY1" fmla="*/ 328818 h 3181971"/>
              <a:gd name="connsiteX2" fmla="*/ 17395 w 1692899"/>
              <a:gd name="connsiteY2" fmla="*/ 2904957 h 3181971"/>
              <a:gd name="connsiteX3" fmla="*/ 1692896 w 1692899"/>
              <a:gd name="connsiteY3" fmla="*/ 2873063 h 3181971"/>
              <a:gd name="connsiteX4" fmla="*/ 1 w 1692899"/>
              <a:gd name="connsiteY4" fmla="*/ 313289 h 3181971"/>
              <a:gd name="connsiteX0" fmla="*/ 1 w 1682736"/>
              <a:gd name="connsiteY0" fmla="*/ 319901 h 3172380"/>
              <a:gd name="connsiteX1" fmla="*/ 1674439 w 1682736"/>
              <a:gd name="connsiteY1" fmla="*/ 320190 h 3172380"/>
              <a:gd name="connsiteX2" fmla="*/ 7235 w 1682736"/>
              <a:gd name="connsiteY2" fmla="*/ 2896329 h 3172380"/>
              <a:gd name="connsiteX3" fmla="*/ 1682736 w 1682736"/>
              <a:gd name="connsiteY3" fmla="*/ 2864435 h 3172380"/>
              <a:gd name="connsiteX4" fmla="*/ 1 w 1682736"/>
              <a:gd name="connsiteY4" fmla="*/ 319901 h 3172380"/>
              <a:gd name="connsiteX0" fmla="*/ 1 w 1682736"/>
              <a:gd name="connsiteY0" fmla="*/ 317043 h 3169522"/>
              <a:gd name="connsiteX1" fmla="*/ 1671899 w 1682736"/>
              <a:gd name="connsiteY1" fmla="*/ 322412 h 3169522"/>
              <a:gd name="connsiteX2" fmla="*/ 7235 w 1682736"/>
              <a:gd name="connsiteY2" fmla="*/ 2893471 h 3169522"/>
              <a:gd name="connsiteX3" fmla="*/ 1682736 w 1682736"/>
              <a:gd name="connsiteY3" fmla="*/ 2861577 h 3169522"/>
              <a:gd name="connsiteX4" fmla="*/ 1 w 1682736"/>
              <a:gd name="connsiteY4" fmla="*/ 317043 h 3169522"/>
              <a:gd name="connsiteX0" fmla="*/ 2 w 1682737"/>
              <a:gd name="connsiteY0" fmla="*/ 319900 h 3172379"/>
              <a:gd name="connsiteX1" fmla="*/ 1669360 w 1682737"/>
              <a:gd name="connsiteY1" fmla="*/ 320189 h 3172379"/>
              <a:gd name="connsiteX2" fmla="*/ 7236 w 1682737"/>
              <a:gd name="connsiteY2" fmla="*/ 2896328 h 3172379"/>
              <a:gd name="connsiteX3" fmla="*/ 1682737 w 1682737"/>
              <a:gd name="connsiteY3" fmla="*/ 2864434 h 3172379"/>
              <a:gd name="connsiteX4" fmla="*/ 2 w 1682737"/>
              <a:gd name="connsiteY4" fmla="*/ 319900 h 3172379"/>
              <a:gd name="connsiteX0" fmla="*/ 1 w 1682736"/>
              <a:gd name="connsiteY0" fmla="*/ 321336 h 3173815"/>
              <a:gd name="connsiteX1" fmla="*/ 1676979 w 1682736"/>
              <a:gd name="connsiteY1" fmla="*/ 319085 h 3173815"/>
              <a:gd name="connsiteX2" fmla="*/ 7235 w 1682736"/>
              <a:gd name="connsiteY2" fmla="*/ 2897764 h 3173815"/>
              <a:gd name="connsiteX3" fmla="*/ 1682736 w 1682736"/>
              <a:gd name="connsiteY3" fmla="*/ 2865870 h 3173815"/>
              <a:gd name="connsiteX4" fmla="*/ 1 w 1682736"/>
              <a:gd name="connsiteY4" fmla="*/ 321336 h 317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2736" h="3173815">
                <a:moveTo>
                  <a:pt x="1" y="321336"/>
                </a:moveTo>
                <a:cubicBezTo>
                  <a:pt x="-958" y="-103128"/>
                  <a:pt x="1675773" y="-110320"/>
                  <a:pt x="1676979" y="319085"/>
                </a:cubicBezTo>
                <a:cubicBezTo>
                  <a:pt x="1678185" y="748490"/>
                  <a:pt x="-69930" y="2548594"/>
                  <a:pt x="7235" y="2897764"/>
                </a:cubicBezTo>
                <a:cubicBezTo>
                  <a:pt x="84400" y="3246934"/>
                  <a:pt x="1683942" y="3295275"/>
                  <a:pt x="1682736" y="2865870"/>
                </a:cubicBezTo>
                <a:cubicBezTo>
                  <a:pt x="1681530" y="2436465"/>
                  <a:pt x="960" y="745800"/>
                  <a:pt x="1" y="321336"/>
                </a:cubicBezTo>
                <a:close/>
              </a:path>
            </a:pathLst>
          </a:custGeom>
          <a:noFill/>
          <a:ln w="327025">
            <a:gradFill flip="none" rotWithShape="1">
              <a:gsLst>
                <a:gs pos="0">
                  <a:srgbClr val="232EEE">
                    <a:lumMod val="77000"/>
                    <a:lumOff val="23000"/>
                  </a:srgbClr>
                </a:gs>
                <a:gs pos="50000">
                  <a:srgbClr val="0F13B9">
                    <a:lumMod val="100000"/>
                  </a:srgbClr>
                </a:gs>
                <a:gs pos="38000">
                  <a:srgbClr val="232EEE">
                    <a:lumMod val="90000"/>
                  </a:srgbClr>
                </a:gs>
                <a:gs pos="64000">
                  <a:srgbClr val="2F56F7">
                    <a:lumMod val="90000"/>
                  </a:srgb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5568675" y="2211888"/>
            <a:ext cx="1080000" cy="52431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28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55</a:t>
            </a:r>
            <a:r>
              <a:rPr lang="en-US" altLang="zh-CN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2800" spc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5568675" y="4221865"/>
            <a:ext cx="1080000" cy="52431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28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45</a:t>
            </a:r>
            <a:r>
              <a:rPr lang="en-US" altLang="zh-CN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endParaRPr lang="en-US" altLang="zh-CN" sz="2800" spc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4569126" y="375416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spc="100" dirty="0">
                <a:solidFill>
                  <a:srgbClr val="232EEE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76" name="任意多边形 75"/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A37D93D3-B023-4C5A-87B6-A972023A2C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787" y="312464"/>
            <a:ext cx="1817213" cy="57849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7E425A88-3025-4FBC-A3A9-18F5C07C89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12464"/>
            <a:ext cx="1817213" cy="578494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29CB324C-6851-455D-AF31-33CD4450EEA4}"/>
              </a:ext>
            </a:extLst>
          </p:cNvPr>
          <p:cNvGrpSpPr/>
          <p:nvPr/>
        </p:nvGrpSpPr>
        <p:grpSpPr>
          <a:xfrm>
            <a:off x="1642601" y="583987"/>
            <a:ext cx="2756456" cy="136853"/>
            <a:chOff x="1642601" y="583987"/>
            <a:chExt cx="2756456" cy="136853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BA4B51B-2303-4DAF-BAAA-E018DDE40A57}"/>
                </a:ext>
              </a:extLst>
            </p:cNvPr>
            <p:cNvSpPr/>
            <p:nvPr/>
          </p:nvSpPr>
          <p:spPr>
            <a:xfrm rot="120000" flipV="1">
              <a:off x="164260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BA35899-D903-45F1-BA8B-84E2C1C4D93A}"/>
                </a:ext>
              </a:extLst>
            </p:cNvPr>
            <p:cNvSpPr/>
            <p:nvPr/>
          </p:nvSpPr>
          <p:spPr>
            <a:xfrm rot="120000" flipV="1">
              <a:off x="1844109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E8B1D2FC-2EAB-4237-9B02-E5AE876DFF7D}"/>
                </a:ext>
              </a:extLst>
            </p:cNvPr>
            <p:cNvSpPr/>
            <p:nvPr/>
          </p:nvSpPr>
          <p:spPr>
            <a:xfrm rot="120000" flipV="1">
              <a:off x="204561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906C940F-9F93-4F66-81E5-C097FF0C5C66}"/>
                </a:ext>
              </a:extLst>
            </p:cNvPr>
            <p:cNvSpPr/>
            <p:nvPr/>
          </p:nvSpPr>
          <p:spPr>
            <a:xfrm rot="120000" flipV="1">
              <a:off x="2247125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02609596-BD95-45DC-BE72-81553DCD593E}"/>
                </a:ext>
              </a:extLst>
            </p:cNvPr>
            <p:cNvSpPr/>
            <p:nvPr/>
          </p:nvSpPr>
          <p:spPr>
            <a:xfrm rot="120000" flipV="1">
              <a:off x="244863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EF38F9F7-24F7-4309-AD57-7AA8FDE7DD85}"/>
                </a:ext>
              </a:extLst>
            </p:cNvPr>
            <p:cNvSpPr/>
            <p:nvPr/>
          </p:nvSpPr>
          <p:spPr>
            <a:xfrm rot="120000" flipV="1">
              <a:off x="265014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4D762EB4-0207-4FD4-B27F-721BE3764402}"/>
                </a:ext>
              </a:extLst>
            </p:cNvPr>
            <p:cNvSpPr/>
            <p:nvPr/>
          </p:nvSpPr>
          <p:spPr>
            <a:xfrm rot="120000" flipV="1">
              <a:off x="285164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F4B50E8-80E3-4EAD-B296-D036D5923DD0}"/>
                </a:ext>
              </a:extLst>
            </p:cNvPr>
            <p:cNvSpPr/>
            <p:nvPr/>
          </p:nvSpPr>
          <p:spPr>
            <a:xfrm rot="120000" flipV="1">
              <a:off x="305315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EF73A4C-A3EE-434F-93D8-3358F6A76DC4}"/>
                </a:ext>
              </a:extLst>
            </p:cNvPr>
            <p:cNvSpPr/>
            <p:nvPr/>
          </p:nvSpPr>
          <p:spPr>
            <a:xfrm rot="120000" flipV="1">
              <a:off x="325466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B50AE05B-777D-497F-8A23-1B727064D1B5}"/>
                </a:ext>
              </a:extLst>
            </p:cNvPr>
            <p:cNvSpPr/>
            <p:nvPr/>
          </p:nvSpPr>
          <p:spPr>
            <a:xfrm rot="120000" flipV="1">
              <a:off x="345617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415C89AF-DE69-4AFB-A818-6A127995045D}"/>
                </a:ext>
              </a:extLst>
            </p:cNvPr>
            <p:cNvSpPr/>
            <p:nvPr/>
          </p:nvSpPr>
          <p:spPr>
            <a:xfrm rot="120000" flipV="1">
              <a:off x="3657681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423FBD89-5C1C-4B25-8CC4-FA289C263CEB}"/>
                </a:ext>
              </a:extLst>
            </p:cNvPr>
            <p:cNvSpPr/>
            <p:nvPr/>
          </p:nvSpPr>
          <p:spPr>
            <a:xfrm rot="120000" flipV="1">
              <a:off x="385918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2067BB30-D773-4C92-82DA-8A352E97E0C6}"/>
                </a:ext>
              </a:extLst>
            </p:cNvPr>
            <p:cNvSpPr/>
            <p:nvPr/>
          </p:nvSpPr>
          <p:spPr>
            <a:xfrm rot="120000" flipV="1">
              <a:off x="4060697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853ACDF5-0FE2-4693-9B7F-7A8EB0730A78}"/>
                </a:ext>
              </a:extLst>
            </p:cNvPr>
            <p:cNvSpPr/>
            <p:nvPr/>
          </p:nvSpPr>
          <p:spPr>
            <a:xfrm rot="120000" flipV="1">
              <a:off x="426220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D1FCDBEC-A48F-4E79-8048-DBCDB05D10BD}"/>
              </a:ext>
            </a:extLst>
          </p:cNvPr>
          <p:cNvGrpSpPr/>
          <p:nvPr/>
        </p:nvGrpSpPr>
        <p:grpSpPr>
          <a:xfrm>
            <a:off x="7789401" y="583987"/>
            <a:ext cx="2756456" cy="136853"/>
            <a:chOff x="1642601" y="583987"/>
            <a:chExt cx="2756456" cy="136853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30C8CD9B-C373-462D-ADD9-211AC9DBF2E2}"/>
                </a:ext>
              </a:extLst>
            </p:cNvPr>
            <p:cNvSpPr/>
            <p:nvPr/>
          </p:nvSpPr>
          <p:spPr>
            <a:xfrm rot="120000" flipV="1">
              <a:off x="164260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8F2B7322-BA39-4E15-9675-C8DBE6625769}"/>
                </a:ext>
              </a:extLst>
            </p:cNvPr>
            <p:cNvSpPr/>
            <p:nvPr/>
          </p:nvSpPr>
          <p:spPr>
            <a:xfrm rot="120000" flipV="1">
              <a:off x="1844109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3B540A2C-6007-461A-B782-F01A4EC40777}"/>
                </a:ext>
              </a:extLst>
            </p:cNvPr>
            <p:cNvSpPr/>
            <p:nvPr/>
          </p:nvSpPr>
          <p:spPr>
            <a:xfrm rot="120000" flipV="1">
              <a:off x="204561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7616188A-8095-45DE-A695-AA71CCD8CBCA}"/>
                </a:ext>
              </a:extLst>
            </p:cNvPr>
            <p:cNvSpPr/>
            <p:nvPr/>
          </p:nvSpPr>
          <p:spPr>
            <a:xfrm rot="120000" flipV="1">
              <a:off x="2247125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D86391A9-9097-4584-87AD-900803C2A4D0}"/>
                </a:ext>
              </a:extLst>
            </p:cNvPr>
            <p:cNvSpPr/>
            <p:nvPr/>
          </p:nvSpPr>
          <p:spPr>
            <a:xfrm rot="120000" flipV="1">
              <a:off x="244863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6606953D-950E-4CC9-A939-AF35E8BE3E27}"/>
                </a:ext>
              </a:extLst>
            </p:cNvPr>
            <p:cNvSpPr/>
            <p:nvPr/>
          </p:nvSpPr>
          <p:spPr>
            <a:xfrm rot="120000" flipV="1">
              <a:off x="2650141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AEDF72BF-A652-45CA-A0C2-C190F3BA205D}"/>
                </a:ext>
              </a:extLst>
            </p:cNvPr>
            <p:cNvSpPr/>
            <p:nvPr/>
          </p:nvSpPr>
          <p:spPr>
            <a:xfrm rot="120000" flipV="1">
              <a:off x="285164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259038B5-5147-4C35-865C-24EFAE5209DC}"/>
                </a:ext>
              </a:extLst>
            </p:cNvPr>
            <p:cNvSpPr/>
            <p:nvPr/>
          </p:nvSpPr>
          <p:spPr>
            <a:xfrm rot="120000" flipV="1">
              <a:off x="3053157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C851800A-0975-4D4C-8C37-2FFD9C55E040}"/>
                </a:ext>
              </a:extLst>
            </p:cNvPr>
            <p:cNvSpPr/>
            <p:nvPr/>
          </p:nvSpPr>
          <p:spPr>
            <a:xfrm rot="120000" flipV="1">
              <a:off x="325466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289CBAFA-1E4F-4D8A-A91C-A9F2BB151896}"/>
                </a:ext>
              </a:extLst>
            </p:cNvPr>
            <p:cNvSpPr/>
            <p:nvPr/>
          </p:nvSpPr>
          <p:spPr>
            <a:xfrm rot="120000" flipV="1">
              <a:off x="3456173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574EC998-D915-4EC4-8ACB-795B5AEC7CA4}"/>
                </a:ext>
              </a:extLst>
            </p:cNvPr>
            <p:cNvSpPr/>
            <p:nvPr/>
          </p:nvSpPr>
          <p:spPr>
            <a:xfrm rot="120000" flipV="1">
              <a:off x="3657681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A6368AA7-F5C8-4A63-9CFA-16D3EE0CB676}"/>
                </a:ext>
              </a:extLst>
            </p:cNvPr>
            <p:cNvSpPr/>
            <p:nvPr/>
          </p:nvSpPr>
          <p:spPr>
            <a:xfrm rot="120000" flipV="1">
              <a:off x="3859189" y="583987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766EFDA-C511-4EB8-998D-A5498A7DB41A}"/>
                </a:ext>
              </a:extLst>
            </p:cNvPr>
            <p:cNvSpPr/>
            <p:nvPr/>
          </p:nvSpPr>
          <p:spPr>
            <a:xfrm rot="120000" flipV="1">
              <a:off x="4060697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A863C8DD-8050-49AD-B457-3C0A3DCD0E29}"/>
                </a:ext>
              </a:extLst>
            </p:cNvPr>
            <p:cNvSpPr/>
            <p:nvPr/>
          </p:nvSpPr>
          <p:spPr>
            <a:xfrm rot="120000" flipV="1">
              <a:off x="4262205" y="583988"/>
              <a:ext cx="136852" cy="136852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5841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left-quotes_39368"/>
          <p:cNvSpPr>
            <a:spLocks noChangeAspect="1"/>
          </p:cNvSpPr>
          <p:nvPr/>
        </p:nvSpPr>
        <p:spPr bwMode="auto">
          <a:xfrm>
            <a:off x="3889105" y="465724"/>
            <a:ext cx="256955" cy="249216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98000">
                <a:srgbClr val="2695EB">
                  <a:lumMod val="90000"/>
                  <a:alpha val="80000"/>
                </a:srgbClr>
              </a:gs>
            </a:gsLst>
            <a:lin ang="168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268623" cy="3241106"/>
          </a:xfrm>
          <a:prstGeom prst="rect">
            <a:avLst/>
          </a:prstGeom>
          <a:gradFill flip="none" rotWithShape="1"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90142" y="2460467"/>
            <a:ext cx="2888338" cy="430887"/>
          </a:xfrm>
          <a:prstGeom prst="rect">
            <a:avLst/>
          </a:prstGeom>
          <a:noFill/>
          <a:ln w="19050" cap="rnd">
            <a:noFill/>
          </a:ln>
        </p:spPr>
        <p:txBody>
          <a:bodyPr wrap="square" lIns="0" tIns="0" rIns="0" bIns="0" rtlCol="0" anchor="ctr" anchorCtr="1">
            <a:spAutoFit/>
          </a:bodyPr>
          <a:lstStyle/>
          <a:p>
            <a:pPr algn="dist"/>
            <a:r>
              <a:rPr lang="en-US" altLang="zh-CN" sz="2800" dirty="0">
                <a:gradFill flip="none" rotWithShape="1">
                  <a:gsLst>
                    <a:gs pos="0">
                      <a:schemeClr val="bg1">
                        <a:alpha val="70000"/>
                      </a:schemeClr>
                    </a:gs>
                    <a:gs pos="98000">
                      <a:srgbClr val="232EEE">
                        <a:alpha val="0"/>
                        <a:lumMod val="70000"/>
                        <a:lumOff val="30000"/>
                      </a:srgbClr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RESULT</a:t>
            </a:r>
            <a:endParaRPr lang="zh-CN" altLang="en-US" sz="2800" dirty="0">
              <a:gradFill flip="none" rotWithShape="1">
                <a:gsLst>
                  <a:gs pos="0">
                    <a:schemeClr val="bg1">
                      <a:alpha val="70000"/>
                    </a:schemeClr>
                  </a:gs>
                  <a:gs pos="98000">
                    <a:srgbClr val="232EEE">
                      <a:alpha val="0"/>
                      <a:lumMod val="70000"/>
                      <a:lumOff val="30000"/>
                    </a:srgbClr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0" y="2953106"/>
            <a:ext cx="3268623" cy="3904894"/>
          </a:xfrm>
          <a:custGeom>
            <a:avLst/>
            <a:gdLst>
              <a:gd name="connsiteX0" fmla="*/ 1406769 w 2813538"/>
              <a:gd name="connsiteY0" fmla="*/ 0 h 3904894"/>
              <a:gd name="connsiteX1" fmla="*/ 1586769 w 2813538"/>
              <a:gd name="connsiteY1" fmla="*/ 288000 h 3904894"/>
              <a:gd name="connsiteX2" fmla="*/ 2813538 w 2813538"/>
              <a:gd name="connsiteY2" fmla="*/ 288000 h 3904894"/>
              <a:gd name="connsiteX3" fmla="*/ 2813538 w 2813538"/>
              <a:gd name="connsiteY3" fmla="*/ 3904894 h 3904894"/>
              <a:gd name="connsiteX4" fmla="*/ 0 w 2813538"/>
              <a:gd name="connsiteY4" fmla="*/ 3904894 h 3904894"/>
              <a:gd name="connsiteX5" fmla="*/ 0 w 2813538"/>
              <a:gd name="connsiteY5" fmla="*/ 288000 h 3904894"/>
              <a:gd name="connsiteX6" fmla="*/ 1226769 w 2813538"/>
              <a:gd name="connsiteY6" fmla="*/ 288000 h 390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13538" h="3904894">
                <a:moveTo>
                  <a:pt x="1406769" y="0"/>
                </a:moveTo>
                <a:lnTo>
                  <a:pt x="1586769" y="288000"/>
                </a:lnTo>
                <a:lnTo>
                  <a:pt x="2813538" y="288000"/>
                </a:lnTo>
                <a:lnTo>
                  <a:pt x="2813538" y="3904894"/>
                </a:lnTo>
                <a:lnTo>
                  <a:pt x="0" y="3904894"/>
                </a:lnTo>
                <a:lnTo>
                  <a:pt x="0" y="288000"/>
                </a:lnTo>
                <a:lnTo>
                  <a:pt x="1226769" y="28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85204" y="746562"/>
            <a:ext cx="1098214" cy="10982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30200" sx="103000" sy="103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4581" y="1901003"/>
            <a:ext cx="2139460" cy="605909"/>
          </a:xfrm>
          <a:prstGeom prst="roundRect">
            <a:avLst>
              <a:gd name="adj" fmla="val 50000"/>
            </a:avLst>
          </a:prstGeom>
          <a:noFill/>
          <a:ln w="19050" cap="rnd">
            <a:noFill/>
          </a:ln>
        </p:spPr>
        <p:txBody>
          <a:bodyPr wrap="square" lIns="0" tIns="0" rIns="0" bIns="0" rtlCol="0" anchor="ctr" anchorCtr="1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调查结果</a:t>
            </a:r>
          </a:p>
        </p:txBody>
      </p:sp>
      <p:sp>
        <p:nvSpPr>
          <p:cNvPr id="41" name="椭圆 40"/>
          <p:cNvSpPr/>
          <p:nvPr/>
        </p:nvSpPr>
        <p:spPr>
          <a:xfrm>
            <a:off x="982532" y="643890"/>
            <a:ext cx="1303558" cy="1303558"/>
          </a:xfrm>
          <a:prstGeom prst="ellipse">
            <a:avLst/>
          </a:prstGeom>
          <a:noFill/>
          <a:ln w="19050">
            <a:solidFill>
              <a:srgbClr val="F1ECFF"/>
            </a:solidFill>
          </a:ln>
          <a:effectLst>
            <a:innerShdw blurRad="3429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811" y="3775005"/>
            <a:ext cx="2815000" cy="204851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urna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073307" y="753502"/>
            <a:ext cx="6315320" cy="103412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pc="300" dirty="0">
                <a:latin typeface="+mn-lt"/>
                <a:ea typeface="+mn-ea"/>
                <a:cs typeface="+mn-ea"/>
                <a:sym typeface="+mn-lt"/>
              </a:rPr>
              <a:t>可以在这里输入</a:t>
            </a:r>
            <a:r>
              <a:rPr lang="en-US" altLang="zh-CN" spc="300" dirty="0">
                <a:latin typeface="+mn-lt"/>
                <a:ea typeface="+mn-ea"/>
                <a:cs typeface="+mn-ea"/>
                <a:sym typeface="+mn-lt"/>
              </a:rPr>
              <a:t>:</a:t>
            </a:r>
          </a:p>
          <a:p>
            <a:pPr algn="just">
              <a:lnSpc>
                <a:spcPct val="120000"/>
              </a:lnSpc>
            </a:pPr>
            <a:r>
              <a:rPr lang="zh-CN" altLang="en-US" spc="300" dirty="0">
                <a:latin typeface="+mn-lt"/>
                <a:ea typeface="+mn-ea"/>
                <a:cs typeface="+mn-ea"/>
                <a:sym typeface="+mn-lt"/>
              </a:rPr>
              <a:t>关于调查数据的一段结论</a:t>
            </a:r>
          </a:p>
        </p:txBody>
      </p:sp>
      <p:sp>
        <p:nvSpPr>
          <p:cNvPr id="75" name="梯形 74"/>
          <p:cNvSpPr/>
          <p:nvPr/>
        </p:nvSpPr>
        <p:spPr>
          <a:xfrm rot="5400000" flipH="1">
            <a:off x="8725567" y="2953618"/>
            <a:ext cx="4155311" cy="2159794"/>
          </a:xfrm>
          <a:prstGeom prst="trapezoid">
            <a:avLst/>
          </a:prstGeom>
          <a:gradFill flip="none" rotWithShape="1">
            <a:gsLst>
              <a:gs pos="35000">
                <a:srgbClr val="2328EE">
                  <a:alpha val="0"/>
                </a:srgbClr>
              </a:gs>
              <a:gs pos="98000">
                <a:srgbClr val="2695EB">
                  <a:lumMod val="90000"/>
                  <a:alpha val="16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47" name="图表 46"/>
          <p:cNvGraphicFramePr/>
          <p:nvPr/>
        </p:nvGraphicFramePr>
        <p:xfrm>
          <a:off x="3913145" y="2326177"/>
          <a:ext cx="3807517" cy="368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8" name="文本框 47"/>
          <p:cNvSpPr txBox="1"/>
          <p:nvPr/>
        </p:nvSpPr>
        <p:spPr>
          <a:xfrm>
            <a:off x="5270948" y="3565350"/>
            <a:ext cx="1127760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3200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9981</a:t>
            </a:r>
            <a:endParaRPr lang="zh-CN" altLang="en-US" sz="3200"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270948" y="4116022"/>
            <a:ext cx="1127760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600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小标题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694963" y="2468880"/>
            <a:ext cx="3010468" cy="3097495"/>
            <a:chOff x="7624778" y="2396778"/>
            <a:chExt cx="3150838" cy="3241923"/>
          </a:xfrm>
        </p:grpSpPr>
        <p:graphicFrame>
          <p:nvGraphicFramePr>
            <p:cNvPr id="53" name="图表 52"/>
            <p:cNvGraphicFramePr/>
            <p:nvPr/>
          </p:nvGraphicFramePr>
          <p:xfrm>
            <a:off x="7624778" y="2396778"/>
            <a:ext cx="1383578" cy="13389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54" name="文本框 53"/>
            <p:cNvSpPr txBox="1"/>
            <p:nvPr/>
          </p:nvSpPr>
          <p:spPr>
            <a:xfrm>
              <a:off x="7752687" y="2872604"/>
              <a:ext cx="1127760" cy="2899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>
                  <a:gradFill>
                    <a:gsLst>
                      <a:gs pos="0">
                        <a:srgbClr val="2328EE"/>
                      </a:gs>
                      <a:gs pos="98000">
                        <a:srgbClr val="2695EB">
                          <a:lumMod val="90000"/>
                        </a:srgbClr>
                      </a:gs>
                    </a:gsLst>
                    <a:lin ang="16800000" scaled="0"/>
                  </a:gradFill>
                  <a:cs typeface="+mn-ea"/>
                  <a:sym typeface="+mn-lt"/>
                </a:rPr>
                <a:t>50</a:t>
              </a:r>
              <a:endParaRPr lang="zh-CN" altLang="en-US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24778" y="3617139"/>
              <a:ext cx="1383578" cy="2254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  <p:graphicFrame>
          <p:nvGraphicFramePr>
            <p:cNvPr id="62" name="图表 61"/>
            <p:cNvGraphicFramePr/>
            <p:nvPr/>
          </p:nvGraphicFramePr>
          <p:xfrm>
            <a:off x="7624778" y="4178477"/>
            <a:ext cx="1383578" cy="13389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64" name="文本框 63"/>
            <p:cNvSpPr txBox="1"/>
            <p:nvPr/>
          </p:nvSpPr>
          <p:spPr>
            <a:xfrm>
              <a:off x="7752687" y="4654303"/>
              <a:ext cx="1127760" cy="2899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>
                  <a:gradFill>
                    <a:gsLst>
                      <a:gs pos="0">
                        <a:srgbClr val="2328EE"/>
                      </a:gs>
                      <a:gs pos="98000">
                        <a:srgbClr val="2695EB">
                          <a:lumMod val="90000"/>
                        </a:srgbClr>
                      </a:gs>
                    </a:gsLst>
                    <a:lin ang="16800000" scaled="0"/>
                  </a:gradFill>
                  <a:cs typeface="+mn-ea"/>
                  <a:sym typeface="+mn-lt"/>
                </a:rPr>
                <a:t>10</a:t>
              </a:r>
              <a:endParaRPr lang="zh-CN" altLang="en-US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624778" y="5413211"/>
              <a:ext cx="1383578" cy="2254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  <p:graphicFrame>
          <p:nvGraphicFramePr>
            <p:cNvPr id="56" name="图表 55"/>
            <p:cNvGraphicFramePr/>
            <p:nvPr/>
          </p:nvGraphicFramePr>
          <p:xfrm>
            <a:off x="9392038" y="2396778"/>
            <a:ext cx="1383578" cy="13389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59" name="文本框 58"/>
            <p:cNvSpPr txBox="1"/>
            <p:nvPr/>
          </p:nvSpPr>
          <p:spPr>
            <a:xfrm>
              <a:off x="9519947" y="2872604"/>
              <a:ext cx="1127760" cy="2899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>
                  <a:gradFill>
                    <a:gsLst>
                      <a:gs pos="0">
                        <a:srgbClr val="2328EE"/>
                      </a:gs>
                      <a:gs pos="98000">
                        <a:srgbClr val="2695EB">
                          <a:lumMod val="90000"/>
                        </a:srgbClr>
                      </a:gs>
                    </a:gsLst>
                    <a:lin ang="16800000" scaled="0"/>
                  </a:gradFill>
                  <a:cs typeface="+mn-ea"/>
                  <a:sym typeface="+mn-lt"/>
                </a:rPr>
                <a:t>20</a:t>
              </a:r>
              <a:endParaRPr lang="zh-CN" altLang="en-US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392038" y="3617139"/>
              <a:ext cx="1383578" cy="2254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  <p:graphicFrame>
          <p:nvGraphicFramePr>
            <p:cNvPr id="66" name="图表 65"/>
            <p:cNvGraphicFramePr/>
            <p:nvPr/>
          </p:nvGraphicFramePr>
          <p:xfrm>
            <a:off x="9392038" y="4178477"/>
            <a:ext cx="1383578" cy="13389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68" name="文本框 67"/>
            <p:cNvSpPr txBox="1"/>
            <p:nvPr/>
          </p:nvSpPr>
          <p:spPr>
            <a:xfrm>
              <a:off x="9519947" y="4654303"/>
              <a:ext cx="1127760" cy="28991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altLang="zh-CN">
                  <a:gradFill>
                    <a:gsLst>
                      <a:gs pos="0">
                        <a:srgbClr val="2328EE"/>
                      </a:gs>
                      <a:gs pos="98000">
                        <a:srgbClr val="2695EB">
                          <a:lumMod val="90000"/>
                        </a:srgbClr>
                      </a:gs>
                    </a:gsLst>
                    <a:lin ang="16800000" scaled="0"/>
                  </a:gradFill>
                  <a:cs typeface="+mn-ea"/>
                  <a:sym typeface="+mn-lt"/>
                </a:rPr>
                <a:t>5</a:t>
              </a:r>
              <a:endParaRPr lang="zh-CN" altLang="en-US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9392038" y="5413211"/>
              <a:ext cx="1383578" cy="225490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小标题</a:t>
              </a:r>
            </a:p>
          </p:txBody>
        </p:sp>
      </p:grpSp>
      <p:sp>
        <p:nvSpPr>
          <p:cNvPr id="72" name="同侧圆角矩形 71"/>
          <p:cNvSpPr/>
          <p:nvPr/>
        </p:nvSpPr>
        <p:spPr>
          <a:xfrm rot="16200000" flipH="1">
            <a:off x="10165857" y="3865877"/>
            <a:ext cx="3717007" cy="33527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16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4" name="圆角矩形 73"/>
          <p:cNvSpPr/>
          <p:nvPr/>
        </p:nvSpPr>
        <p:spPr>
          <a:xfrm>
            <a:off x="4079141" y="1817707"/>
            <a:ext cx="720000" cy="47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18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73307" y="6308196"/>
            <a:ext cx="6315320" cy="2108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*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数据来源：一六演示城，</a:t>
            </a: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2020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7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日</a:t>
            </a: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-2020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200" spc="300" dirty="0">
                <a:latin typeface="+mn-lt"/>
                <a:ea typeface="+mn-ea"/>
                <a:cs typeface="+mn-ea"/>
                <a:sym typeface="+mn-lt"/>
              </a:rPr>
              <a:t>02</a:t>
            </a:r>
            <a:r>
              <a:rPr lang="zh-CN" altLang="en-US" sz="1200" spc="300" dirty="0">
                <a:latin typeface="+mn-lt"/>
                <a:ea typeface="+mn-ea"/>
                <a:cs typeface="+mn-ea"/>
                <a:sym typeface="+mn-lt"/>
              </a:rPr>
              <a:t>日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871798" y="6366731"/>
            <a:ext cx="1525028" cy="93822"/>
            <a:chOff x="1154217" y="6427586"/>
            <a:chExt cx="517099" cy="72000"/>
          </a:xfrm>
        </p:grpSpPr>
        <p:grpSp>
          <p:nvGrpSpPr>
            <p:cNvPr id="42" name="组合 41"/>
            <p:cNvGrpSpPr/>
            <p:nvPr/>
          </p:nvGrpSpPr>
          <p:grpSpPr>
            <a:xfrm>
              <a:off x="1252279" y="6427586"/>
              <a:ext cx="320976" cy="72000"/>
              <a:chOff x="1246282" y="6427586"/>
              <a:chExt cx="320976" cy="72000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1316770" y="6427586"/>
                <a:ext cx="180000" cy="72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2328EE">
                      <a:alpha val="75000"/>
                    </a:srgbClr>
                  </a:gs>
                  <a:gs pos="98000">
                    <a:srgbClr val="2695EB">
                      <a:lumMod val="90000"/>
                      <a:alpha val="75000"/>
                    </a:srgbClr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8000">
                        <a:srgbClr val="2F56F7"/>
                      </a:gs>
                      <a:gs pos="100000">
                        <a:srgbClr val="2695EB"/>
                      </a:gs>
                      <a:gs pos="57000">
                        <a:srgbClr val="387DFE"/>
                      </a:gs>
                    </a:gsLst>
                    <a:lin ang="16800000" scaled="0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1531258" y="6427586"/>
                <a:ext cx="36000" cy="72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2328EE">
                      <a:alpha val="60000"/>
                    </a:srgbClr>
                  </a:gs>
                  <a:gs pos="98000">
                    <a:srgbClr val="2695EB">
                      <a:lumMod val="90000"/>
                      <a:alpha val="60000"/>
                    </a:srgbClr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8000">
                        <a:srgbClr val="2F56F7"/>
                      </a:gs>
                      <a:gs pos="100000">
                        <a:srgbClr val="2695EB"/>
                      </a:gs>
                      <a:gs pos="57000">
                        <a:srgbClr val="387DFE"/>
                      </a:gs>
                    </a:gsLst>
                    <a:lin ang="16800000" scaled="0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圆角矩形 70"/>
              <p:cNvSpPr/>
              <p:nvPr/>
            </p:nvSpPr>
            <p:spPr>
              <a:xfrm>
                <a:off x="1246282" y="6427586"/>
                <a:ext cx="36000" cy="7200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2328EE">
                      <a:alpha val="60000"/>
                    </a:srgbClr>
                  </a:gs>
                  <a:gs pos="98000">
                    <a:srgbClr val="2695EB">
                      <a:lumMod val="90000"/>
                      <a:alpha val="60000"/>
                    </a:srgbClr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18000">
                        <a:srgbClr val="2F56F7"/>
                      </a:gs>
                      <a:gs pos="100000">
                        <a:srgbClr val="2695EB"/>
                      </a:gs>
                      <a:gs pos="57000">
                        <a:srgbClr val="387DFE"/>
                      </a:gs>
                    </a:gsLst>
                    <a:lin ang="16800000" scaled="0"/>
                  </a:gra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3" name="圆角矩形 72"/>
            <p:cNvSpPr/>
            <p:nvPr/>
          </p:nvSpPr>
          <p:spPr>
            <a:xfrm>
              <a:off x="1154217" y="6427586"/>
              <a:ext cx="3600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328EE">
                    <a:alpha val="50000"/>
                  </a:srgbClr>
                </a:gs>
                <a:gs pos="98000">
                  <a:srgbClr val="2695EB">
                    <a:lumMod val="90000"/>
                    <a:alpha val="50000"/>
                  </a:srgbClr>
                </a:gs>
              </a:gsLst>
              <a:lin ang="16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1635316" y="6427586"/>
              <a:ext cx="36000" cy="7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328EE">
                    <a:alpha val="50000"/>
                  </a:srgbClr>
                </a:gs>
                <a:gs pos="98000">
                  <a:srgbClr val="2695EB">
                    <a:lumMod val="90000"/>
                    <a:alpha val="50000"/>
                  </a:srgbClr>
                </a:gs>
              </a:gsLst>
              <a:lin ang="16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4" name="iconfont-11673-5560740"/>
          <p:cNvSpPr>
            <a:spLocks noChangeAspect="1"/>
          </p:cNvSpPr>
          <p:nvPr/>
        </p:nvSpPr>
        <p:spPr bwMode="auto">
          <a:xfrm>
            <a:off x="1331110" y="944563"/>
            <a:ext cx="731002" cy="702212"/>
          </a:xfrm>
          <a:custGeom>
            <a:avLst/>
            <a:gdLst>
              <a:gd name="T0" fmla="*/ 8562 w 12800"/>
              <a:gd name="T1" fmla="*/ 5880 h 12297"/>
              <a:gd name="T2" fmla="*/ 12800 w 12800"/>
              <a:gd name="T3" fmla="*/ 1541 h 12297"/>
              <a:gd name="T4" fmla="*/ 11383 w 12800"/>
              <a:gd name="T5" fmla="*/ 132 h 12297"/>
              <a:gd name="T6" fmla="*/ 7069 w 12800"/>
              <a:gd name="T7" fmla="*/ 4470 h 12297"/>
              <a:gd name="T8" fmla="*/ 6341 w 12800"/>
              <a:gd name="T9" fmla="*/ 6678 h 12297"/>
              <a:gd name="T10" fmla="*/ 8562 w 12800"/>
              <a:gd name="T11" fmla="*/ 5880 h 12297"/>
              <a:gd name="T12" fmla="*/ 2173 w 12800"/>
              <a:gd name="T13" fmla="*/ 2706 h 12297"/>
              <a:gd name="T14" fmla="*/ 5657 w 12800"/>
              <a:gd name="T15" fmla="*/ 2706 h 12297"/>
              <a:gd name="T16" fmla="*/ 5657 w 12800"/>
              <a:gd name="T17" fmla="*/ 3198 h 12297"/>
              <a:gd name="T18" fmla="*/ 2173 w 12800"/>
              <a:gd name="T19" fmla="*/ 3198 h 12297"/>
              <a:gd name="T20" fmla="*/ 2173 w 12800"/>
              <a:gd name="T21" fmla="*/ 2706 h 12297"/>
              <a:gd name="T22" fmla="*/ 2214 w 12800"/>
              <a:gd name="T23" fmla="*/ 9838 h 12297"/>
              <a:gd name="T24" fmla="*/ 7378 w 12800"/>
              <a:gd name="T25" fmla="*/ 9838 h 12297"/>
              <a:gd name="T26" fmla="*/ 7378 w 12800"/>
              <a:gd name="T27" fmla="*/ 10330 h 12297"/>
              <a:gd name="T28" fmla="*/ 2214 w 12800"/>
              <a:gd name="T29" fmla="*/ 10330 h 12297"/>
              <a:gd name="T30" fmla="*/ 2214 w 12800"/>
              <a:gd name="T31" fmla="*/ 9838 h 12297"/>
              <a:gd name="T32" fmla="*/ 0 w 12800"/>
              <a:gd name="T33" fmla="*/ 0 h 12297"/>
              <a:gd name="T34" fmla="*/ 0 w 12800"/>
              <a:gd name="T35" fmla="*/ 12297 h 12297"/>
              <a:gd name="T36" fmla="*/ 10084 w 12800"/>
              <a:gd name="T37" fmla="*/ 12297 h 12297"/>
              <a:gd name="T38" fmla="*/ 10084 w 12800"/>
              <a:gd name="T39" fmla="*/ 5187 h 12297"/>
              <a:gd name="T40" fmla="*/ 9005 w 12800"/>
              <a:gd name="T41" fmla="*/ 6298 h 12297"/>
              <a:gd name="T42" fmla="*/ 6705 w 12800"/>
              <a:gd name="T43" fmla="*/ 7132 h 12297"/>
              <a:gd name="T44" fmla="*/ 7378 w 12800"/>
              <a:gd name="T45" fmla="*/ 7132 h 12297"/>
              <a:gd name="T46" fmla="*/ 7378 w 12800"/>
              <a:gd name="T47" fmla="*/ 7624 h 12297"/>
              <a:gd name="T48" fmla="*/ 2214 w 12800"/>
              <a:gd name="T49" fmla="*/ 7624 h 12297"/>
              <a:gd name="T50" fmla="*/ 2214 w 12800"/>
              <a:gd name="T51" fmla="*/ 7132 h 12297"/>
              <a:gd name="T52" fmla="*/ 5592 w 12800"/>
              <a:gd name="T53" fmla="*/ 7132 h 12297"/>
              <a:gd name="T54" fmla="*/ 6162 w 12800"/>
              <a:gd name="T55" fmla="*/ 5411 h 12297"/>
              <a:gd name="T56" fmla="*/ 2214 w 12800"/>
              <a:gd name="T57" fmla="*/ 5411 h 12297"/>
              <a:gd name="T58" fmla="*/ 2214 w 12800"/>
              <a:gd name="T59" fmla="*/ 4919 h 12297"/>
              <a:gd name="T60" fmla="*/ 6325 w 12800"/>
              <a:gd name="T61" fmla="*/ 4919 h 12297"/>
              <a:gd name="T62" fmla="*/ 6616 w 12800"/>
              <a:gd name="T63" fmla="*/ 4043 h 12297"/>
              <a:gd name="T64" fmla="*/ 10084 w 12800"/>
              <a:gd name="T65" fmla="*/ 575 h 12297"/>
              <a:gd name="T66" fmla="*/ 10084 w 12800"/>
              <a:gd name="T67" fmla="*/ 0 h 12297"/>
              <a:gd name="T68" fmla="*/ 0 w 12800"/>
              <a:gd name="T69" fmla="*/ 0 h 12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297">
                <a:moveTo>
                  <a:pt x="8562" y="5880"/>
                </a:moveTo>
                <a:lnTo>
                  <a:pt x="12800" y="1541"/>
                </a:lnTo>
                <a:lnTo>
                  <a:pt x="11383" y="132"/>
                </a:lnTo>
                <a:lnTo>
                  <a:pt x="7069" y="4470"/>
                </a:lnTo>
                <a:lnTo>
                  <a:pt x="6341" y="6678"/>
                </a:lnTo>
                <a:lnTo>
                  <a:pt x="8562" y="5880"/>
                </a:lnTo>
                <a:close/>
                <a:moveTo>
                  <a:pt x="2173" y="2706"/>
                </a:moveTo>
                <a:lnTo>
                  <a:pt x="5657" y="2706"/>
                </a:lnTo>
                <a:lnTo>
                  <a:pt x="5657" y="3198"/>
                </a:lnTo>
                <a:lnTo>
                  <a:pt x="2173" y="3198"/>
                </a:lnTo>
                <a:lnTo>
                  <a:pt x="2173" y="2706"/>
                </a:lnTo>
                <a:close/>
                <a:moveTo>
                  <a:pt x="2214" y="9838"/>
                </a:moveTo>
                <a:lnTo>
                  <a:pt x="7378" y="9838"/>
                </a:lnTo>
                <a:lnTo>
                  <a:pt x="7378" y="10330"/>
                </a:lnTo>
                <a:lnTo>
                  <a:pt x="2214" y="10330"/>
                </a:lnTo>
                <a:lnTo>
                  <a:pt x="2214" y="9838"/>
                </a:lnTo>
                <a:close/>
                <a:moveTo>
                  <a:pt x="0" y="0"/>
                </a:moveTo>
                <a:lnTo>
                  <a:pt x="0" y="12297"/>
                </a:lnTo>
                <a:lnTo>
                  <a:pt x="10084" y="12297"/>
                </a:lnTo>
                <a:lnTo>
                  <a:pt x="10084" y="5187"/>
                </a:lnTo>
                <a:lnTo>
                  <a:pt x="9005" y="6298"/>
                </a:lnTo>
                <a:lnTo>
                  <a:pt x="6705" y="7132"/>
                </a:lnTo>
                <a:lnTo>
                  <a:pt x="7378" y="7132"/>
                </a:lnTo>
                <a:lnTo>
                  <a:pt x="7378" y="7624"/>
                </a:lnTo>
                <a:lnTo>
                  <a:pt x="2214" y="7624"/>
                </a:lnTo>
                <a:lnTo>
                  <a:pt x="2214" y="7132"/>
                </a:lnTo>
                <a:lnTo>
                  <a:pt x="5592" y="7132"/>
                </a:lnTo>
                <a:lnTo>
                  <a:pt x="6162" y="5411"/>
                </a:lnTo>
                <a:lnTo>
                  <a:pt x="2214" y="5411"/>
                </a:lnTo>
                <a:lnTo>
                  <a:pt x="2214" y="4919"/>
                </a:lnTo>
                <a:lnTo>
                  <a:pt x="6325" y="4919"/>
                </a:lnTo>
                <a:lnTo>
                  <a:pt x="6616" y="4043"/>
                </a:lnTo>
                <a:lnTo>
                  <a:pt x="10084" y="575"/>
                </a:lnTo>
                <a:lnTo>
                  <a:pt x="10084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54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01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梯形 91"/>
          <p:cNvSpPr/>
          <p:nvPr/>
        </p:nvSpPr>
        <p:spPr>
          <a:xfrm rot="5400000" flipH="1">
            <a:off x="8725567" y="2953618"/>
            <a:ext cx="4155311" cy="2159794"/>
          </a:xfrm>
          <a:prstGeom prst="trapezoid">
            <a:avLst/>
          </a:prstGeom>
          <a:gradFill flip="none" rotWithShape="1">
            <a:gsLst>
              <a:gs pos="35000">
                <a:srgbClr val="2328EE">
                  <a:alpha val="0"/>
                </a:srgbClr>
              </a:gs>
              <a:gs pos="98000">
                <a:srgbClr val="2695EB">
                  <a:lumMod val="90000"/>
                  <a:alpha val="8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3" name="同侧圆角矩形 92"/>
          <p:cNvSpPr/>
          <p:nvPr/>
        </p:nvSpPr>
        <p:spPr>
          <a:xfrm rot="16200000" flipH="1">
            <a:off x="10165857" y="3865877"/>
            <a:ext cx="3717007" cy="33527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16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94943" y="2772390"/>
            <a:ext cx="887898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2800" b="1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80%</a:t>
            </a:r>
            <a:endParaRPr lang="zh-CN" altLang="en-US" sz="2800" b="1"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80" name="left-quotes_39368"/>
          <p:cNvSpPr>
            <a:spLocks noChangeAspect="1"/>
          </p:cNvSpPr>
          <p:nvPr/>
        </p:nvSpPr>
        <p:spPr bwMode="auto">
          <a:xfrm>
            <a:off x="585996" y="531588"/>
            <a:ext cx="256955" cy="249216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98000">
                <a:srgbClr val="2695EB">
                  <a:lumMod val="90000"/>
                  <a:alpha val="80000"/>
                </a:srgbClr>
              </a:gs>
            </a:gsLst>
            <a:lin ang="16800000" scaled="0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70198" y="819366"/>
            <a:ext cx="10624634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>
              <a:defRPr sz="2800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b="1" spc="300">
                <a:latin typeface="+mn-lt"/>
                <a:ea typeface="+mn-ea"/>
                <a:cs typeface="+mn-ea"/>
                <a:sym typeface="+mn-lt"/>
              </a:rPr>
              <a:t>任何事物中，最重要的、起决定作用的只占其中一小部分，约</a:t>
            </a:r>
            <a:r>
              <a:rPr lang="en-US" altLang="zh-CN" b="1" spc="300">
                <a:latin typeface="+mn-lt"/>
                <a:ea typeface="+mn-ea"/>
                <a:cs typeface="+mn-ea"/>
                <a:sym typeface="+mn-lt"/>
              </a:rPr>
              <a:t>20%</a:t>
            </a:r>
            <a:r>
              <a:rPr lang="zh-CN" altLang="en-US" b="1" spc="300">
                <a:latin typeface="+mn-lt"/>
                <a:ea typeface="+mn-ea"/>
                <a:cs typeface="+mn-ea"/>
                <a:sym typeface="+mn-lt"/>
              </a:rPr>
              <a:t>；其余</a:t>
            </a:r>
            <a:r>
              <a:rPr lang="en-US" altLang="zh-CN" b="1" spc="300">
                <a:latin typeface="+mn-lt"/>
                <a:ea typeface="+mn-ea"/>
                <a:cs typeface="+mn-ea"/>
                <a:sym typeface="+mn-lt"/>
              </a:rPr>
              <a:t>80%</a:t>
            </a:r>
            <a:r>
              <a:rPr lang="zh-CN" altLang="en-US" b="1" spc="300">
                <a:latin typeface="+mn-lt"/>
                <a:ea typeface="+mn-ea"/>
                <a:cs typeface="+mn-ea"/>
                <a:sym typeface="+mn-lt"/>
              </a:rPr>
              <a:t>的尽管是多数，却是次要的、非决定性的。</a:t>
            </a:r>
            <a:endParaRPr lang="zh-CN" altLang="en-US" b="1" spc="3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776032" y="2002050"/>
            <a:ext cx="720000" cy="47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18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98892" y="2447833"/>
            <a:ext cx="1080000" cy="1080000"/>
          </a:xfrm>
          <a:prstGeom prst="rect">
            <a:avLst/>
          </a:prstGeom>
          <a:noFill/>
          <a:ln w="57150" cap="rnd">
            <a:gradFill>
              <a:gsLst>
                <a:gs pos="0">
                  <a:srgbClr val="232EEE"/>
                </a:gs>
                <a:gs pos="100000">
                  <a:srgbClr val="2F56F7"/>
                </a:gs>
              </a:gsLst>
              <a:lin ang="16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204798" y="2397369"/>
            <a:ext cx="7736371" cy="166199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一件衣服被我穿上了，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的人都说好看，那我一定会买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一个生意机会被我遇上了，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的人都说可以做，那我绝对不会去做。我深信世界上的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2/8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定律，为什么世界上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是穷人，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是富人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?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因为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的人做了别人看不懂的事，而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的人不会坚持正确的选择。成功只属于有远见、敢挑战、懂坚持的人。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94943" y="4857145"/>
            <a:ext cx="887898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2800" b="1">
                <a:gradFill>
                  <a:gsLst>
                    <a:gs pos="0">
                      <a:srgbClr val="2328EE"/>
                    </a:gs>
                    <a:gs pos="98000">
                      <a:srgbClr val="2695EB">
                        <a:lumMod val="90000"/>
                      </a:srgbClr>
                    </a:gs>
                  </a:gsLst>
                  <a:lin ang="16800000" scaled="0"/>
                </a:gradFill>
                <a:cs typeface="+mn-ea"/>
                <a:sym typeface="+mn-lt"/>
              </a:rPr>
              <a:t>20%</a:t>
            </a:r>
            <a:endParaRPr lang="zh-CN" altLang="en-US" sz="2800" b="1">
              <a:gradFill>
                <a:gsLst>
                  <a:gs pos="0">
                    <a:srgbClr val="2328EE"/>
                  </a:gs>
                  <a:gs pos="98000">
                    <a:srgbClr val="2695EB">
                      <a:lumMod val="90000"/>
                    </a:srgbClr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98892" y="4532588"/>
            <a:ext cx="1080000" cy="1080000"/>
          </a:xfrm>
          <a:prstGeom prst="rect">
            <a:avLst/>
          </a:prstGeom>
          <a:noFill/>
          <a:ln w="57150" cap="rnd">
            <a:gradFill>
              <a:gsLst>
                <a:gs pos="0">
                  <a:srgbClr val="232EEE"/>
                </a:gs>
                <a:gs pos="100000">
                  <a:srgbClr val="2F56F7"/>
                </a:gs>
              </a:gsLst>
              <a:lin ang="16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204798" y="4482124"/>
            <a:ext cx="7736371" cy="166199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毛竹用了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年时间，仅仅长了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厘米，但从第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年开始，以每天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厘米的速度疯狂地生长，仅用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周，就长到了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米。其实，在前面的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年，毛竹将根在土壤里延伸了数百平方米。做人做事亦是如此，不要担心付出得不到回报，因为这些付出都是为了扎根，等到时机成熟，你会登上别人遥不可及的巅峰。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76032" y="3995720"/>
            <a:ext cx="720000" cy="47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328EE"/>
              </a:gs>
              <a:gs pos="98000">
                <a:srgbClr val="2695EB">
                  <a:lumMod val="9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18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055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960F713-2E1C-47C5-8624-E3471FF7B27E}"/>
              </a:ext>
            </a:extLst>
          </p:cNvPr>
          <p:cNvGrpSpPr/>
          <p:nvPr/>
        </p:nvGrpSpPr>
        <p:grpSpPr>
          <a:xfrm>
            <a:off x="5613516" y="42406"/>
            <a:ext cx="964969" cy="1581888"/>
            <a:chOff x="5613516" y="42406"/>
            <a:chExt cx="964969" cy="158188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F43C129-4B97-46EA-8FC1-230B8CC724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1C50C04-AFDF-4CBC-981B-9F218BD1EF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1B5072E-FA7E-47D4-9061-92233C3F3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F4E9C0B-A339-4245-9E4F-28F2AB2B41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46C39AE-AE77-4E9E-8258-B41EA8F6EE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9A4A2C-014D-4B69-B968-827228D20B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8381505-BB7F-4991-8C19-CC0A745A4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6323CF3-8DD7-4E81-9CD8-293685DED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4201EF9-0401-4D51-80B2-B16D937004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21E36C-0E91-492B-8E74-7FAB25A44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2C7B828-A160-401B-B1D0-F734272495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81D4C82-0428-4495-BE76-B949479A7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800EA59-EFA8-4DDB-8DD3-EF6AE0646A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1C1FBC6-4FE3-461B-95A3-4311F1D3D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FC4F1F3-E689-405E-80AF-E2243803AA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AFA56D2-CFA7-432B-8625-9F67932C4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E183D62-C684-475B-A5A2-C45FDEC4E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45F4FBE-1A48-455B-9D1F-AC52C6BA1A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4420B04-4310-4579-9F85-80819642A5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FE57BD2-7648-4BA0-98B4-822EB5923E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26196D6-4019-4848-93D7-0DF9D4FEE2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BDDD110-4D8F-4F96-B914-A59F466B4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6028543-C7FF-48EF-95A1-8B8A171D62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8B7D305-8579-40E6-BB4A-F335C61D98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9F72186-76AA-43E0-8D96-AD3502CC21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DADCBAB-66D8-47C0-8429-BF00310C6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CB9D391-6C89-42D5-9B6C-DC730B740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23B5124-46B4-498F-9B58-3834538A9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F1C6EDD-E9E9-49E5-96CE-878737636F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CD2BF3B-1A70-4BC4-9DDC-9B30228EE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AA29F81-E86D-4D48-863B-105F6735F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980B5FE-1293-4B0C-B0AF-E7AF807045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DE858AE0-FF3C-45B4-855C-9EF8D44414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B31E160-0642-4C6D-97BC-B6E305DDC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9128B95-68AC-4523-906D-CC8FF9429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3ACAAE9-9E56-4AF2-B6DE-80DA5E63C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E24AAA3-A776-49BE-9F16-FC7A6B7275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FD39A73-DDD8-4F7F-AC1E-61B1369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A5FB18E-484C-48AF-80B4-BA46C5CC38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0612E48-4C8D-4401-8943-680BA972B8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C94E629-5819-4910-8E9C-6C391123F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56721C0-4CC7-4019-9874-22418233BF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5FF4EE8-6F33-4C74-BA37-23B9E3ACBA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07CCCD6-1C3F-4CE3-8F2F-EA86D0DB85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E8CF74C-FE45-4D35-A3B1-32FAAA7950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78E685-742D-4865-B8A9-DB37A383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3C92487-935A-4C24-968C-487B49C0CD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DACC260-7B42-4EE6-80D1-4A3490AE7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1B6BD75-6547-410B-8B7D-E6A512DBAF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2667C4D-E517-420D-91F0-91BD8E708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7749DF1-9AEA-4550-BE54-4D91D662C7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1BCA710-3B9A-4805-8124-B1298498C5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4321EC-1F2D-4429-802F-9F6C9D3220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C54640E-207E-4B40-980A-38DDBBAF0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A046BA5-0D91-4CDB-AA19-9FFD5498C5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2DBC29-EF3C-4CFC-B795-8E05188CE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B89DC025-C0FC-471D-B473-A08721587A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E447B262-4907-44A4-8D2B-FFBD558C11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F56EED6-90BE-463D-A4C6-1CDFAF87EC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CC6695FC-DD1B-4CE1-940E-F026110BA1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D674EFE2-77A1-4D62-88B7-B926267F9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E562ED7-5A64-4003-962D-6AB8712315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06E3E54-AAB0-42D2-AEF9-24FBC0E7BB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BB18910-5674-4766-9AF0-F2A6730FE2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CE96704-A16D-4815-AE37-7A0A19630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C3AE94D-2A49-47AA-89FC-1518E524A6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A10F643-5E74-4861-9B9C-D85CF60016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FA4629C-9B99-4C17-8FBA-0F90672387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8CA2C15-9470-4AE4-9F12-EC9118F29D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C7D861F-0FEC-4E71-B470-C1C768DAE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AB809BB-4D30-4BBA-9692-1B3E7EB7C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55A59976-D3C4-4901-9C42-699A27672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E1330E4-5230-499E-A4CF-1D5EE4A331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7CE10D4-89E3-4B3F-B794-C80C57E7A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0CF3E4DE-8E5F-47B7-AA3C-59C1BB1E9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DBD324B-71A9-4288-9E14-7943022D4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FF94CF38-C4C1-4777-B16C-86F0FDFC70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BF07B8AE-3716-427A-842A-F5874CD1DC34}"/>
              </a:ext>
            </a:extLst>
          </p:cNvPr>
          <p:cNvSpPr/>
          <p:nvPr/>
        </p:nvSpPr>
        <p:spPr>
          <a:xfrm>
            <a:off x="5600360" y="1280089"/>
            <a:ext cx="991280" cy="991280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3C70E66-F9D4-40E6-ACEB-F159ABB1FABB}"/>
              </a:ext>
            </a:extLst>
          </p:cNvPr>
          <p:cNvSpPr txBox="1"/>
          <p:nvPr/>
        </p:nvSpPr>
        <p:spPr>
          <a:xfrm>
            <a:off x="4569126" y="2934244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b="1" spc="100" dirty="0">
                <a:solidFill>
                  <a:srgbClr val="F6F6F6"/>
                </a:solidFill>
                <a:cs typeface="+mn-ea"/>
                <a:sym typeface="+mn-lt"/>
              </a:rPr>
              <a:t>项目成果展示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1667F3C-D33C-4A99-9F29-E9C1B1B25EC0}"/>
              </a:ext>
            </a:extLst>
          </p:cNvPr>
          <p:cNvSpPr txBox="1"/>
          <p:nvPr/>
        </p:nvSpPr>
        <p:spPr>
          <a:xfrm>
            <a:off x="2035298" y="3964833"/>
            <a:ext cx="8121400" cy="4260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1F2F229-C057-4C8A-824B-E54F6A02F4B1}"/>
              </a:ext>
            </a:extLst>
          </p:cNvPr>
          <p:cNvSpPr/>
          <p:nvPr/>
        </p:nvSpPr>
        <p:spPr>
          <a:xfrm>
            <a:off x="5882026" y="5022503"/>
            <a:ext cx="427948" cy="427948"/>
          </a:xfrm>
          <a:prstGeom prst="ellipse">
            <a:avLst/>
          </a:prstGeom>
          <a:gradFill flip="none" rotWithShape="1">
            <a:gsLst>
              <a:gs pos="0">
                <a:srgbClr val="0F13B9"/>
              </a:gs>
              <a:gs pos="40768">
                <a:srgbClr val="232EEE"/>
              </a:gs>
              <a:gs pos="98000">
                <a:srgbClr val="2328EE"/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extrusionClr>
              <a:srgbClr val="F6F6F6"/>
            </a:extrusionClr>
            <a:contourClr>
              <a:srgbClr val="2328E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xmlns="" id="{FB845051-5204-4EB5-BA80-391EB124707B}"/>
              </a:ext>
            </a:extLst>
          </p:cNvPr>
          <p:cNvSpPr>
            <a:spLocks noChangeAspect="1"/>
          </p:cNvSpPr>
          <p:nvPr/>
        </p:nvSpPr>
        <p:spPr>
          <a:xfrm flipV="1">
            <a:off x="6006000" y="5174131"/>
            <a:ext cx="180000" cy="1551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3E2D6316-38A4-4B0D-99E7-C4442AC018DC}"/>
              </a:ext>
            </a:extLst>
          </p:cNvPr>
          <p:cNvSpPr/>
          <p:nvPr/>
        </p:nvSpPr>
        <p:spPr>
          <a:xfrm>
            <a:off x="-415290" y="-260119"/>
            <a:ext cx="1541721" cy="1541721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0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E492D54A-83F7-4179-B228-A08A4BCC08CA}"/>
              </a:ext>
            </a:extLst>
          </p:cNvPr>
          <p:cNvSpPr/>
          <p:nvPr/>
        </p:nvSpPr>
        <p:spPr>
          <a:xfrm>
            <a:off x="5824920" y="1505727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F20CD3D5-246D-4013-A224-A6FED513E3D9}"/>
              </a:ext>
            </a:extLst>
          </p:cNvPr>
          <p:cNvSpPr/>
          <p:nvPr/>
        </p:nvSpPr>
        <p:spPr>
          <a:xfrm>
            <a:off x="6132596" y="1505729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84E7D1CD-0505-4791-800F-78D6F633E523}"/>
              </a:ext>
            </a:extLst>
          </p:cNvPr>
          <p:cNvSpPr/>
          <p:nvPr/>
        </p:nvSpPr>
        <p:spPr>
          <a:xfrm>
            <a:off x="5825999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260CDC36-DF93-4B6C-928B-47F1BA792A65}"/>
              </a:ext>
            </a:extLst>
          </p:cNvPr>
          <p:cNvSpPr/>
          <p:nvPr/>
        </p:nvSpPr>
        <p:spPr>
          <a:xfrm>
            <a:off x="6132596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任意多边形 92">
            <a:extLst>
              <a:ext uri="{FF2B5EF4-FFF2-40B4-BE49-F238E27FC236}">
                <a16:creationId xmlns:a16="http://schemas.microsoft.com/office/drawing/2014/main" xmlns="" id="{0F082051-FAB4-4981-8B96-B9909FA22E8B}"/>
              </a:ext>
            </a:extLst>
          </p:cNvPr>
          <p:cNvSpPr/>
          <p:nvPr/>
        </p:nvSpPr>
        <p:spPr>
          <a:xfrm rot="1561206">
            <a:off x="10867336" y="-275841"/>
            <a:ext cx="1006462" cy="2219176"/>
          </a:xfrm>
          <a:custGeom>
            <a:avLst/>
            <a:gdLst>
              <a:gd name="connsiteX0" fmla="*/ 0 w 1006462"/>
              <a:gd name="connsiteY0" fmla="*/ 427461 h 2219176"/>
              <a:gd name="connsiteX1" fmla="*/ 875647 w 1006462"/>
              <a:gd name="connsiteY1" fmla="*/ 0 h 2219176"/>
              <a:gd name="connsiteX2" fmla="*/ 980910 w 1006462"/>
              <a:gd name="connsiteY2" fmla="*/ 215628 h 2219176"/>
              <a:gd name="connsiteX3" fmla="*/ 1006462 w 1006462"/>
              <a:gd name="connsiteY3" fmla="*/ 2219176 h 2219176"/>
              <a:gd name="connsiteX4" fmla="*/ 11267 w 1006462"/>
              <a:gd name="connsiteY4" fmla="*/ 1475053 h 22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62" h="2219176">
                <a:moveTo>
                  <a:pt x="0" y="427461"/>
                </a:moveTo>
                <a:lnTo>
                  <a:pt x="875647" y="0"/>
                </a:lnTo>
                <a:lnTo>
                  <a:pt x="980910" y="215628"/>
                </a:lnTo>
                <a:lnTo>
                  <a:pt x="1006462" y="2219176"/>
                </a:lnTo>
                <a:lnTo>
                  <a:pt x="11267" y="1475053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66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矩形: 剪去左右顶角 139">
            <a:extLst>
              <a:ext uri="{FF2B5EF4-FFF2-40B4-BE49-F238E27FC236}">
                <a16:creationId xmlns:a16="http://schemas.microsoft.com/office/drawing/2014/main" xmlns="" id="{4A9257D0-FBCA-4D72-B323-4E338E6BA30C}"/>
              </a:ext>
            </a:extLst>
          </p:cNvPr>
          <p:cNvSpPr/>
          <p:nvPr/>
        </p:nvSpPr>
        <p:spPr>
          <a:xfrm>
            <a:off x="1086465" y="1485900"/>
            <a:ext cx="10019070" cy="5463540"/>
          </a:xfrm>
          <a:custGeom>
            <a:avLst/>
            <a:gdLst>
              <a:gd name="connsiteX0" fmla="*/ 553219 w 10019070"/>
              <a:gd name="connsiteY0" fmla="*/ 0 h 5372100"/>
              <a:gd name="connsiteX1" fmla="*/ 9465851 w 10019070"/>
              <a:gd name="connsiteY1" fmla="*/ 0 h 5372100"/>
              <a:gd name="connsiteX2" fmla="*/ 10019070 w 10019070"/>
              <a:gd name="connsiteY2" fmla="*/ 553219 h 5372100"/>
              <a:gd name="connsiteX3" fmla="*/ 10019070 w 10019070"/>
              <a:gd name="connsiteY3" fmla="*/ 5372100 h 5372100"/>
              <a:gd name="connsiteX4" fmla="*/ 10019070 w 10019070"/>
              <a:gd name="connsiteY4" fmla="*/ 5372100 h 5372100"/>
              <a:gd name="connsiteX5" fmla="*/ 0 w 10019070"/>
              <a:gd name="connsiteY5" fmla="*/ 5372100 h 5372100"/>
              <a:gd name="connsiteX6" fmla="*/ 0 w 10019070"/>
              <a:gd name="connsiteY6" fmla="*/ 5372100 h 5372100"/>
              <a:gd name="connsiteX7" fmla="*/ 0 w 10019070"/>
              <a:gd name="connsiteY7" fmla="*/ 553219 h 5372100"/>
              <a:gd name="connsiteX8" fmla="*/ 553219 w 10019070"/>
              <a:gd name="connsiteY8" fmla="*/ 0 h 5372100"/>
              <a:gd name="connsiteX0" fmla="*/ 553219 w 10019070"/>
              <a:gd name="connsiteY0" fmla="*/ 0 h 5372100"/>
              <a:gd name="connsiteX1" fmla="*/ 9465851 w 10019070"/>
              <a:gd name="connsiteY1" fmla="*/ 0 h 5372100"/>
              <a:gd name="connsiteX2" fmla="*/ 10019070 w 10019070"/>
              <a:gd name="connsiteY2" fmla="*/ 553219 h 5372100"/>
              <a:gd name="connsiteX3" fmla="*/ 10019070 w 10019070"/>
              <a:gd name="connsiteY3" fmla="*/ 5372100 h 5372100"/>
              <a:gd name="connsiteX4" fmla="*/ 10019070 w 10019070"/>
              <a:gd name="connsiteY4" fmla="*/ 5372100 h 5372100"/>
              <a:gd name="connsiteX5" fmla="*/ 0 w 10019070"/>
              <a:gd name="connsiteY5" fmla="*/ 5372100 h 5372100"/>
              <a:gd name="connsiteX6" fmla="*/ 0 w 10019070"/>
              <a:gd name="connsiteY6" fmla="*/ 5372100 h 5372100"/>
              <a:gd name="connsiteX7" fmla="*/ 553219 w 10019070"/>
              <a:gd name="connsiteY7" fmla="*/ 0 h 5372100"/>
              <a:gd name="connsiteX0" fmla="*/ 553219 w 10019070"/>
              <a:gd name="connsiteY0" fmla="*/ 0 h 5463540"/>
              <a:gd name="connsiteX1" fmla="*/ 9465851 w 10019070"/>
              <a:gd name="connsiteY1" fmla="*/ 0 h 5463540"/>
              <a:gd name="connsiteX2" fmla="*/ 10019070 w 10019070"/>
              <a:gd name="connsiteY2" fmla="*/ 553219 h 5463540"/>
              <a:gd name="connsiteX3" fmla="*/ 10019070 w 10019070"/>
              <a:gd name="connsiteY3" fmla="*/ 5372100 h 5463540"/>
              <a:gd name="connsiteX4" fmla="*/ 10019070 w 10019070"/>
              <a:gd name="connsiteY4" fmla="*/ 5372100 h 5463540"/>
              <a:gd name="connsiteX5" fmla="*/ 0 w 10019070"/>
              <a:gd name="connsiteY5" fmla="*/ 5372100 h 5463540"/>
              <a:gd name="connsiteX6" fmla="*/ 685800 w 10019070"/>
              <a:gd name="connsiteY6" fmla="*/ 5463540 h 5463540"/>
              <a:gd name="connsiteX7" fmla="*/ 553219 w 10019070"/>
              <a:gd name="connsiteY7" fmla="*/ 0 h 5463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9070" h="5463540">
                <a:moveTo>
                  <a:pt x="553219" y="0"/>
                </a:moveTo>
                <a:lnTo>
                  <a:pt x="9465851" y="0"/>
                </a:lnTo>
                <a:lnTo>
                  <a:pt x="10019070" y="553219"/>
                </a:lnTo>
                <a:lnTo>
                  <a:pt x="10019070" y="5372100"/>
                </a:lnTo>
                <a:lnTo>
                  <a:pt x="10019070" y="5372100"/>
                </a:lnTo>
                <a:lnTo>
                  <a:pt x="0" y="5372100"/>
                </a:lnTo>
                <a:lnTo>
                  <a:pt x="685800" y="5463540"/>
                </a:lnTo>
                <a:lnTo>
                  <a:pt x="553219" y="0"/>
                </a:lnTo>
                <a:close/>
              </a:path>
            </a:pathLst>
          </a:custGeom>
          <a:gradFill>
            <a:gsLst>
              <a:gs pos="0">
                <a:srgbClr val="78B5FB">
                  <a:alpha val="21000"/>
                </a:srgbClr>
              </a:gs>
              <a:gs pos="75000">
                <a:srgbClr val="78B5FB">
                  <a:alpha val="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137" name="图表 136">
            <a:extLst>
              <a:ext uri="{FF2B5EF4-FFF2-40B4-BE49-F238E27FC236}">
                <a16:creationId xmlns:a16="http://schemas.microsoft.com/office/drawing/2014/main" xmlns="" id="{96B7C07E-8E3A-4F89-A305-8ACCF36643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26778"/>
              </p:ext>
            </p:extLst>
          </p:nvPr>
        </p:nvGraphicFramePr>
        <p:xfrm>
          <a:off x="4996539" y="2215244"/>
          <a:ext cx="5343071" cy="2018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7692062E-A36A-4F47-9E88-05F91AC8AF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57" b="48182"/>
          <a:stretch/>
        </p:blipFill>
        <p:spPr>
          <a:xfrm>
            <a:off x="-19665" y="5790868"/>
            <a:ext cx="12192000" cy="1067132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项目成果展示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rgbClr val="244A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F603DEEB-2A07-4BDB-8744-6EA11F5771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0346A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592" y="320250"/>
            <a:ext cx="607496" cy="607496"/>
          </a:xfrm>
          <a:prstGeom prst="rect">
            <a:avLst/>
          </a:prstGeom>
        </p:spPr>
      </p:pic>
      <p:pic>
        <p:nvPicPr>
          <p:cNvPr id="172" name="图片 171">
            <a:extLst>
              <a:ext uri="{FF2B5EF4-FFF2-40B4-BE49-F238E27FC236}">
                <a16:creationId xmlns:a16="http://schemas.microsoft.com/office/drawing/2014/main" xmlns="" id="{37DA622F-97CF-4441-A48E-35F2C406126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396" y="889000"/>
            <a:ext cx="3466187" cy="7193116"/>
          </a:xfrm>
          <a:prstGeom prst="rect">
            <a:avLst/>
          </a:prstGeom>
        </p:spPr>
      </p:pic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CC2794E9-53FC-47C9-9A83-615D21A4EACD}"/>
              </a:ext>
            </a:extLst>
          </p:cNvPr>
          <p:cNvSpPr txBox="1"/>
          <p:nvPr/>
        </p:nvSpPr>
        <p:spPr>
          <a:xfrm>
            <a:off x="5653254" y="4532602"/>
            <a:ext cx="4793944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norm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The quick brown fox jumps over the lazy dog. The quick brown fox jumps over the lazy dog</a:t>
            </a:r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. 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xmlns="" id="{B35235CE-AE64-4BCC-91BA-381043458F49}"/>
              </a:ext>
            </a:extLst>
          </p:cNvPr>
          <p:cNvCxnSpPr>
            <a:cxnSpLocks/>
          </p:cNvCxnSpPr>
          <p:nvPr/>
        </p:nvCxnSpPr>
        <p:spPr>
          <a:xfrm>
            <a:off x="5523859" y="4331109"/>
            <a:ext cx="4892859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C0935334-DB59-4BD7-9CCB-490F91613E5C}"/>
              </a:ext>
            </a:extLst>
          </p:cNvPr>
          <p:cNvSpPr txBox="1"/>
          <p:nvPr/>
        </p:nvSpPr>
        <p:spPr>
          <a:xfrm>
            <a:off x="5645997" y="2008539"/>
            <a:ext cx="4793944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quick brown fox jumps over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矩形: 圆角 153">
            <a:extLst>
              <a:ext uri="{FF2B5EF4-FFF2-40B4-BE49-F238E27FC236}">
                <a16:creationId xmlns:a16="http://schemas.microsoft.com/office/drawing/2014/main" xmlns="" id="{4CB883CD-E89F-4A47-8E9D-C6E47F93002F}"/>
              </a:ext>
            </a:extLst>
          </p:cNvPr>
          <p:cNvSpPr/>
          <p:nvPr/>
        </p:nvSpPr>
        <p:spPr>
          <a:xfrm>
            <a:off x="5499096" y="1982613"/>
            <a:ext cx="70917" cy="244599"/>
          </a:xfrm>
          <a:prstGeom prst="roundRect">
            <a:avLst>
              <a:gd name="adj" fmla="val 47724"/>
            </a:avLst>
          </a:prstGeom>
          <a:solidFill>
            <a:srgbClr val="244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5DAE4C05-5839-4069-B5E9-7CC589DADBB1}"/>
              </a:ext>
            </a:extLst>
          </p:cNvPr>
          <p:cNvSpPr txBox="1"/>
          <p:nvPr/>
        </p:nvSpPr>
        <p:spPr>
          <a:xfrm>
            <a:off x="5645997" y="2378787"/>
            <a:ext cx="820885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Increase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EAAE7F05-B346-4F3E-BDBE-AB935475CEFC}"/>
              </a:ext>
            </a:extLst>
          </p:cNvPr>
          <p:cNvSpPr txBox="1"/>
          <p:nvPr/>
        </p:nvSpPr>
        <p:spPr>
          <a:xfrm>
            <a:off x="5645997" y="2591190"/>
            <a:ext cx="820885" cy="307777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2000" dirty="0">
                <a:solidFill>
                  <a:srgbClr val="2328EE"/>
                </a:solidFill>
                <a:cs typeface="+mn-ea"/>
                <a:sym typeface="+mn-lt"/>
              </a:rPr>
              <a:t>5.4%</a:t>
            </a:r>
            <a:endParaRPr lang="zh-CN" altLang="en-US" sz="2000" dirty="0">
              <a:solidFill>
                <a:srgbClr val="2328EE"/>
              </a:solidFill>
              <a:cs typeface="+mn-ea"/>
              <a:sym typeface="+mn-lt"/>
            </a:endParaRPr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xmlns="" id="{F8134ADB-49BB-4DE2-8D61-F236E676A8B1}"/>
              </a:ext>
            </a:extLst>
          </p:cNvPr>
          <p:cNvSpPr/>
          <p:nvPr/>
        </p:nvSpPr>
        <p:spPr>
          <a:xfrm>
            <a:off x="5499096" y="4537126"/>
            <a:ext cx="70917" cy="244599"/>
          </a:xfrm>
          <a:prstGeom prst="roundRect">
            <a:avLst>
              <a:gd name="adj" fmla="val 47724"/>
            </a:avLst>
          </a:prstGeom>
          <a:solidFill>
            <a:srgbClr val="244A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xmlns="" id="{3D6A3C76-0B9E-42AC-9670-BA82255A8BFF}"/>
              </a:ext>
            </a:extLst>
          </p:cNvPr>
          <p:cNvSpPr/>
          <p:nvPr/>
        </p:nvSpPr>
        <p:spPr>
          <a:xfrm>
            <a:off x="5594229" y="5116284"/>
            <a:ext cx="1252546" cy="1212850"/>
          </a:xfrm>
          <a:prstGeom prst="ellipse">
            <a:avLst/>
          </a:prstGeom>
          <a:solidFill>
            <a:schemeClr val="bg1">
              <a:alpha val="70000"/>
            </a:schemeClr>
          </a:solidFill>
          <a:ln w="25400">
            <a:solidFill>
              <a:srgbClr val="244A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" dirty="0">
              <a:solidFill>
                <a:srgbClr val="062094"/>
              </a:solidFill>
              <a:cs typeface="+mn-ea"/>
              <a:sym typeface="+mn-lt"/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xmlns="" id="{2F4FEA28-BF0F-4B4D-A0D9-A2E81B33FCDA}"/>
              </a:ext>
            </a:extLst>
          </p:cNvPr>
          <p:cNvSpPr/>
          <p:nvPr/>
        </p:nvSpPr>
        <p:spPr>
          <a:xfrm>
            <a:off x="9080379" y="5116284"/>
            <a:ext cx="1252546" cy="1212850"/>
          </a:xfrm>
          <a:prstGeom prst="ellipse">
            <a:avLst/>
          </a:prstGeom>
          <a:solidFill>
            <a:schemeClr val="bg1">
              <a:alpha val="70000"/>
            </a:schemeClr>
          </a:solidFill>
          <a:ln w="25400">
            <a:solidFill>
              <a:srgbClr val="244A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" dirty="0">
              <a:solidFill>
                <a:srgbClr val="062094"/>
              </a:solidFill>
              <a:cs typeface="+mn-ea"/>
              <a:sym typeface="+mn-lt"/>
            </a:endParaRPr>
          </a:p>
        </p:txBody>
      </p:sp>
      <p:sp>
        <p:nvSpPr>
          <p:cNvPr id="169" name="椭圆 168">
            <a:extLst>
              <a:ext uri="{FF2B5EF4-FFF2-40B4-BE49-F238E27FC236}">
                <a16:creationId xmlns:a16="http://schemas.microsoft.com/office/drawing/2014/main" xmlns="" id="{9A7CE063-F899-4948-9C71-B635D755FD85}"/>
              </a:ext>
            </a:extLst>
          </p:cNvPr>
          <p:cNvSpPr/>
          <p:nvPr/>
        </p:nvSpPr>
        <p:spPr>
          <a:xfrm>
            <a:off x="7337304" y="5116284"/>
            <a:ext cx="1252546" cy="1212850"/>
          </a:xfrm>
          <a:prstGeom prst="ellipse">
            <a:avLst/>
          </a:prstGeom>
          <a:solidFill>
            <a:schemeClr val="bg1">
              <a:alpha val="70000"/>
            </a:schemeClr>
          </a:solidFill>
          <a:ln w="25400">
            <a:solidFill>
              <a:srgbClr val="244A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" dirty="0">
              <a:solidFill>
                <a:srgbClr val="062094"/>
              </a:solidFill>
              <a:cs typeface="+mn-ea"/>
              <a:sym typeface="+mn-lt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xmlns="" id="{CFEAF62B-8FD8-4B9C-BBC2-E0A99E3377CD}"/>
              </a:ext>
            </a:extLst>
          </p:cNvPr>
          <p:cNvSpPr/>
          <p:nvPr/>
        </p:nvSpPr>
        <p:spPr>
          <a:xfrm rot="16200000">
            <a:off x="588486" y="3137805"/>
            <a:ext cx="5093111" cy="2677889"/>
          </a:xfrm>
          <a:prstGeom prst="rect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208E51DD-E14D-44EB-87AF-C121DC8924F8}"/>
              </a:ext>
            </a:extLst>
          </p:cNvPr>
          <p:cNvSpPr txBox="1"/>
          <p:nvPr/>
        </p:nvSpPr>
        <p:spPr>
          <a:xfrm>
            <a:off x="5641604" y="5532659"/>
            <a:ext cx="1157797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b="1" dirty="0">
                <a:solidFill>
                  <a:srgbClr val="244AED"/>
                </a:solidFill>
                <a:cs typeface="+mn-ea"/>
                <a:sym typeface="+mn-lt"/>
              </a:rPr>
              <a:t>21.95%</a:t>
            </a:r>
            <a:endParaRPr lang="zh-CN" altLang="en-US" b="1" dirty="0">
              <a:solidFill>
                <a:srgbClr val="244AED"/>
              </a:solidFill>
              <a:cs typeface="+mn-ea"/>
              <a:sym typeface="+mn-lt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9AF824F7-8EA2-4639-A3C8-1DAE65FB6BC9}"/>
              </a:ext>
            </a:extLst>
          </p:cNvPr>
          <p:cNvSpPr txBox="1"/>
          <p:nvPr/>
        </p:nvSpPr>
        <p:spPr>
          <a:xfrm>
            <a:off x="5523859" y="5891393"/>
            <a:ext cx="1393286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1200">
                <a:solidFill>
                  <a:srgbClr val="0A0A0A"/>
                </a:solidFill>
                <a:cs typeface="+mn-ea"/>
                <a:sym typeface="+mn-lt"/>
              </a:rPr>
              <a:t>The People</a:t>
            </a:r>
            <a:endParaRPr lang="zh-CN" altLang="en-US" sz="1200" b="1" dirty="0">
              <a:solidFill>
                <a:srgbClr val="0A0A0A"/>
              </a:solidFill>
              <a:cs typeface="+mn-ea"/>
              <a:sym typeface="+mn-lt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FC8DE021-6ED6-439C-A3C0-CB6A82E42AC6}"/>
              </a:ext>
            </a:extLst>
          </p:cNvPr>
          <p:cNvSpPr txBox="1"/>
          <p:nvPr/>
        </p:nvSpPr>
        <p:spPr>
          <a:xfrm>
            <a:off x="9127754" y="5532659"/>
            <a:ext cx="1157797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b="1" dirty="0">
                <a:solidFill>
                  <a:srgbClr val="244AED"/>
                </a:solidFill>
                <a:cs typeface="+mn-ea"/>
                <a:sym typeface="+mn-lt"/>
              </a:rPr>
              <a:t>17.07%</a:t>
            </a:r>
            <a:endParaRPr lang="zh-CN" altLang="en-US" b="1" dirty="0">
              <a:solidFill>
                <a:srgbClr val="244AED"/>
              </a:solidFill>
              <a:cs typeface="+mn-ea"/>
              <a:sym typeface="+mn-lt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B812B3AD-6574-4CF2-A0ED-54367D7E479D}"/>
              </a:ext>
            </a:extLst>
          </p:cNvPr>
          <p:cNvSpPr txBox="1"/>
          <p:nvPr/>
        </p:nvSpPr>
        <p:spPr>
          <a:xfrm>
            <a:off x="9010009" y="5891393"/>
            <a:ext cx="1393286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1200">
                <a:solidFill>
                  <a:srgbClr val="0A0A0A"/>
                </a:solidFill>
                <a:cs typeface="+mn-ea"/>
                <a:sym typeface="+mn-lt"/>
              </a:rPr>
              <a:t>The Music</a:t>
            </a:r>
            <a:endParaRPr lang="zh-CN" altLang="en-US" sz="1200" b="1" dirty="0">
              <a:solidFill>
                <a:srgbClr val="0A0A0A"/>
              </a:solidFill>
              <a:cs typeface="+mn-ea"/>
              <a:sym typeface="+mn-lt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B93FE569-E43D-4AB0-8125-A45B2AB18DF1}"/>
              </a:ext>
            </a:extLst>
          </p:cNvPr>
          <p:cNvSpPr txBox="1"/>
          <p:nvPr/>
        </p:nvSpPr>
        <p:spPr>
          <a:xfrm>
            <a:off x="7384679" y="5532659"/>
            <a:ext cx="1157797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b="1" dirty="0">
                <a:solidFill>
                  <a:srgbClr val="244AED"/>
                </a:solidFill>
                <a:cs typeface="+mn-ea"/>
                <a:sym typeface="+mn-lt"/>
              </a:rPr>
              <a:t>24.39%</a:t>
            </a:r>
            <a:endParaRPr lang="zh-CN" altLang="en-US" b="1" dirty="0">
              <a:solidFill>
                <a:srgbClr val="244AED"/>
              </a:solidFill>
              <a:cs typeface="+mn-ea"/>
              <a:sym typeface="+mn-lt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07D7D0BF-C948-4379-838D-1E25007A3852}"/>
              </a:ext>
            </a:extLst>
          </p:cNvPr>
          <p:cNvSpPr txBox="1"/>
          <p:nvPr/>
        </p:nvSpPr>
        <p:spPr>
          <a:xfrm>
            <a:off x="7266934" y="5891393"/>
            <a:ext cx="1393286" cy="184666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1200">
                <a:solidFill>
                  <a:srgbClr val="0A0A0A"/>
                </a:solidFill>
                <a:cs typeface="+mn-ea"/>
                <a:sym typeface="+mn-lt"/>
              </a:rPr>
              <a:t>The Website</a:t>
            </a:r>
            <a:endParaRPr lang="zh-CN" altLang="en-US" sz="1200" b="1" dirty="0">
              <a:solidFill>
                <a:srgbClr val="0A0A0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014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692062E-A36A-4F47-9E88-05F91AC8AF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57" b="48182"/>
          <a:stretch/>
        </p:blipFill>
        <p:spPr>
          <a:xfrm>
            <a:off x="-19665" y="5826037"/>
            <a:ext cx="12192000" cy="1067132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-87312" y="5750792"/>
            <a:ext cx="12279312" cy="110720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FFF0E75-49C3-413E-B88E-468883797805}"/>
              </a:ext>
            </a:extLst>
          </p:cNvPr>
          <p:cNvSpPr/>
          <p:nvPr/>
        </p:nvSpPr>
        <p:spPr>
          <a:xfrm>
            <a:off x="3554125" y="2780840"/>
            <a:ext cx="1640566" cy="1640566"/>
          </a:xfrm>
          <a:prstGeom prst="ellipse">
            <a:avLst/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25A29EA0-B08B-4FD4-92BC-AFD4A1C9D04A}"/>
              </a:ext>
            </a:extLst>
          </p:cNvPr>
          <p:cNvSpPr/>
          <p:nvPr/>
        </p:nvSpPr>
        <p:spPr>
          <a:xfrm>
            <a:off x="4654228" y="2780840"/>
            <a:ext cx="1640566" cy="1640566"/>
          </a:xfrm>
          <a:prstGeom prst="ellipse">
            <a:avLst/>
          </a:prstGeom>
          <a:solidFill>
            <a:srgbClr val="2693E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0FD9FDD-4775-40ED-B5A7-238CE5E9506F}"/>
              </a:ext>
            </a:extLst>
          </p:cNvPr>
          <p:cNvSpPr/>
          <p:nvPr/>
        </p:nvSpPr>
        <p:spPr>
          <a:xfrm>
            <a:off x="5754331" y="2780840"/>
            <a:ext cx="1640566" cy="1640566"/>
          </a:xfrm>
          <a:prstGeom prst="ellipse">
            <a:avLst/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FD57B4-ED7F-41AE-A522-5EE963E936F0}"/>
              </a:ext>
            </a:extLst>
          </p:cNvPr>
          <p:cNvSpPr/>
          <p:nvPr/>
        </p:nvSpPr>
        <p:spPr>
          <a:xfrm>
            <a:off x="6854434" y="2780840"/>
            <a:ext cx="1640566" cy="1640566"/>
          </a:xfrm>
          <a:prstGeom prst="ellipse">
            <a:avLst/>
          </a:prstGeom>
          <a:solidFill>
            <a:srgbClr val="2693E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EB90EF5-EB14-42B5-94B3-B5F94F0264B1}"/>
              </a:ext>
            </a:extLst>
          </p:cNvPr>
          <p:cNvSpPr txBox="1"/>
          <p:nvPr/>
        </p:nvSpPr>
        <p:spPr>
          <a:xfrm>
            <a:off x="1331380" y="1973551"/>
            <a:ext cx="1819857" cy="55399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Fusce est. Vivamus 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A8A0D80A-78FF-46C1-A7A0-6B029CEA41BA}"/>
              </a:ext>
            </a:extLst>
          </p:cNvPr>
          <p:cNvCxnSpPr>
            <a:cxnSpLocks/>
          </p:cNvCxnSpPr>
          <p:nvPr/>
        </p:nvCxnSpPr>
        <p:spPr>
          <a:xfrm>
            <a:off x="2266038" y="1782249"/>
            <a:ext cx="365270" cy="0"/>
          </a:xfrm>
          <a:prstGeom prst="line">
            <a:avLst/>
          </a:prstGeom>
          <a:ln w="31750">
            <a:solidFill>
              <a:srgbClr val="0246AF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B8E5E38-DB01-4444-B69C-90B7A846A8A3}"/>
              </a:ext>
            </a:extLst>
          </p:cNvPr>
          <p:cNvSpPr txBox="1"/>
          <p:nvPr/>
        </p:nvSpPr>
        <p:spPr>
          <a:xfrm>
            <a:off x="1550190" y="1422714"/>
            <a:ext cx="1314719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Nunc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viverra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FAD30AC-8B8A-468B-9884-FA1ADBB279CC}"/>
              </a:ext>
            </a:extLst>
          </p:cNvPr>
          <p:cNvGrpSpPr/>
          <p:nvPr/>
        </p:nvGrpSpPr>
        <p:grpSpPr>
          <a:xfrm>
            <a:off x="2844800" y="2481233"/>
            <a:ext cx="2476500" cy="298704"/>
            <a:chOff x="2987042" y="2551412"/>
            <a:chExt cx="2476500" cy="298704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FCCD3C6-C8EE-4D7B-8DE1-E6291EEABA86}"/>
                </a:ext>
              </a:extLst>
            </p:cNvPr>
            <p:cNvCxnSpPr>
              <a:cxnSpLocks/>
            </p:cNvCxnSpPr>
            <p:nvPr/>
          </p:nvCxnSpPr>
          <p:spPr>
            <a:xfrm>
              <a:off x="2987042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33C39A9D-187B-4C53-9E1B-A3BFE98BFA0F}"/>
                </a:ext>
              </a:extLst>
            </p:cNvPr>
            <p:cNvCxnSpPr/>
            <p:nvPr/>
          </p:nvCxnSpPr>
          <p:spPr>
            <a:xfrm>
              <a:off x="3116424" y="2705878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47C1C7A1-FF89-41B8-8601-27BBB8A4877D}"/>
                </a:ext>
              </a:extLst>
            </p:cNvPr>
            <p:cNvCxnSpPr>
              <a:cxnSpLocks/>
            </p:cNvCxnSpPr>
            <p:nvPr/>
          </p:nvCxnSpPr>
          <p:spPr>
            <a:xfrm>
              <a:off x="5325913" y="2698724"/>
              <a:ext cx="137629" cy="1513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FA6A2CBF-8182-4E59-B407-102D6BD18A2B}"/>
              </a:ext>
            </a:extLst>
          </p:cNvPr>
          <p:cNvGrpSpPr/>
          <p:nvPr/>
        </p:nvGrpSpPr>
        <p:grpSpPr>
          <a:xfrm flipV="1">
            <a:off x="2981130" y="4523701"/>
            <a:ext cx="1413847" cy="298704"/>
            <a:chOff x="4049695" y="2551412"/>
            <a:chExt cx="1413847" cy="298704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9BF27889-8679-4E54-8975-04BC139C6F12}"/>
                </a:ext>
              </a:extLst>
            </p:cNvPr>
            <p:cNvCxnSpPr>
              <a:cxnSpLocks/>
            </p:cNvCxnSpPr>
            <p:nvPr/>
          </p:nvCxnSpPr>
          <p:spPr>
            <a:xfrm>
              <a:off x="4049695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0C82561F-7450-4A42-906C-D9C62C57D2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4989" y="2705878"/>
              <a:ext cx="115212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9C5F0A12-AE08-46F3-8B74-A8FDD0D2C021}"/>
                </a:ext>
              </a:extLst>
            </p:cNvPr>
            <p:cNvCxnSpPr>
              <a:cxnSpLocks/>
            </p:cNvCxnSpPr>
            <p:nvPr/>
          </p:nvCxnSpPr>
          <p:spPr>
            <a:xfrm>
              <a:off x="5325913" y="2698724"/>
              <a:ext cx="137629" cy="1513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BBDFC0F-7CFB-45DC-9177-9D82681A8159}"/>
              </a:ext>
            </a:extLst>
          </p:cNvPr>
          <p:cNvGrpSpPr/>
          <p:nvPr/>
        </p:nvGrpSpPr>
        <p:grpSpPr>
          <a:xfrm flipH="1">
            <a:off x="7721600" y="2481233"/>
            <a:ext cx="1630680" cy="298704"/>
            <a:chOff x="3832862" y="2551412"/>
            <a:chExt cx="1630680" cy="298704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DEFA4AEA-D4F5-41C4-91BA-282C88F013B7}"/>
                </a:ext>
              </a:extLst>
            </p:cNvPr>
            <p:cNvCxnSpPr>
              <a:cxnSpLocks/>
            </p:cNvCxnSpPr>
            <p:nvPr/>
          </p:nvCxnSpPr>
          <p:spPr>
            <a:xfrm>
              <a:off x="3832862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BE2D7B0B-2B5C-4081-A320-65F8C24D4ACF}"/>
                </a:ext>
              </a:extLst>
            </p:cNvPr>
            <p:cNvCxnSpPr>
              <a:cxnSpLocks/>
            </p:cNvCxnSpPr>
            <p:nvPr/>
          </p:nvCxnSpPr>
          <p:spPr>
            <a:xfrm>
              <a:off x="3964942" y="2705878"/>
              <a:ext cx="137216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A77E3BA0-CBD5-4943-A1DC-96369136BBF0}"/>
                </a:ext>
              </a:extLst>
            </p:cNvPr>
            <p:cNvCxnSpPr>
              <a:cxnSpLocks/>
            </p:cNvCxnSpPr>
            <p:nvPr/>
          </p:nvCxnSpPr>
          <p:spPr>
            <a:xfrm>
              <a:off x="5325913" y="2698724"/>
              <a:ext cx="137629" cy="1513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9407D44-8C30-4324-B7B6-76F94147009E}"/>
              </a:ext>
            </a:extLst>
          </p:cNvPr>
          <p:cNvGrpSpPr/>
          <p:nvPr/>
        </p:nvGrpSpPr>
        <p:grpSpPr>
          <a:xfrm flipH="1" flipV="1">
            <a:off x="6588638" y="4523701"/>
            <a:ext cx="2476500" cy="298704"/>
            <a:chOff x="2987042" y="2551412"/>
            <a:chExt cx="2476500" cy="298704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F60E9ECC-65BE-43ED-9016-4B7445E1B202}"/>
                </a:ext>
              </a:extLst>
            </p:cNvPr>
            <p:cNvCxnSpPr>
              <a:cxnSpLocks/>
            </p:cNvCxnSpPr>
            <p:nvPr/>
          </p:nvCxnSpPr>
          <p:spPr>
            <a:xfrm>
              <a:off x="2987042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D4AEA7DF-F5FD-4AE4-BF74-E2D83078F898}"/>
                </a:ext>
              </a:extLst>
            </p:cNvPr>
            <p:cNvCxnSpPr>
              <a:cxnSpLocks/>
            </p:cNvCxnSpPr>
            <p:nvPr/>
          </p:nvCxnSpPr>
          <p:spPr>
            <a:xfrm>
              <a:off x="3116424" y="2705878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31435AA0-44A4-49E5-B492-7D27AF7ABC83}"/>
                </a:ext>
              </a:extLst>
            </p:cNvPr>
            <p:cNvCxnSpPr>
              <a:cxnSpLocks/>
            </p:cNvCxnSpPr>
            <p:nvPr/>
          </p:nvCxnSpPr>
          <p:spPr>
            <a:xfrm>
              <a:off x="5325913" y="2698724"/>
              <a:ext cx="137629" cy="15139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36F4B811-5B0B-4F15-A1BC-158530C1A226}"/>
              </a:ext>
            </a:extLst>
          </p:cNvPr>
          <p:cNvSpPr txBox="1"/>
          <p:nvPr/>
        </p:nvSpPr>
        <p:spPr>
          <a:xfrm>
            <a:off x="1331380" y="5478751"/>
            <a:ext cx="1819857" cy="55399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Fusce est. Vivamus 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B46DC970-C5C7-4695-A29C-50842E973A4E}"/>
              </a:ext>
            </a:extLst>
          </p:cNvPr>
          <p:cNvCxnSpPr>
            <a:cxnSpLocks/>
          </p:cNvCxnSpPr>
          <p:nvPr/>
        </p:nvCxnSpPr>
        <p:spPr>
          <a:xfrm>
            <a:off x="2266038" y="5287449"/>
            <a:ext cx="365270" cy="0"/>
          </a:xfrm>
          <a:prstGeom prst="line">
            <a:avLst/>
          </a:prstGeom>
          <a:ln w="31750">
            <a:solidFill>
              <a:srgbClr val="0246AF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FC16421F-58B5-45B1-A3AB-63388CB55154}"/>
              </a:ext>
            </a:extLst>
          </p:cNvPr>
          <p:cNvSpPr txBox="1"/>
          <p:nvPr/>
        </p:nvSpPr>
        <p:spPr>
          <a:xfrm>
            <a:off x="1550190" y="4927914"/>
            <a:ext cx="1314719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Nunc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viverra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3912A64D-B273-4EE1-BE39-5A6D6620A08F}"/>
              </a:ext>
            </a:extLst>
          </p:cNvPr>
          <p:cNvSpPr txBox="1"/>
          <p:nvPr/>
        </p:nvSpPr>
        <p:spPr>
          <a:xfrm>
            <a:off x="8360830" y="5478751"/>
            <a:ext cx="1819857" cy="55399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Fusce est. Vivamus 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1C19C27B-5056-4156-8E50-55B26F4B526F}"/>
              </a:ext>
            </a:extLst>
          </p:cNvPr>
          <p:cNvCxnSpPr>
            <a:cxnSpLocks/>
          </p:cNvCxnSpPr>
          <p:nvPr/>
        </p:nvCxnSpPr>
        <p:spPr>
          <a:xfrm>
            <a:off x="9295488" y="5287449"/>
            <a:ext cx="365270" cy="0"/>
          </a:xfrm>
          <a:prstGeom prst="line">
            <a:avLst/>
          </a:prstGeom>
          <a:ln w="31750">
            <a:solidFill>
              <a:srgbClr val="0246AF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D0F2B4CF-1AE7-45F0-96E2-C793C57B1C5C}"/>
              </a:ext>
            </a:extLst>
          </p:cNvPr>
          <p:cNvSpPr txBox="1"/>
          <p:nvPr/>
        </p:nvSpPr>
        <p:spPr>
          <a:xfrm>
            <a:off x="8579640" y="4927914"/>
            <a:ext cx="1314719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Nunc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viverra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981EF501-9D24-49D1-A81D-558597A6314A}"/>
              </a:ext>
            </a:extLst>
          </p:cNvPr>
          <p:cNvSpPr txBox="1"/>
          <p:nvPr/>
        </p:nvSpPr>
        <p:spPr>
          <a:xfrm>
            <a:off x="8360830" y="1973551"/>
            <a:ext cx="1819857" cy="553998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Fusce est. Vivamus a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76F9BBAD-AB8A-4BE0-B190-A60916C86E59}"/>
              </a:ext>
            </a:extLst>
          </p:cNvPr>
          <p:cNvCxnSpPr>
            <a:cxnSpLocks/>
          </p:cNvCxnSpPr>
          <p:nvPr/>
        </p:nvCxnSpPr>
        <p:spPr>
          <a:xfrm>
            <a:off x="9295488" y="1782249"/>
            <a:ext cx="365270" cy="0"/>
          </a:xfrm>
          <a:prstGeom prst="line">
            <a:avLst/>
          </a:prstGeom>
          <a:ln w="31750">
            <a:solidFill>
              <a:srgbClr val="0246AF">
                <a:alpha val="8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5D4678D5-D917-42EC-A3C6-F8C11BEF4E62}"/>
              </a:ext>
            </a:extLst>
          </p:cNvPr>
          <p:cNvSpPr txBox="1"/>
          <p:nvPr/>
        </p:nvSpPr>
        <p:spPr>
          <a:xfrm>
            <a:off x="8579640" y="1422714"/>
            <a:ext cx="1314719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Nunc 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viverra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xmlns="" id="{CBB8ED1D-3CAC-4613-BA70-3A771E055B99}"/>
              </a:ext>
            </a:extLst>
          </p:cNvPr>
          <p:cNvGrpSpPr/>
          <p:nvPr/>
        </p:nvGrpSpPr>
        <p:grpSpPr>
          <a:xfrm>
            <a:off x="7408409" y="3375568"/>
            <a:ext cx="451111" cy="451111"/>
            <a:chOff x="10472738" y="731838"/>
            <a:chExt cx="388938" cy="388938"/>
          </a:xfrm>
        </p:grpSpPr>
        <p:sp>
          <p:nvSpPr>
            <p:cNvPr id="121" name="Freeform 25">
              <a:extLst>
                <a:ext uri="{FF2B5EF4-FFF2-40B4-BE49-F238E27FC236}">
                  <a16:creationId xmlns:a16="http://schemas.microsoft.com/office/drawing/2014/main" xmlns="" id="{70423F97-6D64-4C73-BF77-BB22556157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2738" y="731838"/>
              <a:ext cx="388938" cy="388938"/>
            </a:xfrm>
            <a:custGeom>
              <a:avLst/>
              <a:gdLst>
                <a:gd name="T0" fmla="*/ 90 w 180"/>
                <a:gd name="T1" fmla="*/ 180 h 180"/>
                <a:gd name="T2" fmla="*/ 0 w 180"/>
                <a:gd name="T3" fmla="*/ 90 h 180"/>
                <a:gd name="T4" fmla="*/ 90 w 180"/>
                <a:gd name="T5" fmla="*/ 0 h 180"/>
                <a:gd name="T6" fmla="*/ 180 w 180"/>
                <a:gd name="T7" fmla="*/ 90 h 180"/>
                <a:gd name="T8" fmla="*/ 90 w 180"/>
                <a:gd name="T9" fmla="*/ 180 h 180"/>
                <a:gd name="T10" fmla="*/ 90 w 180"/>
                <a:gd name="T11" fmla="*/ 8 h 180"/>
                <a:gd name="T12" fmla="*/ 8 w 180"/>
                <a:gd name="T13" fmla="*/ 90 h 180"/>
                <a:gd name="T14" fmla="*/ 90 w 180"/>
                <a:gd name="T15" fmla="*/ 172 h 180"/>
                <a:gd name="T16" fmla="*/ 172 w 180"/>
                <a:gd name="T17" fmla="*/ 90 h 180"/>
                <a:gd name="T18" fmla="*/ 90 w 180"/>
                <a:gd name="T19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80">
                  <a:moveTo>
                    <a:pt x="90" y="180"/>
                  </a:moveTo>
                  <a:cubicBezTo>
                    <a:pt x="41" y="180"/>
                    <a:pt x="0" y="139"/>
                    <a:pt x="0" y="90"/>
                  </a:cubicBezTo>
                  <a:cubicBezTo>
                    <a:pt x="0" y="40"/>
                    <a:pt x="41" y="0"/>
                    <a:pt x="90" y="0"/>
                  </a:cubicBezTo>
                  <a:cubicBezTo>
                    <a:pt x="140" y="0"/>
                    <a:pt x="180" y="40"/>
                    <a:pt x="180" y="90"/>
                  </a:cubicBezTo>
                  <a:cubicBezTo>
                    <a:pt x="180" y="139"/>
                    <a:pt x="140" y="180"/>
                    <a:pt x="90" y="180"/>
                  </a:cubicBezTo>
                  <a:close/>
                  <a:moveTo>
                    <a:pt x="90" y="8"/>
                  </a:moveTo>
                  <a:cubicBezTo>
                    <a:pt x="45" y="8"/>
                    <a:pt x="8" y="45"/>
                    <a:pt x="8" y="90"/>
                  </a:cubicBezTo>
                  <a:cubicBezTo>
                    <a:pt x="8" y="135"/>
                    <a:pt x="45" y="172"/>
                    <a:pt x="90" y="172"/>
                  </a:cubicBezTo>
                  <a:cubicBezTo>
                    <a:pt x="136" y="172"/>
                    <a:pt x="172" y="135"/>
                    <a:pt x="172" y="90"/>
                  </a:cubicBezTo>
                  <a:cubicBezTo>
                    <a:pt x="172" y="45"/>
                    <a:pt x="136" y="8"/>
                    <a:pt x="9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Freeform 27">
              <a:extLst>
                <a:ext uri="{FF2B5EF4-FFF2-40B4-BE49-F238E27FC236}">
                  <a16:creationId xmlns:a16="http://schemas.microsoft.com/office/drawing/2014/main" xmlns="" id="{97540CF7-E1D8-490C-A12D-F67935022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47363" y="906463"/>
              <a:ext cx="38100" cy="39688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4 h 18"/>
                <a:gd name="T12" fmla="*/ 4 w 18"/>
                <a:gd name="T13" fmla="*/ 9 h 18"/>
                <a:gd name="T14" fmla="*/ 9 w 18"/>
                <a:gd name="T15" fmla="*/ 14 h 18"/>
                <a:gd name="T16" fmla="*/ 14 w 18"/>
                <a:gd name="T17" fmla="*/ 9 h 18"/>
                <a:gd name="T18" fmla="*/ 9 w 18"/>
                <a:gd name="T1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4"/>
                  </a:moveTo>
                  <a:cubicBezTo>
                    <a:pt x="7" y="4"/>
                    <a:pt x="4" y="6"/>
                    <a:pt x="4" y="9"/>
                  </a:cubicBezTo>
                  <a:cubicBezTo>
                    <a:pt x="4" y="12"/>
                    <a:pt x="7" y="14"/>
                    <a:pt x="9" y="14"/>
                  </a:cubicBezTo>
                  <a:cubicBezTo>
                    <a:pt x="12" y="14"/>
                    <a:pt x="14" y="12"/>
                    <a:pt x="14" y="9"/>
                  </a:cubicBezTo>
                  <a:cubicBezTo>
                    <a:pt x="14" y="6"/>
                    <a:pt x="12" y="4"/>
                    <a:pt x="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Freeform 28">
              <a:extLst>
                <a:ext uri="{FF2B5EF4-FFF2-40B4-BE49-F238E27FC236}">
                  <a16:creationId xmlns:a16="http://schemas.microsoft.com/office/drawing/2014/main" xmlns="" id="{3DAAB1DD-8C2B-422F-873C-47FFE11AB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2288" y="922338"/>
              <a:ext cx="79375" cy="7938"/>
            </a:xfrm>
            <a:custGeom>
              <a:avLst/>
              <a:gdLst>
                <a:gd name="T0" fmla="*/ 35 w 37"/>
                <a:gd name="T1" fmla="*/ 4 h 4"/>
                <a:gd name="T2" fmla="*/ 2 w 37"/>
                <a:gd name="T3" fmla="*/ 4 h 4"/>
                <a:gd name="T4" fmla="*/ 0 w 37"/>
                <a:gd name="T5" fmla="*/ 2 h 4"/>
                <a:gd name="T6" fmla="*/ 2 w 37"/>
                <a:gd name="T7" fmla="*/ 0 h 4"/>
                <a:gd name="T8" fmla="*/ 35 w 37"/>
                <a:gd name="T9" fmla="*/ 0 h 4"/>
                <a:gd name="T10" fmla="*/ 37 w 37"/>
                <a:gd name="T11" fmla="*/ 2 h 4"/>
                <a:gd name="T12" fmla="*/ 35 w 3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4">
                  <a:moveTo>
                    <a:pt x="3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"/>
                    <a:pt x="36" y="4"/>
                    <a:pt x="3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Freeform 29">
              <a:extLst>
                <a:ext uri="{FF2B5EF4-FFF2-40B4-BE49-F238E27FC236}">
                  <a16:creationId xmlns:a16="http://schemas.microsoft.com/office/drawing/2014/main" xmlns="" id="{0AA36476-B6D0-4D43-8153-DA8C36CAA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3238" y="796926"/>
              <a:ext cx="7938" cy="114300"/>
            </a:xfrm>
            <a:custGeom>
              <a:avLst/>
              <a:gdLst>
                <a:gd name="T0" fmla="*/ 2 w 4"/>
                <a:gd name="T1" fmla="*/ 53 h 53"/>
                <a:gd name="T2" fmla="*/ 0 w 4"/>
                <a:gd name="T3" fmla="*/ 51 h 53"/>
                <a:gd name="T4" fmla="*/ 0 w 4"/>
                <a:gd name="T5" fmla="*/ 2 h 53"/>
                <a:gd name="T6" fmla="*/ 2 w 4"/>
                <a:gd name="T7" fmla="*/ 0 h 53"/>
                <a:gd name="T8" fmla="*/ 4 w 4"/>
                <a:gd name="T9" fmla="*/ 2 h 53"/>
                <a:gd name="T10" fmla="*/ 4 w 4"/>
                <a:gd name="T11" fmla="*/ 51 h 53"/>
                <a:gd name="T12" fmla="*/ 2 w 4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3">
                  <a:moveTo>
                    <a:pt x="2" y="53"/>
                  </a:moveTo>
                  <a:cubicBezTo>
                    <a:pt x="1" y="53"/>
                    <a:pt x="0" y="52"/>
                    <a:pt x="0" y="5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3"/>
                    <a:pt x="2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5" name="Freeform 8">
            <a:extLst>
              <a:ext uri="{FF2B5EF4-FFF2-40B4-BE49-F238E27FC236}">
                <a16:creationId xmlns:a16="http://schemas.microsoft.com/office/drawing/2014/main" xmlns="" id="{A98CB683-9131-4B84-BD0D-6274FA356136}"/>
              </a:ext>
            </a:extLst>
          </p:cNvPr>
          <p:cNvSpPr>
            <a:spLocks noEditPoints="1"/>
          </p:cNvSpPr>
          <p:nvPr/>
        </p:nvSpPr>
        <p:spPr bwMode="auto">
          <a:xfrm>
            <a:off x="4130222" y="3389004"/>
            <a:ext cx="419701" cy="424239"/>
          </a:xfrm>
          <a:custGeom>
            <a:avLst/>
            <a:gdLst>
              <a:gd name="T0" fmla="*/ 164 w 185"/>
              <a:gd name="T1" fmla="*/ 187 h 187"/>
              <a:gd name="T2" fmla="*/ 98 w 185"/>
              <a:gd name="T3" fmla="*/ 187 h 187"/>
              <a:gd name="T4" fmla="*/ 98 w 185"/>
              <a:gd name="T5" fmla="*/ 149 h 187"/>
              <a:gd name="T6" fmla="*/ 87 w 185"/>
              <a:gd name="T7" fmla="*/ 149 h 187"/>
              <a:gd name="T8" fmla="*/ 87 w 185"/>
              <a:gd name="T9" fmla="*/ 187 h 187"/>
              <a:gd name="T10" fmla="*/ 22 w 185"/>
              <a:gd name="T11" fmla="*/ 187 h 187"/>
              <a:gd name="T12" fmla="*/ 22 w 185"/>
              <a:gd name="T13" fmla="*/ 123 h 187"/>
              <a:gd name="T14" fmla="*/ 0 w 185"/>
              <a:gd name="T15" fmla="*/ 123 h 187"/>
              <a:gd name="T16" fmla="*/ 0 w 185"/>
              <a:gd name="T17" fmla="*/ 109 h 187"/>
              <a:gd name="T18" fmla="*/ 93 w 185"/>
              <a:gd name="T19" fmla="*/ 0 h 187"/>
              <a:gd name="T20" fmla="*/ 120 w 185"/>
              <a:gd name="T21" fmla="*/ 33 h 187"/>
              <a:gd name="T22" fmla="*/ 120 w 185"/>
              <a:gd name="T23" fmla="*/ 10 h 187"/>
              <a:gd name="T24" fmla="*/ 153 w 185"/>
              <a:gd name="T25" fmla="*/ 10 h 187"/>
              <a:gd name="T26" fmla="*/ 153 w 185"/>
              <a:gd name="T27" fmla="*/ 71 h 187"/>
              <a:gd name="T28" fmla="*/ 185 w 185"/>
              <a:gd name="T29" fmla="*/ 109 h 187"/>
              <a:gd name="T30" fmla="*/ 185 w 185"/>
              <a:gd name="T31" fmla="*/ 123 h 187"/>
              <a:gd name="T32" fmla="*/ 164 w 185"/>
              <a:gd name="T33" fmla="*/ 123 h 187"/>
              <a:gd name="T34" fmla="*/ 164 w 185"/>
              <a:gd name="T35" fmla="*/ 187 h 187"/>
              <a:gd name="T36" fmla="*/ 109 w 185"/>
              <a:gd name="T37" fmla="*/ 176 h 187"/>
              <a:gd name="T38" fmla="*/ 153 w 185"/>
              <a:gd name="T39" fmla="*/ 176 h 187"/>
              <a:gd name="T40" fmla="*/ 153 w 185"/>
              <a:gd name="T41" fmla="*/ 112 h 187"/>
              <a:gd name="T42" fmla="*/ 173 w 185"/>
              <a:gd name="T43" fmla="*/ 112 h 187"/>
              <a:gd name="T44" fmla="*/ 142 w 185"/>
              <a:gd name="T45" fmla="*/ 75 h 187"/>
              <a:gd name="T46" fmla="*/ 142 w 185"/>
              <a:gd name="T47" fmla="*/ 20 h 187"/>
              <a:gd name="T48" fmla="*/ 131 w 185"/>
              <a:gd name="T49" fmla="*/ 20 h 187"/>
              <a:gd name="T50" fmla="*/ 131 w 185"/>
              <a:gd name="T51" fmla="*/ 61 h 187"/>
              <a:gd name="T52" fmla="*/ 93 w 185"/>
              <a:gd name="T53" fmla="*/ 18 h 187"/>
              <a:gd name="T54" fmla="*/ 12 w 185"/>
              <a:gd name="T55" fmla="*/ 112 h 187"/>
              <a:gd name="T56" fmla="*/ 33 w 185"/>
              <a:gd name="T57" fmla="*/ 112 h 187"/>
              <a:gd name="T58" fmla="*/ 33 w 185"/>
              <a:gd name="T59" fmla="*/ 176 h 187"/>
              <a:gd name="T60" fmla="*/ 76 w 185"/>
              <a:gd name="T61" fmla="*/ 176 h 187"/>
              <a:gd name="T62" fmla="*/ 76 w 185"/>
              <a:gd name="T63" fmla="*/ 138 h 187"/>
              <a:gd name="T64" fmla="*/ 109 w 185"/>
              <a:gd name="T65" fmla="*/ 138 h 187"/>
              <a:gd name="T66" fmla="*/ 109 w 185"/>
              <a:gd name="T67" fmla="*/ 17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87">
                <a:moveTo>
                  <a:pt x="164" y="187"/>
                </a:moveTo>
                <a:lnTo>
                  <a:pt x="98" y="187"/>
                </a:lnTo>
                <a:lnTo>
                  <a:pt x="98" y="149"/>
                </a:lnTo>
                <a:lnTo>
                  <a:pt x="87" y="149"/>
                </a:lnTo>
                <a:lnTo>
                  <a:pt x="87" y="187"/>
                </a:lnTo>
                <a:lnTo>
                  <a:pt x="22" y="187"/>
                </a:lnTo>
                <a:lnTo>
                  <a:pt x="22" y="123"/>
                </a:lnTo>
                <a:lnTo>
                  <a:pt x="0" y="123"/>
                </a:lnTo>
                <a:lnTo>
                  <a:pt x="0" y="109"/>
                </a:lnTo>
                <a:lnTo>
                  <a:pt x="93" y="0"/>
                </a:lnTo>
                <a:lnTo>
                  <a:pt x="120" y="33"/>
                </a:lnTo>
                <a:lnTo>
                  <a:pt x="120" y="10"/>
                </a:lnTo>
                <a:lnTo>
                  <a:pt x="153" y="10"/>
                </a:lnTo>
                <a:lnTo>
                  <a:pt x="153" y="71"/>
                </a:lnTo>
                <a:lnTo>
                  <a:pt x="185" y="109"/>
                </a:lnTo>
                <a:lnTo>
                  <a:pt x="185" y="123"/>
                </a:lnTo>
                <a:lnTo>
                  <a:pt x="164" y="123"/>
                </a:lnTo>
                <a:lnTo>
                  <a:pt x="164" y="187"/>
                </a:lnTo>
                <a:close/>
                <a:moveTo>
                  <a:pt x="109" y="176"/>
                </a:moveTo>
                <a:lnTo>
                  <a:pt x="153" y="176"/>
                </a:lnTo>
                <a:lnTo>
                  <a:pt x="153" y="112"/>
                </a:lnTo>
                <a:lnTo>
                  <a:pt x="173" y="112"/>
                </a:lnTo>
                <a:lnTo>
                  <a:pt x="142" y="75"/>
                </a:lnTo>
                <a:lnTo>
                  <a:pt x="142" y="20"/>
                </a:lnTo>
                <a:lnTo>
                  <a:pt x="131" y="20"/>
                </a:lnTo>
                <a:lnTo>
                  <a:pt x="131" y="61"/>
                </a:lnTo>
                <a:lnTo>
                  <a:pt x="93" y="18"/>
                </a:lnTo>
                <a:lnTo>
                  <a:pt x="12" y="112"/>
                </a:lnTo>
                <a:lnTo>
                  <a:pt x="33" y="112"/>
                </a:lnTo>
                <a:lnTo>
                  <a:pt x="33" y="176"/>
                </a:lnTo>
                <a:lnTo>
                  <a:pt x="76" y="176"/>
                </a:lnTo>
                <a:lnTo>
                  <a:pt x="76" y="138"/>
                </a:lnTo>
                <a:lnTo>
                  <a:pt x="109" y="138"/>
                </a:lnTo>
                <a:lnTo>
                  <a:pt x="109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995B5379-6128-4E2A-87FD-2E3969DBE056}"/>
              </a:ext>
            </a:extLst>
          </p:cNvPr>
          <p:cNvGrpSpPr/>
          <p:nvPr/>
        </p:nvGrpSpPr>
        <p:grpSpPr>
          <a:xfrm>
            <a:off x="5198329" y="3362679"/>
            <a:ext cx="476889" cy="476889"/>
            <a:chOff x="4649788" y="1568451"/>
            <a:chExt cx="411163" cy="411163"/>
          </a:xfrm>
        </p:grpSpPr>
        <p:sp>
          <p:nvSpPr>
            <p:cNvPr id="127" name="Freeform 62">
              <a:extLst>
                <a:ext uri="{FF2B5EF4-FFF2-40B4-BE49-F238E27FC236}">
                  <a16:creationId xmlns:a16="http://schemas.microsoft.com/office/drawing/2014/main" xmlns="" id="{F7B003B0-83BE-4C91-A23D-9FFE4A48F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9788" y="1568451"/>
              <a:ext cx="411163" cy="411163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Freeform 63">
              <a:extLst>
                <a:ext uri="{FF2B5EF4-FFF2-40B4-BE49-F238E27FC236}">
                  <a16:creationId xmlns:a16="http://schemas.microsoft.com/office/drawing/2014/main" xmlns="" id="{42178AF0-CF2D-491E-A925-C02DEF4DD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5838" y="1714501"/>
              <a:ext cx="120650" cy="120650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DDAE9EB8-C7FB-43CA-9C0B-91170FF03521}"/>
              </a:ext>
            </a:extLst>
          </p:cNvPr>
          <p:cNvGrpSpPr/>
          <p:nvPr/>
        </p:nvGrpSpPr>
        <p:grpSpPr>
          <a:xfrm>
            <a:off x="6323624" y="3369123"/>
            <a:ext cx="436380" cy="464000"/>
            <a:chOff x="2173288" y="4881563"/>
            <a:chExt cx="376238" cy="400051"/>
          </a:xfrm>
        </p:grpSpPr>
        <p:sp>
          <p:nvSpPr>
            <p:cNvPr id="130" name="Freeform 194">
              <a:extLst>
                <a:ext uri="{FF2B5EF4-FFF2-40B4-BE49-F238E27FC236}">
                  <a16:creationId xmlns:a16="http://schemas.microsoft.com/office/drawing/2014/main" xmlns="" id="{96EA7EE3-29F0-403C-A0CC-734EEFE90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5676" y="4881563"/>
              <a:ext cx="42863" cy="39688"/>
            </a:xfrm>
            <a:custGeom>
              <a:avLst/>
              <a:gdLst>
                <a:gd name="T0" fmla="*/ 20 w 20"/>
                <a:gd name="T1" fmla="*/ 18 h 18"/>
                <a:gd name="T2" fmla="*/ 14 w 20"/>
                <a:gd name="T3" fmla="*/ 18 h 18"/>
                <a:gd name="T4" fmla="*/ 14 w 20"/>
                <a:gd name="T5" fmla="*/ 10 h 18"/>
                <a:gd name="T6" fmla="*/ 10 w 20"/>
                <a:gd name="T7" fmla="*/ 6 h 18"/>
                <a:gd name="T8" fmla="*/ 6 w 20"/>
                <a:gd name="T9" fmla="*/ 10 h 18"/>
                <a:gd name="T10" fmla="*/ 6 w 20"/>
                <a:gd name="T11" fmla="*/ 18 h 18"/>
                <a:gd name="T12" fmla="*/ 0 w 20"/>
                <a:gd name="T13" fmla="*/ 18 h 18"/>
                <a:gd name="T14" fmla="*/ 0 w 20"/>
                <a:gd name="T15" fmla="*/ 10 h 18"/>
                <a:gd name="T16" fmla="*/ 10 w 20"/>
                <a:gd name="T17" fmla="*/ 0 h 18"/>
                <a:gd name="T18" fmla="*/ 20 w 20"/>
                <a:gd name="T19" fmla="*/ 10 h 18"/>
                <a:gd name="T20" fmla="*/ 20 w 20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8">
                  <a:moveTo>
                    <a:pt x="20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lnTo>
                    <a:pt x="2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Freeform 195">
              <a:extLst>
                <a:ext uri="{FF2B5EF4-FFF2-40B4-BE49-F238E27FC236}">
                  <a16:creationId xmlns:a16="http://schemas.microsoft.com/office/drawing/2014/main" xmlns="" id="{383DAB32-C8AE-4322-A5FF-D86438C23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863" y="4881563"/>
              <a:ext cx="44450" cy="39688"/>
            </a:xfrm>
            <a:custGeom>
              <a:avLst/>
              <a:gdLst>
                <a:gd name="T0" fmla="*/ 21 w 21"/>
                <a:gd name="T1" fmla="*/ 18 h 18"/>
                <a:gd name="T2" fmla="*/ 14 w 21"/>
                <a:gd name="T3" fmla="*/ 18 h 18"/>
                <a:gd name="T4" fmla="*/ 14 w 21"/>
                <a:gd name="T5" fmla="*/ 10 h 18"/>
                <a:gd name="T6" fmla="*/ 10 w 21"/>
                <a:gd name="T7" fmla="*/ 6 h 18"/>
                <a:gd name="T8" fmla="*/ 7 w 21"/>
                <a:gd name="T9" fmla="*/ 10 h 18"/>
                <a:gd name="T10" fmla="*/ 7 w 21"/>
                <a:gd name="T11" fmla="*/ 18 h 18"/>
                <a:gd name="T12" fmla="*/ 0 w 21"/>
                <a:gd name="T13" fmla="*/ 18 h 18"/>
                <a:gd name="T14" fmla="*/ 0 w 21"/>
                <a:gd name="T15" fmla="*/ 10 h 18"/>
                <a:gd name="T16" fmla="*/ 10 w 21"/>
                <a:gd name="T17" fmla="*/ 0 h 18"/>
                <a:gd name="T18" fmla="*/ 21 w 21"/>
                <a:gd name="T19" fmla="*/ 10 h 18"/>
                <a:gd name="T20" fmla="*/ 21 w 21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21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7" y="8"/>
                    <a:pt x="7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1" y="4"/>
                    <a:pt x="21" y="10"/>
                  </a:cubicBezTo>
                  <a:lnTo>
                    <a:pt x="21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Freeform 196">
              <a:extLst>
                <a:ext uri="{FF2B5EF4-FFF2-40B4-BE49-F238E27FC236}">
                  <a16:creationId xmlns:a16="http://schemas.microsoft.com/office/drawing/2014/main" xmlns="" id="{29BB6DBF-23AE-4FDC-A8A4-B9E9D3090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288" y="4914901"/>
              <a:ext cx="376238" cy="366713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7 w 174"/>
                <a:gd name="T21" fmla="*/ 0 h 170"/>
                <a:gd name="T22" fmla="*/ 137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1 w 174"/>
                <a:gd name="T55" fmla="*/ 6 h 170"/>
                <a:gd name="T56" fmla="*/ 151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6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2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0" y="0"/>
                    <a:pt x="174" y="5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6"/>
                    <a:pt x="170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20"/>
                    <a:pt x="146" y="24"/>
                    <a:pt x="140" y="24"/>
                  </a:cubicBezTo>
                  <a:cubicBezTo>
                    <a:pt x="135" y="24"/>
                    <a:pt x="130" y="20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20"/>
                    <a:pt x="39" y="24"/>
                    <a:pt x="34" y="24"/>
                  </a:cubicBezTo>
                  <a:cubicBezTo>
                    <a:pt x="28" y="24"/>
                    <a:pt x="24" y="20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Freeform 197">
              <a:extLst>
                <a:ext uri="{FF2B5EF4-FFF2-40B4-BE49-F238E27FC236}">
                  <a16:creationId xmlns:a16="http://schemas.microsoft.com/office/drawing/2014/main" xmlns="" id="{96E6B9A6-7689-4716-8D87-C67FD58967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863" y="4921251"/>
              <a:ext cx="44450" cy="44450"/>
            </a:xfrm>
            <a:custGeom>
              <a:avLst/>
              <a:gdLst>
                <a:gd name="T0" fmla="*/ 10 w 21"/>
                <a:gd name="T1" fmla="*/ 21 h 21"/>
                <a:gd name="T2" fmla="*/ 0 w 21"/>
                <a:gd name="T3" fmla="*/ 11 h 21"/>
                <a:gd name="T4" fmla="*/ 0 w 21"/>
                <a:gd name="T5" fmla="*/ 0 h 21"/>
                <a:gd name="T6" fmla="*/ 7 w 21"/>
                <a:gd name="T7" fmla="*/ 0 h 21"/>
                <a:gd name="T8" fmla="*/ 7 w 21"/>
                <a:gd name="T9" fmla="*/ 11 h 21"/>
                <a:gd name="T10" fmla="*/ 10 w 21"/>
                <a:gd name="T11" fmla="*/ 15 h 21"/>
                <a:gd name="T12" fmla="*/ 14 w 21"/>
                <a:gd name="T13" fmla="*/ 11 h 21"/>
                <a:gd name="T14" fmla="*/ 14 w 21"/>
                <a:gd name="T15" fmla="*/ 0 h 21"/>
                <a:gd name="T16" fmla="*/ 21 w 21"/>
                <a:gd name="T17" fmla="*/ 0 h 21"/>
                <a:gd name="T18" fmla="*/ 21 w 21"/>
                <a:gd name="T19" fmla="*/ 11 h 21"/>
                <a:gd name="T20" fmla="*/ 10 w 2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1">
                  <a:moveTo>
                    <a:pt x="10" y="21"/>
                  </a:moveTo>
                  <a:cubicBezTo>
                    <a:pt x="5" y="21"/>
                    <a:pt x="0" y="17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7"/>
                    <a:pt x="16" y="21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Rectangle 198">
              <a:extLst>
                <a:ext uri="{FF2B5EF4-FFF2-40B4-BE49-F238E27FC236}">
                  <a16:creationId xmlns:a16="http://schemas.microsoft.com/office/drawing/2014/main" xmlns="" id="{97A58F1E-AC1D-426F-9536-C98C2751F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1226" y="5000626"/>
              <a:ext cx="361950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F603DEEB-2A07-4BDB-8744-6EA11F5771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0346A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592" y="320250"/>
            <a:ext cx="607496" cy="607496"/>
          </a:xfrm>
          <a:prstGeom prst="rect">
            <a:avLst/>
          </a:prstGeom>
        </p:spPr>
      </p:pic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301A2909-35D5-42B0-9B8B-6D6AA7F9F329}"/>
              </a:ext>
            </a:extLst>
          </p:cNvPr>
          <p:cNvCxnSpPr/>
          <p:nvPr/>
        </p:nvCxnSpPr>
        <p:spPr>
          <a:xfrm>
            <a:off x="0" y="919480"/>
            <a:ext cx="11749088" cy="0"/>
          </a:xfrm>
          <a:prstGeom prst="line">
            <a:avLst/>
          </a:prstGeom>
          <a:ln>
            <a:solidFill>
              <a:srgbClr val="244A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项目成果展示</a:t>
            </a: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83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trans="60000" grainSize="6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8A8184DF-CF3C-4418-8F7C-A43F4BEC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471459"/>
            <a:ext cx="12192000" cy="2899814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C877ABE-3928-4EED-85D1-C3290AD70E64}"/>
              </a:ext>
            </a:extLst>
          </p:cNvPr>
          <p:cNvGrpSpPr/>
          <p:nvPr/>
        </p:nvGrpSpPr>
        <p:grpSpPr>
          <a:xfrm>
            <a:off x="584594" y="3653781"/>
            <a:ext cx="2031325" cy="686239"/>
            <a:chOff x="1598725" y="2557080"/>
            <a:chExt cx="2031325" cy="68623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99DF91F-29CA-485D-934F-8EB21131F010}"/>
                </a:ext>
              </a:extLst>
            </p:cNvPr>
            <p:cNvSpPr txBox="1"/>
            <p:nvPr/>
          </p:nvSpPr>
          <p:spPr>
            <a:xfrm>
              <a:off x="1598725" y="255708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年中工作概述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8AE408A-DC6B-4AAC-BDC8-DC5B288BDB1A}"/>
                </a:ext>
              </a:extLst>
            </p:cNvPr>
            <p:cNvSpPr txBox="1"/>
            <p:nvPr/>
          </p:nvSpPr>
          <p:spPr>
            <a:xfrm>
              <a:off x="1598725" y="2935542"/>
              <a:ext cx="17254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SUMMARY OF WORK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376397B-DF39-4EF3-8358-F250B732A13B}"/>
              </a:ext>
            </a:extLst>
          </p:cNvPr>
          <p:cNvSpPr/>
          <p:nvPr/>
        </p:nvSpPr>
        <p:spPr>
          <a:xfrm>
            <a:off x="675223" y="4653650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FEC81AD6-475F-4B07-AE49-7D415EBF41D1}"/>
              </a:ext>
            </a:extLst>
          </p:cNvPr>
          <p:cNvGrpSpPr/>
          <p:nvPr/>
        </p:nvGrpSpPr>
        <p:grpSpPr>
          <a:xfrm>
            <a:off x="3392412" y="3653781"/>
            <a:ext cx="2031325" cy="686239"/>
            <a:chOff x="7153316" y="2534220"/>
            <a:chExt cx="2031325" cy="68623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362738D-F200-454A-BDCC-810F887C2618}"/>
                </a:ext>
              </a:extLst>
            </p:cNvPr>
            <p:cNvSpPr txBox="1"/>
            <p:nvPr/>
          </p:nvSpPr>
          <p:spPr>
            <a:xfrm>
              <a:off x="7153316" y="253422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0AB45B77-F255-4BD8-A651-7707EF428F94}"/>
                </a:ext>
              </a:extLst>
            </p:cNvPr>
            <p:cNvSpPr txBox="1"/>
            <p:nvPr/>
          </p:nvSpPr>
          <p:spPr>
            <a:xfrm>
              <a:off x="7153316" y="2912682"/>
              <a:ext cx="1923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COMPLETION OF WORK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5D28C34B-A9B3-4411-BD72-9ED281640D2F}"/>
              </a:ext>
            </a:extLst>
          </p:cNvPr>
          <p:cNvSpPr/>
          <p:nvPr/>
        </p:nvSpPr>
        <p:spPr>
          <a:xfrm>
            <a:off x="3483041" y="4653650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5D3F553-461C-4097-B14E-CC615EC6DF2C}"/>
              </a:ext>
            </a:extLst>
          </p:cNvPr>
          <p:cNvGrpSpPr/>
          <p:nvPr/>
        </p:nvGrpSpPr>
        <p:grpSpPr>
          <a:xfrm>
            <a:off x="6389385" y="3653781"/>
            <a:ext cx="2085827" cy="686239"/>
            <a:chOff x="1593597" y="5009772"/>
            <a:chExt cx="2085827" cy="68623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4E8E1A4C-6219-41D2-A12A-1A20A4E0A04C}"/>
                </a:ext>
              </a:extLst>
            </p:cNvPr>
            <p:cNvSpPr txBox="1"/>
            <p:nvPr/>
          </p:nvSpPr>
          <p:spPr>
            <a:xfrm>
              <a:off x="1593597" y="5009772"/>
              <a:ext cx="2085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4FC6E7D4-AAD5-4449-8DD1-8ADE59A8E92B}"/>
                </a:ext>
              </a:extLst>
            </p:cNvPr>
            <p:cNvSpPr txBox="1"/>
            <p:nvPr/>
          </p:nvSpPr>
          <p:spPr>
            <a:xfrm>
              <a:off x="1593597" y="5388234"/>
              <a:ext cx="17709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SUCCESSFUL PROJECT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971B260A-5EE9-43BF-83BC-BDDC9DA5F496}"/>
              </a:ext>
            </a:extLst>
          </p:cNvPr>
          <p:cNvSpPr/>
          <p:nvPr/>
        </p:nvSpPr>
        <p:spPr>
          <a:xfrm>
            <a:off x="6480014" y="4653650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FAE5C26B-56D9-4DF2-A683-F772DA793933}"/>
              </a:ext>
            </a:extLst>
          </p:cNvPr>
          <p:cNvGrpSpPr/>
          <p:nvPr/>
        </p:nvGrpSpPr>
        <p:grpSpPr>
          <a:xfrm>
            <a:off x="9306207" y="3653781"/>
            <a:ext cx="2031325" cy="686239"/>
            <a:chOff x="7153316" y="4901702"/>
            <a:chExt cx="2031325" cy="68623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05ADAACB-62F7-497E-9031-9BA7016168EB}"/>
                </a:ext>
              </a:extLst>
            </p:cNvPr>
            <p:cNvSpPr txBox="1"/>
            <p:nvPr/>
          </p:nvSpPr>
          <p:spPr>
            <a:xfrm>
              <a:off x="7153316" y="49017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后续工作计划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3A6461DC-2C1C-47A8-AA78-94A2414E9E53}"/>
                </a:ext>
              </a:extLst>
            </p:cNvPr>
            <p:cNvSpPr txBox="1"/>
            <p:nvPr/>
          </p:nvSpPr>
          <p:spPr>
            <a:xfrm>
              <a:off x="7153316" y="5280164"/>
              <a:ext cx="18418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WORK PLAN FOR NEXT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ABF921DA-4517-4A71-8849-AFA9FF4007E4}"/>
              </a:ext>
            </a:extLst>
          </p:cNvPr>
          <p:cNvSpPr/>
          <p:nvPr/>
        </p:nvSpPr>
        <p:spPr>
          <a:xfrm>
            <a:off x="9396836" y="4653650"/>
            <a:ext cx="333375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62545A51-F114-45AA-B212-2D47C542083E}"/>
              </a:ext>
            </a:extLst>
          </p:cNvPr>
          <p:cNvCxnSpPr/>
          <p:nvPr/>
        </p:nvCxnSpPr>
        <p:spPr>
          <a:xfrm>
            <a:off x="2995314" y="3588933"/>
            <a:ext cx="0" cy="1175285"/>
          </a:xfrm>
          <a:prstGeom prst="line">
            <a:avLst/>
          </a:prstGeom>
          <a:ln>
            <a:solidFill>
              <a:srgbClr val="F5F5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9497F54A-F0CE-4287-9361-13BD200743D7}"/>
              </a:ext>
            </a:extLst>
          </p:cNvPr>
          <p:cNvCxnSpPr/>
          <p:nvPr/>
        </p:nvCxnSpPr>
        <p:spPr>
          <a:xfrm>
            <a:off x="6035596" y="3588933"/>
            <a:ext cx="0" cy="1175285"/>
          </a:xfrm>
          <a:prstGeom prst="line">
            <a:avLst/>
          </a:prstGeom>
          <a:ln>
            <a:solidFill>
              <a:srgbClr val="F5F5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5341E295-A93A-4979-817C-2DDAECA8962A}"/>
              </a:ext>
            </a:extLst>
          </p:cNvPr>
          <p:cNvCxnSpPr/>
          <p:nvPr/>
        </p:nvCxnSpPr>
        <p:spPr>
          <a:xfrm>
            <a:off x="8994858" y="3588933"/>
            <a:ext cx="0" cy="1175285"/>
          </a:xfrm>
          <a:prstGeom prst="line">
            <a:avLst/>
          </a:prstGeom>
          <a:ln>
            <a:solidFill>
              <a:srgbClr val="F5F5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308139E-5A25-48F3-ADD7-CB71895C2D93}"/>
              </a:ext>
            </a:extLst>
          </p:cNvPr>
          <p:cNvSpPr txBox="1"/>
          <p:nvPr/>
        </p:nvSpPr>
        <p:spPr>
          <a:xfrm>
            <a:off x="5157281" y="520067"/>
            <a:ext cx="187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600" dirty="0">
                <a:solidFill>
                  <a:srgbClr val="4E6EF2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594A8F7D-46ED-4A6C-B62A-C83331329AE3}"/>
              </a:ext>
            </a:extLst>
          </p:cNvPr>
          <p:cNvSpPr txBox="1"/>
          <p:nvPr/>
        </p:nvSpPr>
        <p:spPr>
          <a:xfrm>
            <a:off x="4764912" y="1258438"/>
            <a:ext cx="2662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gradFill flip="none" rotWithShape="1">
                  <a:gsLst>
                    <a:gs pos="0">
                      <a:srgbClr val="4E6EF2">
                        <a:alpha val="0"/>
                      </a:srgbClr>
                    </a:gs>
                    <a:gs pos="100000">
                      <a:srgbClr val="4E6EF2"/>
                    </a:gs>
                  </a:gsLst>
                  <a:lin ang="5400000" scaled="1"/>
                  <a:tileRect/>
                </a:gradFill>
                <a:cs typeface="+mn-ea"/>
                <a:sym typeface="+mn-lt"/>
              </a:rPr>
              <a:t>CONTENTS</a:t>
            </a:r>
            <a:endParaRPr lang="zh-CN" altLang="en-US" sz="2800" dirty="0">
              <a:gradFill flip="none" rotWithShape="1">
                <a:gsLst>
                  <a:gs pos="0">
                    <a:srgbClr val="4E6EF2">
                      <a:alpha val="0"/>
                    </a:srgbClr>
                  </a:gs>
                  <a:gs pos="100000">
                    <a:srgbClr val="4E6EF2"/>
                  </a:gs>
                </a:gsLst>
                <a:lin ang="54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71" name="Rectangle 1">
            <a:extLst>
              <a:ext uri="{FF2B5EF4-FFF2-40B4-BE49-F238E27FC236}">
                <a16:creationId xmlns:a16="http://schemas.microsoft.com/office/drawing/2014/main" xmlns="" id="{4FA3E90C-B715-467C-AC4F-047635D9C984}"/>
              </a:ext>
            </a:extLst>
          </p:cNvPr>
          <p:cNvSpPr/>
          <p:nvPr/>
        </p:nvSpPr>
        <p:spPr>
          <a:xfrm>
            <a:off x="607129" y="2790185"/>
            <a:ext cx="534967" cy="535109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gradFill flip="none" rotWithShape="1"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165100" dist="127000" dir="5400000" algn="ctr" rotWithShape="0">
              <a:srgbClr val="0558FF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Rectangle 35">
            <a:extLst>
              <a:ext uri="{FF2B5EF4-FFF2-40B4-BE49-F238E27FC236}">
                <a16:creationId xmlns:a16="http://schemas.microsoft.com/office/drawing/2014/main" xmlns="" id="{A3B24512-9EAD-464B-9A09-B719113B8538}"/>
              </a:ext>
            </a:extLst>
          </p:cNvPr>
          <p:cNvSpPr/>
          <p:nvPr/>
        </p:nvSpPr>
        <p:spPr>
          <a:xfrm>
            <a:off x="3414815" y="2803906"/>
            <a:ext cx="535110" cy="507667"/>
          </a:xfrm>
          <a:custGeom>
            <a:avLst/>
            <a:gdLst>
              <a:gd name="connsiteX0" fmla="*/ 408423 w 606792"/>
              <a:gd name="connsiteY0" fmla="*/ 222069 h 575673"/>
              <a:gd name="connsiteX1" fmla="*/ 455147 w 606792"/>
              <a:gd name="connsiteY1" fmla="*/ 269992 h 575673"/>
              <a:gd name="connsiteX2" fmla="*/ 264516 w 606792"/>
              <a:gd name="connsiteY2" fmla="*/ 454441 h 575673"/>
              <a:gd name="connsiteX3" fmla="*/ 146212 w 606792"/>
              <a:gd name="connsiteY3" fmla="*/ 336338 h 575673"/>
              <a:gd name="connsiteX4" fmla="*/ 186216 w 606792"/>
              <a:gd name="connsiteY4" fmla="*/ 295977 h 575673"/>
              <a:gd name="connsiteX5" fmla="*/ 261849 w 606792"/>
              <a:gd name="connsiteY5" fmla="*/ 371481 h 575673"/>
              <a:gd name="connsiteX6" fmla="*/ 60690 w 606792"/>
              <a:gd name="connsiteY6" fmla="*/ 121206 h 575673"/>
              <a:gd name="connsiteX7" fmla="*/ 60690 w 606792"/>
              <a:gd name="connsiteY7" fmla="*/ 515070 h 575673"/>
              <a:gd name="connsiteX8" fmla="*/ 546102 w 606792"/>
              <a:gd name="connsiteY8" fmla="*/ 515070 h 575673"/>
              <a:gd name="connsiteX9" fmla="*/ 546102 w 606792"/>
              <a:gd name="connsiteY9" fmla="*/ 121206 h 575673"/>
              <a:gd name="connsiteX10" fmla="*/ 515811 w 606792"/>
              <a:gd name="connsiteY10" fmla="*/ 121206 h 575673"/>
              <a:gd name="connsiteX11" fmla="*/ 515811 w 606792"/>
              <a:gd name="connsiteY11" fmla="*/ 151454 h 575673"/>
              <a:gd name="connsiteX12" fmla="*/ 455121 w 606792"/>
              <a:gd name="connsiteY12" fmla="*/ 151454 h 575673"/>
              <a:gd name="connsiteX13" fmla="*/ 455121 w 606792"/>
              <a:gd name="connsiteY13" fmla="*/ 121206 h 575673"/>
              <a:gd name="connsiteX14" fmla="*/ 394431 w 606792"/>
              <a:gd name="connsiteY14" fmla="*/ 121206 h 575673"/>
              <a:gd name="connsiteX15" fmla="*/ 394431 w 606792"/>
              <a:gd name="connsiteY15" fmla="*/ 151454 h 575673"/>
              <a:gd name="connsiteX16" fmla="*/ 333741 w 606792"/>
              <a:gd name="connsiteY16" fmla="*/ 151454 h 575673"/>
              <a:gd name="connsiteX17" fmla="*/ 333741 w 606792"/>
              <a:gd name="connsiteY17" fmla="*/ 121206 h 575673"/>
              <a:gd name="connsiteX18" fmla="*/ 273051 w 606792"/>
              <a:gd name="connsiteY18" fmla="*/ 121206 h 575673"/>
              <a:gd name="connsiteX19" fmla="*/ 273051 w 606792"/>
              <a:gd name="connsiteY19" fmla="*/ 151454 h 575673"/>
              <a:gd name="connsiteX20" fmla="*/ 212361 w 606792"/>
              <a:gd name="connsiteY20" fmla="*/ 151454 h 575673"/>
              <a:gd name="connsiteX21" fmla="*/ 212361 w 606792"/>
              <a:gd name="connsiteY21" fmla="*/ 121206 h 575673"/>
              <a:gd name="connsiteX22" fmla="*/ 151671 w 606792"/>
              <a:gd name="connsiteY22" fmla="*/ 121206 h 575673"/>
              <a:gd name="connsiteX23" fmla="*/ 151671 w 606792"/>
              <a:gd name="connsiteY23" fmla="*/ 151454 h 575673"/>
              <a:gd name="connsiteX24" fmla="*/ 90981 w 606792"/>
              <a:gd name="connsiteY24" fmla="*/ 151454 h 575673"/>
              <a:gd name="connsiteX25" fmla="*/ 90981 w 606792"/>
              <a:gd name="connsiteY25" fmla="*/ 121206 h 575673"/>
              <a:gd name="connsiteX26" fmla="*/ 90981 w 606792"/>
              <a:gd name="connsiteY26" fmla="*/ 0 h 575673"/>
              <a:gd name="connsiteX27" fmla="*/ 151671 w 606792"/>
              <a:gd name="connsiteY27" fmla="*/ 0 h 575673"/>
              <a:gd name="connsiteX28" fmla="*/ 151671 w 606792"/>
              <a:gd name="connsiteY28" fmla="*/ 60603 h 575673"/>
              <a:gd name="connsiteX29" fmla="*/ 212361 w 606792"/>
              <a:gd name="connsiteY29" fmla="*/ 60603 h 575673"/>
              <a:gd name="connsiteX30" fmla="*/ 212361 w 606792"/>
              <a:gd name="connsiteY30" fmla="*/ 0 h 575673"/>
              <a:gd name="connsiteX31" fmla="*/ 273051 w 606792"/>
              <a:gd name="connsiteY31" fmla="*/ 0 h 575673"/>
              <a:gd name="connsiteX32" fmla="*/ 273051 w 606792"/>
              <a:gd name="connsiteY32" fmla="*/ 60603 h 575673"/>
              <a:gd name="connsiteX33" fmla="*/ 333741 w 606792"/>
              <a:gd name="connsiteY33" fmla="*/ 60603 h 575673"/>
              <a:gd name="connsiteX34" fmla="*/ 333741 w 606792"/>
              <a:gd name="connsiteY34" fmla="*/ 0 h 575673"/>
              <a:gd name="connsiteX35" fmla="*/ 394431 w 606792"/>
              <a:gd name="connsiteY35" fmla="*/ 0 h 575673"/>
              <a:gd name="connsiteX36" fmla="*/ 394431 w 606792"/>
              <a:gd name="connsiteY36" fmla="*/ 60603 h 575673"/>
              <a:gd name="connsiteX37" fmla="*/ 455121 w 606792"/>
              <a:gd name="connsiteY37" fmla="*/ 60603 h 575673"/>
              <a:gd name="connsiteX38" fmla="*/ 455121 w 606792"/>
              <a:gd name="connsiteY38" fmla="*/ 0 h 575673"/>
              <a:gd name="connsiteX39" fmla="*/ 515811 w 606792"/>
              <a:gd name="connsiteY39" fmla="*/ 0 h 575673"/>
              <a:gd name="connsiteX40" fmla="*/ 515811 w 606792"/>
              <a:gd name="connsiteY40" fmla="*/ 60603 h 575673"/>
              <a:gd name="connsiteX41" fmla="*/ 606792 w 606792"/>
              <a:gd name="connsiteY41" fmla="*/ 60603 h 575673"/>
              <a:gd name="connsiteX42" fmla="*/ 606792 w 606792"/>
              <a:gd name="connsiteY42" fmla="*/ 575673 h 575673"/>
              <a:gd name="connsiteX43" fmla="*/ 0 w 606792"/>
              <a:gd name="connsiteY43" fmla="*/ 575673 h 575673"/>
              <a:gd name="connsiteX44" fmla="*/ 0 w 606792"/>
              <a:gd name="connsiteY44" fmla="*/ 60603 h 575673"/>
              <a:gd name="connsiteX45" fmla="*/ 90981 w 606792"/>
              <a:gd name="connsiteY45" fmla="*/ 60603 h 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792" h="575673">
                <a:moveTo>
                  <a:pt x="408423" y="222069"/>
                </a:moveTo>
                <a:lnTo>
                  <a:pt x="455147" y="269992"/>
                </a:lnTo>
                <a:lnTo>
                  <a:pt x="264516" y="454441"/>
                </a:lnTo>
                <a:lnTo>
                  <a:pt x="146212" y="336338"/>
                </a:lnTo>
                <a:lnTo>
                  <a:pt x="186216" y="295977"/>
                </a:lnTo>
                <a:lnTo>
                  <a:pt x="261849" y="371481"/>
                </a:lnTo>
                <a:close/>
                <a:moveTo>
                  <a:pt x="60690" y="121206"/>
                </a:moveTo>
                <a:lnTo>
                  <a:pt x="60690" y="515070"/>
                </a:lnTo>
                <a:lnTo>
                  <a:pt x="546102" y="515070"/>
                </a:lnTo>
                <a:lnTo>
                  <a:pt x="546102" y="121206"/>
                </a:lnTo>
                <a:lnTo>
                  <a:pt x="515811" y="121206"/>
                </a:lnTo>
                <a:lnTo>
                  <a:pt x="515811" y="151454"/>
                </a:lnTo>
                <a:lnTo>
                  <a:pt x="455121" y="151454"/>
                </a:lnTo>
                <a:lnTo>
                  <a:pt x="455121" y="121206"/>
                </a:lnTo>
                <a:lnTo>
                  <a:pt x="394431" y="121206"/>
                </a:lnTo>
                <a:lnTo>
                  <a:pt x="394431" y="151454"/>
                </a:lnTo>
                <a:lnTo>
                  <a:pt x="333741" y="151454"/>
                </a:lnTo>
                <a:lnTo>
                  <a:pt x="333741" y="121206"/>
                </a:lnTo>
                <a:lnTo>
                  <a:pt x="273051" y="121206"/>
                </a:lnTo>
                <a:lnTo>
                  <a:pt x="273051" y="151454"/>
                </a:lnTo>
                <a:lnTo>
                  <a:pt x="212361" y="151454"/>
                </a:lnTo>
                <a:lnTo>
                  <a:pt x="212361" y="121206"/>
                </a:lnTo>
                <a:lnTo>
                  <a:pt x="151671" y="121206"/>
                </a:lnTo>
                <a:lnTo>
                  <a:pt x="151671" y="151454"/>
                </a:lnTo>
                <a:lnTo>
                  <a:pt x="90981" y="151454"/>
                </a:lnTo>
                <a:lnTo>
                  <a:pt x="90981" y="121206"/>
                </a:lnTo>
                <a:close/>
                <a:moveTo>
                  <a:pt x="90981" y="0"/>
                </a:moveTo>
                <a:lnTo>
                  <a:pt x="151671" y="0"/>
                </a:lnTo>
                <a:lnTo>
                  <a:pt x="151671" y="60603"/>
                </a:lnTo>
                <a:lnTo>
                  <a:pt x="212361" y="60603"/>
                </a:lnTo>
                <a:lnTo>
                  <a:pt x="212361" y="0"/>
                </a:lnTo>
                <a:lnTo>
                  <a:pt x="273051" y="0"/>
                </a:lnTo>
                <a:lnTo>
                  <a:pt x="273051" y="60603"/>
                </a:lnTo>
                <a:lnTo>
                  <a:pt x="333741" y="60603"/>
                </a:lnTo>
                <a:lnTo>
                  <a:pt x="333741" y="0"/>
                </a:lnTo>
                <a:lnTo>
                  <a:pt x="394431" y="0"/>
                </a:lnTo>
                <a:lnTo>
                  <a:pt x="394431" y="60603"/>
                </a:lnTo>
                <a:lnTo>
                  <a:pt x="455121" y="60603"/>
                </a:lnTo>
                <a:lnTo>
                  <a:pt x="455121" y="0"/>
                </a:lnTo>
                <a:lnTo>
                  <a:pt x="515811" y="0"/>
                </a:lnTo>
                <a:lnTo>
                  <a:pt x="515811" y="60603"/>
                </a:lnTo>
                <a:lnTo>
                  <a:pt x="606792" y="60603"/>
                </a:lnTo>
                <a:lnTo>
                  <a:pt x="606792" y="575673"/>
                </a:lnTo>
                <a:lnTo>
                  <a:pt x="0" y="575673"/>
                </a:lnTo>
                <a:lnTo>
                  <a:pt x="0" y="60603"/>
                </a:lnTo>
                <a:lnTo>
                  <a:pt x="90981" y="60603"/>
                </a:lnTo>
                <a:close/>
              </a:path>
            </a:pathLst>
          </a:custGeom>
          <a:gradFill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</a:gradFill>
          <a:ln>
            <a:noFill/>
          </a:ln>
          <a:effectLst>
            <a:outerShdw blurRad="165100" dist="127000" dir="5400000" algn="ctr" rotWithShape="0">
              <a:srgbClr val="0558FF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3" name="Rectangle 36">
            <a:extLst>
              <a:ext uri="{FF2B5EF4-FFF2-40B4-BE49-F238E27FC236}">
                <a16:creationId xmlns:a16="http://schemas.microsoft.com/office/drawing/2014/main" xmlns="" id="{28EB6BC7-B062-4A03-A274-ABB3B90D4E21}"/>
              </a:ext>
            </a:extLst>
          </p:cNvPr>
          <p:cNvSpPr/>
          <p:nvPr/>
        </p:nvSpPr>
        <p:spPr>
          <a:xfrm>
            <a:off x="6447913" y="2829800"/>
            <a:ext cx="535109" cy="455878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gradFill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</a:gradFill>
          <a:ln>
            <a:noFill/>
          </a:ln>
          <a:effectLst>
            <a:outerShdw blurRad="165100" dist="127000" dir="5400000" algn="ctr" rotWithShape="0">
              <a:srgbClr val="0558FF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4" name="Rectangle 39">
            <a:extLst>
              <a:ext uri="{FF2B5EF4-FFF2-40B4-BE49-F238E27FC236}">
                <a16:creationId xmlns:a16="http://schemas.microsoft.com/office/drawing/2014/main" xmlns="" id="{C876C2F1-14A7-4F1E-952D-C2BE3F66D83E}"/>
              </a:ext>
            </a:extLst>
          </p:cNvPr>
          <p:cNvSpPr/>
          <p:nvPr/>
        </p:nvSpPr>
        <p:spPr>
          <a:xfrm>
            <a:off x="9195102" y="2806869"/>
            <a:ext cx="535109" cy="501740"/>
          </a:xfrm>
          <a:custGeom>
            <a:avLst/>
            <a:gdLst>
              <a:gd name="T0" fmla="*/ 2278 w 8285"/>
              <a:gd name="T1" fmla="*/ 5620 h 7767"/>
              <a:gd name="T2" fmla="*/ 2589 w 8285"/>
              <a:gd name="T3" fmla="*/ 5927 h 7767"/>
              <a:gd name="T4" fmla="*/ 5696 w 8285"/>
              <a:gd name="T5" fmla="*/ 5927 h 7767"/>
              <a:gd name="T6" fmla="*/ 6006 w 8285"/>
              <a:gd name="T7" fmla="*/ 5620 h 7767"/>
              <a:gd name="T8" fmla="*/ 5696 w 8285"/>
              <a:gd name="T9" fmla="*/ 5314 h 7767"/>
              <a:gd name="T10" fmla="*/ 2589 w 8285"/>
              <a:gd name="T11" fmla="*/ 5314 h 7767"/>
              <a:gd name="T12" fmla="*/ 2278 w 8285"/>
              <a:gd name="T13" fmla="*/ 5620 h 7767"/>
              <a:gd name="T14" fmla="*/ 2278 w 8285"/>
              <a:gd name="T15" fmla="*/ 5620 h 7767"/>
              <a:gd name="T16" fmla="*/ 2278 w 8285"/>
              <a:gd name="T17" fmla="*/ 4394 h 7767"/>
              <a:gd name="T18" fmla="*/ 2589 w 8285"/>
              <a:gd name="T19" fmla="*/ 4701 h 7767"/>
              <a:gd name="T20" fmla="*/ 5696 w 8285"/>
              <a:gd name="T21" fmla="*/ 4701 h 7767"/>
              <a:gd name="T22" fmla="*/ 6006 w 8285"/>
              <a:gd name="T23" fmla="*/ 4394 h 7767"/>
              <a:gd name="T24" fmla="*/ 5696 w 8285"/>
              <a:gd name="T25" fmla="*/ 4088 h 7767"/>
              <a:gd name="T26" fmla="*/ 2589 w 8285"/>
              <a:gd name="T27" fmla="*/ 4088 h 7767"/>
              <a:gd name="T28" fmla="*/ 2278 w 8285"/>
              <a:gd name="T29" fmla="*/ 4394 h 7767"/>
              <a:gd name="T30" fmla="*/ 2278 w 8285"/>
              <a:gd name="T31" fmla="*/ 4394 h 7767"/>
              <a:gd name="T32" fmla="*/ 3728 w 8285"/>
              <a:gd name="T33" fmla="*/ 1207 h 7767"/>
              <a:gd name="T34" fmla="*/ 4142 w 8285"/>
              <a:gd name="T35" fmla="*/ 817 h 7767"/>
              <a:gd name="T36" fmla="*/ 4556 w 8285"/>
              <a:gd name="T37" fmla="*/ 1207 h 7767"/>
              <a:gd name="T38" fmla="*/ 4556 w 8285"/>
              <a:gd name="T39" fmla="*/ 2267 h 7767"/>
              <a:gd name="T40" fmla="*/ 4142 w 8285"/>
              <a:gd name="T41" fmla="*/ 2657 h 7767"/>
              <a:gd name="T42" fmla="*/ 3728 w 8285"/>
              <a:gd name="T43" fmla="*/ 2267 h 7767"/>
              <a:gd name="T44" fmla="*/ 3728 w 8285"/>
              <a:gd name="T45" fmla="*/ 1207 h 7767"/>
              <a:gd name="T46" fmla="*/ 3106 w 8285"/>
              <a:gd name="T47" fmla="*/ 1040 h 7767"/>
              <a:gd name="T48" fmla="*/ 3106 w 8285"/>
              <a:gd name="T49" fmla="*/ 2248 h 7767"/>
              <a:gd name="T50" fmla="*/ 4142 w 8285"/>
              <a:gd name="T51" fmla="*/ 3270 h 7767"/>
              <a:gd name="T52" fmla="*/ 5178 w 8285"/>
              <a:gd name="T53" fmla="*/ 2248 h 7767"/>
              <a:gd name="T54" fmla="*/ 5178 w 8285"/>
              <a:gd name="T55" fmla="*/ 1040 h 7767"/>
              <a:gd name="T56" fmla="*/ 4142 w 8285"/>
              <a:gd name="T57" fmla="*/ 0 h 7767"/>
              <a:gd name="T58" fmla="*/ 3106 w 8285"/>
              <a:gd name="T59" fmla="*/ 1040 h 7767"/>
              <a:gd name="T60" fmla="*/ 1325 w 8285"/>
              <a:gd name="T61" fmla="*/ 2248 h 7767"/>
              <a:gd name="T62" fmla="*/ 3106 w 8285"/>
              <a:gd name="T63" fmla="*/ 2248 h 7767"/>
              <a:gd name="T64" fmla="*/ 3106 w 8285"/>
              <a:gd name="T65" fmla="*/ 1635 h 7767"/>
              <a:gd name="T66" fmla="*/ 828 w 8285"/>
              <a:gd name="T67" fmla="*/ 1635 h 7767"/>
              <a:gd name="T68" fmla="*/ 0 w 8285"/>
              <a:gd name="T69" fmla="*/ 2452 h 7767"/>
              <a:gd name="T70" fmla="*/ 0 w 8285"/>
              <a:gd name="T71" fmla="*/ 6949 h 7767"/>
              <a:gd name="T72" fmla="*/ 828 w 8285"/>
              <a:gd name="T73" fmla="*/ 7767 h 7767"/>
              <a:gd name="T74" fmla="*/ 7456 w 8285"/>
              <a:gd name="T75" fmla="*/ 7767 h 7767"/>
              <a:gd name="T76" fmla="*/ 8285 w 8285"/>
              <a:gd name="T77" fmla="*/ 6949 h 7767"/>
              <a:gd name="T78" fmla="*/ 8285 w 8285"/>
              <a:gd name="T79" fmla="*/ 2452 h 7767"/>
              <a:gd name="T80" fmla="*/ 7456 w 8285"/>
              <a:gd name="T81" fmla="*/ 1635 h 7767"/>
              <a:gd name="T82" fmla="*/ 5178 w 8285"/>
              <a:gd name="T83" fmla="*/ 1635 h 7767"/>
              <a:gd name="T84" fmla="*/ 5178 w 8285"/>
              <a:gd name="T85" fmla="*/ 2248 h 7767"/>
              <a:gd name="T86" fmla="*/ 6959 w 8285"/>
              <a:gd name="T87" fmla="*/ 2248 h 7767"/>
              <a:gd name="T88" fmla="*/ 7663 w 8285"/>
              <a:gd name="T89" fmla="*/ 2943 h 7767"/>
              <a:gd name="T90" fmla="*/ 7663 w 8285"/>
              <a:gd name="T91" fmla="*/ 6458 h 7767"/>
              <a:gd name="T92" fmla="*/ 6959 w 8285"/>
              <a:gd name="T93" fmla="*/ 7153 h 7767"/>
              <a:gd name="T94" fmla="*/ 1325 w 8285"/>
              <a:gd name="T95" fmla="*/ 7153 h 7767"/>
              <a:gd name="T96" fmla="*/ 621 w 8285"/>
              <a:gd name="T97" fmla="*/ 6458 h 7767"/>
              <a:gd name="T98" fmla="*/ 621 w 8285"/>
              <a:gd name="T99" fmla="*/ 2943 h 7767"/>
              <a:gd name="T100" fmla="*/ 1325 w 8285"/>
              <a:gd name="T101" fmla="*/ 2248 h 7767"/>
              <a:gd name="T102" fmla="*/ 1325 w 8285"/>
              <a:gd name="T103" fmla="*/ 2248 h 7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85" h="7767">
                <a:moveTo>
                  <a:pt x="2278" y="5620"/>
                </a:moveTo>
                <a:cubicBezTo>
                  <a:pt x="2278" y="5790"/>
                  <a:pt x="2417" y="5927"/>
                  <a:pt x="2589" y="5927"/>
                </a:cubicBezTo>
                <a:lnTo>
                  <a:pt x="5696" y="5927"/>
                </a:lnTo>
                <a:cubicBezTo>
                  <a:pt x="5867" y="5927"/>
                  <a:pt x="6006" y="5790"/>
                  <a:pt x="6006" y="5620"/>
                </a:cubicBezTo>
                <a:cubicBezTo>
                  <a:pt x="6006" y="5451"/>
                  <a:pt x="5867" y="5314"/>
                  <a:pt x="5696" y="5314"/>
                </a:cubicBezTo>
                <a:lnTo>
                  <a:pt x="2589" y="5314"/>
                </a:lnTo>
                <a:cubicBezTo>
                  <a:pt x="2417" y="5314"/>
                  <a:pt x="2278" y="5451"/>
                  <a:pt x="2278" y="5620"/>
                </a:cubicBezTo>
                <a:lnTo>
                  <a:pt x="2278" y="5620"/>
                </a:lnTo>
                <a:close/>
                <a:moveTo>
                  <a:pt x="2278" y="4394"/>
                </a:moveTo>
                <a:cubicBezTo>
                  <a:pt x="2278" y="4563"/>
                  <a:pt x="2417" y="4701"/>
                  <a:pt x="2589" y="4701"/>
                </a:cubicBezTo>
                <a:lnTo>
                  <a:pt x="5696" y="4701"/>
                </a:lnTo>
                <a:cubicBezTo>
                  <a:pt x="5867" y="4701"/>
                  <a:pt x="6006" y="4563"/>
                  <a:pt x="6006" y="4394"/>
                </a:cubicBezTo>
                <a:cubicBezTo>
                  <a:pt x="6006" y="4225"/>
                  <a:pt x="5867" y="4088"/>
                  <a:pt x="5696" y="4088"/>
                </a:cubicBezTo>
                <a:lnTo>
                  <a:pt x="2589" y="4088"/>
                </a:lnTo>
                <a:cubicBezTo>
                  <a:pt x="2417" y="4088"/>
                  <a:pt x="2278" y="4225"/>
                  <a:pt x="2278" y="4394"/>
                </a:cubicBezTo>
                <a:lnTo>
                  <a:pt x="2278" y="4394"/>
                </a:lnTo>
                <a:close/>
                <a:moveTo>
                  <a:pt x="3728" y="1207"/>
                </a:moveTo>
                <a:cubicBezTo>
                  <a:pt x="3728" y="992"/>
                  <a:pt x="3913" y="817"/>
                  <a:pt x="4142" y="817"/>
                </a:cubicBezTo>
                <a:cubicBezTo>
                  <a:pt x="4371" y="817"/>
                  <a:pt x="4556" y="992"/>
                  <a:pt x="4556" y="1207"/>
                </a:cubicBezTo>
                <a:lnTo>
                  <a:pt x="4556" y="2267"/>
                </a:lnTo>
                <a:cubicBezTo>
                  <a:pt x="4556" y="2482"/>
                  <a:pt x="4371" y="2657"/>
                  <a:pt x="4142" y="2657"/>
                </a:cubicBezTo>
                <a:cubicBezTo>
                  <a:pt x="3913" y="2657"/>
                  <a:pt x="3728" y="2482"/>
                  <a:pt x="3728" y="2267"/>
                </a:cubicBezTo>
                <a:lnTo>
                  <a:pt x="3728" y="1207"/>
                </a:lnTo>
                <a:close/>
                <a:moveTo>
                  <a:pt x="3106" y="1040"/>
                </a:moveTo>
                <a:lnTo>
                  <a:pt x="3106" y="2248"/>
                </a:lnTo>
                <a:cubicBezTo>
                  <a:pt x="3116" y="2814"/>
                  <a:pt x="3576" y="3270"/>
                  <a:pt x="4142" y="3270"/>
                </a:cubicBezTo>
                <a:cubicBezTo>
                  <a:pt x="4708" y="3270"/>
                  <a:pt x="5168" y="2814"/>
                  <a:pt x="5178" y="2248"/>
                </a:cubicBezTo>
                <a:lnTo>
                  <a:pt x="5178" y="1040"/>
                </a:lnTo>
                <a:cubicBezTo>
                  <a:pt x="5178" y="465"/>
                  <a:pt x="4714" y="0"/>
                  <a:pt x="4142" y="0"/>
                </a:cubicBezTo>
                <a:cubicBezTo>
                  <a:pt x="3570" y="0"/>
                  <a:pt x="3106" y="465"/>
                  <a:pt x="3106" y="1040"/>
                </a:cubicBezTo>
                <a:close/>
                <a:moveTo>
                  <a:pt x="1325" y="2248"/>
                </a:moveTo>
                <a:lnTo>
                  <a:pt x="3106" y="2248"/>
                </a:lnTo>
                <a:lnTo>
                  <a:pt x="3106" y="1635"/>
                </a:lnTo>
                <a:lnTo>
                  <a:pt x="828" y="1635"/>
                </a:lnTo>
                <a:cubicBezTo>
                  <a:pt x="371" y="1635"/>
                  <a:pt x="0" y="2001"/>
                  <a:pt x="0" y="2452"/>
                </a:cubicBezTo>
                <a:lnTo>
                  <a:pt x="0" y="6949"/>
                </a:lnTo>
                <a:cubicBezTo>
                  <a:pt x="0" y="7401"/>
                  <a:pt x="371" y="7767"/>
                  <a:pt x="828" y="7767"/>
                </a:cubicBezTo>
                <a:lnTo>
                  <a:pt x="7456" y="7767"/>
                </a:lnTo>
                <a:cubicBezTo>
                  <a:pt x="7913" y="7767"/>
                  <a:pt x="8285" y="7401"/>
                  <a:pt x="8285" y="6949"/>
                </a:cubicBezTo>
                <a:lnTo>
                  <a:pt x="8285" y="2452"/>
                </a:lnTo>
                <a:cubicBezTo>
                  <a:pt x="8285" y="2001"/>
                  <a:pt x="7913" y="1635"/>
                  <a:pt x="7456" y="1635"/>
                </a:cubicBezTo>
                <a:lnTo>
                  <a:pt x="5178" y="1635"/>
                </a:lnTo>
                <a:lnTo>
                  <a:pt x="5178" y="2248"/>
                </a:lnTo>
                <a:lnTo>
                  <a:pt x="6959" y="2248"/>
                </a:lnTo>
                <a:cubicBezTo>
                  <a:pt x="7348" y="2248"/>
                  <a:pt x="7663" y="2559"/>
                  <a:pt x="7663" y="2943"/>
                </a:cubicBezTo>
                <a:lnTo>
                  <a:pt x="7663" y="6458"/>
                </a:lnTo>
                <a:cubicBezTo>
                  <a:pt x="7663" y="6842"/>
                  <a:pt x="7348" y="7153"/>
                  <a:pt x="6959" y="7153"/>
                </a:cubicBezTo>
                <a:lnTo>
                  <a:pt x="1325" y="7153"/>
                </a:lnTo>
                <a:cubicBezTo>
                  <a:pt x="936" y="7153"/>
                  <a:pt x="621" y="6842"/>
                  <a:pt x="621" y="6458"/>
                </a:cubicBezTo>
                <a:lnTo>
                  <a:pt x="621" y="2943"/>
                </a:lnTo>
                <a:cubicBezTo>
                  <a:pt x="621" y="2559"/>
                  <a:pt x="936" y="2248"/>
                  <a:pt x="1325" y="2248"/>
                </a:cubicBezTo>
                <a:close/>
                <a:moveTo>
                  <a:pt x="1325" y="2248"/>
                </a:moveTo>
                <a:close/>
              </a:path>
            </a:pathLst>
          </a:custGeom>
          <a:gradFill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</a:gradFill>
          <a:ln>
            <a:noFill/>
          </a:ln>
          <a:effectLst>
            <a:outerShdw blurRad="165100" dist="127000" dir="5400000" algn="ctr" rotWithShape="0">
              <a:srgbClr val="0558FF">
                <a:alpha val="4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3947160" y="1001007"/>
            <a:ext cx="4297680" cy="752947"/>
          </a:xfrm>
          <a:custGeom>
            <a:avLst/>
            <a:gdLst>
              <a:gd name="connsiteX0" fmla="*/ 0 w 4952322"/>
              <a:gd name="connsiteY0" fmla="*/ 0 h 752947"/>
              <a:gd name="connsiteX1" fmla="*/ 1373801 w 4952322"/>
              <a:gd name="connsiteY1" fmla="*/ 0 h 752947"/>
              <a:gd name="connsiteX2" fmla="*/ 1373801 w 4952322"/>
              <a:gd name="connsiteY2" fmla="*/ 10300 h 752947"/>
              <a:gd name="connsiteX3" fmla="*/ 10300 w 4952322"/>
              <a:gd name="connsiteY3" fmla="*/ 10300 h 752947"/>
              <a:gd name="connsiteX4" fmla="*/ 10300 w 4952322"/>
              <a:gd name="connsiteY4" fmla="*/ 742647 h 752947"/>
              <a:gd name="connsiteX5" fmla="*/ 4942022 w 4952322"/>
              <a:gd name="connsiteY5" fmla="*/ 742647 h 752947"/>
              <a:gd name="connsiteX6" fmla="*/ 4942022 w 4952322"/>
              <a:gd name="connsiteY6" fmla="*/ 10300 h 752947"/>
              <a:gd name="connsiteX7" fmla="*/ 3578521 w 4952322"/>
              <a:gd name="connsiteY7" fmla="*/ 10300 h 752947"/>
              <a:gd name="connsiteX8" fmla="*/ 3578521 w 4952322"/>
              <a:gd name="connsiteY8" fmla="*/ 0 h 752947"/>
              <a:gd name="connsiteX9" fmla="*/ 4952322 w 4952322"/>
              <a:gd name="connsiteY9" fmla="*/ 0 h 752947"/>
              <a:gd name="connsiteX10" fmla="*/ 4952322 w 4952322"/>
              <a:gd name="connsiteY10" fmla="*/ 752947 h 752947"/>
              <a:gd name="connsiteX11" fmla="*/ 0 w 4952322"/>
              <a:gd name="connsiteY11" fmla="*/ 752947 h 75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52322" h="752947">
                <a:moveTo>
                  <a:pt x="0" y="0"/>
                </a:moveTo>
                <a:lnTo>
                  <a:pt x="1373801" y="0"/>
                </a:lnTo>
                <a:lnTo>
                  <a:pt x="1373801" y="10300"/>
                </a:lnTo>
                <a:lnTo>
                  <a:pt x="10300" y="10300"/>
                </a:lnTo>
                <a:lnTo>
                  <a:pt x="10300" y="742647"/>
                </a:lnTo>
                <a:lnTo>
                  <a:pt x="4942022" y="742647"/>
                </a:lnTo>
                <a:lnTo>
                  <a:pt x="4942022" y="10300"/>
                </a:lnTo>
                <a:lnTo>
                  <a:pt x="3578521" y="10300"/>
                </a:lnTo>
                <a:lnTo>
                  <a:pt x="3578521" y="0"/>
                </a:lnTo>
                <a:lnTo>
                  <a:pt x="4952322" y="0"/>
                </a:lnTo>
                <a:lnTo>
                  <a:pt x="4952322" y="752947"/>
                </a:lnTo>
                <a:lnTo>
                  <a:pt x="0" y="752947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rgbClr val="4E6EF2">
                    <a:alpha val="70000"/>
                    <a:lumMod val="80000"/>
                  </a:srgbClr>
                </a:gs>
                <a:gs pos="97959">
                  <a:srgbClr val="2222ED">
                    <a:alpha val="70000"/>
                  </a:srgbClr>
                </a:gs>
                <a:gs pos="51000">
                  <a:srgbClr val="397CFF">
                    <a:alpha val="70000"/>
                    <a:lumMod val="80000"/>
                    <a:lumOff val="2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82026" y="5905138"/>
            <a:ext cx="427948" cy="427948"/>
            <a:chOff x="5882026" y="5022503"/>
            <a:chExt cx="427948" cy="42794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31F2F229-C057-4C8A-824B-E54F6A02F4B1}"/>
                </a:ext>
              </a:extLst>
            </p:cNvPr>
            <p:cNvSpPr/>
            <p:nvPr/>
          </p:nvSpPr>
          <p:spPr>
            <a:xfrm>
              <a:off x="5882026" y="5022503"/>
              <a:ext cx="427948" cy="427948"/>
            </a:xfrm>
            <a:prstGeom prst="ellipse">
              <a:avLst/>
            </a:prstGeom>
            <a:gradFill flip="none" rotWithShape="1">
              <a:gsLst>
                <a:gs pos="0">
                  <a:srgbClr val="0F13B9"/>
                </a:gs>
                <a:gs pos="40768">
                  <a:srgbClr val="232EEE"/>
                </a:gs>
                <a:gs pos="98000">
                  <a:srgbClr val="2328EE"/>
                </a:gs>
              </a:gsLst>
              <a:lin ang="135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extrusionClr>
                <a:srgbClr val="F6F6F6"/>
              </a:extrusionClr>
              <a:contourClr>
                <a:srgbClr val="2328EE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FB845051-5204-4EB5-BA80-391EB124707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6006000" y="5174131"/>
              <a:ext cx="180000" cy="15517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3639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7692062E-A36A-4F47-9E88-05F91AC8AF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57" b="48182"/>
          <a:stretch/>
        </p:blipFill>
        <p:spPr>
          <a:xfrm>
            <a:off x="-19665" y="5826037"/>
            <a:ext cx="12192000" cy="106713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87312" y="5750792"/>
            <a:ext cx="12279312" cy="110720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箭头: 右 74">
            <a:extLst>
              <a:ext uri="{FF2B5EF4-FFF2-40B4-BE49-F238E27FC236}">
                <a16:creationId xmlns:a16="http://schemas.microsoft.com/office/drawing/2014/main" xmlns="" id="{BC9D420C-9CA9-4DC2-9C70-0D5051143F28}"/>
              </a:ext>
            </a:extLst>
          </p:cNvPr>
          <p:cNvSpPr/>
          <p:nvPr/>
        </p:nvSpPr>
        <p:spPr>
          <a:xfrm>
            <a:off x="-87312" y="3569109"/>
            <a:ext cx="12431712" cy="914400"/>
          </a:xfrm>
          <a:prstGeom prst="rightArrow">
            <a:avLst>
              <a:gd name="adj1" fmla="val 50000"/>
              <a:gd name="adj2" fmla="val 108065"/>
            </a:avLst>
          </a:prstGeom>
          <a:solidFill>
            <a:srgbClr val="06132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927D19BA-0D1F-4D93-9044-1694A4213A30}"/>
              </a:ext>
            </a:extLst>
          </p:cNvPr>
          <p:cNvGrpSpPr/>
          <p:nvPr/>
        </p:nvGrpSpPr>
        <p:grpSpPr>
          <a:xfrm>
            <a:off x="742950" y="3588159"/>
            <a:ext cx="410344" cy="410344"/>
            <a:chOff x="1028700" y="2514600"/>
            <a:chExt cx="410344" cy="410344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2A732B81-730F-43C9-81A7-68A41F46D418}"/>
                </a:ext>
              </a:extLst>
            </p:cNvPr>
            <p:cNvSpPr/>
            <p:nvPr/>
          </p:nvSpPr>
          <p:spPr>
            <a:xfrm>
              <a:off x="1028700" y="2514600"/>
              <a:ext cx="410344" cy="410344"/>
            </a:xfrm>
            <a:prstGeom prst="ellipse">
              <a:avLst/>
            </a:prstGeom>
            <a:solidFill>
              <a:schemeClr val="bg1"/>
            </a:solidFill>
            <a:ln>
              <a:prstDash val="sysDash"/>
            </a:ln>
            <a:effectLst>
              <a:outerShdw blurRad="254000" dist="88900" dir="3600000" sx="96000" sy="96000" algn="tl" rotWithShape="0">
                <a:srgbClr val="0346A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C45D489E-4918-4070-A258-66ED651F159A}"/>
                </a:ext>
              </a:extLst>
            </p:cNvPr>
            <p:cNvSpPr/>
            <p:nvPr/>
          </p:nvSpPr>
          <p:spPr>
            <a:xfrm>
              <a:off x="1136712" y="2622612"/>
              <a:ext cx="194320" cy="194320"/>
            </a:xfrm>
            <a:prstGeom prst="ellipse">
              <a:avLst/>
            </a:prstGeom>
            <a:solidFill>
              <a:srgbClr val="0620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FD2BDB2E-38D1-4925-9AE6-D0A1FC369963}"/>
              </a:ext>
            </a:extLst>
          </p:cNvPr>
          <p:cNvGrpSpPr/>
          <p:nvPr/>
        </p:nvGrpSpPr>
        <p:grpSpPr>
          <a:xfrm rot="5400000" flipH="1">
            <a:off x="-202392" y="2544138"/>
            <a:ext cx="1812925" cy="154467"/>
            <a:chOff x="2987042" y="2551412"/>
            <a:chExt cx="1812925" cy="154467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18D32E7D-7B39-48E7-9150-BDF449D2E9EF}"/>
                </a:ext>
              </a:extLst>
            </p:cNvPr>
            <p:cNvCxnSpPr>
              <a:cxnSpLocks/>
            </p:cNvCxnSpPr>
            <p:nvPr/>
          </p:nvCxnSpPr>
          <p:spPr>
            <a:xfrm>
              <a:off x="2987042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7E30BC14-930F-4EBE-A87B-064FFA62748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958196" y="1864107"/>
              <a:ext cx="0" cy="168354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6E73BE0F-8B49-4C92-889F-F67ABC34366C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631190" y="2479951"/>
              <a:ext cx="0" cy="33755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: 一个圆顶角，剪去另一个顶角 3">
            <a:extLst>
              <a:ext uri="{FF2B5EF4-FFF2-40B4-BE49-F238E27FC236}">
                <a16:creationId xmlns:a16="http://schemas.microsoft.com/office/drawing/2014/main" xmlns="" id="{484DC9E4-6D65-4A3E-A5E8-E6AB7C9D7745}"/>
              </a:ext>
            </a:extLst>
          </p:cNvPr>
          <p:cNvSpPr/>
          <p:nvPr/>
        </p:nvSpPr>
        <p:spPr>
          <a:xfrm>
            <a:off x="872612" y="1657350"/>
            <a:ext cx="2057400" cy="590550"/>
          </a:xfrm>
          <a:prstGeom prst="snipRoundRect">
            <a:avLst>
              <a:gd name="adj1" fmla="val 0"/>
              <a:gd name="adj2" fmla="val 41667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074D10E8-52B0-4D9D-8DED-FB2B79C0CEF3}"/>
              </a:ext>
            </a:extLst>
          </p:cNvPr>
          <p:cNvSpPr txBox="1"/>
          <p:nvPr/>
        </p:nvSpPr>
        <p:spPr>
          <a:xfrm>
            <a:off x="918893" y="2450319"/>
            <a:ext cx="1934978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0E0B48CB-A9B6-45FD-9C31-BA9CB72BA537}"/>
              </a:ext>
            </a:extLst>
          </p:cNvPr>
          <p:cNvSpPr txBox="1"/>
          <p:nvPr/>
        </p:nvSpPr>
        <p:spPr>
          <a:xfrm>
            <a:off x="1137906" y="3874772"/>
            <a:ext cx="875495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1600" b="1" i="1" dirty="0">
                <a:solidFill>
                  <a:schemeClr val="bg1"/>
                </a:solidFill>
                <a:cs typeface="+mn-ea"/>
                <a:sym typeface="+mn-lt"/>
              </a:rPr>
              <a:t>2014</a:t>
            </a:r>
            <a:endParaRPr lang="zh-CN" altLang="en-US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D7F73346-AA5F-4FEA-9F4E-9B77D5C6F3C5}"/>
              </a:ext>
            </a:extLst>
          </p:cNvPr>
          <p:cNvGrpSpPr/>
          <p:nvPr/>
        </p:nvGrpSpPr>
        <p:grpSpPr>
          <a:xfrm>
            <a:off x="5010150" y="3588159"/>
            <a:ext cx="410344" cy="410344"/>
            <a:chOff x="1028700" y="2514600"/>
            <a:chExt cx="410344" cy="410344"/>
          </a:xfrm>
        </p:grpSpPr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D00BF9A6-42D4-45D9-ADA4-8FC664A546D4}"/>
                </a:ext>
              </a:extLst>
            </p:cNvPr>
            <p:cNvSpPr/>
            <p:nvPr/>
          </p:nvSpPr>
          <p:spPr>
            <a:xfrm>
              <a:off x="1028700" y="2514600"/>
              <a:ext cx="410344" cy="410344"/>
            </a:xfrm>
            <a:prstGeom prst="ellipse">
              <a:avLst/>
            </a:prstGeom>
            <a:solidFill>
              <a:schemeClr val="bg1"/>
            </a:solidFill>
            <a:ln>
              <a:prstDash val="sysDash"/>
            </a:ln>
            <a:effectLst>
              <a:outerShdw blurRad="254000" dist="88900" dir="3600000" sx="96000" sy="96000" algn="ctr" rotWithShape="0">
                <a:srgbClr val="0346A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1B0F78B1-C546-48BD-9C51-7DF2502E97ED}"/>
                </a:ext>
              </a:extLst>
            </p:cNvPr>
            <p:cNvSpPr/>
            <p:nvPr/>
          </p:nvSpPr>
          <p:spPr>
            <a:xfrm>
              <a:off x="1136712" y="2622612"/>
              <a:ext cx="194320" cy="194320"/>
            </a:xfrm>
            <a:prstGeom prst="ellipse">
              <a:avLst/>
            </a:prstGeom>
            <a:solidFill>
              <a:srgbClr val="0620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5F4153BC-EE87-4186-9B6C-F02055B1DB33}"/>
              </a:ext>
            </a:extLst>
          </p:cNvPr>
          <p:cNvGrpSpPr/>
          <p:nvPr/>
        </p:nvGrpSpPr>
        <p:grpSpPr>
          <a:xfrm rot="5400000" flipH="1">
            <a:off x="4064808" y="2544138"/>
            <a:ext cx="1812925" cy="154467"/>
            <a:chOff x="2987042" y="2551412"/>
            <a:chExt cx="1812925" cy="154467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2324DCCB-0BBE-4BAE-B183-F2DF43744384}"/>
                </a:ext>
              </a:extLst>
            </p:cNvPr>
            <p:cNvCxnSpPr>
              <a:cxnSpLocks/>
            </p:cNvCxnSpPr>
            <p:nvPr/>
          </p:nvCxnSpPr>
          <p:spPr>
            <a:xfrm>
              <a:off x="2987042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1F3D73BC-42F0-4681-8359-6C64961E5FB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958196" y="1864107"/>
              <a:ext cx="0" cy="168354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8091D74F-87EB-4EF0-98F8-33695AA8EE15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631190" y="2479951"/>
              <a:ext cx="0" cy="33755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矩形: 一个圆顶角，剪去另一个顶角 116">
            <a:extLst>
              <a:ext uri="{FF2B5EF4-FFF2-40B4-BE49-F238E27FC236}">
                <a16:creationId xmlns:a16="http://schemas.microsoft.com/office/drawing/2014/main" xmlns="" id="{0B07C85D-0C15-481A-B1BC-C6C8A77B86BC}"/>
              </a:ext>
            </a:extLst>
          </p:cNvPr>
          <p:cNvSpPr/>
          <p:nvPr/>
        </p:nvSpPr>
        <p:spPr>
          <a:xfrm>
            <a:off x="5139812" y="1657350"/>
            <a:ext cx="2057400" cy="590550"/>
          </a:xfrm>
          <a:prstGeom prst="snipRoundRect">
            <a:avLst>
              <a:gd name="adj1" fmla="val 0"/>
              <a:gd name="adj2" fmla="val 41667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A9A7F1E0-B60D-45F1-B786-EDB0A97B07AE}"/>
              </a:ext>
            </a:extLst>
          </p:cNvPr>
          <p:cNvSpPr txBox="1"/>
          <p:nvPr/>
        </p:nvSpPr>
        <p:spPr>
          <a:xfrm>
            <a:off x="5186093" y="2450319"/>
            <a:ext cx="1934978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3C9261CB-2CFF-40C8-BD20-BC0304077D11}"/>
              </a:ext>
            </a:extLst>
          </p:cNvPr>
          <p:cNvSpPr txBox="1"/>
          <p:nvPr/>
        </p:nvSpPr>
        <p:spPr>
          <a:xfrm>
            <a:off x="5405106" y="3874772"/>
            <a:ext cx="875495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1600" b="1" i="1" dirty="0">
                <a:solidFill>
                  <a:schemeClr val="bg1"/>
                </a:solidFill>
                <a:cs typeface="+mn-ea"/>
                <a:sym typeface="+mn-lt"/>
              </a:rPr>
              <a:t>2016</a:t>
            </a:r>
            <a:endParaRPr lang="zh-CN" altLang="en-US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30E16846-A05E-41AC-8A47-E3F8C291E67F}"/>
              </a:ext>
            </a:extLst>
          </p:cNvPr>
          <p:cNvGrpSpPr/>
          <p:nvPr/>
        </p:nvGrpSpPr>
        <p:grpSpPr>
          <a:xfrm>
            <a:off x="9277350" y="3588159"/>
            <a:ext cx="410344" cy="410344"/>
            <a:chOff x="1028700" y="2514600"/>
            <a:chExt cx="410344" cy="410344"/>
          </a:xfrm>
        </p:grpSpPr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666E8972-6917-4DCF-A5EF-2C5A93ADA36C}"/>
                </a:ext>
              </a:extLst>
            </p:cNvPr>
            <p:cNvSpPr/>
            <p:nvPr/>
          </p:nvSpPr>
          <p:spPr>
            <a:xfrm>
              <a:off x="1028700" y="2514600"/>
              <a:ext cx="410344" cy="410344"/>
            </a:xfrm>
            <a:prstGeom prst="ellipse">
              <a:avLst/>
            </a:prstGeom>
            <a:solidFill>
              <a:schemeClr val="bg1"/>
            </a:solidFill>
            <a:ln>
              <a:prstDash val="sysDash"/>
            </a:ln>
            <a:effectLst>
              <a:outerShdw blurRad="254000" dist="88900" dir="3600000" sx="96000" sy="96000" algn="ctr" rotWithShape="0">
                <a:srgbClr val="0346A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952B114A-DF8F-4720-89E9-9867C055032A}"/>
                </a:ext>
              </a:extLst>
            </p:cNvPr>
            <p:cNvSpPr/>
            <p:nvPr/>
          </p:nvSpPr>
          <p:spPr>
            <a:xfrm>
              <a:off x="1136712" y="2622612"/>
              <a:ext cx="194320" cy="194320"/>
            </a:xfrm>
            <a:prstGeom prst="ellipse">
              <a:avLst/>
            </a:prstGeom>
            <a:solidFill>
              <a:srgbClr val="0620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F285AEE1-50F6-462C-8DAC-729A1079206E}"/>
              </a:ext>
            </a:extLst>
          </p:cNvPr>
          <p:cNvGrpSpPr/>
          <p:nvPr/>
        </p:nvGrpSpPr>
        <p:grpSpPr>
          <a:xfrm rot="5400000" flipH="1">
            <a:off x="8332008" y="2544138"/>
            <a:ext cx="1812925" cy="154467"/>
            <a:chOff x="2987042" y="2551412"/>
            <a:chExt cx="1812925" cy="154467"/>
          </a:xfrm>
        </p:grpSpPr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E4E945BE-D0F5-4EB8-8EAB-89F64261B540}"/>
                </a:ext>
              </a:extLst>
            </p:cNvPr>
            <p:cNvCxnSpPr>
              <a:cxnSpLocks/>
            </p:cNvCxnSpPr>
            <p:nvPr/>
          </p:nvCxnSpPr>
          <p:spPr>
            <a:xfrm>
              <a:off x="2987042" y="2551412"/>
              <a:ext cx="140424" cy="15446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2B14E37C-EEF6-4213-AB94-1B0AAAAFFBF1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958196" y="1864107"/>
              <a:ext cx="0" cy="168354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0AC80791-DAB9-48D7-A501-4B33E25ACD67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631190" y="2479951"/>
              <a:ext cx="0" cy="33755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矩形: 一个圆顶角，剪去另一个顶角 142">
            <a:extLst>
              <a:ext uri="{FF2B5EF4-FFF2-40B4-BE49-F238E27FC236}">
                <a16:creationId xmlns:a16="http://schemas.microsoft.com/office/drawing/2014/main" xmlns="" id="{1FC7BDEE-A8E2-48C4-813D-0D49DB42347C}"/>
              </a:ext>
            </a:extLst>
          </p:cNvPr>
          <p:cNvSpPr/>
          <p:nvPr/>
        </p:nvSpPr>
        <p:spPr>
          <a:xfrm>
            <a:off x="9407012" y="1657350"/>
            <a:ext cx="2057400" cy="590550"/>
          </a:xfrm>
          <a:prstGeom prst="snipRoundRect">
            <a:avLst>
              <a:gd name="adj1" fmla="val 0"/>
              <a:gd name="adj2" fmla="val 41667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D5FBE41C-C440-43FD-BBDE-CB890F161A93}"/>
              </a:ext>
            </a:extLst>
          </p:cNvPr>
          <p:cNvSpPr txBox="1"/>
          <p:nvPr/>
        </p:nvSpPr>
        <p:spPr>
          <a:xfrm>
            <a:off x="9453293" y="2450319"/>
            <a:ext cx="1934978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15A5C476-0F0F-4D5E-9301-A8ADE2DC1126}"/>
              </a:ext>
            </a:extLst>
          </p:cNvPr>
          <p:cNvSpPr txBox="1"/>
          <p:nvPr/>
        </p:nvSpPr>
        <p:spPr>
          <a:xfrm>
            <a:off x="9672306" y="3874772"/>
            <a:ext cx="875495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1600" b="1" i="1" dirty="0">
                <a:solidFill>
                  <a:schemeClr val="bg1"/>
                </a:solidFill>
                <a:cs typeface="+mn-ea"/>
                <a:sym typeface="+mn-lt"/>
              </a:rPr>
              <a:t>2018</a:t>
            </a:r>
            <a:endParaRPr lang="zh-CN" altLang="en-US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D7FACC8-6715-44CF-BF84-23FB985EADDC}"/>
              </a:ext>
            </a:extLst>
          </p:cNvPr>
          <p:cNvGrpSpPr/>
          <p:nvPr/>
        </p:nvGrpSpPr>
        <p:grpSpPr>
          <a:xfrm flipV="1">
            <a:off x="2750912" y="4053706"/>
            <a:ext cx="526457" cy="2283594"/>
            <a:chOff x="2665187" y="4451916"/>
            <a:chExt cx="526457" cy="2283594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AA48C278-6340-42E2-A02F-AF682C5E9966}"/>
                </a:ext>
              </a:extLst>
            </p:cNvPr>
            <p:cNvGrpSpPr/>
            <p:nvPr/>
          </p:nvGrpSpPr>
          <p:grpSpPr>
            <a:xfrm>
              <a:off x="2781300" y="6325166"/>
              <a:ext cx="410344" cy="410344"/>
              <a:chOff x="1028700" y="2514600"/>
              <a:chExt cx="410344" cy="410344"/>
            </a:xfrm>
          </p:grpSpPr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xmlns="" id="{9C39B944-334F-479D-8872-942CF0B85154}"/>
                  </a:ext>
                </a:extLst>
              </p:cNvPr>
              <p:cNvSpPr/>
              <p:nvPr/>
            </p:nvSpPr>
            <p:spPr>
              <a:xfrm>
                <a:off x="1028700" y="2514600"/>
                <a:ext cx="410344" cy="410344"/>
              </a:xfrm>
              <a:prstGeom prst="ellipse">
                <a:avLst/>
              </a:prstGeom>
              <a:solidFill>
                <a:schemeClr val="bg1"/>
              </a:solidFill>
              <a:ln>
                <a:prstDash val="sysDash"/>
              </a:ln>
              <a:effectLst>
                <a:outerShdw blurRad="254000" dist="88900" dir="3600000" sx="96000" sy="96000" algn="tl" rotWithShape="0">
                  <a:srgbClr val="0346A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xmlns="" id="{AD6EAA3E-65DC-4DC9-9825-F3682C9D9B89}"/>
                  </a:ext>
                </a:extLst>
              </p:cNvPr>
              <p:cNvSpPr/>
              <p:nvPr/>
            </p:nvSpPr>
            <p:spPr>
              <a:xfrm>
                <a:off x="1136712" y="2622612"/>
                <a:ext cx="194320" cy="194320"/>
              </a:xfrm>
              <a:prstGeom prst="ellipse">
                <a:avLst/>
              </a:prstGeom>
              <a:solidFill>
                <a:srgbClr val="0620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40E831F0-8253-4AB9-A9E7-898F2ACF0BFF}"/>
                </a:ext>
              </a:extLst>
            </p:cNvPr>
            <p:cNvGrpSpPr/>
            <p:nvPr/>
          </p:nvGrpSpPr>
          <p:grpSpPr>
            <a:xfrm rot="5400000" flipH="1">
              <a:off x="1835958" y="5281145"/>
              <a:ext cx="1812925" cy="154467"/>
              <a:chOff x="2987042" y="2551412"/>
              <a:chExt cx="1812925" cy="154467"/>
            </a:xfrm>
          </p:grpSpPr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xmlns="" id="{727424B8-E9CF-48A8-8BDC-8C2F8504F1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7042" y="2551412"/>
                <a:ext cx="140424" cy="154466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xmlns="" id="{45E9897B-000D-4235-AB26-385AC47B2C6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3958196" y="1864107"/>
                <a:ext cx="0" cy="168354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xmlns="" id="{1988FC0F-9FA7-46EA-80E1-2D9B8DB5612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631190" y="2479951"/>
                <a:ext cx="0" cy="33755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矩形: 一个圆顶角，剪去另一个顶角 153">
            <a:extLst>
              <a:ext uri="{FF2B5EF4-FFF2-40B4-BE49-F238E27FC236}">
                <a16:creationId xmlns:a16="http://schemas.microsoft.com/office/drawing/2014/main" xmlns="" id="{B22380A2-26CD-4B06-BCA2-B4F4DD63AE16}"/>
              </a:ext>
            </a:extLst>
          </p:cNvPr>
          <p:cNvSpPr/>
          <p:nvPr/>
        </p:nvSpPr>
        <p:spPr>
          <a:xfrm>
            <a:off x="3015737" y="4992992"/>
            <a:ext cx="2057400" cy="590550"/>
          </a:xfrm>
          <a:prstGeom prst="snipRoundRect">
            <a:avLst>
              <a:gd name="adj1" fmla="val 0"/>
              <a:gd name="adj2" fmla="val 41667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F1C4BF6F-15F4-4C53-AC16-C795DBF83D16}"/>
              </a:ext>
            </a:extLst>
          </p:cNvPr>
          <p:cNvSpPr txBox="1"/>
          <p:nvPr/>
        </p:nvSpPr>
        <p:spPr>
          <a:xfrm>
            <a:off x="3062018" y="5785961"/>
            <a:ext cx="1934978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97E11FEF-ACA6-4FB9-993B-CD0579037149}"/>
              </a:ext>
            </a:extLst>
          </p:cNvPr>
          <p:cNvSpPr txBox="1"/>
          <p:nvPr/>
        </p:nvSpPr>
        <p:spPr>
          <a:xfrm>
            <a:off x="3357231" y="4001929"/>
            <a:ext cx="875495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1600" b="1" i="1" dirty="0">
                <a:solidFill>
                  <a:schemeClr val="bg1"/>
                </a:solidFill>
                <a:cs typeface="+mn-ea"/>
                <a:sym typeface="+mn-lt"/>
              </a:rPr>
              <a:t>2015</a:t>
            </a:r>
            <a:endParaRPr lang="zh-CN" altLang="en-US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12F511A4-04F5-4FC9-B876-61B7D7BBF0CF}"/>
              </a:ext>
            </a:extLst>
          </p:cNvPr>
          <p:cNvGrpSpPr/>
          <p:nvPr/>
        </p:nvGrpSpPr>
        <p:grpSpPr>
          <a:xfrm flipV="1">
            <a:off x="7018112" y="4053706"/>
            <a:ext cx="526457" cy="2283594"/>
            <a:chOff x="2665187" y="4451916"/>
            <a:chExt cx="526457" cy="2283594"/>
          </a:xfrm>
        </p:grpSpPr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xmlns="" id="{11757618-87D6-41E9-9EC8-26C1179F1E43}"/>
                </a:ext>
              </a:extLst>
            </p:cNvPr>
            <p:cNvGrpSpPr/>
            <p:nvPr/>
          </p:nvGrpSpPr>
          <p:grpSpPr>
            <a:xfrm>
              <a:off x="2781300" y="6325166"/>
              <a:ext cx="410344" cy="410344"/>
              <a:chOff x="1028700" y="2514600"/>
              <a:chExt cx="410344" cy="410344"/>
            </a:xfrm>
          </p:grpSpPr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55147BA6-CFA6-49D3-8B9C-D7E80908744C}"/>
                  </a:ext>
                </a:extLst>
              </p:cNvPr>
              <p:cNvSpPr/>
              <p:nvPr/>
            </p:nvSpPr>
            <p:spPr>
              <a:xfrm>
                <a:off x="1028700" y="2514600"/>
                <a:ext cx="410344" cy="410344"/>
              </a:xfrm>
              <a:prstGeom prst="ellipse">
                <a:avLst/>
              </a:prstGeom>
              <a:solidFill>
                <a:schemeClr val="bg1"/>
              </a:solidFill>
              <a:ln>
                <a:prstDash val="sysDash"/>
              </a:ln>
              <a:effectLst>
                <a:outerShdw blurRad="254000" dist="88900" dir="3600000" sx="96000" sy="96000" algn="ctr" rotWithShape="0">
                  <a:srgbClr val="0346AF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A51D64DE-D38D-4D03-893B-9EFAF68BD18F}"/>
                  </a:ext>
                </a:extLst>
              </p:cNvPr>
              <p:cNvSpPr/>
              <p:nvPr/>
            </p:nvSpPr>
            <p:spPr>
              <a:xfrm>
                <a:off x="1136712" y="2622612"/>
                <a:ext cx="194320" cy="194320"/>
              </a:xfrm>
              <a:prstGeom prst="ellipse">
                <a:avLst/>
              </a:prstGeom>
              <a:solidFill>
                <a:srgbClr val="06209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68" name="组合 167">
              <a:extLst>
                <a:ext uri="{FF2B5EF4-FFF2-40B4-BE49-F238E27FC236}">
                  <a16:creationId xmlns:a16="http://schemas.microsoft.com/office/drawing/2014/main" xmlns="" id="{21268980-B1FD-47BE-B363-2F1A2661B987}"/>
                </a:ext>
              </a:extLst>
            </p:cNvPr>
            <p:cNvGrpSpPr/>
            <p:nvPr/>
          </p:nvGrpSpPr>
          <p:grpSpPr>
            <a:xfrm rot="5400000" flipH="1">
              <a:off x="1835958" y="5281145"/>
              <a:ext cx="1812925" cy="154467"/>
              <a:chOff x="2987042" y="2551412"/>
              <a:chExt cx="1812925" cy="154467"/>
            </a:xfrm>
          </p:grpSpPr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xmlns="" id="{A5E61B66-F9AC-4C85-B6C4-BD1CABD4A3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7042" y="2551412"/>
                <a:ext cx="140424" cy="154466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xmlns="" id="{267D3C5B-96CE-4190-95A4-EB238BB4A59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3958196" y="1864107"/>
                <a:ext cx="0" cy="168354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xmlns="" id="{817D8C3B-9403-4BC6-BDC2-55484CDAA8E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4631190" y="2479951"/>
                <a:ext cx="0" cy="337554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4" name="矩形: 一个圆顶角，剪去另一个顶角 163">
            <a:extLst>
              <a:ext uri="{FF2B5EF4-FFF2-40B4-BE49-F238E27FC236}">
                <a16:creationId xmlns:a16="http://schemas.microsoft.com/office/drawing/2014/main" xmlns="" id="{90052CB2-B8BB-41C7-8529-A8F26385F616}"/>
              </a:ext>
            </a:extLst>
          </p:cNvPr>
          <p:cNvSpPr/>
          <p:nvPr/>
        </p:nvSpPr>
        <p:spPr>
          <a:xfrm>
            <a:off x="7282937" y="4992992"/>
            <a:ext cx="2057400" cy="590550"/>
          </a:xfrm>
          <a:prstGeom prst="snipRoundRect">
            <a:avLst>
              <a:gd name="adj1" fmla="val 0"/>
              <a:gd name="adj2" fmla="val 41667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096873F3-6D1C-4C6D-B6C1-D6B80E99BFF4}"/>
              </a:ext>
            </a:extLst>
          </p:cNvPr>
          <p:cNvSpPr txBox="1"/>
          <p:nvPr/>
        </p:nvSpPr>
        <p:spPr>
          <a:xfrm>
            <a:off x="7329218" y="5785961"/>
            <a:ext cx="1934978" cy="738664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Fusce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718B4457-5ECA-4E78-8848-DF879C9609C2}"/>
              </a:ext>
            </a:extLst>
          </p:cNvPr>
          <p:cNvSpPr txBox="1"/>
          <p:nvPr/>
        </p:nvSpPr>
        <p:spPr>
          <a:xfrm>
            <a:off x="7624431" y="4001929"/>
            <a:ext cx="875495" cy="2462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zh-CN" sz="1600" b="1" i="1" dirty="0">
                <a:solidFill>
                  <a:schemeClr val="bg1"/>
                </a:solidFill>
                <a:cs typeface="+mn-ea"/>
                <a:sym typeface="+mn-lt"/>
              </a:rPr>
              <a:t>2017</a:t>
            </a:r>
            <a:endParaRPr lang="zh-CN" altLang="en-US" sz="1600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项目成果展示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rgbClr val="244A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F603DEEB-2A07-4BDB-8744-6EA11F5771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0346A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592" y="320250"/>
            <a:ext cx="607496" cy="60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6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梯形 70">
            <a:extLst>
              <a:ext uri="{FF2B5EF4-FFF2-40B4-BE49-F238E27FC236}">
                <a16:creationId xmlns:a16="http://schemas.microsoft.com/office/drawing/2014/main" xmlns="" id="{8409CAD7-1049-4A6E-91D7-BC08FC0719CF}"/>
              </a:ext>
            </a:extLst>
          </p:cNvPr>
          <p:cNvSpPr/>
          <p:nvPr/>
        </p:nvSpPr>
        <p:spPr>
          <a:xfrm rot="2589236">
            <a:off x="9737919" y="2209129"/>
            <a:ext cx="2391619" cy="442869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梯形 87">
            <a:extLst>
              <a:ext uri="{FF2B5EF4-FFF2-40B4-BE49-F238E27FC236}">
                <a16:creationId xmlns:a16="http://schemas.microsoft.com/office/drawing/2014/main" xmlns="" id="{8409CAD7-1049-4A6E-91D7-BC08FC0719CF}"/>
              </a:ext>
            </a:extLst>
          </p:cNvPr>
          <p:cNvSpPr/>
          <p:nvPr/>
        </p:nvSpPr>
        <p:spPr>
          <a:xfrm rot="2589236">
            <a:off x="1921761" y="2209129"/>
            <a:ext cx="2391619" cy="442869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矩形: 一个圆顶角，剪去另一个顶角 83">
            <a:extLst>
              <a:ext uri="{FF2B5EF4-FFF2-40B4-BE49-F238E27FC236}">
                <a16:creationId xmlns:a16="http://schemas.microsoft.com/office/drawing/2014/main" xmlns="" id="{5C02C3AF-5E4A-433B-A9F0-24C37B5B942E}"/>
              </a:ext>
            </a:extLst>
          </p:cNvPr>
          <p:cNvSpPr/>
          <p:nvPr/>
        </p:nvSpPr>
        <p:spPr>
          <a:xfrm>
            <a:off x="717303" y="1772816"/>
            <a:ext cx="3077332" cy="4157050"/>
          </a:xfrm>
          <a:prstGeom prst="snipRoundRect">
            <a:avLst>
              <a:gd name="adj1" fmla="val 0"/>
              <a:gd name="adj2" fmla="val 17070"/>
            </a:avLst>
          </a:prstGeom>
          <a:gradFill>
            <a:gsLst>
              <a:gs pos="0">
                <a:srgbClr val="78B5FB">
                  <a:alpha val="21000"/>
                </a:srgbClr>
              </a:gs>
              <a:gs pos="75000">
                <a:srgbClr val="78B5FB">
                  <a:alpha val="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7264A62C-1E15-444D-99B1-BF104C1C40A5}"/>
              </a:ext>
            </a:extLst>
          </p:cNvPr>
          <p:cNvSpPr txBox="1"/>
          <p:nvPr/>
        </p:nvSpPr>
        <p:spPr>
          <a:xfrm>
            <a:off x="898703" y="4517538"/>
            <a:ext cx="2850337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enim.Fusce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6E4C22B1-8F49-4F75-8D90-F32F553BF0C3}"/>
              </a:ext>
            </a:extLst>
          </p:cNvPr>
          <p:cNvSpPr txBox="1"/>
          <p:nvPr/>
        </p:nvSpPr>
        <p:spPr>
          <a:xfrm>
            <a:off x="898703" y="5223702"/>
            <a:ext cx="2850337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enim.Fusce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梯形 88">
            <a:extLst>
              <a:ext uri="{FF2B5EF4-FFF2-40B4-BE49-F238E27FC236}">
                <a16:creationId xmlns:a16="http://schemas.microsoft.com/office/drawing/2014/main" xmlns="" id="{C1D852D8-FBE3-40AA-A7EA-D1B6CB8F1D12}"/>
              </a:ext>
            </a:extLst>
          </p:cNvPr>
          <p:cNvSpPr/>
          <p:nvPr/>
        </p:nvSpPr>
        <p:spPr>
          <a:xfrm rot="2589236">
            <a:off x="2853336" y="2512848"/>
            <a:ext cx="584923" cy="97497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5A27DFC8-D096-482D-9F64-7A9CBDE9BF49}"/>
              </a:ext>
            </a:extLst>
          </p:cNvPr>
          <p:cNvSpPr/>
          <p:nvPr/>
        </p:nvSpPr>
        <p:spPr>
          <a:xfrm rot="16200000">
            <a:off x="1487705" y="2291362"/>
            <a:ext cx="1536528" cy="2714531"/>
          </a:xfrm>
          <a:prstGeom prst="rect">
            <a:avLst/>
          </a:prstGeom>
          <a:solidFill>
            <a:srgbClr val="242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9B8C4"/>
              </a:solidFill>
              <a:cs typeface="+mn-ea"/>
              <a:sym typeface="+mn-lt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63B72181-E5B7-46FD-9B62-94592F122EF4}"/>
              </a:ext>
            </a:extLst>
          </p:cNvPr>
          <p:cNvSpPr/>
          <p:nvPr/>
        </p:nvSpPr>
        <p:spPr>
          <a:xfrm rot="16200000">
            <a:off x="1487704" y="2291364"/>
            <a:ext cx="1536528" cy="271453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9B8C4"/>
              </a:solidFill>
              <a:cs typeface="+mn-ea"/>
              <a:sym typeface="+mn-lt"/>
            </a:endParaRPr>
          </a:p>
        </p:txBody>
      </p:sp>
      <p:sp>
        <p:nvSpPr>
          <p:cNvPr id="124" name="矩形: 一个圆顶角，剪去另一个顶角 123">
            <a:extLst>
              <a:ext uri="{FF2B5EF4-FFF2-40B4-BE49-F238E27FC236}">
                <a16:creationId xmlns:a16="http://schemas.microsoft.com/office/drawing/2014/main" xmlns="" id="{3D9D760C-40FC-4DD4-8409-6680C59F29CD}"/>
              </a:ext>
            </a:extLst>
          </p:cNvPr>
          <p:cNvSpPr/>
          <p:nvPr/>
        </p:nvSpPr>
        <p:spPr>
          <a:xfrm>
            <a:off x="898703" y="2107333"/>
            <a:ext cx="2376602" cy="562026"/>
          </a:xfrm>
          <a:prstGeom prst="snipRoundRect">
            <a:avLst>
              <a:gd name="adj1" fmla="val 0"/>
              <a:gd name="adj2" fmla="val 33532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5" name="梯形 124">
            <a:extLst>
              <a:ext uri="{FF2B5EF4-FFF2-40B4-BE49-F238E27FC236}">
                <a16:creationId xmlns:a16="http://schemas.microsoft.com/office/drawing/2014/main" xmlns="" id="{267F3D47-B2C6-4DE1-85C9-95A64268670A}"/>
              </a:ext>
            </a:extLst>
          </p:cNvPr>
          <p:cNvSpPr/>
          <p:nvPr/>
        </p:nvSpPr>
        <p:spPr>
          <a:xfrm rot="2589236">
            <a:off x="2904136" y="2220990"/>
            <a:ext cx="584923" cy="97497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7" name="梯形 56">
            <a:extLst>
              <a:ext uri="{FF2B5EF4-FFF2-40B4-BE49-F238E27FC236}">
                <a16:creationId xmlns:a16="http://schemas.microsoft.com/office/drawing/2014/main" xmlns="" id="{8409CAD7-1049-4A6E-91D7-BC08FC0719CF}"/>
              </a:ext>
            </a:extLst>
          </p:cNvPr>
          <p:cNvSpPr/>
          <p:nvPr/>
        </p:nvSpPr>
        <p:spPr>
          <a:xfrm rot="2589236">
            <a:off x="5829840" y="2209129"/>
            <a:ext cx="2391619" cy="442869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8" name="矩形: 一个圆顶角，剪去另一个顶角 83">
            <a:extLst>
              <a:ext uri="{FF2B5EF4-FFF2-40B4-BE49-F238E27FC236}">
                <a16:creationId xmlns:a16="http://schemas.microsoft.com/office/drawing/2014/main" xmlns="" id="{5C02C3AF-5E4A-433B-A9F0-24C37B5B942E}"/>
              </a:ext>
            </a:extLst>
          </p:cNvPr>
          <p:cNvSpPr/>
          <p:nvPr/>
        </p:nvSpPr>
        <p:spPr>
          <a:xfrm>
            <a:off x="4625382" y="1772816"/>
            <a:ext cx="3077332" cy="4157050"/>
          </a:xfrm>
          <a:prstGeom prst="snipRoundRect">
            <a:avLst>
              <a:gd name="adj1" fmla="val 0"/>
              <a:gd name="adj2" fmla="val 17070"/>
            </a:avLst>
          </a:prstGeom>
          <a:gradFill>
            <a:gsLst>
              <a:gs pos="0">
                <a:srgbClr val="78B5FB">
                  <a:alpha val="21000"/>
                </a:srgbClr>
              </a:gs>
              <a:gs pos="75000">
                <a:srgbClr val="78B5FB">
                  <a:alpha val="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7264A62C-1E15-444D-99B1-BF104C1C40A5}"/>
              </a:ext>
            </a:extLst>
          </p:cNvPr>
          <p:cNvSpPr txBox="1"/>
          <p:nvPr/>
        </p:nvSpPr>
        <p:spPr>
          <a:xfrm>
            <a:off x="4806782" y="4517538"/>
            <a:ext cx="2850337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enim.Fusce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6E4C22B1-8F49-4F75-8D90-F32F553BF0C3}"/>
              </a:ext>
            </a:extLst>
          </p:cNvPr>
          <p:cNvSpPr txBox="1"/>
          <p:nvPr/>
        </p:nvSpPr>
        <p:spPr>
          <a:xfrm>
            <a:off x="4806782" y="5223702"/>
            <a:ext cx="2850337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enim.Fusce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梯形 65">
            <a:extLst>
              <a:ext uri="{FF2B5EF4-FFF2-40B4-BE49-F238E27FC236}">
                <a16:creationId xmlns:a16="http://schemas.microsoft.com/office/drawing/2014/main" xmlns="" id="{C1D852D8-FBE3-40AA-A7EA-D1B6CB8F1D12}"/>
              </a:ext>
            </a:extLst>
          </p:cNvPr>
          <p:cNvSpPr/>
          <p:nvPr/>
        </p:nvSpPr>
        <p:spPr>
          <a:xfrm rot="2589236">
            <a:off x="6761415" y="2512848"/>
            <a:ext cx="584923" cy="97497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5A27DFC8-D096-482D-9F64-7A9CBDE9BF49}"/>
              </a:ext>
            </a:extLst>
          </p:cNvPr>
          <p:cNvSpPr/>
          <p:nvPr/>
        </p:nvSpPr>
        <p:spPr>
          <a:xfrm rot="16200000">
            <a:off x="5395784" y="2291362"/>
            <a:ext cx="1536528" cy="2714531"/>
          </a:xfrm>
          <a:prstGeom prst="rect">
            <a:avLst/>
          </a:prstGeom>
          <a:solidFill>
            <a:srgbClr val="242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9B8C4"/>
              </a:solidFill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63B72181-E5B7-46FD-9B62-94592F122EF4}"/>
              </a:ext>
            </a:extLst>
          </p:cNvPr>
          <p:cNvSpPr/>
          <p:nvPr/>
        </p:nvSpPr>
        <p:spPr>
          <a:xfrm rot="16200000">
            <a:off x="5395783" y="2291364"/>
            <a:ext cx="1536528" cy="271453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9B8C4"/>
              </a:solidFill>
              <a:cs typeface="+mn-ea"/>
              <a:sym typeface="+mn-lt"/>
            </a:endParaRPr>
          </a:p>
        </p:txBody>
      </p:sp>
      <p:sp>
        <p:nvSpPr>
          <p:cNvPr id="69" name="矩形: 一个圆顶角，剪去另一个顶角 123">
            <a:extLst>
              <a:ext uri="{FF2B5EF4-FFF2-40B4-BE49-F238E27FC236}">
                <a16:creationId xmlns:a16="http://schemas.microsoft.com/office/drawing/2014/main" xmlns="" id="{3D9D760C-40FC-4DD4-8409-6680C59F29CD}"/>
              </a:ext>
            </a:extLst>
          </p:cNvPr>
          <p:cNvSpPr/>
          <p:nvPr/>
        </p:nvSpPr>
        <p:spPr>
          <a:xfrm>
            <a:off x="4806782" y="2107333"/>
            <a:ext cx="2376602" cy="562026"/>
          </a:xfrm>
          <a:prstGeom prst="snipRoundRect">
            <a:avLst>
              <a:gd name="adj1" fmla="val 0"/>
              <a:gd name="adj2" fmla="val 33532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梯形 69">
            <a:extLst>
              <a:ext uri="{FF2B5EF4-FFF2-40B4-BE49-F238E27FC236}">
                <a16:creationId xmlns:a16="http://schemas.microsoft.com/office/drawing/2014/main" xmlns="" id="{267F3D47-B2C6-4DE1-85C9-95A64268670A}"/>
              </a:ext>
            </a:extLst>
          </p:cNvPr>
          <p:cNvSpPr/>
          <p:nvPr/>
        </p:nvSpPr>
        <p:spPr>
          <a:xfrm rot="2589236">
            <a:off x="6812215" y="2220990"/>
            <a:ext cx="584923" cy="97497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2" name="矩形: 一个圆顶角，剪去另一个顶角 83">
            <a:extLst>
              <a:ext uri="{FF2B5EF4-FFF2-40B4-BE49-F238E27FC236}">
                <a16:creationId xmlns:a16="http://schemas.microsoft.com/office/drawing/2014/main" xmlns="" id="{5C02C3AF-5E4A-433B-A9F0-24C37B5B942E}"/>
              </a:ext>
            </a:extLst>
          </p:cNvPr>
          <p:cNvSpPr/>
          <p:nvPr/>
        </p:nvSpPr>
        <p:spPr>
          <a:xfrm>
            <a:off x="8533461" y="1772816"/>
            <a:ext cx="3077332" cy="4157050"/>
          </a:xfrm>
          <a:prstGeom prst="snipRoundRect">
            <a:avLst>
              <a:gd name="adj1" fmla="val 0"/>
              <a:gd name="adj2" fmla="val 17070"/>
            </a:avLst>
          </a:prstGeom>
          <a:gradFill>
            <a:gsLst>
              <a:gs pos="0">
                <a:srgbClr val="78B5FB">
                  <a:alpha val="21000"/>
                </a:srgbClr>
              </a:gs>
              <a:gs pos="75000">
                <a:srgbClr val="78B5FB">
                  <a:alpha val="5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7264A62C-1E15-444D-99B1-BF104C1C40A5}"/>
              </a:ext>
            </a:extLst>
          </p:cNvPr>
          <p:cNvSpPr txBox="1"/>
          <p:nvPr/>
        </p:nvSpPr>
        <p:spPr>
          <a:xfrm>
            <a:off x="8714861" y="4517538"/>
            <a:ext cx="2850337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enim.Fusce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E4C22B1-8F49-4F75-8D90-F32F553BF0C3}"/>
              </a:ext>
            </a:extLst>
          </p:cNvPr>
          <p:cNvSpPr txBox="1"/>
          <p:nvPr/>
        </p:nvSpPr>
        <p:spPr>
          <a:xfrm>
            <a:off x="8714861" y="5223702"/>
            <a:ext cx="2850337" cy="553998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 anchorCtr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Nunc viverra imperdiet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enim.Fusce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est. Vivamus a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</a:p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梯形 74">
            <a:extLst>
              <a:ext uri="{FF2B5EF4-FFF2-40B4-BE49-F238E27FC236}">
                <a16:creationId xmlns:a16="http://schemas.microsoft.com/office/drawing/2014/main" xmlns="" id="{C1D852D8-FBE3-40AA-A7EA-D1B6CB8F1D12}"/>
              </a:ext>
            </a:extLst>
          </p:cNvPr>
          <p:cNvSpPr/>
          <p:nvPr/>
        </p:nvSpPr>
        <p:spPr>
          <a:xfrm rot="2589236">
            <a:off x="10669494" y="2512848"/>
            <a:ext cx="584923" cy="97497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5A27DFC8-D096-482D-9F64-7A9CBDE9BF49}"/>
              </a:ext>
            </a:extLst>
          </p:cNvPr>
          <p:cNvSpPr/>
          <p:nvPr/>
        </p:nvSpPr>
        <p:spPr>
          <a:xfrm rot="16200000">
            <a:off x="9303863" y="2291362"/>
            <a:ext cx="1536528" cy="2714531"/>
          </a:xfrm>
          <a:prstGeom prst="rect">
            <a:avLst/>
          </a:prstGeom>
          <a:solidFill>
            <a:srgbClr val="242F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9B8C4"/>
              </a:solidFill>
              <a:cs typeface="+mn-ea"/>
              <a:sym typeface="+mn-lt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63B72181-E5B7-46FD-9B62-94592F122EF4}"/>
              </a:ext>
            </a:extLst>
          </p:cNvPr>
          <p:cNvSpPr/>
          <p:nvPr/>
        </p:nvSpPr>
        <p:spPr>
          <a:xfrm rot="16200000">
            <a:off x="9303862" y="2291364"/>
            <a:ext cx="1536528" cy="2714530"/>
          </a:xfrm>
          <a:prstGeom prst="rec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99B8C4"/>
              </a:solidFill>
              <a:cs typeface="+mn-ea"/>
              <a:sym typeface="+mn-lt"/>
            </a:endParaRPr>
          </a:p>
        </p:txBody>
      </p:sp>
      <p:sp>
        <p:nvSpPr>
          <p:cNvPr id="78" name="矩形: 一个圆顶角，剪去另一个顶角 123">
            <a:extLst>
              <a:ext uri="{FF2B5EF4-FFF2-40B4-BE49-F238E27FC236}">
                <a16:creationId xmlns:a16="http://schemas.microsoft.com/office/drawing/2014/main" xmlns="" id="{3D9D760C-40FC-4DD4-8409-6680C59F29CD}"/>
              </a:ext>
            </a:extLst>
          </p:cNvPr>
          <p:cNvSpPr/>
          <p:nvPr/>
        </p:nvSpPr>
        <p:spPr>
          <a:xfrm>
            <a:off x="8714861" y="2107333"/>
            <a:ext cx="2376602" cy="562026"/>
          </a:xfrm>
          <a:prstGeom prst="snipRoundRect">
            <a:avLst>
              <a:gd name="adj1" fmla="val 0"/>
              <a:gd name="adj2" fmla="val 33532"/>
            </a:avLst>
          </a:prstGeom>
          <a:solidFill>
            <a:srgbClr val="0346A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Nunc </a:t>
            </a:r>
            <a:r>
              <a:rPr lang="en-US" altLang="zh-CN" b="1" dirty="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梯形 78">
            <a:extLst>
              <a:ext uri="{FF2B5EF4-FFF2-40B4-BE49-F238E27FC236}">
                <a16:creationId xmlns:a16="http://schemas.microsoft.com/office/drawing/2014/main" xmlns="" id="{267F3D47-B2C6-4DE1-85C9-95A64268670A}"/>
              </a:ext>
            </a:extLst>
          </p:cNvPr>
          <p:cNvSpPr/>
          <p:nvPr/>
        </p:nvSpPr>
        <p:spPr>
          <a:xfrm rot="2589236">
            <a:off x="10720294" y="2220990"/>
            <a:ext cx="584923" cy="97497"/>
          </a:xfrm>
          <a:prstGeom prst="trapezoid">
            <a:avLst>
              <a:gd name="adj" fmla="val 108410"/>
            </a:avLst>
          </a:prstGeom>
          <a:gradFill>
            <a:gsLst>
              <a:gs pos="100000">
                <a:srgbClr val="78B5FB">
                  <a:alpha val="1000"/>
                </a:srgbClr>
              </a:gs>
              <a:gs pos="0">
                <a:srgbClr val="062094">
                  <a:alpha val="51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项目成果展示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rgbClr val="244A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F603DEEB-2A07-4BDB-8744-6EA11F5771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0346A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592" y="343696"/>
            <a:ext cx="607496" cy="607496"/>
          </a:xfrm>
          <a:prstGeom prst="rect">
            <a:avLst/>
          </a:prstGeom>
        </p:spPr>
      </p:pic>
      <p:sp>
        <p:nvSpPr>
          <p:cNvPr id="37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96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B51FFE-A6E8-409C-90EA-F5C5F0F582B8}"/>
              </a:ext>
            </a:extLst>
          </p:cNvPr>
          <p:cNvGrpSpPr/>
          <p:nvPr/>
        </p:nvGrpSpPr>
        <p:grpSpPr>
          <a:xfrm>
            <a:off x="997831" y="1278313"/>
            <a:ext cx="10196339" cy="5055812"/>
            <a:chOff x="1095549" y="1278313"/>
            <a:chExt cx="10196339" cy="505581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092DD41C-C459-4D11-84F8-F6E5DEFF29DB}"/>
                </a:ext>
              </a:extLst>
            </p:cNvPr>
            <p:cNvGrpSpPr/>
            <p:nvPr/>
          </p:nvGrpSpPr>
          <p:grpSpPr>
            <a:xfrm>
              <a:off x="3214399" y="1278313"/>
              <a:ext cx="5763201" cy="2402229"/>
              <a:chOff x="4213823" y="1661771"/>
              <a:chExt cx="5763201" cy="2402229"/>
            </a:xfrm>
          </p:grpSpPr>
          <p:sp>
            <p:nvSpPr>
              <p:cNvPr id="62" name="矩形: 一个圆顶角，剪去另一个顶角 61">
                <a:extLst>
                  <a:ext uri="{FF2B5EF4-FFF2-40B4-BE49-F238E27FC236}">
                    <a16:creationId xmlns:a16="http://schemas.microsoft.com/office/drawing/2014/main" xmlns="" id="{1BF00545-51C9-423F-9CE9-5164E5E364AE}"/>
                  </a:ext>
                </a:extLst>
              </p:cNvPr>
              <p:cNvSpPr/>
              <p:nvPr/>
            </p:nvSpPr>
            <p:spPr>
              <a:xfrm>
                <a:off x="4213824" y="2138637"/>
                <a:ext cx="5757490" cy="1925363"/>
              </a:xfrm>
              <a:prstGeom prst="snipRoundRect">
                <a:avLst>
                  <a:gd name="adj1" fmla="val 0"/>
                  <a:gd name="adj2" fmla="val 0"/>
                </a:avLst>
              </a:prstGeom>
              <a:solidFill>
                <a:srgbClr val="D1E8FB">
                  <a:alpha val="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altLang="zh-CN" dirty="0">
                  <a:solidFill>
                    <a:schemeClr val="accent4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矩形: 一个圆顶角，剪去另一个顶角 60">
                <a:extLst>
                  <a:ext uri="{FF2B5EF4-FFF2-40B4-BE49-F238E27FC236}">
                    <a16:creationId xmlns:a16="http://schemas.microsoft.com/office/drawing/2014/main" xmlns="" id="{DE383018-3DB0-4689-A86D-D05EEF2C274D}"/>
                  </a:ext>
                </a:extLst>
              </p:cNvPr>
              <p:cNvSpPr/>
              <p:nvPr/>
            </p:nvSpPr>
            <p:spPr>
              <a:xfrm>
                <a:off x="4213823" y="1661771"/>
                <a:ext cx="5763201" cy="579984"/>
              </a:xfrm>
              <a:prstGeom prst="snipRoundRect">
                <a:avLst>
                  <a:gd name="adj1" fmla="val 0"/>
                  <a:gd name="adj2" fmla="val 41667"/>
                </a:avLst>
              </a:prstGeom>
              <a:solidFill>
                <a:srgbClr val="0346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4">
                        <a:lumMod val="10000"/>
                        <a:lumOff val="90000"/>
                      </a:schemeClr>
                    </a:solidFill>
                    <a:cs typeface="+mn-ea"/>
                    <a:sym typeface="+mn-lt"/>
                  </a:rPr>
                  <a:t>Nunc </a:t>
                </a:r>
                <a:r>
                  <a:rPr lang="en-US" altLang="zh-CN" b="1" dirty="0" err="1">
                    <a:solidFill>
                      <a:schemeClr val="accent4">
                        <a:lumMod val="10000"/>
                        <a:lumOff val="90000"/>
                      </a:schemeClr>
                    </a:solidFill>
                    <a:cs typeface="+mn-ea"/>
                    <a:sym typeface="+mn-lt"/>
                  </a:rPr>
                  <a:t>viverra</a:t>
                </a:r>
                <a:endParaRPr lang="en-US" altLang="zh-CN" b="1" dirty="0">
                  <a:solidFill>
                    <a:schemeClr val="accent4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03422D22-BEA9-4CFB-B559-08F311C12820}"/>
                  </a:ext>
                </a:extLst>
              </p:cNvPr>
              <p:cNvSpPr txBox="1"/>
              <p:nvPr/>
            </p:nvSpPr>
            <p:spPr>
              <a:xfrm>
                <a:off x="4393336" y="2418012"/>
                <a:ext cx="5229636" cy="36933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</a:t>
                </a:r>
                <a:r>
                  <a:rPr lang="en-US" altLang="zh-CN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 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梯形 64">
                <a:extLst>
                  <a:ext uri="{FF2B5EF4-FFF2-40B4-BE49-F238E27FC236}">
                    <a16:creationId xmlns:a16="http://schemas.microsoft.com/office/drawing/2014/main" xmlns="" id="{55B3F1BF-0B8C-4F6E-9F22-D519BE417AEA}"/>
                  </a:ext>
                </a:extLst>
              </p:cNvPr>
              <p:cNvSpPr/>
              <p:nvPr/>
            </p:nvSpPr>
            <p:spPr>
              <a:xfrm rot="2589236">
                <a:off x="9339298" y="1790535"/>
                <a:ext cx="584923" cy="97497"/>
              </a:xfrm>
              <a:prstGeom prst="trapezoid">
                <a:avLst>
                  <a:gd name="adj" fmla="val 108410"/>
                </a:avLst>
              </a:prstGeom>
              <a:gradFill>
                <a:gsLst>
                  <a:gs pos="100000">
                    <a:srgbClr val="78B5FB">
                      <a:alpha val="1000"/>
                    </a:srgbClr>
                  </a:gs>
                  <a:gs pos="0">
                    <a:srgbClr val="062094">
                      <a:alpha val="51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6" name="梯形 65">
                <a:extLst>
                  <a:ext uri="{FF2B5EF4-FFF2-40B4-BE49-F238E27FC236}">
                    <a16:creationId xmlns:a16="http://schemas.microsoft.com/office/drawing/2014/main" xmlns="" id="{DDCF7F38-64CB-4216-AFD9-CFFDB8FC628C}"/>
                  </a:ext>
                </a:extLst>
              </p:cNvPr>
              <p:cNvSpPr/>
              <p:nvPr/>
            </p:nvSpPr>
            <p:spPr>
              <a:xfrm rot="2589236">
                <a:off x="9141371" y="1881339"/>
                <a:ext cx="817264" cy="101607"/>
              </a:xfrm>
              <a:prstGeom prst="trapezoid">
                <a:avLst>
                  <a:gd name="adj" fmla="val 108410"/>
                </a:avLst>
              </a:prstGeom>
              <a:gradFill>
                <a:gsLst>
                  <a:gs pos="100000">
                    <a:srgbClr val="78B5FB">
                      <a:alpha val="1000"/>
                    </a:srgbClr>
                  </a:gs>
                  <a:gs pos="0">
                    <a:srgbClr val="062094">
                      <a:alpha val="51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xmlns="" id="{C547F073-5DD2-4907-AA82-D7DBA93633EC}"/>
                  </a:ext>
                </a:extLst>
              </p:cNvPr>
              <p:cNvSpPr txBox="1"/>
              <p:nvPr/>
            </p:nvSpPr>
            <p:spPr>
              <a:xfrm>
                <a:off x="4386077" y="2931579"/>
                <a:ext cx="5229636" cy="36933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</a:t>
                </a:r>
                <a:r>
                  <a:rPr lang="en-US" altLang="zh-CN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 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C547F073-5DD2-4907-AA82-D7DBA93633EC}"/>
                  </a:ext>
                </a:extLst>
              </p:cNvPr>
              <p:cNvSpPr txBox="1"/>
              <p:nvPr/>
            </p:nvSpPr>
            <p:spPr>
              <a:xfrm>
                <a:off x="4386077" y="3445145"/>
                <a:ext cx="5229636" cy="36933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</a:t>
                </a:r>
                <a:r>
                  <a:rPr lang="en-US" altLang="zh-CN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 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07B92BC3-C81D-421C-B4DD-A9CD2CC76ABA}"/>
                </a:ext>
              </a:extLst>
            </p:cNvPr>
            <p:cNvGrpSpPr/>
            <p:nvPr/>
          </p:nvGrpSpPr>
          <p:grpSpPr>
            <a:xfrm>
              <a:off x="1095549" y="4362664"/>
              <a:ext cx="4506561" cy="1971461"/>
              <a:chOff x="4213824" y="1661771"/>
              <a:chExt cx="4506561" cy="1971461"/>
            </a:xfrm>
          </p:grpSpPr>
          <p:sp>
            <p:nvSpPr>
              <p:cNvPr id="70" name="矩形: 一个圆顶角，剪去另一个顶角 69">
                <a:extLst>
                  <a:ext uri="{FF2B5EF4-FFF2-40B4-BE49-F238E27FC236}">
                    <a16:creationId xmlns:a16="http://schemas.microsoft.com/office/drawing/2014/main" xmlns="" id="{A4492DA4-C887-4AEF-BC13-769491A363BD}"/>
                  </a:ext>
                </a:extLst>
              </p:cNvPr>
              <p:cNvSpPr/>
              <p:nvPr/>
            </p:nvSpPr>
            <p:spPr>
              <a:xfrm>
                <a:off x="4213824" y="2138638"/>
                <a:ext cx="4333701" cy="1332669"/>
              </a:xfrm>
              <a:prstGeom prst="snipRoundRect">
                <a:avLst>
                  <a:gd name="adj1" fmla="val 0"/>
                  <a:gd name="adj2" fmla="val 0"/>
                </a:avLst>
              </a:prstGeom>
              <a:solidFill>
                <a:srgbClr val="D1E8FB">
                  <a:alpha val="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altLang="zh-CN" dirty="0">
                  <a:solidFill>
                    <a:schemeClr val="accent4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矩形: 一个圆顶角，剪去另一个顶角 70">
                <a:extLst>
                  <a:ext uri="{FF2B5EF4-FFF2-40B4-BE49-F238E27FC236}">
                    <a16:creationId xmlns:a16="http://schemas.microsoft.com/office/drawing/2014/main" xmlns="" id="{03AE7155-76A2-4C5D-B39E-5D0508F7E3BE}"/>
                  </a:ext>
                </a:extLst>
              </p:cNvPr>
              <p:cNvSpPr/>
              <p:nvPr/>
            </p:nvSpPr>
            <p:spPr>
              <a:xfrm>
                <a:off x="4213824" y="1661771"/>
                <a:ext cx="4338000" cy="501436"/>
              </a:xfrm>
              <a:prstGeom prst="snipRoundRect">
                <a:avLst>
                  <a:gd name="adj1" fmla="val 0"/>
                  <a:gd name="adj2" fmla="val 41667"/>
                </a:avLst>
              </a:prstGeom>
              <a:solidFill>
                <a:srgbClr val="0346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accent4">
                        <a:lumMod val="10000"/>
                        <a:lumOff val="90000"/>
                      </a:schemeClr>
                    </a:solidFill>
                    <a:cs typeface="+mn-ea"/>
                    <a:sym typeface="+mn-lt"/>
                  </a:rPr>
                  <a:t>Nunc </a:t>
                </a:r>
                <a:r>
                  <a:rPr lang="en-US" altLang="zh-CN" b="1" dirty="0" err="1">
                    <a:solidFill>
                      <a:schemeClr val="accent4">
                        <a:lumMod val="10000"/>
                        <a:lumOff val="90000"/>
                      </a:schemeClr>
                    </a:solidFill>
                    <a:cs typeface="+mn-ea"/>
                    <a:sym typeface="+mn-lt"/>
                  </a:rPr>
                  <a:t>viverra</a:t>
                </a:r>
                <a:endParaRPr lang="en-US" altLang="zh-CN" b="1" dirty="0">
                  <a:solidFill>
                    <a:schemeClr val="accent4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xmlns="" id="{54300D7B-7EDC-45A8-81EE-44783E51F58F}"/>
                  </a:ext>
                </a:extLst>
              </p:cNvPr>
              <p:cNvSpPr txBox="1"/>
              <p:nvPr/>
            </p:nvSpPr>
            <p:spPr>
              <a:xfrm>
                <a:off x="4393336" y="2360332"/>
                <a:ext cx="4248095" cy="738664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dog. </a:t>
                </a:r>
              </a:p>
              <a:p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梯形 72">
                <a:extLst>
                  <a:ext uri="{FF2B5EF4-FFF2-40B4-BE49-F238E27FC236}">
                    <a16:creationId xmlns:a16="http://schemas.microsoft.com/office/drawing/2014/main" xmlns="" id="{E1EFEB0B-FDAE-4139-B92B-21A0B17BCB1A}"/>
                  </a:ext>
                </a:extLst>
              </p:cNvPr>
              <p:cNvSpPr/>
              <p:nvPr/>
            </p:nvSpPr>
            <p:spPr>
              <a:xfrm rot="2589236">
                <a:off x="8101048" y="1790535"/>
                <a:ext cx="584923" cy="97497"/>
              </a:xfrm>
              <a:prstGeom prst="trapezoid">
                <a:avLst>
                  <a:gd name="adj" fmla="val 108410"/>
                </a:avLst>
              </a:prstGeom>
              <a:gradFill>
                <a:gsLst>
                  <a:gs pos="100000">
                    <a:srgbClr val="78B5FB">
                      <a:alpha val="1000"/>
                    </a:srgbClr>
                  </a:gs>
                  <a:gs pos="0">
                    <a:srgbClr val="062094">
                      <a:alpha val="51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4" name="梯形 73">
                <a:extLst>
                  <a:ext uri="{FF2B5EF4-FFF2-40B4-BE49-F238E27FC236}">
                    <a16:creationId xmlns:a16="http://schemas.microsoft.com/office/drawing/2014/main" xmlns="" id="{601B93DF-D81F-4458-BE7E-876BDAF8E4BB}"/>
                  </a:ext>
                </a:extLst>
              </p:cNvPr>
              <p:cNvSpPr/>
              <p:nvPr/>
            </p:nvSpPr>
            <p:spPr>
              <a:xfrm rot="2589236">
                <a:off x="7903121" y="1881339"/>
                <a:ext cx="817264" cy="101607"/>
              </a:xfrm>
              <a:prstGeom prst="trapezoid">
                <a:avLst>
                  <a:gd name="adj" fmla="val 108410"/>
                </a:avLst>
              </a:prstGeom>
              <a:gradFill>
                <a:gsLst>
                  <a:gs pos="100000">
                    <a:srgbClr val="78B5FB">
                      <a:alpha val="1000"/>
                    </a:srgbClr>
                  </a:gs>
                  <a:gs pos="0">
                    <a:srgbClr val="062094">
                      <a:alpha val="51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1E9DFFB3-4F9D-4A4A-82C7-12FB20AEFD74}"/>
                  </a:ext>
                </a:extLst>
              </p:cNvPr>
              <p:cNvSpPr txBox="1"/>
              <p:nvPr/>
            </p:nvSpPr>
            <p:spPr>
              <a:xfrm>
                <a:off x="4386077" y="2894568"/>
                <a:ext cx="4248095" cy="738664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</a:t>
                </a:r>
                <a:r>
                  <a:rPr lang="en-US" altLang="zh-CN" sz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 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C75432F0-30FB-424B-96F1-6192F3770C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62500" y="3782329"/>
              <a:ext cx="558800" cy="46990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箭头连接符 113">
              <a:extLst>
                <a:ext uri="{FF2B5EF4-FFF2-40B4-BE49-F238E27FC236}">
                  <a16:creationId xmlns:a16="http://schemas.microsoft.com/office/drawing/2014/main" xmlns="" id="{CFFE6C05-B7F9-42C4-B282-0FCE71626383}"/>
                </a:ext>
              </a:extLst>
            </p:cNvPr>
            <p:cNvCxnSpPr>
              <a:cxnSpLocks/>
            </p:cNvCxnSpPr>
            <p:nvPr/>
          </p:nvCxnSpPr>
          <p:spPr>
            <a:xfrm>
              <a:off x="6870700" y="3782329"/>
              <a:ext cx="558800" cy="46990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箭头连接符 114">
              <a:extLst>
                <a:ext uri="{FF2B5EF4-FFF2-40B4-BE49-F238E27FC236}">
                  <a16:creationId xmlns:a16="http://schemas.microsoft.com/office/drawing/2014/main" xmlns="" id="{3A9D5E54-8417-4269-B406-127D30F2BE7B}"/>
                </a:ext>
              </a:extLst>
            </p:cNvPr>
            <p:cNvCxnSpPr>
              <a:cxnSpLocks/>
            </p:cNvCxnSpPr>
            <p:nvPr/>
          </p:nvCxnSpPr>
          <p:spPr>
            <a:xfrm>
              <a:off x="5718913" y="5105400"/>
              <a:ext cx="781050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xmlns="" id="{008E6C92-0283-4BAE-B23A-40A02D1C6A59}"/>
                </a:ext>
              </a:extLst>
            </p:cNvPr>
            <p:cNvGrpSpPr/>
            <p:nvPr/>
          </p:nvGrpSpPr>
          <p:grpSpPr>
            <a:xfrm>
              <a:off x="6785327" y="4362664"/>
              <a:ext cx="4506561" cy="1971461"/>
              <a:chOff x="4213824" y="1661771"/>
              <a:chExt cx="4506561" cy="1971461"/>
            </a:xfrm>
          </p:grpSpPr>
          <p:sp>
            <p:nvSpPr>
              <p:cNvPr id="117" name="矩形: 一个圆顶角，剪去另一个顶角 116">
                <a:extLst>
                  <a:ext uri="{FF2B5EF4-FFF2-40B4-BE49-F238E27FC236}">
                    <a16:creationId xmlns:a16="http://schemas.microsoft.com/office/drawing/2014/main" xmlns="" id="{6BEF81E9-8B82-4C76-91E7-492605D087CA}"/>
                  </a:ext>
                </a:extLst>
              </p:cNvPr>
              <p:cNvSpPr/>
              <p:nvPr/>
            </p:nvSpPr>
            <p:spPr>
              <a:xfrm>
                <a:off x="4213824" y="2138638"/>
                <a:ext cx="4333701" cy="1332669"/>
              </a:xfrm>
              <a:prstGeom prst="snipRoundRect">
                <a:avLst>
                  <a:gd name="adj1" fmla="val 0"/>
                  <a:gd name="adj2" fmla="val 0"/>
                </a:avLst>
              </a:prstGeom>
              <a:solidFill>
                <a:srgbClr val="D1E8FB">
                  <a:alpha val="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altLang="zh-CN" dirty="0">
                  <a:solidFill>
                    <a:schemeClr val="accent4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矩形: 一个圆顶角，剪去另一个顶角 117">
                <a:extLst>
                  <a:ext uri="{FF2B5EF4-FFF2-40B4-BE49-F238E27FC236}">
                    <a16:creationId xmlns:a16="http://schemas.microsoft.com/office/drawing/2014/main" xmlns="" id="{7EE8A58B-E8C9-4C88-B15E-886AEEF79B74}"/>
                  </a:ext>
                </a:extLst>
              </p:cNvPr>
              <p:cNvSpPr/>
              <p:nvPr/>
            </p:nvSpPr>
            <p:spPr>
              <a:xfrm>
                <a:off x="4213824" y="1661771"/>
                <a:ext cx="4338000" cy="501436"/>
              </a:xfrm>
              <a:prstGeom prst="snipRoundRect">
                <a:avLst>
                  <a:gd name="adj1" fmla="val 0"/>
                  <a:gd name="adj2" fmla="val 41667"/>
                </a:avLst>
              </a:prstGeom>
              <a:solidFill>
                <a:srgbClr val="0346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accent4">
                        <a:lumMod val="10000"/>
                        <a:lumOff val="90000"/>
                      </a:schemeClr>
                    </a:solidFill>
                    <a:cs typeface="+mn-ea"/>
                    <a:sym typeface="+mn-lt"/>
                  </a:rPr>
                  <a:t>Nunc </a:t>
                </a:r>
                <a:r>
                  <a:rPr lang="en-US" altLang="zh-CN" b="1" dirty="0" err="1">
                    <a:solidFill>
                      <a:schemeClr val="accent4">
                        <a:lumMod val="10000"/>
                        <a:lumOff val="90000"/>
                      </a:schemeClr>
                    </a:solidFill>
                    <a:cs typeface="+mn-ea"/>
                    <a:sym typeface="+mn-lt"/>
                  </a:rPr>
                  <a:t>viverra</a:t>
                </a:r>
                <a:endParaRPr lang="en-US" altLang="zh-CN" b="1" dirty="0">
                  <a:solidFill>
                    <a:schemeClr val="accent4">
                      <a:lumMod val="10000"/>
                      <a:lumOff val="9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xmlns="" id="{6443E34C-DD77-4825-BB7B-6D567A5AB33F}"/>
                  </a:ext>
                </a:extLst>
              </p:cNvPr>
              <p:cNvSpPr txBox="1"/>
              <p:nvPr/>
            </p:nvSpPr>
            <p:spPr>
              <a:xfrm>
                <a:off x="4393336" y="2360332"/>
                <a:ext cx="4248095" cy="738664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dog. </a:t>
                </a:r>
              </a:p>
              <a:p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梯形 120">
                <a:extLst>
                  <a:ext uri="{FF2B5EF4-FFF2-40B4-BE49-F238E27FC236}">
                    <a16:creationId xmlns:a16="http://schemas.microsoft.com/office/drawing/2014/main" xmlns="" id="{7C79E63B-9E05-410D-A259-CB76E3B29DBE}"/>
                  </a:ext>
                </a:extLst>
              </p:cNvPr>
              <p:cNvSpPr/>
              <p:nvPr/>
            </p:nvSpPr>
            <p:spPr>
              <a:xfrm rot="2589236">
                <a:off x="8101048" y="1790535"/>
                <a:ext cx="584923" cy="97497"/>
              </a:xfrm>
              <a:prstGeom prst="trapezoid">
                <a:avLst>
                  <a:gd name="adj" fmla="val 108410"/>
                </a:avLst>
              </a:prstGeom>
              <a:gradFill>
                <a:gsLst>
                  <a:gs pos="100000">
                    <a:srgbClr val="78B5FB">
                      <a:alpha val="1000"/>
                    </a:srgbClr>
                  </a:gs>
                  <a:gs pos="0">
                    <a:srgbClr val="062094">
                      <a:alpha val="51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2" name="梯形 121">
                <a:extLst>
                  <a:ext uri="{FF2B5EF4-FFF2-40B4-BE49-F238E27FC236}">
                    <a16:creationId xmlns:a16="http://schemas.microsoft.com/office/drawing/2014/main" xmlns="" id="{03E3E64D-5D17-4461-BB9E-77AF03B643A4}"/>
                  </a:ext>
                </a:extLst>
              </p:cNvPr>
              <p:cNvSpPr/>
              <p:nvPr/>
            </p:nvSpPr>
            <p:spPr>
              <a:xfrm rot="2589236">
                <a:off x="7903121" y="1881339"/>
                <a:ext cx="817264" cy="101607"/>
              </a:xfrm>
              <a:prstGeom prst="trapezoid">
                <a:avLst>
                  <a:gd name="adj" fmla="val 108410"/>
                </a:avLst>
              </a:prstGeom>
              <a:gradFill>
                <a:gsLst>
                  <a:gs pos="100000">
                    <a:srgbClr val="78B5FB">
                      <a:alpha val="1000"/>
                    </a:srgbClr>
                  </a:gs>
                  <a:gs pos="0">
                    <a:srgbClr val="062094">
                      <a:alpha val="5100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6" name="文本框 125">
                <a:extLst>
                  <a:ext uri="{FF2B5EF4-FFF2-40B4-BE49-F238E27FC236}">
                    <a16:creationId xmlns:a16="http://schemas.microsoft.com/office/drawing/2014/main" xmlns="" id="{68E20AE9-019C-43DF-A5D2-E4CA1585E41C}"/>
                  </a:ext>
                </a:extLst>
              </p:cNvPr>
              <p:cNvSpPr txBox="1"/>
              <p:nvPr/>
            </p:nvSpPr>
            <p:spPr>
              <a:xfrm>
                <a:off x="4386077" y="2894568"/>
                <a:ext cx="4248095" cy="738664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 anchorCtr="0">
                <a:normAutofit/>
              </a:bodyPr>
              <a:lstStyle/>
              <a:p>
                <a:pPr marL="171450" indent="-171450">
                  <a:buFont typeface="Wingdings" panose="05000000000000000000" pitchFamily="2" charset="2"/>
                  <a:buChar char="l"/>
                </a:pP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The quick brown fox jumps over the lazy dog. The quick brown fox jumps over the lazy dog. </a:t>
                </a:r>
              </a:p>
              <a:p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  <a:p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项目成果展示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rgbClr val="244A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603DEEB-2A07-4BDB-8744-6EA11F5771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0346A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1592" y="343696"/>
            <a:ext cx="607496" cy="607496"/>
          </a:xfrm>
          <a:prstGeom prst="rect">
            <a:avLst/>
          </a:prstGeom>
        </p:spPr>
      </p:pic>
      <p:sp>
        <p:nvSpPr>
          <p:cNvPr id="40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443ED"/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134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960F713-2E1C-47C5-8624-E3471FF7B27E}"/>
              </a:ext>
            </a:extLst>
          </p:cNvPr>
          <p:cNvGrpSpPr/>
          <p:nvPr/>
        </p:nvGrpSpPr>
        <p:grpSpPr>
          <a:xfrm>
            <a:off x="5613516" y="42406"/>
            <a:ext cx="964969" cy="1581888"/>
            <a:chOff x="5613516" y="42406"/>
            <a:chExt cx="964969" cy="158188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F43C129-4B97-46EA-8FC1-230B8CC724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1C50C04-AFDF-4CBC-981B-9F218BD1EF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1B5072E-FA7E-47D4-9061-92233C3F3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F4E9C0B-A339-4245-9E4F-28F2AB2B41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46C39AE-AE77-4E9E-8258-B41EA8F6EE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9A4A2C-014D-4B69-B968-827228D20B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8381505-BB7F-4991-8C19-CC0A745A4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6323CF3-8DD7-4E81-9CD8-293685DED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4201EF9-0401-4D51-80B2-B16D937004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21E36C-0E91-492B-8E74-7FAB25A44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2C7B828-A160-401B-B1D0-F734272495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81D4C82-0428-4495-BE76-B949479A7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800EA59-EFA8-4DDB-8DD3-EF6AE0646A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1C1FBC6-4FE3-461B-95A3-4311F1D3D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FC4F1F3-E689-405E-80AF-E2243803AA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AFA56D2-CFA7-432B-8625-9F67932C4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E183D62-C684-475B-A5A2-C45FDEC4E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45F4FBE-1A48-455B-9D1F-AC52C6BA1A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4420B04-4310-4579-9F85-80819642A5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FE57BD2-7648-4BA0-98B4-822EB5923E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26196D6-4019-4848-93D7-0DF9D4FEE2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BDDD110-4D8F-4F96-B914-A59F466B4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6028543-C7FF-48EF-95A1-8B8A171D62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8B7D305-8579-40E6-BB4A-F335C61D98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9F72186-76AA-43E0-8D96-AD3502CC21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DADCBAB-66D8-47C0-8429-BF00310C6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CB9D391-6C89-42D5-9B6C-DC730B740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23B5124-46B4-498F-9B58-3834538A9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F1C6EDD-E9E9-49E5-96CE-878737636F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CD2BF3B-1A70-4BC4-9DDC-9B30228EE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AA29F81-E86D-4D48-863B-105F6735F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980B5FE-1293-4B0C-B0AF-E7AF807045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DE858AE0-FF3C-45B4-855C-9EF8D44414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B31E160-0642-4C6D-97BC-B6E305DDC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9128B95-68AC-4523-906D-CC8FF9429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3ACAAE9-9E56-4AF2-B6DE-80DA5E63C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E24AAA3-A776-49BE-9F16-FC7A6B7275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FD39A73-DDD8-4F7F-AC1E-61B1369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A5FB18E-484C-48AF-80B4-BA46C5CC38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0612E48-4C8D-4401-8943-680BA972B8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C94E629-5819-4910-8E9C-6C391123F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56721C0-4CC7-4019-9874-22418233BF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5FF4EE8-6F33-4C74-BA37-23B9E3ACBA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07CCCD6-1C3F-4CE3-8F2F-EA86D0DB85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E8CF74C-FE45-4D35-A3B1-32FAAA7950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78E685-742D-4865-B8A9-DB37A383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3C92487-935A-4C24-968C-487B49C0CD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DACC260-7B42-4EE6-80D1-4A3490AE7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1B6BD75-6547-410B-8B7D-E6A512DBAF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2667C4D-E517-420D-91F0-91BD8E708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7749DF1-9AEA-4550-BE54-4D91D662C7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1BCA710-3B9A-4805-8124-B1298498C5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4321EC-1F2D-4429-802F-9F6C9D3220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C54640E-207E-4B40-980A-38DDBBAF0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A046BA5-0D91-4CDB-AA19-9FFD5498C5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2DBC29-EF3C-4CFC-B795-8E05188CE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B89DC025-C0FC-471D-B473-A08721587A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E447B262-4907-44A4-8D2B-FFBD558C11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F56EED6-90BE-463D-A4C6-1CDFAF87EC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CC6695FC-DD1B-4CE1-940E-F026110BA1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D674EFE2-77A1-4D62-88B7-B926267F9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E562ED7-5A64-4003-962D-6AB8712315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06E3E54-AAB0-42D2-AEF9-24FBC0E7BB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BB18910-5674-4766-9AF0-F2A6730FE2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CE96704-A16D-4815-AE37-7A0A19630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C3AE94D-2A49-47AA-89FC-1518E524A6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A10F643-5E74-4861-9B9C-D85CF60016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FA4629C-9B99-4C17-8FBA-0F90672387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8CA2C15-9470-4AE4-9F12-EC9118F29D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C7D861F-0FEC-4E71-B470-C1C768DAE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AB809BB-4D30-4BBA-9692-1B3E7EB7C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55A59976-D3C4-4901-9C42-699A27672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E1330E4-5230-499E-A4CF-1D5EE4A331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7CE10D4-89E3-4B3F-B794-C80C57E7A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0CF3E4DE-8E5F-47B7-AA3C-59C1BB1E9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DBD324B-71A9-4288-9E14-7943022D4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FF94CF38-C4C1-4777-B16C-86F0FDFC70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BF07B8AE-3716-427A-842A-F5874CD1DC34}"/>
              </a:ext>
            </a:extLst>
          </p:cNvPr>
          <p:cNvSpPr/>
          <p:nvPr/>
        </p:nvSpPr>
        <p:spPr>
          <a:xfrm>
            <a:off x="5600360" y="1280089"/>
            <a:ext cx="991280" cy="991280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3C70E66-F9D4-40E6-ACEB-F159ABB1FABB}"/>
              </a:ext>
            </a:extLst>
          </p:cNvPr>
          <p:cNvSpPr txBox="1"/>
          <p:nvPr/>
        </p:nvSpPr>
        <p:spPr>
          <a:xfrm>
            <a:off x="4569126" y="2934244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b="1" spc="100" dirty="0">
                <a:solidFill>
                  <a:srgbClr val="F6F6F6"/>
                </a:solidFill>
                <a:cs typeface="+mn-ea"/>
                <a:sym typeface="+mn-lt"/>
              </a:rPr>
              <a:t>后续工作计划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1667F3C-D33C-4A99-9F29-E9C1B1B25EC0}"/>
              </a:ext>
            </a:extLst>
          </p:cNvPr>
          <p:cNvSpPr txBox="1"/>
          <p:nvPr/>
        </p:nvSpPr>
        <p:spPr>
          <a:xfrm>
            <a:off x="2035298" y="3964833"/>
            <a:ext cx="8121400" cy="4260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100" spc="1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1F2F229-C057-4C8A-824B-E54F6A02F4B1}"/>
              </a:ext>
            </a:extLst>
          </p:cNvPr>
          <p:cNvSpPr/>
          <p:nvPr/>
        </p:nvSpPr>
        <p:spPr>
          <a:xfrm>
            <a:off x="5882026" y="5022503"/>
            <a:ext cx="427948" cy="427948"/>
          </a:xfrm>
          <a:prstGeom prst="ellipse">
            <a:avLst/>
          </a:prstGeom>
          <a:gradFill flip="none" rotWithShape="1">
            <a:gsLst>
              <a:gs pos="0">
                <a:srgbClr val="0F13B9"/>
              </a:gs>
              <a:gs pos="40768">
                <a:srgbClr val="232EEE"/>
              </a:gs>
              <a:gs pos="98000">
                <a:srgbClr val="2328EE"/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extrusionClr>
              <a:srgbClr val="F6F6F6"/>
            </a:extrusionClr>
            <a:contourClr>
              <a:srgbClr val="2328E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xmlns="" id="{FB845051-5204-4EB5-BA80-391EB124707B}"/>
              </a:ext>
            </a:extLst>
          </p:cNvPr>
          <p:cNvSpPr>
            <a:spLocks noChangeAspect="1"/>
          </p:cNvSpPr>
          <p:nvPr/>
        </p:nvSpPr>
        <p:spPr>
          <a:xfrm flipV="1">
            <a:off x="6006000" y="5174131"/>
            <a:ext cx="180000" cy="1551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3E2D6316-38A4-4B0D-99E7-C4442AC018DC}"/>
              </a:ext>
            </a:extLst>
          </p:cNvPr>
          <p:cNvSpPr/>
          <p:nvPr/>
        </p:nvSpPr>
        <p:spPr>
          <a:xfrm>
            <a:off x="-415290" y="-260119"/>
            <a:ext cx="1541721" cy="1541721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9" name="任意多边形 98">
            <a:extLst>
              <a:ext uri="{FF2B5EF4-FFF2-40B4-BE49-F238E27FC236}">
                <a16:creationId xmlns:a16="http://schemas.microsoft.com/office/drawing/2014/main" xmlns="" id="{0F082051-FAB4-4981-8B96-B9909FA22E8B}"/>
              </a:ext>
            </a:extLst>
          </p:cNvPr>
          <p:cNvSpPr/>
          <p:nvPr/>
        </p:nvSpPr>
        <p:spPr>
          <a:xfrm rot="1561206">
            <a:off x="10867336" y="-275841"/>
            <a:ext cx="1006462" cy="2219176"/>
          </a:xfrm>
          <a:custGeom>
            <a:avLst/>
            <a:gdLst>
              <a:gd name="connsiteX0" fmla="*/ 0 w 1006462"/>
              <a:gd name="connsiteY0" fmla="*/ 427461 h 2219176"/>
              <a:gd name="connsiteX1" fmla="*/ 875647 w 1006462"/>
              <a:gd name="connsiteY1" fmla="*/ 0 h 2219176"/>
              <a:gd name="connsiteX2" fmla="*/ 980910 w 1006462"/>
              <a:gd name="connsiteY2" fmla="*/ 215628 h 2219176"/>
              <a:gd name="connsiteX3" fmla="*/ 1006462 w 1006462"/>
              <a:gd name="connsiteY3" fmla="*/ 2219176 h 2219176"/>
              <a:gd name="connsiteX4" fmla="*/ 11267 w 1006462"/>
              <a:gd name="connsiteY4" fmla="*/ 1475053 h 2219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462" h="2219176">
                <a:moveTo>
                  <a:pt x="0" y="427461"/>
                </a:moveTo>
                <a:lnTo>
                  <a:pt x="875647" y="0"/>
                </a:lnTo>
                <a:lnTo>
                  <a:pt x="980910" y="215628"/>
                </a:lnTo>
                <a:lnTo>
                  <a:pt x="1006462" y="2219176"/>
                </a:lnTo>
                <a:lnTo>
                  <a:pt x="11267" y="1475053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E492D54A-83F7-4179-B228-A08A4BCC08CA}"/>
              </a:ext>
            </a:extLst>
          </p:cNvPr>
          <p:cNvSpPr/>
          <p:nvPr/>
        </p:nvSpPr>
        <p:spPr>
          <a:xfrm>
            <a:off x="5824920" y="1505727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F20CD3D5-246D-4013-A224-A6FED513E3D9}"/>
              </a:ext>
            </a:extLst>
          </p:cNvPr>
          <p:cNvSpPr/>
          <p:nvPr/>
        </p:nvSpPr>
        <p:spPr>
          <a:xfrm>
            <a:off x="6132596" y="1505729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84E7D1CD-0505-4791-800F-78D6F633E523}"/>
              </a:ext>
            </a:extLst>
          </p:cNvPr>
          <p:cNvSpPr/>
          <p:nvPr/>
        </p:nvSpPr>
        <p:spPr>
          <a:xfrm>
            <a:off x="5825999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260CDC36-DF93-4B6C-928B-47F1BA792A65}"/>
              </a:ext>
            </a:extLst>
          </p:cNvPr>
          <p:cNvSpPr/>
          <p:nvPr/>
        </p:nvSpPr>
        <p:spPr>
          <a:xfrm>
            <a:off x="6132596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0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EC0C1D3-3EB7-4FC4-B26F-61A904755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089" y="3429000"/>
            <a:ext cx="6187278" cy="34412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82694" y="0"/>
            <a:ext cx="6148065" cy="344128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75B8069-5632-4BB0-AF58-18D554C6D1D4}"/>
              </a:ext>
            </a:extLst>
          </p:cNvPr>
          <p:cNvSpPr txBox="1"/>
          <p:nvPr/>
        </p:nvSpPr>
        <p:spPr>
          <a:xfrm>
            <a:off x="4321588" y="3278091"/>
            <a:ext cx="2253218" cy="320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6600" spc="100" dirty="0">
                <a:gradFill>
                  <a:gsLst>
                    <a:gs pos="0">
                      <a:srgbClr val="2399F9"/>
                    </a:gs>
                    <a:gs pos="100000">
                      <a:srgbClr val="2928FF"/>
                    </a:gs>
                  </a:gsLst>
                  <a:lin ang="2700000" scaled="1"/>
                </a:gradFill>
                <a:cs typeface="+mn-ea"/>
                <a:sym typeface="+mn-lt"/>
              </a:rPr>
              <a:t>O</a:t>
            </a:r>
            <a:endParaRPr lang="en-US" altLang="zh-CN" sz="16600" dirty="0">
              <a:gradFill>
                <a:gsLst>
                  <a:gs pos="0">
                    <a:srgbClr val="2399F9"/>
                  </a:gs>
                  <a:gs pos="100000">
                    <a:srgbClr val="2928FF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4472562-012D-4103-8FD9-5CB6C32F8578}"/>
              </a:ext>
            </a:extLst>
          </p:cNvPr>
          <p:cNvSpPr txBox="1"/>
          <p:nvPr/>
        </p:nvSpPr>
        <p:spPr>
          <a:xfrm>
            <a:off x="2910967" y="4301553"/>
            <a:ext cx="1572127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en-US" altLang="zh-CN" sz="2200" spc="100" dirty="0">
                <a:cs typeface="+mn-ea"/>
                <a:sym typeface="+mn-lt"/>
              </a:rPr>
              <a:t>Subhead</a:t>
            </a:r>
            <a:endParaRPr lang="en-US" altLang="zh-CN" sz="2200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857D2A7-F002-46E8-ACE2-096A0070655C}"/>
              </a:ext>
            </a:extLst>
          </p:cNvPr>
          <p:cNvSpPr txBox="1"/>
          <p:nvPr/>
        </p:nvSpPr>
        <p:spPr>
          <a:xfrm>
            <a:off x="520700" y="4731229"/>
            <a:ext cx="3962394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spc="100" dirty="0" err="1">
                <a:cs typeface="+mn-ea"/>
                <a:sym typeface="+mn-lt"/>
              </a:rPr>
              <a:t>orci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0844A79-1F96-45D1-AD42-135106280488}"/>
              </a:ext>
            </a:extLst>
          </p:cNvPr>
          <p:cNvSpPr txBox="1"/>
          <p:nvPr/>
        </p:nvSpPr>
        <p:spPr>
          <a:xfrm>
            <a:off x="5714294" y="82087"/>
            <a:ext cx="2253218" cy="320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6600" spc="100" dirty="0">
                <a:gradFill flip="none" rotWithShape="1">
                  <a:gsLst>
                    <a:gs pos="0">
                      <a:srgbClr val="2399F9"/>
                    </a:gs>
                    <a:gs pos="100000">
                      <a:srgbClr val="2928FF"/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W</a:t>
            </a:r>
            <a:endParaRPr lang="en-US" altLang="zh-CN" sz="16600" dirty="0">
              <a:gradFill flip="none" rotWithShape="1">
                <a:gsLst>
                  <a:gs pos="0">
                    <a:srgbClr val="2399F9"/>
                  </a:gs>
                  <a:gs pos="100000">
                    <a:srgbClr val="2928FF"/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7D2A506-17A3-4148-B609-90DC8C432238}"/>
              </a:ext>
            </a:extLst>
          </p:cNvPr>
          <p:cNvSpPr txBox="1"/>
          <p:nvPr/>
        </p:nvSpPr>
        <p:spPr>
          <a:xfrm>
            <a:off x="7940849" y="1137633"/>
            <a:ext cx="1572127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200" spc="100" dirty="0">
                <a:cs typeface="+mn-ea"/>
                <a:sym typeface="+mn-lt"/>
              </a:rPr>
              <a:t>Subhead</a:t>
            </a:r>
            <a:endParaRPr lang="en-US" altLang="zh-CN" sz="22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CFF8DEB-5FA8-4BC4-A0AC-BC97479ED4E8}"/>
              </a:ext>
            </a:extLst>
          </p:cNvPr>
          <p:cNvSpPr txBox="1"/>
          <p:nvPr/>
        </p:nvSpPr>
        <p:spPr>
          <a:xfrm>
            <a:off x="7940849" y="1567309"/>
            <a:ext cx="3962394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spc="100" dirty="0" err="1">
                <a:cs typeface="+mn-ea"/>
                <a:sym typeface="+mn-lt"/>
              </a:rPr>
              <a:t>orci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84A604D-0D94-4425-9AE0-74B85CED087D}"/>
              </a:ext>
            </a:extLst>
          </p:cNvPr>
          <p:cNvSpPr/>
          <p:nvPr/>
        </p:nvSpPr>
        <p:spPr>
          <a:xfrm>
            <a:off x="0" y="-12284"/>
            <a:ext cx="6084000" cy="3453568"/>
          </a:xfrm>
          <a:prstGeom prst="rect">
            <a:avLst/>
          </a:pr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  <a:effectLst>
            <a:outerShdw blurRad="101600" dir="2700000" algn="tl" rotWithShape="0">
              <a:srgbClr val="061326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33A32C0-25DB-4067-B238-0573FB1910ED}"/>
              </a:ext>
            </a:extLst>
          </p:cNvPr>
          <p:cNvSpPr/>
          <p:nvPr/>
        </p:nvSpPr>
        <p:spPr>
          <a:xfrm>
            <a:off x="6082694" y="3432866"/>
            <a:ext cx="6109306" cy="3425134"/>
          </a:xfrm>
          <a:prstGeom prst="rect">
            <a:avLst/>
          </a:prstGeom>
          <a:gradFill flip="none" rotWithShape="1">
            <a:gsLst>
              <a:gs pos="0">
                <a:srgbClr val="2399F9"/>
              </a:gs>
              <a:gs pos="100000">
                <a:srgbClr val="2928FF"/>
              </a:gs>
            </a:gsLst>
            <a:lin ang="13500000" scaled="1"/>
            <a:tileRect/>
          </a:gradFill>
          <a:ln>
            <a:noFill/>
          </a:ln>
          <a:effectLst>
            <a:outerShdw blurRad="1016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70FE1E1-C630-4322-846C-CA7B559FAC43}"/>
              </a:ext>
            </a:extLst>
          </p:cNvPr>
          <p:cNvSpPr txBox="1"/>
          <p:nvPr/>
        </p:nvSpPr>
        <p:spPr>
          <a:xfrm>
            <a:off x="-741211" y="119784"/>
            <a:ext cx="2253218" cy="320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6600" spc="1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en-US" altLang="zh-CN" sz="1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2D7AD7D-5133-49BD-AD3A-2638357B1BD3}"/>
              </a:ext>
            </a:extLst>
          </p:cNvPr>
          <p:cNvSpPr txBox="1"/>
          <p:nvPr/>
        </p:nvSpPr>
        <p:spPr>
          <a:xfrm>
            <a:off x="1422780" y="1143246"/>
            <a:ext cx="1572127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200" spc="100" dirty="0">
                <a:solidFill>
                  <a:schemeClr val="bg1"/>
                </a:solidFill>
                <a:cs typeface="+mn-ea"/>
                <a:sym typeface="+mn-lt"/>
              </a:rPr>
              <a:t>Subhead</a:t>
            </a:r>
            <a:endParaRPr lang="en-US" altLang="zh-CN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747DCC9-D16A-4629-8BF0-86BE6610AD9B}"/>
              </a:ext>
            </a:extLst>
          </p:cNvPr>
          <p:cNvSpPr txBox="1"/>
          <p:nvPr/>
        </p:nvSpPr>
        <p:spPr>
          <a:xfrm>
            <a:off x="1422780" y="1572922"/>
            <a:ext cx="3962394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spc="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5A293E8-CD98-453A-8BC6-2387D07851C5}"/>
              </a:ext>
            </a:extLst>
          </p:cNvPr>
          <p:cNvSpPr txBox="1"/>
          <p:nvPr/>
        </p:nvSpPr>
        <p:spPr>
          <a:xfrm>
            <a:off x="10574019" y="3278091"/>
            <a:ext cx="2253218" cy="3200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6600" spc="100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en-US" altLang="zh-CN" sz="1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C0EF9E8-A388-47CB-857C-58130D00368C}"/>
              </a:ext>
            </a:extLst>
          </p:cNvPr>
          <p:cNvSpPr txBox="1"/>
          <p:nvPr/>
        </p:nvSpPr>
        <p:spPr>
          <a:xfrm>
            <a:off x="9163398" y="4301553"/>
            <a:ext cx="1572127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en-US" altLang="zh-CN" sz="2200" spc="100" dirty="0">
                <a:solidFill>
                  <a:schemeClr val="bg1"/>
                </a:solidFill>
                <a:cs typeface="+mn-ea"/>
                <a:sym typeface="+mn-lt"/>
              </a:rPr>
              <a:t>Subhead</a:t>
            </a:r>
            <a:endParaRPr lang="en-US" altLang="zh-CN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DE386E8-FBD8-4537-8E01-5D8B8709AC65}"/>
              </a:ext>
            </a:extLst>
          </p:cNvPr>
          <p:cNvSpPr txBox="1"/>
          <p:nvPr/>
        </p:nvSpPr>
        <p:spPr>
          <a:xfrm>
            <a:off x="6773131" y="4731229"/>
            <a:ext cx="3962394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spc="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310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FF74B9F-73AC-4AD7-82B7-B19C83CDA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6801853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C448128-6D34-4050-8450-47C82EBA1753}"/>
              </a:ext>
            </a:extLst>
          </p:cNvPr>
          <p:cNvSpPr/>
          <p:nvPr/>
        </p:nvSpPr>
        <p:spPr>
          <a:xfrm>
            <a:off x="6801853" y="0"/>
            <a:ext cx="5390147" cy="6858000"/>
          </a:xfrm>
          <a:prstGeom prst="rect">
            <a:avLst/>
          </a:pr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1A642C7-FFA8-431C-86D3-9252CF15B327}"/>
              </a:ext>
            </a:extLst>
          </p:cNvPr>
          <p:cNvSpPr/>
          <p:nvPr/>
        </p:nvSpPr>
        <p:spPr>
          <a:xfrm>
            <a:off x="-40297" y="1573618"/>
            <a:ext cx="7988543" cy="49807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r="600000" algn="ctr" rotWithShape="0">
              <a:srgbClr val="061326">
                <a:alpha val="3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4362B02-1F3F-4208-9A47-A58E4E0A8AC7}"/>
              </a:ext>
            </a:extLst>
          </p:cNvPr>
          <p:cNvGrpSpPr/>
          <p:nvPr/>
        </p:nvGrpSpPr>
        <p:grpSpPr>
          <a:xfrm>
            <a:off x="611499" y="515350"/>
            <a:ext cx="6505944" cy="890939"/>
            <a:chOff x="594553" y="419098"/>
            <a:chExt cx="6505944" cy="89093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8DEC0B6-BA94-45A0-A08A-3C390B2AD9A0}"/>
                </a:ext>
              </a:extLst>
            </p:cNvPr>
            <p:cNvSpPr txBox="1"/>
            <p:nvPr/>
          </p:nvSpPr>
          <p:spPr>
            <a:xfrm>
              <a:off x="594553" y="419098"/>
              <a:ext cx="6505944" cy="541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z="2400" spc="100" dirty="0">
                  <a:cs typeface="+mn-ea"/>
                  <a:sym typeface="+mn-lt"/>
                </a:rPr>
                <a:t>NUNC VIVERRA IMPERDIET  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314E853-4DF9-4B7E-A825-67AD595284D4}"/>
                </a:ext>
              </a:extLst>
            </p:cNvPr>
            <p:cNvSpPr txBox="1"/>
            <p:nvPr/>
          </p:nvSpPr>
          <p:spPr>
            <a:xfrm>
              <a:off x="730723" y="880624"/>
              <a:ext cx="6233605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pc="100" dirty="0">
                  <a:cs typeface="+mn-ea"/>
                  <a:sym typeface="+mn-lt"/>
                </a:rPr>
                <a:t>FUSCE VIVAMUS A TELLUS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9106" y="2076141"/>
            <a:ext cx="7312651" cy="3484143"/>
            <a:chOff x="269106" y="2076141"/>
            <a:chExt cx="7312651" cy="348414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4B3497DC-25D2-4BE3-9B0D-3778C4E594CE}"/>
                </a:ext>
              </a:extLst>
            </p:cNvPr>
            <p:cNvGrpSpPr/>
            <p:nvPr/>
          </p:nvGrpSpPr>
          <p:grpSpPr>
            <a:xfrm>
              <a:off x="272711" y="2076141"/>
              <a:ext cx="3625518" cy="1223343"/>
              <a:chOff x="112291" y="2060099"/>
              <a:chExt cx="3625518" cy="122334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34522BA0-EB14-4719-B956-07A30B80D9CB}"/>
                  </a:ext>
                </a:extLst>
              </p:cNvPr>
              <p:cNvSpPr txBox="1"/>
              <p:nvPr/>
            </p:nvSpPr>
            <p:spPr>
              <a:xfrm>
                <a:off x="581056" y="2490276"/>
                <a:ext cx="3156753" cy="793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1200" spc="100" dirty="0">
                    <a:cs typeface="+mn-ea"/>
                    <a:sym typeface="+mn-lt"/>
                  </a:rPr>
                  <a:t>Pellentesque habitant morbi tristique senectus et netus et malesuada fames ac turpis egestas. Proin pharetra.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7C983347-D39F-48C3-9645-3DF5B893EB5B}"/>
                  </a:ext>
                </a:extLst>
              </p:cNvPr>
              <p:cNvSpPr txBox="1"/>
              <p:nvPr/>
            </p:nvSpPr>
            <p:spPr>
              <a:xfrm>
                <a:off x="112291" y="2221784"/>
                <a:ext cx="625646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 dirty="0"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1591804D-C49A-4314-9711-278ADB9A2D9B}"/>
                  </a:ext>
                </a:extLst>
              </p:cNvPr>
              <p:cNvSpPr txBox="1"/>
              <p:nvPr/>
            </p:nvSpPr>
            <p:spPr>
              <a:xfrm>
                <a:off x="565011" y="2060099"/>
                <a:ext cx="1889431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 dirty="0">
                    <a:cs typeface="+mn-ea"/>
                    <a:sym typeface="+mn-lt"/>
                  </a:rPr>
                  <a:t>Subhead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B494F6B-9CAF-4CF0-AA1C-31DC88288DA8}"/>
                </a:ext>
              </a:extLst>
            </p:cNvPr>
            <p:cNvGrpSpPr/>
            <p:nvPr/>
          </p:nvGrpSpPr>
          <p:grpSpPr>
            <a:xfrm>
              <a:off x="269106" y="4336941"/>
              <a:ext cx="3625518" cy="1223343"/>
              <a:chOff x="112291" y="2060099"/>
              <a:chExt cx="3625518" cy="1223343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AB43DBD2-62D9-4AE6-84B2-A49A0BCCC45A}"/>
                  </a:ext>
                </a:extLst>
              </p:cNvPr>
              <p:cNvSpPr txBox="1"/>
              <p:nvPr/>
            </p:nvSpPr>
            <p:spPr>
              <a:xfrm>
                <a:off x="581056" y="2490276"/>
                <a:ext cx="3156753" cy="793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1200" spc="100" dirty="0">
                    <a:cs typeface="+mn-ea"/>
                    <a:sym typeface="+mn-lt"/>
                  </a:rPr>
                  <a:t>Pellentesque habitant morbi tristique senectus et netus et malesuada fames ac turpis egestas. Proin pharetra.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58F6D03B-2012-42C8-BD31-FF7F044D7D69}"/>
                  </a:ext>
                </a:extLst>
              </p:cNvPr>
              <p:cNvSpPr txBox="1"/>
              <p:nvPr/>
            </p:nvSpPr>
            <p:spPr>
              <a:xfrm>
                <a:off x="112291" y="2221784"/>
                <a:ext cx="625646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>
                    <a:cs typeface="+mn-ea"/>
                    <a:sym typeface="+mn-lt"/>
                  </a:rPr>
                  <a:t>03</a:t>
                </a:r>
                <a:endParaRPr lang="en-US" altLang="zh-CN" sz="2200" spc="100" dirty="0"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088A1E3C-D506-4B22-9565-13277E248FE4}"/>
                  </a:ext>
                </a:extLst>
              </p:cNvPr>
              <p:cNvSpPr txBox="1"/>
              <p:nvPr/>
            </p:nvSpPr>
            <p:spPr>
              <a:xfrm>
                <a:off x="565011" y="2060099"/>
                <a:ext cx="1889431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 dirty="0">
                    <a:cs typeface="+mn-ea"/>
                    <a:sym typeface="+mn-lt"/>
                  </a:rPr>
                  <a:t>Subhead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876F5DF9-AAD3-4971-94DE-87B9AA821EB9}"/>
                </a:ext>
              </a:extLst>
            </p:cNvPr>
            <p:cNvGrpSpPr/>
            <p:nvPr/>
          </p:nvGrpSpPr>
          <p:grpSpPr>
            <a:xfrm>
              <a:off x="3956239" y="4336941"/>
              <a:ext cx="3625518" cy="1223343"/>
              <a:chOff x="112291" y="2060099"/>
              <a:chExt cx="3625518" cy="122334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221354AC-F416-495E-A14B-FABDDE5CCAC2}"/>
                  </a:ext>
                </a:extLst>
              </p:cNvPr>
              <p:cNvSpPr txBox="1"/>
              <p:nvPr/>
            </p:nvSpPr>
            <p:spPr>
              <a:xfrm>
                <a:off x="581056" y="2490276"/>
                <a:ext cx="3156753" cy="793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1200" spc="100" dirty="0">
                    <a:cs typeface="+mn-ea"/>
                    <a:sym typeface="+mn-lt"/>
                  </a:rPr>
                  <a:t>Pellentesque habitant morbi tristique senectus et netus et malesuada fames ac turpis egestas. Proin pharetra.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DC5247E7-868D-4DA9-AAB3-05366719E0D4}"/>
                  </a:ext>
                </a:extLst>
              </p:cNvPr>
              <p:cNvSpPr txBox="1"/>
              <p:nvPr/>
            </p:nvSpPr>
            <p:spPr>
              <a:xfrm>
                <a:off x="112291" y="2221784"/>
                <a:ext cx="625646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>
                    <a:cs typeface="+mn-ea"/>
                    <a:sym typeface="+mn-lt"/>
                  </a:rPr>
                  <a:t>04</a:t>
                </a:r>
                <a:endParaRPr lang="en-US" altLang="zh-CN" sz="2200" spc="100" dirty="0"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9DE9BF1E-7EBF-41F7-B29D-947D0D046B3C}"/>
                  </a:ext>
                </a:extLst>
              </p:cNvPr>
              <p:cNvSpPr txBox="1"/>
              <p:nvPr/>
            </p:nvSpPr>
            <p:spPr>
              <a:xfrm>
                <a:off x="565011" y="2060099"/>
                <a:ext cx="1889431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 dirty="0">
                    <a:cs typeface="+mn-ea"/>
                    <a:sym typeface="+mn-lt"/>
                  </a:rPr>
                  <a:t>Subhead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3248930-0853-4FEC-BC4F-A8B8CC7D219F}"/>
                </a:ext>
              </a:extLst>
            </p:cNvPr>
            <p:cNvGrpSpPr/>
            <p:nvPr/>
          </p:nvGrpSpPr>
          <p:grpSpPr>
            <a:xfrm>
              <a:off x="3956239" y="2076141"/>
              <a:ext cx="3625518" cy="1223343"/>
              <a:chOff x="112291" y="2060099"/>
              <a:chExt cx="3625518" cy="1223343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B9727C48-456E-4252-BC07-DED799474F6D}"/>
                  </a:ext>
                </a:extLst>
              </p:cNvPr>
              <p:cNvSpPr txBox="1"/>
              <p:nvPr/>
            </p:nvSpPr>
            <p:spPr>
              <a:xfrm>
                <a:off x="581056" y="2490276"/>
                <a:ext cx="3156753" cy="7931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1200" spc="100" dirty="0">
                    <a:cs typeface="+mn-ea"/>
                    <a:sym typeface="+mn-lt"/>
                  </a:rPr>
                  <a:t>Pellentesque habitant morbi tristique senectus et netus et malesuada fames ac turpis egestas. Proin pharetra.</a:t>
                </a:r>
                <a:endParaRPr lang="en-US" altLang="zh-CN" sz="1200" dirty="0"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3CB7411D-30CD-4AC0-9EAF-617FDAD92A42}"/>
                  </a:ext>
                </a:extLst>
              </p:cNvPr>
              <p:cNvSpPr txBox="1"/>
              <p:nvPr/>
            </p:nvSpPr>
            <p:spPr>
              <a:xfrm>
                <a:off x="112291" y="2221784"/>
                <a:ext cx="625646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>
                    <a:cs typeface="+mn-ea"/>
                    <a:sym typeface="+mn-lt"/>
                  </a:rPr>
                  <a:t>02</a:t>
                </a:r>
                <a:endParaRPr lang="en-US" altLang="zh-CN" sz="2200" spc="100" dirty="0">
                  <a:cs typeface="+mn-ea"/>
                  <a:sym typeface="+mn-lt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80B6E766-A4D9-4C48-B5BC-5B71C294D005}"/>
                  </a:ext>
                </a:extLst>
              </p:cNvPr>
              <p:cNvSpPr txBox="1"/>
              <p:nvPr/>
            </p:nvSpPr>
            <p:spPr>
              <a:xfrm>
                <a:off x="565011" y="2060099"/>
                <a:ext cx="1889431" cy="504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hangingPunct="0">
                  <a:lnSpc>
                    <a:spcPct val="130000"/>
                  </a:lnSpc>
                </a:pPr>
                <a:r>
                  <a:rPr lang="en-US" altLang="zh-CN" sz="2200" spc="100" dirty="0">
                    <a:cs typeface="+mn-ea"/>
                    <a:sym typeface="+mn-lt"/>
                  </a:rPr>
                  <a:t>Subhead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087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589A09-2324-426E-97BD-3F0629EF3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162657" y="0"/>
            <a:ext cx="8029343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F0C52FA-A883-46ED-9F97-800CCE68B858}"/>
              </a:ext>
            </a:extLst>
          </p:cNvPr>
          <p:cNvSpPr/>
          <p:nvPr/>
        </p:nvSpPr>
        <p:spPr>
          <a:xfrm>
            <a:off x="3886200" y="-37702"/>
            <a:ext cx="276457" cy="6895702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5D52885-023D-40AA-8EA9-93027E9548AF}"/>
              </a:ext>
            </a:extLst>
          </p:cNvPr>
          <p:cNvSpPr/>
          <p:nvPr/>
        </p:nvSpPr>
        <p:spPr>
          <a:xfrm>
            <a:off x="0" y="-37702"/>
            <a:ext cx="3924000" cy="6895702"/>
          </a:xfrm>
          <a:prstGeom prst="rect">
            <a:avLst/>
          </a:pr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276C623-B7F7-4D9D-B690-B87719347B7C}"/>
              </a:ext>
            </a:extLst>
          </p:cNvPr>
          <p:cNvGrpSpPr/>
          <p:nvPr/>
        </p:nvGrpSpPr>
        <p:grpSpPr>
          <a:xfrm>
            <a:off x="580189" y="1108910"/>
            <a:ext cx="3304681" cy="1591919"/>
            <a:chOff x="580189" y="1028700"/>
            <a:chExt cx="3304681" cy="159191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124F4FA-273B-4F4F-AC7B-C715C423482D}"/>
                </a:ext>
              </a:extLst>
            </p:cNvPr>
            <p:cNvSpPr txBox="1"/>
            <p:nvPr/>
          </p:nvSpPr>
          <p:spPr>
            <a:xfrm>
              <a:off x="580189" y="1028700"/>
              <a:ext cx="1823630" cy="691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z="3200" spc="100" dirty="0">
                  <a:solidFill>
                    <a:schemeClr val="bg1"/>
                  </a:solidFill>
                  <a:cs typeface="+mn-ea"/>
                  <a:sym typeface="+mn-lt"/>
                </a:rPr>
                <a:t>92%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D95FEB9D-422D-4298-A59B-EFF080490856}"/>
                </a:ext>
              </a:extLst>
            </p:cNvPr>
            <p:cNvSpPr txBox="1"/>
            <p:nvPr/>
          </p:nvSpPr>
          <p:spPr>
            <a:xfrm>
              <a:off x="580189" y="1575922"/>
              <a:ext cx="1823631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pc="100" dirty="0">
                  <a:solidFill>
                    <a:schemeClr val="bg1"/>
                  </a:solidFill>
                  <a:cs typeface="+mn-ea"/>
                  <a:sym typeface="+mn-lt"/>
                </a:rPr>
                <a:t>Date title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8F9CA222-0B34-4B76-A2E6-A8FFF0B54545}"/>
                </a:ext>
              </a:extLst>
            </p:cNvPr>
            <p:cNvSpPr txBox="1"/>
            <p:nvPr/>
          </p:nvSpPr>
          <p:spPr>
            <a:xfrm>
              <a:off x="580189" y="2067519"/>
              <a:ext cx="3304681" cy="55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cs typeface="+mn-ea"/>
                  <a:sym typeface="+mn-lt"/>
                </a:rPr>
                <a:t>Pellentesque habitant morbi tristique senectus et netus et </a:t>
              </a:r>
              <a:r>
                <a:rPr lang="en-US" altLang="zh-CN" sz="1200" spc="100" dirty="0" err="1">
                  <a:solidFill>
                    <a:schemeClr val="bg1"/>
                  </a:solidFill>
                  <a:cs typeface="+mn-ea"/>
                  <a:sym typeface="+mn-lt"/>
                </a:rPr>
                <a:t>malesuada</a:t>
              </a:r>
              <a:r>
                <a:rPr lang="en-US" altLang="zh-CN" sz="1200" spc="100" dirty="0">
                  <a:solidFill>
                    <a:schemeClr val="bg1"/>
                  </a:solidFill>
                  <a:cs typeface="+mn-ea"/>
                  <a:sym typeface="+mn-lt"/>
                </a:rPr>
                <a:t> fames.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C58C991-4C1E-45A8-9AB0-4A8A5415DFAA}"/>
              </a:ext>
            </a:extLst>
          </p:cNvPr>
          <p:cNvGrpSpPr/>
          <p:nvPr/>
        </p:nvGrpSpPr>
        <p:grpSpPr>
          <a:xfrm>
            <a:off x="580189" y="3771900"/>
            <a:ext cx="3304681" cy="1591919"/>
            <a:chOff x="580189" y="1028700"/>
            <a:chExt cx="3304681" cy="159191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1FAD3DD8-BFE1-47B1-B725-0950CD3E2380}"/>
                </a:ext>
              </a:extLst>
            </p:cNvPr>
            <p:cNvSpPr txBox="1"/>
            <p:nvPr/>
          </p:nvSpPr>
          <p:spPr>
            <a:xfrm>
              <a:off x="580189" y="1028700"/>
              <a:ext cx="1823630" cy="691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z="3200" spc="100" dirty="0">
                  <a:solidFill>
                    <a:schemeClr val="bg1"/>
                  </a:solidFill>
                  <a:cs typeface="+mn-ea"/>
                  <a:sym typeface="+mn-lt"/>
                </a:rPr>
                <a:t>8,169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9F90D65F-F064-4AC9-B2E7-6E9D6A1414CC}"/>
                </a:ext>
              </a:extLst>
            </p:cNvPr>
            <p:cNvSpPr txBox="1"/>
            <p:nvPr/>
          </p:nvSpPr>
          <p:spPr>
            <a:xfrm>
              <a:off x="580189" y="1575922"/>
              <a:ext cx="1823631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pc="100" dirty="0">
                  <a:solidFill>
                    <a:schemeClr val="bg1"/>
                  </a:solidFill>
                  <a:cs typeface="+mn-ea"/>
                  <a:sym typeface="+mn-lt"/>
                </a:rPr>
                <a:t>Date title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EFCD1379-FB0D-4A4C-A02E-78CD940019A8}"/>
                </a:ext>
              </a:extLst>
            </p:cNvPr>
            <p:cNvSpPr txBox="1"/>
            <p:nvPr/>
          </p:nvSpPr>
          <p:spPr>
            <a:xfrm>
              <a:off x="580189" y="2067519"/>
              <a:ext cx="3304681" cy="55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z="1200" spc="100" dirty="0">
                  <a:solidFill>
                    <a:schemeClr val="bg1"/>
                  </a:solidFill>
                  <a:cs typeface="+mn-ea"/>
                  <a:sym typeface="+mn-lt"/>
                </a:rPr>
                <a:t>Pellentesque habitant morbi tristique senectus et netus et </a:t>
              </a:r>
              <a:r>
                <a:rPr lang="en-US" altLang="zh-CN" sz="1200" spc="100" dirty="0" err="1">
                  <a:solidFill>
                    <a:schemeClr val="bg1"/>
                  </a:solidFill>
                  <a:cs typeface="+mn-ea"/>
                  <a:sym typeface="+mn-lt"/>
                </a:rPr>
                <a:t>malesuada</a:t>
              </a:r>
              <a:r>
                <a:rPr lang="en-US" altLang="zh-CN" sz="1200" spc="100" dirty="0">
                  <a:solidFill>
                    <a:schemeClr val="bg1"/>
                  </a:solidFill>
                  <a:cs typeface="+mn-ea"/>
                  <a:sym typeface="+mn-lt"/>
                </a:rPr>
                <a:t> fames.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11912" y="841383"/>
            <a:ext cx="5878119" cy="874223"/>
            <a:chOff x="5211912" y="841383"/>
            <a:chExt cx="6505944" cy="87422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185FFC6-BE01-4CC3-9E8B-FD62DC2E761D}"/>
                </a:ext>
              </a:extLst>
            </p:cNvPr>
            <p:cNvSpPr txBox="1"/>
            <p:nvPr/>
          </p:nvSpPr>
          <p:spPr>
            <a:xfrm>
              <a:off x="5211912" y="841383"/>
              <a:ext cx="6505944" cy="541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z="2400" spc="100" dirty="0">
                  <a:cs typeface="+mn-ea"/>
                  <a:sym typeface="+mn-lt"/>
                </a:rPr>
                <a:t>NUNC VIVERRA IMPERDIET  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4FE18C1-0AF1-47E5-BD67-6A9FC3A1740A}"/>
                </a:ext>
              </a:extLst>
            </p:cNvPr>
            <p:cNvSpPr txBox="1"/>
            <p:nvPr/>
          </p:nvSpPr>
          <p:spPr>
            <a:xfrm>
              <a:off x="5211912" y="1286193"/>
              <a:ext cx="6233605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en-US" altLang="zh-CN" spc="100" dirty="0">
                  <a:cs typeface="+mn-ea"/>
                  <a:sym typeface="+mn-lt"/>
                </a:rPr>
                <a:t>FUSCE VIVAMUS A TELLUS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63D9BCE-A129-4F45-B3A5-C72A4E41D5CC}"/>
              </a:ext>
            </a:extLst>
          </p:cNvPr>
          <p:cNvSpPr txBox="1"/>
          <p:nvPr/>
        </p:nvSpPr>
        <p:spPr>
          <a:xfrm>
            <a:off x="5211912" y="1794805"/>
            <a:ext cx="5695617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spc="100" dirty="0" err="1">
                <a:cs typeface="+mn-ea"/>
                <a:sym typeface="+mn-lt"/>
              </a:rPr>
              <a:t>urna</a:t>
            </a:r>
            <a:r>
              <a:rPr lang="en-US" altLang="zh-CN" sz="1200" spc="100" dirty="0">
                <a:cs typeface="+mn-ea"/>
                <a:sym typeface="+mn-lt"/>
              </a:rPr>
              <a:t>.</a:t>
            </a: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xmlns="" id="{461EE159-0CDE-4A04-AF97-DE8672BE0B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5960374"/>
              </p:ext>
            </p:extLst>
          </p:nvPr>
        </p:nvGraphicFramePr>
        <p:xfrm>
          <a:off x="5211912" y="3632200"/>
          <a:ext cx="5695617" cy="2248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7925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13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470C7D-E9F7-460D-B2D3-B34D8052EF3C}"/>
              </a:ext>
            </a:extLst>
          </p:cNvPr>
          <p:cNvSpPr/>
          <p:nvPr/>
        </p:nvSpPr>
        <p:spPr>
          <a:xfrm>
            <a:off x="4584700" y="1400864"/>
            <a:ext cx="3022600" cy="4741188"/>
          </a:xfrm>
          <a:prstGeom prst="rect">
            <a:avLst/>
          </a:pr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4EE3027-9733-4E49-81F7-BF762ACA1840}"/>
              </a:ext>
            </a:extLst>
          </p:cNvPr>
          <p:cNvCxnSpPr>
            <a:cxnSpLocks/>
          </p:cNvCxnSpPr>
          <p:nvPr/>
        </p:nvCxnSpPr>
        <p:spPr>
          <a:xfrm>
            <a:off x="5744489" y="5984247"/>
            <a:ext cx="703023" cy="0"/>
          </a:xfrm>
          <a:prstGeom prst="line">
            <a:avLst/>
          </a:prstGeom>
          <a:ln w="285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菱形 8">
            <a:extLst>
              <a:ext uri="{FF2B5EF4-FFF2-40B4-BE49-F238E27FC236}">
                <a16:creationId xmlns:a16="http://schemas.microsoft.com/office/drawing/2014/main" xmlns="" id="{368F45C0-4C5D-4112-97BE-2A567F5CA816}"/>
              </a:ext>
            </a:extLst>
          </p:cNvPr>
          <p:cNvSpPr/>
          <p:nvPr/>
        </p:nvSpPr>
        <p:spPr>
          <a:xfrm>
            <a:off x="1980118" y="1722121"/>
            <a:ext cx="1013470" cy="1013468"/>
          </a:xfrm>
          <a:prstGeom prst="diamond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xmlns="" id="{62531988-1805-40E8-A7BF-31177051F656}"/>
              </a:ext>
            </a:extLst>
          </p:cNvPr>
          <p:cNvSpPr/>
          <p:nvPr/>
        </p:nvSpPr>
        <p:spPr>
          <a:xfrm>
            <a:off x="5589265" y="1722121"/>
            <a:ext cx="1013470" cy="1013468"/>
          </a:xfrm>
          <a:prstGeom prst="diamond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FD39F93E-6232-406F-A0AB-1C8BB1B48A26}"/>
              </a:ext>
            </a:extLst>
          </p:cNvPr>
          <p:cNvSpPr/>
          <p:nvPr/>
        </p:nvSpPr>
        <p:spPr>
          <a:xfrm>
            <a:off x="9222837" y="1722121"/>
            <a:ext cx="1013470" cy="1013468"/>
          </a:xfrm>
          <a:prstGeom prst="diamond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iconfont-11964-5737293">
            <a:extLst>
              <a:ext uri="{FF2B5EF4-FFF2-40B4-BE49-F238E27FC236}">
                <a16:creationId xmlns:a16="http://schemas.microsoft.com/office/drawing/2014/main" xmlns="" id="{97F6F097-8D03-4964-B0E0-F8CDD87C12D9}"/>
              </a:ext>
            </a:extLst>
          </p:cNvPr>
          <p:cNvSpPr>
            <a:spLocks noChangeAspect="1"/>
          </p:cNvSpPr>
          <p:nvPr/>
        </p:nvSpPr>
        <p:spPr bwMode="auto">
          <a:xfrm>
            <a:off x="2346563" y="2088451"/>
            <a:ext cx="280580" cy="280808"/>
          </a:xfrm>
          <a:custGeom>
            <a:avLst/>
            <a:gdLst>
              <a:gd name="T0" fmla="*/ 3700 w 12770"/>
              <a:gd name="T1" fmla="*/ 9080 h 12780"/>
              <a:gd name="T2" fmla="*/ 1830 w 12770"/>
              <a:gd name="T3" fmla="*/ 270 h 12780"/>
              <a:gd name="T4" fmla="*/ 4460 w 12770"/>
              <a:gd name="T5" fmla="*/ 1850 h 12780"/>
              <a:gd name="T6" fmla="*/ 4390 w 12770"/>
              <a:gd name="T7" fmla="*/ 3070 h 12780"/>
              <a:gd name="T8" fmla="*/ 5040 w 12770"/>
              <a:gd name="T9" fmla="*/ 7740 h 12780"/>
              <a:gd name="T10" fmla="*/ 9700 w 12770"/>
              <a:gd name="T11" fmla="*/ 8400 h 12780"/>
              <a:gd name="T12" fmla="*/ 10920 w 12770"/>
              <a:gd name="T13" fmla="*/ 8330 h 12780"/>
              <a:gd name="T14" fmla="*/ 12500 w 12770"/>
              <a:gd name="T15" fmla="*/ 10960 h 12780"/>
              <a:gd name="T16" fmla="*/ 2350 w 12770"/>
              <a:gd name="T17" fmla="*/ 480 h 12780"/>
              <a:gd name="T18" fmla="*/ 400 w 12770"/>
              <a:gd name="T19" fmla="*/ 2670 h 12780"/>
              <a:gd name="T20" fmla="*/ 10110 w 12770"/>
              <a:gd name="T21" fmla="*/ 12380 h 12780"/>
              <a:gd name="T22" fmla="*/ 12170 w 12770"/>
              <a:gd name="T23" fmla="*/ 10140 h 12780"/>
              <a:gd name="T24" fmla="*/ 10320 w 12770"/>
              <a:gd name="T25" fmla="*/ 8490 h 12780"/>
              <a:gd name="T26" fmla="*/ 8890 w 12770"/>
              <a:gd name="T27" fmla="*/ 9640 h 12780"/>
              <a:gd name="T28" fmla="*/ 3150 w 12770"/>
              <a:gd name="T29" fmla="*/ 3890 h 12780"/>
              <a:gd name="T30" fmla="*/ 4300 w 12770"/>
              <a:gd name="T31" fmla="*/ 2460 h 12780"/>
              <a:gd name="T32" fmla="*/ 2640 w 12770"/>
              <a:gd name="T33" fmla="*/ 600 h 12780"/>
              <a:gd name="T34" fmla="*/ 9930 w 12770"/>
              <a:gd name="T35" fmla="*/ 12020 h 12780"/>
              <a:gd name="T36" fmla="*/ 4490 w 12770"/>
              <a:gd name="T37" fmla="*/ 8680 h 12780"/>
              <a:gd name="T38" fmla="*/ 9930 w 12770"/>
              <a:gd name="T39" fmla="*/ 11830 h 12780"/>
              <a:gd name="T40" fmla="*/ 11550 w 12770"/>
              <a:gd name="T41" fmla="*/ 10290 h 12780"/>
              <a:gd name="T42" fmla="*/ 11700 w 12770"/>
              <a:gd name="T43" fmla="*/ 10560 h 12780"/>
              <a:gd name="T44" fmla="*/ 10540 w 12770"/>
              <a:gd name="T45" fmla="*/ 7290 h 12780"/>
              <a:gd name="T46" fmla="*/ 5690 w 12770"/>
              <a:gd name="T47" fmla="*/ 2440 h 12780"/>
              <a:gd name="T48" fmla="*/ 5690 w 12770"/>
              <a:gd name="T49" fmla="*/ 2040 h 12780"/>
              <a:gd name="T50" fmla="*/ 10540 w 12770"/>
              <a:gd name="T51" fmla="*/ 7290 h 12780"/>
              <a:gd name="T52" fmla="*/ 12300 w 12770"/>
              <a:gd name="T53" fmla="*/ 7090 h 12780"/>
              <a:gd name="T54" fmla="*/ 5490 w 12770"/>
              <a:gd name="T55" fmla="*/ 280 h 12780"/>
              <a:gd name="T56" fmla="*/ 12700 w 12770"/>
              <a:gd name="T57" fmla="*/ 7090 h 12780"/>
              <a:gd name="T58" fmla="*/ 8630 w 12770"/>
              <a:gd name="T59" fmla="*/ 7290 h 12780"/>
              <a:gd name="T60" fmla="*/ 5690 w 12770"/>
              <a:gd name="T61" fmla="*/ 4350 h 12780"/>
              <a:gd name="T62" fmla="*/ 5690 w 12770"/>
              <a:gd name="T63" fmla="*/ 3950 h 12780"/>
              <a:gd name="T64" fmla="*/ 8630 w 12770"/>
              <a:gd name="T65" fmla="*/ 7290 h 12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70" h="12780">
                <a:moveTo>
                  <a:pt x="10110" y="12780"/>
                </a:moveTo>
                <a:cubicBezTo>
                  <a:pt x="8110" y="12780"/>
                  <a:pt x="5490" y="10870"/>
                  <a:pt x="3700" y="9080"/>
                </a:cubicBezTo>
                <a:cubicBezTo>
                  <a:pt x="1910" y="7290"/>
                  <a:pt x="0" y="4670"/>
                  <a:pt x="0" y="2670"/>
                </a:cubicBezTo>
                <a:cubicBezTo>
                  <a:pt x="0" y="2080"/>
                  <a:pt x="600" y="1290"/>
                  <a:pt x="1830" y="270"/>
                </a:cubicBezTo>
                <a:cubicBezTo>
                  <a:pt x="2150" y="0"/>
                  <a:pt x="2630" y="20"/>
                  <a:pt x="2930" y="320"/>
                </a:cubicBezTo>
                <a:lnTo>
                  <a:pt x="4460" y="1850"/>
                </a:lnTo>
                <a:cubicBezTo>
                  <a:pt x="4630" y="2020"/>
                  <a:pt x="4710" y="2240"/>
                  <a:pt x="4700" y="2480"/>
                </a:cubicBezTo>
                <a:cubicBezTo>
                  <a:pt x="4690" y="2710"/>
                  <a:pt x="4570" y="2930"/>
                  <a:pt x="4390" y="3070"/>
                </a:cubicBezTo>
                <a:cubicBezTo>
                  <a:pt x="3720" y="3590"/>
                  <a:pt x="3570" y="3860"/>
                  <a:pt x="3540" y="3980"/>
                </a:cubicBezTo>
                <a:cubicBezTo>
                  <a:pt x="3270" y="5100"/>
                  <a:pt x="3850" y="6540"/>
                  <a:pt x="5040" y="7740"/>
                </a:cubicBezTo>
                <a:cubicBezTo>
                  <a:pt x="6240" y="8940"/>
                  <a:pt x="7680" y="9520"/>
                  <a:pt x="8790" y="9250"/>
                </a:cubicBezTo>
                <a:cubicBezTo>
                  <a:pt x="8910" y="9220"/>
                  <a:pt x="9180" y="9070"/>
                  <a:pt x="9700" y="8400"/>
                </a:cubicBezTo>
                <a:cubicBezTo>
                  <a:pt x="9840" y="8220"/>
                  <a:pt x="10060" y="8100"/>
                  <a:pt x="10290" y="8090"/>
                </a:cubicBezTo>
                <a:cubicBezTo>
                  <a:pt x="10520" y="8080"/>
                  <a:pt x="10750" y="8160"/>
                  <a:pt x="10920" y="8330"/>
                </a:cubicBezTo>
                <a:lnTo>
                  <a:pt x="12450" y="9860"/>
                </a:lnTo>
                <a:cubicBezTo>
                  <a:pt x="12750" y="10160"/>
                  <a:pt x="12770" y="10630"/>
                  <a:pt x="12500" y="10960"/>
                </a:cubicBezTo>
                <a:cubicBezTo>
                  <a:pt x="11490" y="12180"/>
                  <a:pt x="10700" y="12780"/>
                  <a:pt x="10110" y="12780"/>
                </a:cubicBezTo>
                <a:close/>
                <a:moveTo>
                  <a:pt x="2350" y="480"/>
                </a:moveTo>
                <a:cubicBezTo>
                  <a:pt x="2260" y="480"/>
                  <a:pt x="2160" y="510"/>
                  <a:pt x="2090" y="580"/>
                </a:cubicBezTo>
                <a:cubicBezTo>
                  <a:pt x="620" y="1790"/>
                  <a:pt x="400" y="2410"/>
                  <a:pt x="400" y="2670"/>
                </a:cubicBezTo>
                <a:cubicBezTo>
                  <a:pt x="400" y="4220"/>
                  <a:pt x="1810" y="6620"/>
                  <a:pt x="3980" y="8800"/>
                </a:cubicBezTo>
                <a:cubicBezTo>
                  <a:pt x="6160" y="10980"/>
                  <a:pt x="8560" y="12380"/>
                  <a:pt x="10110" y="12380"/>
                </a:cubicBezTo>
                <a:cubicBezTo>
                  <a:pt x="10370" y="12380"/>
                  <a:pt x="10990" y="12160"/>
                  <a:pt x="12200" y="10700"/>
                </a:cubicBezTo>
                <a:cubicBezTo>
                  <a:pt x="12340" y="10540"/>
                  <a:pt x="12330" y="10300"/>
                  <a:pt x="12170" y="10140"/>
                </a:cubicBezTo>
                <a:lnTo>
                  <a:pt x="10640" y="8610"/>
                </a:lnTo>
                <a:cubicBezTo>
                  <a:pt x="10560" y="8530"/>
                  <a:pt x="10440" y="8480"/>
                  <a:pt x="10320" y="8490"/>
                </a:cubicBezTo>
                <a:cubicBezTo>
                  <a:pt x="10200" y="8500"/>
                  <a:pt x="10090" y="8550"/>
                  <a:pt x="10020" y="8650"/>
                </a:cubicBezTo>
                <a:cubicBezTo>
                  <a:pt x="9560" y="9240"/>
                  <a:pt x="9190" y="9570"/>
                  <a:pt x="8890" y="9640"/>
                </a:cubicBezTo>
                <a:cubicBezTo>
                  <a:pt x="7640" y="9940"/>
                  <a:pt x="6060" y="9320"/>
                  <a:pt x="4760" y="8030"/>
                </a:cubicBezTo>
                <a:cubicBezTo>
                  <a:pt x="3460" y="6720"/>
                  <a:pt x="2850" y="5140"/>
                  <a:pt x="3150" y="3890"/>
                </a:cubicBezTo>
                <a:cubicBezTo>
                  <a:pt x="3220" y="3590"/>
                  <a:pt x="3550" y="3220"/>
                  <a:pt x="4140" y="2760"/>
                </a:cubicBezTo>
                <a:cubicBezTo>
                  <a:pt x="4230" y="2690"/>
                  <a:pt x="4290" y="2580"/>
                  <a:pt x="4300" y="2460"/>
                </a:cubicBezTo>
                <a:cubicBezTo>
                  <a:pt x="4310" y="2340"/>
                  <a:pt x="4260" y="2220"/>
                  <a:pt x="4180" y="2140"/>
                </a:cubicBezTo>
                <a:lnTo>
                  <a:pt x="2640" y="600"/>
                </a:lnTo>
                <a:cubicBezTo>
                  <a:pt x="2560" y="520"/>
                  <a:pt x="2450" y="480"/>
                  <a:pt x="2350" y="480"/>
                </a:cubicBezTo>
                <a:close/>
                <a:moveTo>
                  <a:pt x="9930" y="12020"/>
                </a:moveTo>
                <a:cubicBezTo>
                  <a:pt x="8570" y="12020"/>
                  <a:pt x="6430" y="10760"/>
                  <a:pt x="4490" y="8820"/>
                </a:cubicBezTo>
                <a:cubicBezTo>
                  <a:pt x="4450" y="8780"/>
                  <a:pt x="4450" y="8720"/>
                  <a:pt x="4490" y="8680"/>
                </a:cubicBezTo>
                <a:cubicBezTo>
                  <a:pt x="4530" y="8640"/>
                  <a:pt x="4590" y="8640"/>
                  <a:pt x="4630" y="8680"/>
                </a:cubicBezTo>
                <a:cubicBezTo>
                  <a:pt x="6540" y="10590"/>
                  <a:pt x="8620" y="11830"/>
                  <a:pt x="9930" y="11830"/>
                </a:cubicBezTo>
                <a:cubicBezTo>
                  <a:pt x="9950" y="11830"/>
                  <a:pt x="10400" y="11810"/>
                  <a:pt x="11550" y="10430"/>
                </a:cubicBezTo>
                <a:cubicBezTo>
                  <a:pt x="11510" y="10390"/>
                  <a:pt x="11510" y="10330"/>
                  <a:pt x="11550" y="10290"/>
                </a:cubicBezTo>
                <a:cubicBezTo>
                  <a:pt x="11590" y="10250"/>
                  <a:pt x="11650" y="10250"/>
                  <a:pt x="11690" y="10290"/>
                </a:cubicBezTo>
                <a:cubicBezTo>
                  <a:pt x="11760" y="10360"/>
                  <a:pt x="11770" y="10480"/>
                  <a:pt x="11700" y="10560"/>
                </a:cubicBezTo>
                <a:cubicBezTo>
                  <a:pt x="10560" y="11910"/>
                  <a:pt x="10050" y="12020"/>
                  <a:pt x="9930" y="12020"/>
                </a:cubicBezTo>
                <a:close/>
                <a:moveTo>
                  <a:pt x="10540" y="7290"/>
                </a:moveTo>
                <a:cubicBezTo>
                  <a:pt x="10430" y="7290"/>
                  <a:pt x="10340" y="7200"/>
                  <a:pt x="10340" y="7090"/>
                </a:cubicBezTo>
                <a:cubicBezTo>
                  <a:pt x="10340" y="4530"/>
                  <a:pt x="8260" y="2440"/>
                  <a:pt x="5690" y="2440"/>
                </a:cubicBezTo>
                <a:cubicBezTo>
                  <a:pt x="5580" y="2440"/>
                  <a:pt x="5490" y="2350"/>
                  <a:pt x="5490" y="2240"/>
                </a:cubicBezTo>
                <a:cubicBezTo>
                  <a:pt x="5490" y="2130"/>
                  <a:pt x="5580" y="2040"/>
                  <a:pt x="5690" y="2040"/>
                </a:cubicBezTo>
                <a:cubicBezTo>
                  <a:pt x="8470" y="2040"/>
                  <a:pt x="10740" y="4300"/>
                  <a:pt x="10740" y="7090"/>
                </a:cubicBezTo>
                <a:cubicBezTo>
                  <a:pt x="10740" y="7200"/>
                  <a:pt x="10650" y="7290"/>
                  <a:pt x="10540" y="7290"/>
                </a:cubicBezTo>
                <a:close/>
                <a:moveTo>
                  <a:pt x="12500" y="7290"/>
                </a:moveTo>
                <a:cubicBezTo>
                  <a:pt x="12390" y="7290"/>
                  <a:pt x="12300" y="7200"/>
                  <a:pt x="12300" y="7090"/>
                </a:cubicBezTo>
                <a:cubicBezTo>
                  <a:pt x="12300" y="3450"/>
                  <a:pt x="9340" y="480"/>
                  <a:pt x="5690" y="480"/>
                </a:cubicBezTo>
                <a:cubicBezTo>
                  <a:pt x="5580" y="480"/>
                  <a:pt x="5490" y="390"/>
                  <a:pt x="5490" y="280"/>
                </a:cubicBezTo>
                <a:cubicBezTo>
                  <a:pt x="5490" y="170"/>
                  <a:pt x="5580" y="80"/>
                  <a:pt x="5690" y="80"/>
                </a:cubicBezTo>
                <a:cubicBezTo>
                  <a:pt x="9550" y="80"/>
                  <a:pt x="12700" y="3220"/>
                  <a:pt x="12700" y="7090"/>
                </a:cubicBezTo>
                <a:cubicBezTo>
                  <a:pt x="12700" y="7200"/>
                  <a:pt x="12610" y="7290"/>
                  <a:pt x="12500" y="7290"/>
                </a:cubicBezTo>
                <a:close/>
                <a:moveTo>
                  <a:pt x="8630" y="7290"/>
                </a:moveTo>
                <a:cubicBezTo>
                  <a:pt x="8520" y="7290"/>
                  <a:pt x="8430" y="7200"/>
                  <a:pt x="8430" y="7090"/>
                </a:cubicBezTo>
                <a:cubicBezTo>
                  <a:pt x="8430" y="5580"/>
                  <a:pt x="7200" y="4350"/>
                  <a:pt x="5690" y="4350"/>
                </a:cubicBezTo>
                <a:cubicBezTo>
                  <a:pt x="5580" y="4350"/>
                  <a:pt x="5490" y="4260"/>
                  <a:pt x="5490" y="4150"/>
                </a:cubicBezTo>
                <a:cubicBezTo>
                  <a:pt x="5490" y="4040"/>
                  <a:pt x="5580" y="3950"/>
                  <a:pt x="5690" y="3950"/>
                </a:cubicBezTo>
                <a:cubicBezTo>
                  <a:pt x="7420" y="3950"/>
                  <a:pt x="8830" y="5360"/>
                  <a:pt x="8830" y="7090"/>
                </a:cubicBezTo>
                <a:cubicBezTo>
                  <a:pt x="8830" y="7200"/>
                  <a:pt x="8740" y="7290"/>
                  <a:pt x="8630" y="72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iconfont-11964-5737212">
            <a:extLst>
              <a:ext uri="{FF2B5EF4-FFF2-40B4-BE49-F238E27FC236}">
                <a16:creationId xmlns:a16="http://schemas.microsoft.com/office/drawing/2014/main" xmlns="" id="{F61F75A2-A5DB-43BB-A487-FD16CC17F14E}"/>
              </a:ext>
            </a:extLst>
          </p:cNvPr>
          <p:cNvSpPr>
            <a:spLocks noChangeAspect="1"/>
          </p:cNvSpPr>
          <p:nvPr/>
        </p:nvSpPr>
        <p:spPr bwMode="auto">
          <a:xfrm>
            <a:off x="5969527" y="2088451"/>
            <a:ext cx="252946" cy="280808"/>
          </a:xfrm>
          <a:custGeom>
            <a:avLst/>
            <a:gdLst>
              <a:gd name="T0" fmla="*/ 0 w 11440"/>
              <a:gd name="T1" fmla="*/ 7150 h 12700"/>
              <a:gd name="T2" fmla="*/ 7650 w 11440"/>
              <a:gd name="T3" fmla="*/ 2010 h 12700"/>
              <a:gd name="T4" fmla="*/ 7500 w 11440"/>
              <a:gd name="T5" fmla="*/ 2380 h 12700"/>
              <a:gd name="T6" fmla="*/ 400 w 11440"/>
              <a:gd name="T7" fmla="*/ 7150 h 12700"/>
              <a:gd name="T8" fmla="*/ 10700 w 11440"/>
              <a:gd name="T9" fmla="*/ 7150 h 12700"/>
              <a:gd name="T10" fmla="*/ 10710 w 11440"/>
              <a:gd name="T11" fmla="*/ 5740 h 12700"/>
              <a:gd name="T12" fmla="*/ 11100 w 11440"/>
              <a:gd name="T13" fmla="*/ 7150 h 12700"/>
              <a:gd name="T14" fmla="*/ 11240 w 11440"/>
              <a:gd name="T15" fmla="*/ 6130 h 12700"/>
              <a:gd name="T16" fmla="*/ 6560 w 11440"/>
              <a:gd name="T17" fmla="*/ 5930 h 12700"/>
              <a:gd name="T18" fmla="*/ 6760 w 11440"/>
              <a:gd name="T19" fmla="*/ 2610 h 12700"/>
              <a:gd name="T20" fmla="*/ 11440 w 11440"/>
              <a:gd name="T21" fmla="*/ 2810 h 12700"/>
              <a:gd name="T22" fmla="*/ 11240 w 11440"/>
              <a:gd name="T23" fmla="*/ 6130 h 12700"/>
              <a:gd name="T24" fmla="*/ 11040 w 11440"/>
              <a:gd name="T25" fmla="*/ 5730 h 12700"/>
              <a:gd name="T26" fmla="*/ 6960 w 11440"/>
              <a:gd name="T27" fmla="*/ 3010 h 12700"/>
              <a:gd name="T28" fmla="*/ 5550 w 11440"/>
              <a:gd name="T29" fmla="*/ 12600 h 12700"/>
              <a:gd name="T30" fmla="*/ 5450 w 11440"/>
              <a:gd name="T31" fmla="*/ 1800 h 12700"/>
              <a:gd name="T32" fmla="*/ 5650 w 11440"/>
              <a:gd name="T33" fmla="*/ 1800 h 12700"/>
              <a:gd name="T34" fmla="*/ 5550 w 11440"/>
              <a:gd name="T35" fmla="*/ 12600 h 12700"/>
              <a:gd name="T36" fmla="*/ 980 w 11440"/>
              <a:gd name="T37" fmla="*/ 9960 h 12700"/>
              <a:gd name="T38" fmla="*/ 980 w 11440"/>
              <a:gd name="T39" fmla="*/ 9760 h 12700"/>
              <a:gd name="T40" fmla="*/ 10230 w 11440"/>
              <a:gd name="T41" fmla="*/ 9860 h 12700"/>
              <a:gd name="T42" fmla="*/ 10910 w 11440"/>
              <a:gd name="T43" fmla="*/ 7250 h 12700"/>
              <a:gd name="T44" fmla="*/ 100 w 11440"/>
              <a:gd name="T45" fmla="*/ 7150 h 12700"/>
              <a:gd name="T46" fmla="*/ 10900 w 11440"/>
              <a:gd name="T47" fmla="*/ 7050 h 12700"/>
              <a:gd name="T48" fmla="*/ 10910 w 11440"/>
              <a:gd name="T49" fmla="*/ 7250 h 12700"/>
              <a:gd name="T50" fmla="*/ 980 w 11440"/>
              <a:gd name="T51" fmla="*/ 4540 h 12700"/>
              <a:gd name="T52" fmla="*/ 980 w 11440"/>
              <a:gd name="T53" fmla="*/ 4340 h 12700"/>
              <a:gd name="T54" fmla="*/ 6860 w 11440"/>
              <a:gd name="T55" fmla="*/ 4440 h 12700"/>
              <a:gd name="T56" fmla="*/ 5550 w 11440"/>
              <a:gd name="T57" fmla="*/ 12600 h 12700"/>
              <a:gd name="T58" fmla="*/ 5550 w 11440"/>
              <a:gd name="T59" fmla="*/ 1700 h 12700"/>
              <a:gd name="T60" fmla="*/ 7310 w 11440"/>
              <a:gd name="T61" fmla="*/ 2890 h 12700"/>
              <a:gd name="T62" fmla="*/ 5550 w 11440"/>
              <a:gd name="T63" fmla="*/ 1900 h 12700"/>
              <a:gd name="T64" fmla="*/ 5560 w 11440"/>
              <a:gd name="T65" fmla="*/ 12400 h 12700"/>
              <a:gd name="T66" fmla="*/ 8290 w 11440"/>
              <a:gd name="T67" fmla="*/ 5940 h 12700"/>
              <a:gd name="T68" fmla="*/ 8490 w 11440"/>
              <a:gd name="T69" fmla="*/ 5920 h 12700"/>
              <a:gd name="T70" fmla="*/ 5550 w 11440"/>
              <a:gd name="T71" fmla="*/ 12600 h 12700"/>
              <a:gd name="T72" fmla="*/ 7380 w 11440"/>
              <a:gd name="T73" fmla="*/ 2810 h 12700"/>
              <a:gd name="T74" fmla="*/ 8990 w 11440"/>
              <a:gd name="T75" fmla="*/ 0 h 12700"/>
              <a:gd name="T76" fmla="*/ 10400 w 11440"/>
              <a:gd name="T77" fmla="*/ 1810 h 12700"/>
              <a:gd name="T78" fmla="*/ 8990 w 11440"/>
              <a:gd name="T79" fmla="*/ 400 h 12700"/>
              <a:gd name="T80" fmla="*/ 7780 w 11440"/>
              <a:gd name="T81" fmla="*/ 280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440" h="12700">
                <a:moveTo>
                  <a:pt x="5550" y="12700"/>
                </a:moveTo>
                <a:cubicBezTo>
                  <a:pt x="2490" y="12700"/>
                  <a:pt x="0" y="10210"/>
                  <a:pt x="0" y="7150"/>
                </a:cubicBezTo>
                <a:cubicBezTo>
                  <a:pt x="0" y="4090"/>
                  <a:pt x="2490" y="1600"/>
                  <a:pt x="5550" y="1600"/>
                </a:cubicBezTo>
                <a:cubicBezTo>
                  <a:pt x="6280" y="1600"/>
                  <a:pt x="6990" y="1740"/>
                  <a:pt x="7650" y="2010"/>
                </a:cubicBezTo>
                <a:cubicBezTo>
                  <a:pt x="7750" y="2050"/>
                  <a:pt x="7800" y="2170"/>
                  <a:pt x="7760" y="2270"/>
                </a:cubicBezTo>
                <a:cubicBezTo>
                  <a:pt x="7720" y="2370"/>
                  <a:pt x="7600" y="2420"/>
                  <a:pt x="7500" y="2380"/>
                </a:cubicBezTo>
                <a:cubicBezTo>
                  <a:pt x="6880" y="2130"/>
                  <a:pt x="6220" y="2000"/>
                  <a:pt x="5550" y="2000"/>
                </a:cubicBezTo>
                <a:cubicBezTo>
                  <a:pt x="2710" y="2000"/>
                  <a:pt x="400" y="4310"/>
                  <a:pt x="400" y="7150"/>
                </a:cubicBezTo>
                <a:cubicBezTo>
                  <a:pt x="400" y="9990"/>
                  <a:pt x="2710" y="12300"/>
                  <a:pt x="5550" y="12300"/>
                </a:cubicBezTo>
                <a:cubicBezTo>
                  <a:pt x="8390" y="12300"/>
                  <a:pt x="10700" y="9990"/>
                  <a:pt x="10700" y="7150"/>
                </a:cubicBezTo>
                <a:cubicBezTo>
                  <a:pt x="10700" y="6760"/>
                  <a:pt x="10650" y="6360"/>
                  <a:pt x="10560" y="5980"/>
                </a:cubicBezTo>
                <a:cubicBezTo>
                  <a:pt x="10530" y="5870"/>
                  <a:pt x="10600" y="5760"/>
                  <a:pt x="10710" y="5740"/>
                </a:cubicBezTo>
                <a:cubicBezTo>
                  <a:pt x="10820" y="5710"/>
                  <a:pt x="10930" y="5780"/>
                  <a:pt x="10950" y="5890"/>
                </a:cubicBezTo>
                <a:cubicBezTo>
                  <a:pt x="11050" y="6310"/>
                  <a:pt x="11100" y="6730"/>
                  <a:pt x="11100" y="7150"/>
                </a:cubicBezTo>
                <a:cubicBezTo>
                  <a:pt x="11110" y="10210"/>
                  <a:pt x="8620" y="12700"/>
                  <a:pt x="5550" y="12700"/>
                </a:cubicBezTo>
                <a:close/>
                <a:moveTo>
                  <a:pt x="11240" y="6130"/>
                </a:moveTo>
                <a:lnTo>
                  <a:pt x="6760" y="6130"/>
                </a:lnTo>
                <a:cubicBezTo>
                  <a:pt x="6650" y="6130"/>
                  <a:pt x="6560" y="6040"/>
                  <a:pt x="6560" y="5930"/>
                </a:cubicBezTo>
                <a:lnTo>
                  <a:pt x="6560" y="2810"/>
                </a:lnTo>
                <a:cubicBezTo>
                  <a:pt x="6560" y="2700"/>
                  <a:pt x="6650" y="2610"/>
                  <a:pt x="6760" y="2610"/>
                </a:cubicBezTo>
                <a:lnTo>
                  <a:pt x="11240" y="2610"/>
                </a:lnTo>
                <a:cubicBezTo>
                  <a:pt x="11350" y="2610"/>
                  <a:pt x="11440" y="2700"/>
                  <a:pt x="11440" y="2810"/>
                </a:cubicBezTo>
                <a:lnTo>
                  <a:pt x="11440" y="5930"/>
                </a:lnTo>
                <a:cubicBezTo>
                  <a:pt x="11440" y="6040"/>
                  <a:pt x="11350" y="6130"/>
                  <a:pt x="11240" y="6130"/>
                </a:cubicBezTo>
                <a:close/>
                <a:moveTo>
                  <a:pt x="6960" y="5730"/>
                </a:moveTo>
                <a:lnTo>
                  <a:pt x="11040" y="5730"/>
                </a:lnTo>
                <a:lnTo>
                  <a:pt x="11040" y="3010"/>
                </a:lnTo>
                <a:lnTo>
                  <a:pt x="6960" y="3010"/>
                </a:lnTo>
                <a:lnTo>
                  <a:pt x="6960" y="5730"/>
                </a:lnTo>
                <a:close/>
                <a:moveTo>
                  <a:pt x="5550" y="12600"/>
                </a:moveTo>
                <a:cubicBezTo>
                  <a:pt x="5490" y="12600"/>
                  <a:pt x="5450" y="12560"/>
                  <a:pt x="5450" y="12500"/>
                </a:cubicBezTo>
                <a:lnTo>
                  <a:pt x="5450" y="1800"/>
                </a:lnTo>
                <a:cubicBezTo>
                  <a:pt x="5450" y="1740"/>
                  <a:pt x="5490" y="1700"/>
                  <a:pt x="5550" y="1700"/>
                </a:cubicBezTo>
                <a:cubicBezTo>
                  <a:pt x="5610" y="1700"/>
                  <a:pt x="5650" y="1740"/>
                  <a:pt x="5650" y="1800"/>
                </a:cubicBezTo>
                <a:lnTo>
                  <a:pt x="5650" y="12500"/>
                </a:lnTo>
                <a:cubicBezTo>
                  <a:pt x="5650" y="12560"/>
                  <a:pt x="5610" y="12600"/>
                  <a:pt x="5550" y="12600"/>
                </a:cubicBezTo>
                <a:close/>
                <a:moveTo>
                  <a:pt x="10130" y="9960"/>
                </a:moveTo>
                <a:lnTo>
                  <a:pt x="980" y="9960"/>
                </a:lnTo>
                <a:cubicBezTo>
                  <a:pt x="920" y="9960"/>
                  <a:pt x="880" y="9920"/>
                  <a:pt x="880" y="9860"/>
                </a:cubicBezTo>
                <a:cubicBezTo>
                  <a:pt x="880" y="9800"/>
                  <a:pt x="920" y="9760"/>
                  <a:pt x="980" y="9760"/>
                </a:cubicBezTo>
                <a:lnTo>
                  <a:pt x="10130" y="9760"/>
                </a:lnTo>
                <a:cubicBezTo>
                  <a:pt x="10190" y="9760"/>
                  <a:pt x="10230" y="9800"/>
                  <a:pt x="10230" y="9860"/>
                </a:cubicBezTo>
                <a:cubicBezTo>
                  <a:pt x="10230" y="9910"/>
                  <a:pt x="10190" y="9960"/>
                  <a:pt x="10130" y="9960"/>
                </a:cubicBezTo>
                <a:close/>
                <a:moveTo>
                  <a:pt x="10910" y="7250"/>
                </a:moveTo>
                <a:lnTo>
                  <a:pt x="200" y="7250"/>
                </a:lnTo>
                <a:cubicBezTo>
                  <a:pt x="140" y="7250"/>
                  <a:pt x="100" y="7210"/>
                  <a:pt x="100" y="7150"/>
                </a:cubicBezTo>
                <a:cubicBezTo>
                  <a:pt x="100" y="7090"/>
                  <a:pt x="140" y="7050"/>
                  <a:pt x="200" y="7050"/>
                </a:cubicBezTo>
                <a:lnTo>
                  <a:pt x="10900" y="7050"/>
                </a:lnTo>
                <a:cubicBezTo>
                  <a:pt x="10960" y="7050"/>
                  <a:pt x="11000" y="7090"/>
                  <a:pt x="11000" y="7150"/>
                </a:cubicBezTo>
                <a:cubicBezTo>
                  <a:pt x="11010" y="7200"/>
                  <a:pt x="10960" y="7250"/>
                  <a:pt x="10910" y="7250"/>
                </a:cubicBezTo>
                <a:close/>
                <a:moveTo>
                  <a:pt x="6760" y="4540"/>
                </a:moveTo>
                <a:lnTo>
                  <a:pt x="980" y="4540"/>
                </a:lnTo>
                <a:cubicBezTo>
                  <a:pt x="920" y="4540"/>
                  <a:pt x="880" y="4500"/>
                  <a:pt x="880" y="4440"/>
                </a:cubicBezTo>
                <a:cubicBezTo>
                  <a:pt x="880" y="4380"/>
                  <a:pt x="920" y="4340"/>
                  <a:pt x="980" y="4340"/>
                </a:cubicBezTo>
                <a:lnTo>
                  <a:pt x="6760" y="4340"/>
                </a:lnTo>
                <a:cubicBezTo>
                  <a:pt x="6820" y="4340"/>
                  <a:pt x="6860" y="4380"/>
                  <a:pt x="6860" y="4440"/>
                </a:cubicBezTo>
                <a:cubicBezTo>
                  <a:pt x="6860" y="4500"/>
                  <a:pt x="6810" y="4540"/>
                  <a:pt x="6760" y="4540"/>
                </a:cubicBezTo>
                <a:close/>
                <a:moveTo>
                  <a:pt x="5550" y="12600"/>
                </a:moveTo>
                <a:cubicBezTo>
                  <a:pt x="3890" y="12600"/>
                  <a:pt x="2530" y="10150"/>
                  <a:pt x="2530" y="7150"/>
                </a:cubicBezTo>
                <a:cubicBezTo>
                  <a:pt x="2530" y="4150"/>
                  <a:pt x="3880" y="1700"/>
                  <a:pt x="5550" y="1700"/>
                </a:cubicBezTo>
                <a:cubicBezTo>
                  <a:pt x="6200" y="1700"/>
                  <a:pt x="6820" y="2060"/>
                  <a:pt x="7330" y="2750"/>
                </a:cubicBezTo>
                <a:cubicBezTo>
                  <a:pt x="7360" y="2790"/>
                  <a:pt x="7350" y="2860"/>
                  <a:pt x="7310" y="2890"/>
                </a:cubicBezTo>
                <a:cubicBezTo>
                  <a:pt x="7270" y="2920"/>
                  <a:pt x="7200" y="2910"/>
                  <a:pt x="7170" y="2870"/>
                </a:cubicBezTo>
                <a:cubicBezTo>
                  <a:pt x="6690" y="2240"/>
                  <a:pt x="6130" y="1900"/>
                  <a:pt x="5550" y="1900"/>
                </a:cubicBezTo>
                <a:cubicBezTo>
                  <a:pt x="4000" y="1900"/>
                  <a:pt x="2740" y="4250"/>
                  <a:pt x="2740" y="7150"/>
                </a:cubicBezTo>
                <a:cubicBezTo>
                  <a:pt x="2740" y="10050"/>
                  <a:pt x="4000" y="12400"/>
                  <a:pt x="5560" y="12400"/>
                </a:cubicBezTo>
                <a:cubicBezTo>
                  <a:pt x="7120" y="12400"/>
                  <a:pt x="8370" y="10040"/>
                  <a:pt x="8370" y="7150"/>
                </a:cubicBezTo>
                <a:cubicBezTo>
                  <a:pt x="8370" y="6750"/>
                  <a:pt x="8340" y="6340"/>
                  <a:pt x="8290" y="5940"/>
                </a:cubicBezTo>
                <a:cubicBezTo>
                  <a:pt x="8280" y="5890"/>
                  <a:pt x="8320" y="5840"/>
                  <a:pt x="8380" y="5830"/>
                </a:cubicBezTo>
                <a:cubicBezTo>
                  <a:pt x="8440" y="5820"/>
                  <a:pt x="8480" y="5860"/>
                  <a:pt x="8490" y="5920"/>
                </a:cubicBezTo>
                <a:cubicBezTo>
                  <a:pt x="8540" y="6330"/>
                  <a:pt x="8570" y="6740"/>
                  <a:pt x="8570" y="7150"/>
                </a:cubicBezTo>
                <a:cubicBezTo>
                  <a:pt x="8570" y="10150"/>
                  <a:pt x="7220" y="12600"/>
                  <a:pt x="5550" y="12600"/>
                </a:cubicBezTo>
                <a:close/>
                <a:moveTo>
                  <a:pt x="7580" y="3010"/>
                </a:moveTo>
                <a:cubicBezTo>
                  <a:pt x="7470" y="3010"/>
                  <a:pt x="7380" y="2920"/>
                  <a:pt x="7380" y="2810"/>
                </a:cubicBezTo>
                <a:lnTo>
                  <a:pt x="7380" y="1610"/>
                </a:lnTo>
                <a:cubicBezTo>
                  <a:pt x="7380" y="720"/>
                  <a:pt x="8100" y="0"/>
                  <a:pt x="8990" y="0"/>
                </a:cubicBezTo>
                <a:cubicBezTo>
                  <a:pt x="9880" y="0"/>
                  <a:pt x="10600" y="720"/>
                  <a:pt x="10600" y="1610"/>
                </a:cubicBezTo>
                <a:cubicBezTo>
                  <a:pt x="10600" y="1720"/>
                  <a:pt x="10510" y="1810"/>
                  <a:pt x="10400" y="1810"/>
                </a:cubicBezTo>
                <a:cubicBezTo>
                  <a:pt x="10290" y="1810"/>
                  <a:pt x="10200" y="1720"/>
                  <a:pt x="10200" y="1610"/>
                </a:cubicBezTo>
                <a:cubicBezTo>
                  <a:pt x="10200" y="940"/>
                  <a:pt x="9660" y="400"/>
                  <a:pt x="8990" y="400"/>
                </a:cubicBezTo>
                <a:cubicBezTo>
                  <a:pt x="8320" y="400"/>
                  <a:pt x="7780" y="940"/>
                  <a:pt x="7780" y="1610"/>
                </a:cubicBezTo>
                <a:lnTo>
                  <a:pt x="7780" y="2800"/>
                </a:lnTo>
                <a:cubicBezTo>
                  <a:pt x="7780" y="2920"/>
                  <a:pt x="7690" y="3010"/>
                  <a:pt x="7580" y="301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iconfont-11260-5327124">
            <a:extLst>
              <a:ext uri="{FF2B5EF4-FFF2-40B4-BE49-F238E27FC236}">
                <a16:creationId xmlns:a16="http://schemas.microsoft.com/office/drawing/2014/main" xmlns="" id="{FF348A9B-E247-4629-8929-A91DB91B865D}"/>
              </a:ext>
            </a:extLst>
          </p:cNvPr>
          <p:cNvSpPr>
            <a:spLocks noChangeAspect="1"/>
          </p:cNvSpPr>
          <p:nvPr/>
        </p:nvSpPr>
        <p:spPr bwMode="auto">
          <a:xfrm>
            <a:off x="9589167" y="2097061"/>
            <a:ext cx="280810" cy="263588"/>
          </a:xfrm>
          <a:custGeom>
            <a:avLst/>
            <a:gdLst>
              <a:gd name="connsiteX0" fmla="*/ 475367 w 607313"/>
              <a:gd name="connsiteY0" fmla="*/ 371165 h 570070"/>
              <a:gd name="connsiteX1" fmla="*/ 486423 w 607313"/>
              <a:gd name="connsiteY1" fmla="*/ 382176 h 570070"/>
              <a:gd name="connsiteX2" fmla="*/ 475367 w 607313"/>
              <a:gd name="connsiteY2" fmla="*/ 393234 h 570070"/>
              <a:gd name="connsiteX3" fmla="*/ 464359 w 607313"/>
              <a:gd name="connsiteY3" fmla="*/ 382176 h 570070"/>
              <a:gd name="connsiteX4" fmla="*/ 475367 w 607313"/>
              <a:gd name="connsiteY4" fmla="*/ 371165 h 570070"/>
              <a:gd name="connsiteX5" fmla="*/ 436505 w 607313"/>
              <a:gd name="connsiteY5" fmla="*/ 351461 h 570070"/>
              <a:gd name="connsiteX6" fmla="*/ 436505 w 607313"/>
              <a:gd name="connsiteY6" fmla="*/ 417854 h 570070"/>
              <a:gd name="connsiteX7" fmla="*/ 589189 w 607313"/>
              <a:gd name="connsiteY7" fmla="*/ 417854 h 570070"/>
              <a:gd name="connsiteX8" fmla="*/ 589189 w 607313"/>
              <a:gd name="connsiteY8" fmla="*/ 351461 h 570070"/>
              <a:gd name="connsiteX9" fmla="*/ 427490 w 607313"/>
              <a:gd name="connsiteY9" fmla="*/ 333428 h 570070"/>
              <a:gd name="connsiteX10" fmla="*/ 557299 w 607313"/>
              <a:gd name="connsiteY10" fmla="*/ 333428 h 570070"/>
              <a:gd name="connsiteX11" fmla="*/ 557299 w 607313"/>
              <a:gd name="connsiteY11" fmla="*/ 344273 h 570070"/>
              <a:gd name="connsiteX12" fmla="*/ 575327 w 607313"/>
              <a:gd name="connsiteY12" fmla="*/ 344273 h 570070"/>
              <a:gd name="connsiteX13" fmla="*/ 575327 w 607313"/>
              <a:gd name="connsiteY13" fmla="*/ 333428 h 570070"/>
              <a:gd name="connsiteX14" fmla="*/ 598251 w 607313"/>
              <a:gd name="connsiteY14" fmla="*/ 333428 h 570070"/>
              <a:gd name="connsiteX15" fmla="*/ 607313 w 607313"/>
              <a:gd name="connsiteY15" fmla="*/ 342444 h 570070"/>
              <a:gd name="connsiteX16" fmla="*/ 607313 w 607313"/>
              <a:gd name="connsiteY16" fmla="*/ 426918 h 570070"/>
              <a:gd name="connsiteX17" fmla="*/ 598251 w 607313"/>
              <a:gd name="connsiteY17" fmla="*/ 435935 h 570070"/>
              <a:gd name="connsiteX18" fmla="*/ 581020 w 607313"/>
              <a:gd name="connsiteY18" fmla="*/ 435935 h 570070"/>
              <a:gd name="connsiteX19" fmla="*/ 581020 w 607313"/>
              <a:gd name="connsiteY19" fmla="*/ 420298 h 570070"/>
              <a:gd name="connsiteX20" fmla="*/ 562850 w 607313"/>
              <a:gd name="connsiteY20" fmla="*/ 420298 h 570070"/>
              <a:gd name="connsiteX21" fmla="*/ 562850 w 607313"/>
              <a:gd name="connsiteY21" fmla="*/ 435935 h 570070"/>
              <a:gd name="connsiteX22" fmla="*/ 427490 w 607313"/>
              <a:gd name="connsiteY22" fmla="*/ 435935 h 570070"/>
              <a:gd name="connsiteX23" fmla="*/ 418475 w 607313"/>
              <a:gd name="connsiteY23" fmla="*/ 426871 h 570070"/>
              <a:gd name="connsiteX24" fmla="*/ 418475 w 607313"/>
              <a:gd name="connsiteY24" fmla="*/ 342444 h 570070"/>
              <a:gd name="connsiteX25" fmla="*/ 427490 w 607313"/>
              <a:gd name="connsiteY25" fmla="*/ 333428 h 570070"/>
              <a:gd name="connsiteX26" fmla="*/ 459498 w 607313"/>
              <a:gd name="connsiteY26" fmla="*/ 212582 h 570070"/>
              <a:gd name="connsiteX27" fmla="*/ 459821 w 607313"/>
              <a:gd name="connsiteY27" fmla="*/ 212582 h 570070"/>
              <a:gd name="connsiteX28" fmla="*/ 459659 w 607313"/>
              <a:gd name="connsiteY28" fmla="*/ 212744 h 570070"/>
              <a:gd name="connsiteX29" fmla="*/ 478053 w 607313"/>
              <a:gd name="connsiteY29" fmla="*/ 194454 h 570070"/>
              <a:gd name="connsiteX30" fmla="*/ 548190 w 607313"/>
              <a:gd name="connsiteY30" fmla="*/ 194454 h 570070"/>
              <a:gd name="connsiteX31" fmla="*/ 575327 w 607313"/>
              <a:gd name="connsiteY31" fmla="*/ 221599 h 570070"/>
              <a:gd name="connsiteX32" fmla="*/ 575327 w 607313"/>
              <a:gd name="connsiteY32" fmla="*/ 333428 h 570070"/>
              <a:gd name="connsiteX33" fmla="*/ 557299 w 607313"/>
              <a:gd name="connsiteY33" fmla="*/ 333428 h 570070"/>
              <a:gd name="connsiteX34" fmla="*/ 557299 w 607313"/>
              <a:gd name="connsiteY34" fmla="*/ 221599 h 570070"/>
              <a:gd name="connsiteX35" fmla="*/ 548190 w 607313"/>
              <a:gd name="connsiteY35" fmla="*/ 212582 h 570070"/>
              <a:gd name="connsiteX36" fmla="*/ 459821 w 607313"/>
              <a:gd name="connsiteY36" fmla="*/ 212582 h 570070"/>
              <a:gd name="connsiteX37" fmla="*/ 27136 w 607313"/>
              <a:gd name="connsiteY37" fmla="*/ 194454 h 570070"/>
              <a:gd name="connsiteX38" fmla="*/ 122954 w 607313"/>
              <a:gd name="connsiteY38" fmla="*/ 194454 h 570070"/>
              <a:gd name="connsiteX39" fmla="*/ 121581 w 607313"/>
              <a:gd name="connsiteY39" fmla="*/ 197078 h 570070"/>
              <a:gd name="connsiteX40" fmla="*/ 137572 w 607313"/>
              <a:gd name="connsiteY40" fmla="*/ 205478 h 570070"/>
              <a:gd name="connsiteX41" fmla="*/ 143341 w 607313"/>
              <a:gd name="connsiteY41" fmla="*/ 194454 h 570070"/>
              <a:gd name="connsiteX42" fmla="*/ 203235 w 607313"/>
              <a:gd name="connsiteY42" fmla="*/ 194454 h 570070"/>
              <a:gd name="connsiteX43" fmla="*/ 215497 w 607313"/>
              <a:gd name="connsiteY43" fmla="*/ 206764 h 570070"/>
              <a:gd name="connsiteX44" fmla="*/ 227858 w 607313"/>
              <a:gd name="connsiteY44" fmla="*/ 194454 h 570070"/>
              <a:gd name="connsiteX45" fmla="*/ 452412 w 607313"/>
              <a:gd name="connsiteY45" fmla="*/ 194454 h 570070"/>
              <a:gd name="connsiteX46" fmla="*/ 446896 w 607313"/>
              <a:gd name="connsiteY46" fmla="*/ 199930 h 570070"/>
              <a:gd name="connsiteX47" fmla="*/ 459498 w 607313"/>
              <a:gd name="connsiteY47" fmla="*/ 212582 h 570070"/>
              <a:gd name="connsiteX48" fmla="*/ 27136 w 607313"/>
              <a:gd name="connsiteY48" fmla="*/ 212582 h 570070"/>
              <a:gd name="connsiteX49" fmla="*/ 18075 w 607313"/>
              <a:gd name="connsiteY49" fmla="*/ 221599 h 570070"/>
              <a:gd name="connsiteX50" fmla="*/ 18075 w 607313"/>
              <a:gd name="connsiteY50" fmla="*/ 542973 h 570070"/>
              <a:gd name="connsiteX51" fmla="*/ 27136 w 607313"/>
              <a:gd name="connsiteY51" fmla="*/ 551989 h 570070"/>
              <a:gd name="connsiteX52" fmla="*/ 553836 w 607313"/>
              <a:gd name="connsiteY52" fmla="*/ 551989 h 570070"/>
              <a:gd name="connsiteX53" fmla="*/ 562850 w 607313"/>
              <a:gd name="connsiteY53" fmla="*/ 542973 h 570070"/>
              <a:gd name="connsiteX54" fmla="*/ 562850 w 607313"/>
              <a:gd name="connsiteY54" fmla="*/ 435935 h 570070"/>
              <a:gd name="connsiteX55" fmla="*/ 581020 w 607313"/>
              <a:gd name="connsiteY55" fmla="*/ 435935 h 570070"/>
              <a:gd name="connsiteX56" fmla="*/ 581020 w 607313"/>
              <a:gd name="connsiteY56" fmla="*/ 542973 h 570070"/>
              <a:gd name="connsiteX57" fmla="*/ 553836 w 607313"/>
              <a:gd name="connsiteY57" fmla="*/ 570070 h 570070"/>
              <a:gd name="connsiteX58" fmla="*/ 27136 w 607313"/>
              <a:gd name="connsiteY58" fmla="*/ 570070 h 570070"/>
              <a:gd name="connsiteX59" fmla="*/ 0 w 607313"/>
              <a:gd name="connsiteY59" fmla="*/ 542973 h 570070"/>
              <a:gd name="connsiteX60" fmla="*/ 0 w 607313"/>
              <a:gd name="connsiteY60" fmla="*/ 221599 h 570070"/>
              <a:gd name="connsiteX61" fmla="*/ 27136 w 607313"/>
              <a:gd name="connsiteY61" fmla="*/ 194454 h 570070"/>
              <a:gd name="connsiteX62" fmla="*/ 386306 w 607313"/>
              <a:gd name="connsiteY62" fmla="*/ 11146 h 570070"/>
              <a:gd name="connsiteX63" fmla="*/ 399022 w 607313"/>
              <a:gd name="connsiteY63" fmla="*/ 11146 h 570070"/>
              <a:gd name="connsiteX64" fmla="*/ 524139 w 607313"/>
              <a:gd name="connsiteY64" fmla="*/ 135816 h 570070"/>
              <a:gd name="connsiteX65" fmla="*/ 526796 w 607313"/>
              <a:gd name="connsiteY65" fmla="*/ 142223 h 570070"/>
              <a:gd name="connsiteX66" fmla="*/ 524139 w 607313"/>
              <a:gd name="connsiteY66" fmla="*/ 148629 h 570070"/>
              <a:gd name="connsiteX67" fmla="*/ 478053 w 607313"/>
              <a:gd name="connsiteY67" fmla="*/ 194454 h 570070"/>
              <a:gd name="connsiteX68" fmla="*/ 452412 w 607313"/>
              <a:gd name="connsiteY68" fmla="*/ 194454 h 570070"/>
              <a:gd name="connsiteX69" fmla="*/ 504970 w 607313"/>
              <a:gd name="connsiteY69" fmla="*/ 142270 h 570070"/>
              <a:gd name="connsiteX70" fmla="*/ 392711 w 607313"/>
              <a:gd name="connsiteY70" fmla="*/ 30271 h 570070"/>
              <a:gd name="connsiteX71" fmla="*/ 227858 w 607313"/>
              <a:gd name="connsiteY71" fmla="*/ 194454 h 570070"/>
              <a:gd name="connsiteX72" fmla="*/ 203235 w 607313"/>
              <a:gd name="connsiteY72" fmla="*/ 194454 h 570070"/>
              <a:gd name="connsiteX73" fmla="*/ 202734 w 607313"/>
              <a:gd name="connsiteY73" fmla="*/ 193951 h 570070"/>
              <a:gd name="connsiteX74" fmla="*/ 328919 w 607313"/>
              <a:gd name="connsiteY74" fmla="*/ 68293 h 570070"/>
              <a:gd name="connsiteX75" fmla="*/ 339661 w 607313"/>
              <a:gd name="connsiteY75" fmla="*/ 73632 h 570070"/>
              <a:gd name="connsiteX76" fmla="*/ 347727 w 607313"/>
              <a:gd name="connsiteY76" fmla="*/ 57352 h 570070"/>
              <a:gd name="connsiteX77" fmla="*/ 342507 w 607313"/>
              <a:gd name="connsiteY77" fmla="*/ 54761 h 570070"/>
              <a:gd name="connsiteX78" fmla="*/ 234132 w 607313"/>
              <a:gd name="connsiteY78" fmla="*/ 969 h 570070"/>
              <a:gd name="connsiteX79" fmla="*/ 342507 w 607313"/>
              <a:gd name="connsiteY79" fmla="*/ 54761 h 570070"/>
              <a:gd name="connsiteX80" fmla="*/ 328919 w 607313"/>
              <a:gd name="connsiteY80" fmla="*/ 68293 h 570070"/>
              <a:gd name="connsiteX81" fmla="*/ 234037 w 607313"/>
              <a:gd name="connsiteY81" fmla="*/ 21140 h 570070"/>
              <a:gd name="connsiteX82" fmla="*/ 143341 w 607313"/>
              <a:gd name="connsiteY82" fmla="*/ 194454 h 570070"/>
              <a:gd name="connsiteX83" fmla="*/ 122954 w 607313"/>
              <a:gd name="connsiteY83" fmla="*/ 194454 h 570070"/>
              <a:gd name="connsiteX84" fmla="*/ 222128 w 607313"/>
              <a:gd name="connsiteY84" fmla="*/ 4860 h 570070"/>
              <a:gd name="connsiteX85" fmla="*/ 234132 w 607313"/>
              <a:gd name="connsiteY85" fmla="*/ 969 h 57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7313" h="570070">
                <a:moveTo>
                  <a:pt x="475367" y="371165"/>
                </a:moveTo>
                <a:cubicBezTo>
                  <a:pt x="481441" y="371165"/>
                  <a:pt x="486423" y="376053"/>
                  <a:pt x="486423" y="382176"/>
                </a:cubicBezTo>
                <a:cubicBezTo>
                  <a:pt x="486423" y="388298"/>
                  <a:pt x="481488" y="393234"/>
                  <a:pt x="475367" y="393234"/>
                </a:cubicBezTo>
                <a:cubicBezTo>
                  <a:pt x="469246" y="393234"/>
                  <a:pt x="464359" y="388298"/>
                  <a:pt x="464359" y="382176"/>
                </a:cubicBezTo>
                <a:cubicBezTo>
                  <a:pt x="464359" y="376053"/>
                  <a:pt x="469246" y="371165"/>
                  <a:pt x="475367" y="371165"/>
                </a:cubicBezTo>
                <a:close/>
                <a:moveTo>
                  <a:pt x="436505" y="351461"/>
                </a:moveTo>
                <a:lnTo>
                  <a:pt x="436505" y="417854"/>
                </a:lnTo>
                <a:lnTo>
                  <a:pt x="589189" y="417854"/>
                </a:lnTo>
                <a:lnTo>
                  <a:pt x="589189" y="351461"/>
                </a:lnTo>
                <a:close/>
                <a:moveTo>
                  <a:pt x="427490" y="333428"/>
                </a:moveTo>
                <a:lnTo>
                  <a:pt x="557299" y="333428"/>
                </a:lnTo>
                <a:lnTo>
                  <a:pt x="557299" y="344273"/>
                </a:lnTo>
                <a:lnTo>
                  <a:pt x="575327" y="344273"/>
                </a:lnTo>
                <a:lnTo>
                  <a:pt x="575327" y="333428"/>
                </a:lnTo>
                <a:lnTo>
                  <a:pt x="598251" y="333428"/>
                </a:lnTo>
                <a:cubicBezTo>
                  <a:pt x="603233" y="333428"/>
                  <a:pt x="607313" y="337461"/>
                  <a:pt x="607313" y="342444"/>
                </a:cubicBezTo>
                <a:lnTo>
                  <a:pt x="607313" y="426918"/>
                </a:lnTo>
                <a:cubicBezTo>
                  <a:pt x="607313" y="431901"/>
                  <a:pt x="603233" y="435935"/>
                  <a:pt x="598251" y="435935"/>
                </a:cubicBezTo>
                <a:lnTo>
                  <a:pt x="581020" y="435935"/>
                </a:lnTo>
                <a:lnTo>
                  <a:pt x="581020" y="420298"/>
                </a:lnTo>
                <a:lnTo>
                  <a:pt x="562850" y="420298"/>
                </a:lnTo>
                <a:lnTo>
                  <a:pt x="562850" y="435935"/>
                </a:lnTo>
                <a:lnTo>
                  <a:pt x="427490" y="435935"/>
                </a:lnTo>
                <a:cubicBezTo>
                  <a:pt x="422508" y="435935"/>
                  <a:pt x="418475" y="431901"/>
                  <a:pt x="418475" y="426871"/>
                </a:cubicBezTo>
                <a:lnTo>
                  <a:pt x="418475" y="342444"/>
                </a:lnTo>
                <a:cubicBezTo>
                  <a:pt x="418475" y="337461"/>
                  <a:pt x="422508" y="333428"/>
                  <a:pt x="427490" y="333428"/>
                </a:cubicBezTo>
                <a:close/>
                <a:moveTo>
                  <a:pt x="459498" y="212582"/>
                </a:moveTo>
                <a:lnTo>
                  <a:pt x="459821" y="212582"/>
                </a:lnTo>
                <a:lnTo>
                  <a:pt x="459659" y="212744"/>
                </a:lnTo>
                <a:close/>
                <a:moveTo>
                  <a:pt x="478053" y="194454"/>
                </a:moveTo>
                <a:lnTo>
                  <a:pt x="548190" y="194454"/>
                </a:lnTo>
                <a:cubicBezTo>
                  <a:pt x="563135" y="194454"/>
                  <a:pt x="575327" y="206650"/>
                  <a:pt x="575327" y="221599"/>
                </a:cubicBezTo>
                <a:lnTo>
                  <a:pt x="575327" y="333428"/>
                </a:lnTo>
                <a:lnTo>
                  <a:pt x="557299" y="333428"/>
                </a:lnTo>
                <a:lnTo>
                  <a:pt x="557299" y="221599"/>
                </a:lnTo>
                <a:cubicBezTo>
                  <a:pt x="557299" y="216616"/>
                  <a:pt x="553267" y="212582"/>
                  <a:pt x="548190" y="212582"/>
                </a:cubicBezTo>
                <a:lnTo>
                  <a:pt x="459821" y="212582"/>
                </a:lnTo>
                <a:close/>
                <a:moveTo>
                  <a:pt x="27136" y="194454"/>
                </a:moveTo>
                <a:lnTo>
                  <a:pt x="122954" y="194454"/>
                </a:lnTo>
                <a:lnTo>
                  <a:pt x="121581" y="197078"/>
                </a:lnTo>
                <a:lnTo>
                  <a:pt x="137572" y="205478"/>
                </a:lnTo>
                <a:lnTo>
                  <a:pt x="143341" y="194454"/>
                </a:lnTo>
                <a:lnTo>
                  <a:pt x="203235" y="194454"/>
                </a:lnTo>
                <a:lnTo>
                  <a:pt x="215497" y="206764"/>
                </a:lnTo>
                <a:lnTo>
                  <a:pt x="227858" y="194454"/>
                </a:lnTo>
                <a:lnTo>
                  <a:pt x="452412" y="194454"/>
                </a:lnTo>
                <a:lnTo>
                  <a:pt x="446896" y="199930"/>
                </a:lnTo>
                <a:lnTo>
                  <a:pt x="459498" y="212582"/>
                </a:lnTo>
                <a:lnTo>
                  <a:pt x="27136" y="212582"/>
                </a:lnTo>
                <a:cubicBezTo>
                  <a:pt x="22155" y="212582"/>
                  <a:pt x="18075" y="216616"/>
                  <a:pt x="18075" y="221599"/>
                </a:cubicBezTo>
                <a:lnTo>
                  <a:pt x="18075" y="542973"/>
                </a:lnTo>
                <a:cubicBezTo>
                  <a:pt x="18075" y="547955"/>
                  <a:pt x="22108" y="551989"/>
                  <a:pt x="27136" y="551989"/>
                </a:cubicBezTo>
                <a:lnTo>
                  <a:pt x="553836" y="551989"/>
                </a:lnTo>
                <a:cubicBezTo>
                  <a:pt x="558817" y="551989"/>
                  <a:pt x="562850" y="547955"/>
                  <a:pt x="562850" y="542973"/>
                </a:cubicBezTo>
                <a:lnTo>
                  <a:pt x="562850" y="435935"/>
                </a:lnTo>
                <a:lnTo>
                  <a:pt x="581020" y="435935"/>
                </a:lnTo>
                <a:lnTo>
                  <a:pt x="581020" y="542973"/>
                </a:lnTo>
                <a:cubicBezTo>
                  <a:pt x="581020" y="557921"/>
                  <a:pt x="568780" y="570070"/>
                  <a:pt x="553836" y="570070"/>
                </a:cubicBezTo>
                <a:lnTo>
                  <a:pt x="27136" y="570070"/>
                </a:lnTo>
                <a:cubicBezTo>
                  <a:pt x="12192" y="570070"/>
                  <a:pt x="0" y="557921"/>
                  <a:pt x="0" y="542973"/>
                </a:cubicBezTo>
                <a:lnTo>
                  <a:pt x="0" y="221599"/>
                </a:lnTo>
                <a:cubicBezTo>
                  <a:pt x="0" y="206650"/>
                  <a:pt x="12145" y="194454"/>
                  <a:pt x="27136" y="194454"/>
                </a:cubicBezTo>
                <a:close/>
                <a:moveTo>
                  <a:pt x="386306" y="11146"/>
                </a:moveTo>
                <a:cubicBezTo>
                  <a:pt x="389864" y="7634"/>
                  <a:pt x="395558" y="7634"/>
                  <a:pt x="399022" y="11146"/>
                </a:cubicBezTo>
                <a:lnTo>
                  <a:pt x="524139" y="135816"/>
                </a:lnTo>
                <a:cubicBezTo>
                  <a:pt x="525847" y="137524"/>
                  <a:pt x="526796" y="139850"/>
                  <a:pt x="526796" y="142223"/>
                </a:cubicBezTo>
                <a:cubicBezTo>
                  <a:pt x="526796" y="144643"/>
                  <a:pt x="525847" y="146968"/>
                  <a:pt x="524139" y="148629"/>
                </a:cubicBezTo>
                <a:lnTo>
                  <a:pt x="478053" y="194454"/>
                </a:lnTo>
                <a:lnTo>
                  <a:pt x="452412" y="194454"/>
                </a:lnTo>
                <a:lnTo>
                  <a:pt x="504970" y="142270"/>
                </a:lnTo>
                <a:lnTo>
                  <a:pt x="392711" y="30271"/>
                </a:lnTo>
                <a:lnTo>
                  <a:pt x="227858" y="194454"/>
                </a:lnTo>
                <a:lnTo>
                  <a:pt x="203235" y="194454"/>
                </a:lnTo>
                <a:lnTo>
                  <a:pt x="202734" y="193951"/>
                </a:lnTo>
                <a:lnTo>
                  <a:pt x="328919" y="68293"/>
                </a:lnTo>
                <a:lnTo>
                  <a:pt x="339661" y="73632"/>
                </a:lnTo>
                <a:lnTo>
                  <a:pt x="347727" y="57352"/>
                </a:lnTo>
                <a:lnTo>
                  <a:pt x="342507" y="54761"/>
                </a:lnTo>
                <a:close/>
                <a:moveTo>
                  <a:pt x="234132" y="969"/>
                </a:moveTo>
                <a:lnTo>
                  <a:pt x="342507" y="54761"/>
                </a:lnTo>
                <a:lnTo>
                  <a:pt x="328919" y="68293"/>
                </a:lnTo>
                <a:lnTo>
                  <a:pt x="234037" y="21140"/>
                </a:lnTo>
                <a:lnTo>
                  <a:pt x="143341" y="194454"/>
                </a:lnTo>
                <a:lnTo>
                  <a:pt x="122954" y="194454"/>
                </a:lnTo>
                <a:lnTo>
                  <a:pt x="222128" y="4860"/>
                </a:lnTo>
                <a:cubicBezTo>
                  <a:pt x="224405" y="494"/>
                  <a:pt x="229767" y="-1262"/>
                  <a:pt x="234132" y="969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A43AF8C-4D94-4AF9-BB0D-B137AEC1236D}"/>
              </a:ext>
            </a:extLst>
          </p:cNvPr>
          <p:cNvSpPr txBox="1"/>
          <p:nvPr/>
        </p:nvSpPr>
        <p:spPr>
          <a:xfrm>
            <a:off x="2135342" y="3079044"/>
            <a:ext cx="703023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2200" spc="1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2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6ACD953-1898-4F24-B631-69EDD979CB60}"/>
              </a:ext>
            </a:extLst>
          </p:cNvPr>
          <p:cNvSpPr txBox="1"/>
          <p:nvPr/>
        </p:nvSpPr>
        <p:spPr>
          <a:xfrm>
            <a:off x="1988063" y="3423641"/>
            <a:ext cx="997580" cy="298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zh-CN" altLang="en-US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C8E71C1-FD3A-4298-8505-62658E1E521D}"/>
              </a:ext>
            </a:extLst>
          </p:cNvPr>
          <p:cNvSpPr txBox="1"/>
          <p:nvPr/>
        </p:nvSpPr>
        <p:spPr>
          <a:xfrm>
            <a:off x="1095527" y="3974536"/>
            <a:ext cx="2782652" cy="127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orci.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09146C76-3CFA-473C-AD73-006999B9851C}"/>
              </a:ext>
            </a:extLst>
          </p:cNvPr>
          <p:cNvCxnSpPr/>
          <p:nvPr/>
        </p:nvCxnSpPr>
        <p:spPr>
          <a:xfrm>
            <a:off x="2135342" y="5984247"/>
            <a:ext cx="703023" cy="0"/>
          </a:xfrm>
          <a:prstGeom prst="line">
            <a:avLst/>
          </a:prstGeom>
          <a:ln w="28575" cap="rnd">
            <a:solidFill>
              <a:srgbClr val="0346A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CA40A18-E000-4742-8C27-25E3F1FFBFC1}"/>
              </a:ext>
            </a:extLst>
          </p:cNvPr>
          <p:cNvSpPr txBox="1"/>
          <p:nvPr/>
        </p:nvSpPr>
        <p:spPr>
          <a:xfrm>
            <a:off x="5744489" y="3079044"/>
            <a:ext cx="703023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2200" spc="1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2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49E9D13-ACC5-4DAA-926A-753411517EE6}"/>
              </a:ext>
            </a:extLst>
          </p:cNvPr>
          <p:cNvSpPr txBox="1"/>
          <p:nvPr/>
        </p:nvSpPr>
        <p:spPr>
          <a:xfrm>
            <a:off x="5597210" y="3423641"/>
            <a:ext cx="997580" cy="298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275425-5AFD-4EE1-8CBF-C057D099B8E1}"/>
              </a:ext>
            </a:extLst>
          </p:cNvPr>
          <p:cNvSpPr txBox="1"/>
          <p:nvPr/>
        </p:nvSpPr>
        <p:spPr>
          <a:xfrm>
            <a:off x="4720430" y="3974536"/>
            <a:ext cx="2751140" cy="127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orci.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F47CA96-39B1-403A-B1C2-855DC4F05E0F}"/>
              </a:ext>
            </a:extLst>
          </p:cNvPr>
          <p:cNvSpPr txBox="1"/>
          <p:nvPr/>
        </p:nvSpPr>
        <p:spPr>
          <a:xfrm>
            <a:off x="9378061" y="3079044"/>
            <a:ext cx="703023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2200" spc="1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2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C01528E-0CE2-4D3E-A4EB-30D435005F31}"/>
              </a:ext>
            </a:extLst>
          </p:cNvPr>
          <p:cNvSpPr txBox="1"/>
          <p:nvPr/>
        </p:nvSpPr>
        <p:spPr>
          <a:xfrm>
            <a:off x="9230782" y="3423641"/>
            <a:ext cx="997580" cy="298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11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18655BE-7F6B-481E-B29C-E5195E6E8722}"/>
              </a:ext>
            </a:extLst>
          </p:cNvPr>
          <p:cNvSpPr txBox="1"/>
          <p:nvPr/>
        </p:nvSpPr>
        <p:spPr>
          <a:xfrm>
            <a:off x="8354002" y="3974536"/>
            <a:ext cx="2751141" cy="127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orci.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2B6B7425-8D02-4A3C-B046-2F90AEB6FA3F}"/>
              </a:ext>
            </a:extLst>
          </p:cNvPr>
          <p:cNvCxnSpPr/>
          <p:nvPr/>
        </p:nvCxnSpPr>
        <p:spPr>
          <a:xfrm>
            <a:off x="9273473" y="5984247"/>
            <a:ext cx="703023" cy="0"/>
          </a:xfrm>
          <a:prstGeom prst="line">
            <a:avLst/>
          </a:prstGeom>
          <a:ln w="28575" cap="rnd">
            <a:solidFill>
              <a:srgbClr val="0346AF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后续工作计划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rgbClr val="244A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193BAB3D-DF7F-4C82-AB47-CD090DDE8F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3" y="323561"/>
            <a:ext cx="629609" cy="62960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74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B09D539-8B16-499E-9C31-76AEA00C3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80000"/>
                    </a14:imgEffect>
                    <a14:imgEffect>
                      <a14:colorTemperature colorTemp="59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-21266" y="0"/>
            <a:ext cx="10783051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9395D6-26CB-48DB-9192-622DE00CE685}"/>
              </a:ext>
            </a:extLst>
          </p:cNvPr>
          <p:cNvSpPr/>
          <p:nvPr/>
        </p:nvSpPr>
        <p:spPr>
          <a:xfrm>
            <a:off x="9015662" y="0"/>
            <a:ext cx="3288632" cy="6858000"/>
          </a:xfrm>
          <a:prstGeom prst="rect">
            <a:avLst/>
          </a:prstGeom>
          <a:gradFill flip="none" rotWithShape="1">
            <a:gsLst>
              <a:gs pos="0">
                <a:srgbClr val="2399F9"/>
              </a:gs>
              <a:gs pos="100000">
                <a:srgbClr val="2928F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43CC15B-89B2-4486-856F-7D0826DAE1E0}"/>
              </a:ext>
            </a:extLst>
          </p:cNvPr>
          <p:cNvSpPr/>
          <p:nvPr/>
        </p:nvSpPr>
        <p:spPr>
          <a:xfrm>
            <a:off x="575340" y="-185979"/>
            <a:ext cx="8231100" cy="3711854"/>
          </a:xfrm>
          <a:prstGeom prst="rect">
            <a:avLst/>
          </a:prstGeom>
          <a:noFill/>
          <a:ln w="50800">
            <a:solidFill>
              <a:srgbClr val="2928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1A66360-0717-4842-B1AA-A5F764891F06}"/>
              </a:ext>
            </a:extLst>
          </p:cNvPr>
          <p:cNvSpPr/>
          <p:nvPr/>
        </p:nvSpPr>
        <p:spPr>
          <a:xfrm>
            <a:off x="-21266" y="539603"/>
            <a:ext cx="1476000" cy="458345"/>
          </a:xfrm>
          <a:prstGeom prst="rect">
            <a:avLst/>
          </a:prstGeom>
          <a:gradFill flip="none" rotWithShape="1">
            <a:gsLst>
              <a:gs pos="0">
                <a:srgbClr val="2399F9"/>
              </a:gs>
              <a:gs pos="100000">
                <a:srgbClr val="2928FF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99E8EE4-4C80-4DE8-B621-9820B9D98BE9}"/>
              </a:ext>
            </a:extLst>
          </p:cNvPr>
          <p:cNvSpPr txBox="1"/>
          <p:nvPr/>
        </p:nvSpPr>
        <p:spPr>
          <a:xfrm>
            <a:off x="919810" y="2648138"/>
            <a:ext cx="6948283" cy="55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malesuada fames ac turpis egestas. Proin pharetra nonummy pede. </a:t>
            </a:r>
            <a:r>
              <a:rPr lang="en-US" altLang="zh-CN" sz="1200" spc="100" dirty="0" err="1">
                <a:cs typeface="+mn-ea"/>
                <a:sym typeface="+mn-lt"/>
              </a:rPr>
              <a:t>Mauris</a:t>
            </a:r>
            <a:r>
              <a:rPr lang="en-US" altLang="zh-CN" sz="1200" spc="100" dirty="0">
                <a:cs typeface="+mn-ea"/>
                <a:sym typeface="+mn-lt"/>
              </a:rPr>
              <a:t> </a:t>
            </a:r>
            <a:r>
              <a:rPr lang="en-US" altLang="zh-CN" sz="1200" dirty="0">
                <a:cs typeface="+mn-ea"/>
                <a:sym typeface="+mn-lt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5CBBC91-A31F-4E7B-8807-3C06C0EE795F}"/>
              </a:ext>
            </a:extLst>
          </p:cNvPr>
          <p:cNvSpPr txBox="1"/>
          <p:nvPr/>
        </p:nvSpPr>
        <p:spPr>
          <a:xfrm>
            <a:off x="956091" y="2151335"/>
            <a:ext cx="4147537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400" spc="100" dirty="0">
                <a:cs typeface="+mn-ea"/>
                <a:sym typeface="+mn-lt"/>
              </a:rPr>
              <a:t>Pellentesque habitant </a:t>
            </a:r>
            <a:r>
              <a:rPr lang="en-US" altLang="zh-CN" sz="1400" spc="100" dirty="0" err="1">
                <a:cs typeface="+mn-ea"/>
                <a:sym typeface="+mn-lt"/>
              </a:rPr>
              <a:t>morbi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016F700-BBEF-417E-A423-E39F2BD71986}"/>
              </a:ext>
            </a:extLst>
          </p:cNvPr>
          <p:cNvSpPr txBox="1"/>
          <p:nvPr/>
        </p:nvSpPr>
        <p:spPr>
          <a:xfrm>
            <a:off x="956091" y="1071230"/>
            <a:ext cx="41475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400" spc="100" dirty="0">
                <a:cs typeface="+mn-ea"/>
                <a:sym typeface="+mn-lt"/>
              </a:rPr>
              <a:t>Pellentesque habitant </a:t>
            </a:r>
            <a:r>
              <a:rPr lang="en-US" altLang="zh-CN" sz="2400" spc="100" dirty="0" err="1">
                <a:cs typeface="+mn-ea"/>
                <a:sym typeface="+mn-lt"/>
              </a:rPr>
              <a:t>morbi</a:t>
            </a:r>
            <a:r>
              <a:rPr lang="en-US" altLang="zh-CN" sz="2400" spc="100" dirty="0">
                <a:cs typeface="+mn-ea"/>
                <a:sym typeface="+mn-lt"/>
              </a:rPr>
              <a:t> </a:t>
            </a:r>
            <a:r>
              <a:rPr lang="en-US" altLang="zh-CN" sz="2400" spc="100" dirty="0" err="1">
                <a:cs typeface="+mn-ea"/>
                <a:sym typeface="+mn-lt"/>
              </a:rPr>
              <a:t>trisique</a:t>
            </a:r>
            <a:endParaRPr lang="en-US" altLang="zh-CN" sz="2400" dirty="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0022E15-51FC-4298-8B2E-01D483631E6C}"/>
              </a:ext>
            </a:extLst>
          </p:cNvPr>
          <p:cNvSpPr txBox="1"/>
          <p:nvPr/>
        </p:nvSpPr>
        <p:spPr>
          <a:xfrm>
            <a:off x="218676" y="477462"/>
            <a:ext cx="1293324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200" spc="100" dirty="0">
                <a:solidFill>
                  <a:schemeClr val="bg1"/>
                </a:solidFill>
                <a:cs typeface="+mn-ea"/>
                <a:sym typeface="+mn-lt"/>
              </a:rPr>
              <a:t>82%</a:t>
            </a:r>
            <a:endParaRPr lang="en-US" altLang="zh-CN" sz="2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9319E80-8A90-4CB4-9F80-2B7FC18B9ACC}"/>
              </a:ext>
            </a:extLst>
          </p:cNvPr>
          <p:cNvSpPr txBox="1"/>
          <p:nvPr/>
        </p:nvSpPr>
        <p:spPr>
          <a:xfrm>
            <a:off x="1595552" y="4231617"/>
            <a:ext cx="2848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CN" sz="2200" dirty="0" err="1">
                <a:cs typeface="+mn-ea"/>
                <a:sym typeface="+mn-lt"/>
              </a:rPr>
              <a:t>Pellentes</a:t>
            </a:r>
            <a:r>
              <a:rPr lang="en-US" altLang="zh-CN" sz="2200" dirty="0">
                <a:cs typeface="+mn-ea"/>
                <a:sym typeface="+mn-lt"/>
              </a:rPr>
              <a:t> habit </a:t>
            </a:r>
            <a:r>
              <a:rPr lang="en-US" altLang="zh-CN" sz="2200" dirty="0" err="1">
                <a:cs typeface="+mn-ea"/>
                <a:sym typeface="+mn-lt"/>
              </a:rPr>
              <a:t>morbi</a:t>
            </a:r>
            <a:r>
              <a:rPr lang="en-US" altLang="zh-CN" sz="2200" dirty="0">
                <a:cs typeface="+mn-ea"/>
                <a:sym typeface="+mn-lt"/>
              </a:rPr>
              <a:t>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9F87117-F751-4D0A-BBC4-19FEBF98E8A4}"/>
              </a:ext>
            </a:extLst>
          </p:cNvPr>
          <p:cNvGrpSpPr/>
          <p:nvPr/>
        </p:nvGrpSpPr>
        <p:grpSpPr>
          <a:xfrm>
            <a:off x="911734" y="4322945"/>
            <a:ext cx="860918" cy="648000"/>
            <a:chOff x="815482" y="4365929"/>
            <a:chExt cx="860918" cy="6480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290FC67-B55B-4673-9D4C-EC737A77D4FF}"/>
                </a:ext>
              </a:extLst>
            </p:cNvPr>
            <p:cNvSpPr/>
            <p:nvPr/>
          </p:nvSpPr>
          <p:spPr>
            <a:xfrm>
              <a:off x="957941" y="4365929"/>
              <a:ext cx="576000" cy="648000"/>
            </a:xfrm>
            <a:prstGeom prst="rect">
              <a:avLst/>
            </a:prstGeom>
            <a:gradFill flip="none" rotWithShape="1">
              <a:gsLst>
                <a:gs pos="0">
                  <a:srgbClr val="2399F9"/>
                </a:gs>
                <a:gs pos="85000">
                  <a:srgbClr val="2928F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BFE306F-7996-46E2-BA87-6C9C97E061E0}"/>
                </a:ext>
              </a:extLst>
            </p:cNvPr>
            <p:cNvSpPr txBox="1"/>
            <p:nvPr/>
          </p:nvSpPr>
          <p:spPr>
            <a:xfrm>
              <a:off x="930236" y="4373562"/>
              <a:ext cx="6314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93C821D-D796-41C1-AA60-D1B73270B3E6}"/>
                </a:ext>
              </a:extLst>
            </p:cNvPr>
            <p:cNvSpPr txBox="1"/>
            <p:nvPr/>
          </p:nvSpPr>
          <p:spPr>
            <a:xfrm>
              <a:off x="815482" y="4716395"/>
              <a:ext cx="860918" cy="223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PART ONE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E777BE8-298D-4679-9D40-CE874D9B1B45}"/>
              </a:ext>
            </a:extLst>
          </p:cNvPr>
          <p:cNvSpPr txBox="1"/>
          <p:nvPr/>
        </p:nvSpPr>
        <p:spPr>
          <a:xfrm>
            <a:off x="1575762" y="4975657"/>
            <a:ext cx="3288632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malesuada fames ac turpis egestas. Proin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7471213-14F7-461E-83CD-EA66EBEB2299}"/>
              </a:ext>
            </a:extLst>
          </p:cNvPr>
          <p:cNvSpPr txBox="1"/>
          <p:nvPr/>
        </p:nvSpPr>
        <p:spPr>
          <a:xfrm>
            <a:off x="5656870" y="4229106"/>
            <a:ext cx="2848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altLang="zh-CN" sz="2200" dirty="0" err="1">
                <a:cs typeface="+mn-ea"/>
                <a:sym typeface="+mn-lt"/>
              </a:rPr>
              <a:t>Pellentes</a:t>
            </a:r>
            <a:r>
              <a:rPr lang="en-US" altLang="zh-CN" sz="2200" dirty="0">
                <a:cs typeface="+mn-ea"/>
                <a:sym typeface="+mn-lt"/>
              </a:rPr>
              <a:t> habit </a:t>
            </a:r>
            <a:r>
              <a:rPr lang="en-US" altLang="zh-CN" sz="2200" dirty="0" err="1">
                <a:cs typeface="+mn-ea"/>
                <a:sym typeface="+mn-lt"/>
              </a:rPr>
              <a:t>morbi</a:t>
            </a:r>
            <a:r>
              <a:rPr lang="en-US" altLang="zh-CN" sz="2200" dirty="0">
                <a:cs typeface="+mn-ea"/>
                <a:sym typeface="+mn-lt"/>
              </a:rPr>
              <a:t> 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FA8DCC6-D35B-4984-B85F-4A9C04F53AFC}"/>
              </a:ext>
            </a:extLst>
          </p:cNvPr>
          <p:cNvGrpSpPr/>
          <p:nvPr/>
        </p:nvGrpSpPr>
        <p:grpSpPr>
          <a:xfrm>
            <a:off x="4973052" y="4320434"/>
            <a:ext cx="860918" cy="648000"/>
            <a:chOff x="815482" y="4365929"/>
            <a:chExt cx="860918" cy="64800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CF07A19A-1BA5-4DDB-AF90-1E24EC9F89D5}"/>
                </a:ext>
              </a:extLst>
            </p:cNvPr>
            <p:cNvSpPr/>
            <p:nvPr/>
          </p:nvSpPr>
          <p:spPr>
            <a:xfrm>
              <a:off x="957941" y="4365929"/>
              <a:ext cx="576000" cy="648000"/>
            </a:xfrm>
            <a:prstGeom prst="rect">
              <a:avLst/>
            </a:prstGeom>
            <a:gradFill flip="none" rotWithShape="1">
              <a:gsLst>
                <a:gs pos="0">
                  <a:srgbClr val="2399F9"/>
                </a:gs>
                <a:gs pos="85000">
                  <a:srgbClr val="2928FF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BF21036-07B6-40D3-9B1A-585B2CB8C369}"/>
                </a:ext>
              </a:extLst>
            </p:cNvPr>
            <p:cNvSpPr txBox="1"/>
            <p:nvPr/>
          </p:nvSpPr>
          <p:spPr>
            <a:xfrm>
              <a:off x="930236" y="4373562"/>
              <a:ext cx="631410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0E760F0B-2701-42A3-9B96-17D7A909A39D}"/>
                </a:ext>
              </a:extLst>
            </p:cNvPr>
            <p:cNvSpPr txBox="1"/>
            <p:nvPr/>
          </p:nvSpPr>
          <p:spPr>
            <a:xfrm>
              <a:off x="815482" y="4716395"/>
              <a:ext cx="860918" cy="223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z="700" dirty="0">
                  <a:solidFill>
                    <a:schemeClr val="bg1"/>
                  </a:solidFill>
                  <a:cs typeface="+mn-ea"/>
                  <a:sym typeface="+mn-lt"/>
                </a:rPr>
                <a:t>PART ONE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82D3D65-B9A5-48CA-81CC-AD4147825B70}"/>
              </a:ext>
            </a:extLst>
          </p:cNvPr>
          <p:cNvSpPr txBox="1"/>
          <p:nvPr/>
        </p:nvSpPr>
        <p:spPr>
          <a:xfrm>
            <a:off x="5637080" y="4973146"/>
            <a:ext cx="3288632" cy="793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malesuada fames ac turpis egestas. Proin</a:t>
            </a:r>
            <a:endParaRPr lang="en-US" altLang="zh-CN" sz="1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512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6E220CC-8F4B-4920-94AB-EB6040E57A88}"/>
              </a:ext>
            </a:extLst>
          </p:cNvPr>
          <p:cNvSpPr/>
          <p:nvPr/>
        </p:nvSpPr>
        <p:spPr>
          <a:xfrm>
            <a:off x="0" y="0"/>
            <a:ext cx="12192000" cy="5225144"/>
          </a:xfrm>
          <a:prstGeom prst="rect">
            <a:avLst/>
          </a:prstGeom>
          <a:gradFill flip="none" rotWithShape="1">
            <a:gsLst>
              <a:gs pos="0">
                <a:srgbClr val="2399F9">
                  <a:lumMod val="90000"/>
                </a:srgbClr>
              </a:gs>
              <a:gs pos="100000">
                <a:srgbClr val="2928FF">
                  <a:lumMod val="9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C84DB43-A0A3-4CFA-9112-2EAFD95D97BE}"/>
              </a:ext>
            </a:extLst>
          </p:cNvPr>
          <p:cNvSpPr txBox="1"/>
          <p:nvPr/>
        </p:nvSpPr>
        <p:spPr>
          <a:xfrm>
            <a:off x="2859495" y="1192642"/>
            <a:ext cx="6505944" cy="54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2400" spc="100" dirty="0">
                <a:solidFill>
                  <a:schemeClr val="bg1"/>
                </a:solidFill>
                <a:cs typeface="+mn-ea"/>
                <a:sym typeface="+mn-lt"/>
              </a:rPr>
              <a:t>NUNC VIVERRA IMPERDIET 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7F70018-9950-42D0-BA06-409F9D71DD48}"/>
              </a:ext>
            </a:extLst>
          </p:cNvPr>
          <p:cNvSpPr txBox="1"/>
          <p:nvPr/>
        </p:nvSpPr>
        <p:spPr>
          <a:xfrm>
            <a:off x="2519461" y="1737524"/>
            <a:ext cx="7186012" cy="55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>
              <a:lnSpc>
                <a:spcPct val="130000"/>
              </a:lnSpc>
            </a:pPr>
            <a:r>
              <a:rPr lang="en-US" altLang="zh-CN" sz="1200" spc="1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spc="1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D5E8A09-2507-459B-8B03-F05E94B5F0E2}"/>
              </a:ext>
            </a:extLst>
          </p:cNvPr>
          <p:cNvGrpSpPr/>
          <p:nvPr/>
        </p:nvGrpSpPr>
        <p:grpSpPr>
          <a:xfrm>
            <a:off x="1056995" y="2809797"/>
            <a:ext cx="3074531" cy="3276000"/>
            <a:chOff x="1033432" y="2981080"/>
            <a:chExt cx="3168000" cy="3276000"/>
          </a:xfrm>
          <a:effectLst>
            <a:outerShdw blurRad="127000" dist="38100" dir="5400000" algn="t" rotWithShape="0">
              <a:srgbClr val="061326">
                <a:alpha val="35000"/>
              </a:srgbClr>
            </a:outerShdw>
          </a:effectLst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99C71ACA-8E95-4C9D-8D21-EB5F0666FC9B}"/>
                </a:ext>
              </a:extLst>
            </p:cNvPr>
            <p:cNvSpPr/>
            <p:nvPr/>
          </p:nvSpPr>
          <p:spPr>
            <a:xfrm>
              <a:off x="1033432" y="2981080"/>
              <a:ext cx="3168000" cy="327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3685FE9A-5384-4B48-8A44-27C83675CF87}"/>
                </a:ext>
              </a:extLst>
            </p:cNvPr>
            <p:cNvSpPr/>
            <p:nvPr/>
          </p:nvSpPr>
          <p:spPr>
            <a:xfrm>
              <a:off x="1033432" y="5389168"/>
              <a:ext cx="3168000" cy="867912"/>
            </a:xfrm>
            <a:prstGeom prst="rect">
              <a:avLst/>
            </a:prstGeom>
            <a:gradFill>
              <a:gsLst>
                <a:gs pos="0">
                  <a:srgbClr val="2399F9"/>
                </a:gs>
                <a:gs pos="100000">
                  <a:srgbClr val="2928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6" name="two-city-buildings_58112">
            <a:extLst>
              <a:ext uri="{FF2B5EF4-FFF2-40B4-BE49-F238E27FC236}">
                <a16:creationId xmlns:a16="http://schemas.microsoft.com/office/drawing/2014/main" xmlns="" id="{D09F9C06-3052-4709-8471-C67668555E59}"/>
              </a:ext>
            </a:extLst>
          </p:cNvPr>
          <p:cNvSpPr>
            <a:spLocks noChangeAspect="1"/>
          </p:cNvSpPr>
          <p:nvPr/>
        </p:nvSpPr>
        <p:spPr bwMode="auto">
          <a:xfrm>
            <a:off x="1240982" y="3052362"/>
            <a:ext cx="408126" cy="364259"/>
          </a:xfrm>
          <a:custGeom>
            <a:avLst/>
            <a:gdLst>
              <a:gd name="connsiteX0" fmla="*/ 511096 w 609262"/>
              <a:gd name="connsiteY0" fmla="*/ 396819 h 543777"/>
              <a:gd name="connsiteX1" fmla="*/ 504900 w 609262"/>
              <a:gd name="connsiteY1" fmla="*/ 403006 h 543777"/>
              <a:gd name="connsiteX2" fmla="*/ 504900 w 609262"/>
              <a:gd name="connsiteY2" fmla="*/ 442781 h 543777"/>
              <a:gd name="connsiteX3" fmla="*/ 511096 w 609262"/>
              <a:gd name="connsiteY3" fmla="*/ 448969 h 543777"/>
              <a:gd name="connsiteX4" fmla="*/ 550884 w 609262"/>
              <a:gd name="connsiteY4" fmla="*/ 448969 h 543777"/>
              <a:gd name="connsiteX5" fmla="*/ 557127 w 609262"/>
              <a:gd name="connsiteY5" fmla="*/ 442781 h 543777"/>
              <a:gd name="connsiteX6" fmla="*/ 557127 w 609262"/>
              <a:gd name="connsiteY6" fmla="*/ 403006 h 543777"/>
              <a:gd name="connsiteX7" fmla="*/ 550884 w 609262"/>
              <a:gd name="connsiteY7" fmla="*/ 396819 h 543777"/>
              <a:gd name="connsiteX8" fmla="*/ 440279 w 609262"/>
              <a:gd name="connsiteY8" fmla="*/ 396819 h 543777"/>
              <a:gd name="connsiteX9" fmla="*/ 434082 w 609262"/>
              <a:gd name="connsiteY9" fmla="*/ 403006 h 543777"/>
              <a:gd name="connsiteX10" fmla="*/ 434082 w 609262"/>
              <a:gd name="connsiteY10" fmla="*/ 442781 h 543777"/>
              <a:gd name="connsiteX11" fmla="*/ 440279 w 609262"/>
              <a:gd name="connsiteY11" fmla="*/ 448969 h 543777"/>
              <a:gd name="connsiteX12" fmla="*/ 480067 w 609262"/>
              <a:gd name="connsiteY12" fmla="*/ 448969 h 543777"/>
              <a:gd name="connsiteX13" fmla="*/ 486310 w 609262"/>
              <a:gd name="connsiteY13" fmla="*/ 442781 h 543777"/>
              <a:gd name="connsiteX14" fmla="*/ 486310 w 609262"/>
              <a:gd name="connsiteY14" fmla="*/ 403006 h 543777"/>
              <a:gd name="connsiteX15" fmla="*/ 480067 w 609262"/>
              <a:gd name="connsiteY15" fmla="*/ 396819 h 543777"/>
              <a:gd name="connsiteX16" fmla="*/ 369461 w 609262"/>
              <a:gd name="connsiteY16" fmla="*/ 396819 h 543777"/>
              <a:gd name="connsiteX17" fmla="*/ 363265 w 609262"/>
              <a:gd name="connsiteY17" fmla="*/ 403006 h 543777"/>
              <a:gd name="connsiteX18" fmla="*/ 363265 w 609262"/>
              <a:gd name="connsiteY18" fmla="*/ 442781 h 543777"/>
              <a:gd name="connsiteX19" fmla="*/ 369461 w 609262"/>
              <a:gd name="connsiteY19" fmla="*/ 448969 h 543777"/>
              <a:gd name="connsiteX20" fmla="*/ 409250 w 609262"/>
              <a:gd name="connsiteY20" fmla="*/ 448969 h 543777"/>
              <a:gd name="connsiteX21" fmla="*/ 415493 w 609262"/>
              <a:gd name="connsiteY21" fmla="*/ 442781 h 543777"/>
              <a:gd name="connsiteX22" fmla="*/ 415493 w 609262"/>
              <a:gd name="connsiteY22" fmla="*/ 403006 h 543777"/>
              <a:gd name="connsiteX23" fmla="*/ 409250 w 609262"/>
              <a:gd name="connsiteY23" fmla="*/ 396819 h 543777"/>
              <a:gd name="connsiteX24" fmla="*/ 511096 w 609262"/>
              <a:gd name="connsiteY24" fmla="*/ 327364 h 543777"/>
              <a:gd name="connsiteX25" fmla="*/ 504900 w 609262"/>
              <a:gd name="connsiteY25" fmla="*/ 333552 h 543777"/>
              <a:gd name="connsiteX26" fmla="*/ 504900 w 609262"/>
              <a:gd name="connsiteY26" fmla="*/ 373280 h 543777"/>
              <a:gd name="connsiteX27" fmla="*/ 511096 w 609262"/>
              <a:gd name="connsiteY27" fmla="*/ 379514 h 543777"/>
              <a:gd name="connsiteX28" fmla="*/ 550884 w 609262"/>
              <a:gd name="connsiteY28" fmla="*/ 379514 h 543777"/>
              <a:gd name="connsiteX29" fmla="*/ 557127 w 609262"/>
              <a:gd name="connsiteY29" fmla="*/ 373280 h 543777"/>
              <a:gd name="connsiteX30" fmla="*/ 557127 w 609262"/>
              <a:gd name="connsiteY30" fmla="*/ 333552 h 543777"/>
              <a:gd name="connsiteX31" fmla="*/ 550884 w 609262"/>
              <a:gd name="connsiteY31" fmla="*/ 327364 h 543777"/>
              <a:gd name="connsiteX32" fmla="*/ 440279 w 609262"/>
              <a:gd name="connsiteY32" fmla="*/ 327364 h 543777"/>
              <a:gd name="connsiteX33" fmla="*/ 434082 w 609262"/>
              <a:gd name="connsiteY33" fmla="*/ 333552 h 543777"/>
              <a:gd name="connsiteX34" fmla="*/ 434082 w 609262"/>
              <a:gd name="connsiteY34" fmla="*/ 373280 h 543777"/>
              <a:gd name="connsiteX35" fmla="*/ 440279 w 609262"/>
              <a:gd name="connsiteY35" fmla="*/ 379514 h 543777"/>
              <a:gd name="connsiteX36" fmla="*/ 480067 w 609262"/>
              <a:gd name="connsiteY36" fmla="*/ 379514 h 543777"/>
              <a:gd name="connsiteX37" fmla="*/ 486310 w 609262"/>
              <a:gd name="connsiteY37" fmla="*/ 373280 h 543777"/>
              <a:gd name="connsiteX38" fmla="*/ 486310 w 609262"/>
              <a:gd name="connsiteY38" fmla="*/ 333552 h 543777"/>
              <a:gd name="connsiteX39" fmla="*/ 480067 w 609262"/>
              <a:gd name="connsiteY39" fmla="*/ 327364 h 543777"/>
              <a:gd name="connsiteX40" fmla="*/ 369461 w 609262"/>
              <a:gd name="connsiteY40" fmla="*/ 327364 h 543777"/>
              <a:gd name="connsiteX41" fmla="*/ 363265 w 609262"/>
              <a:gd name="connsiteY41" fmla="*/ 333552 h 543777"/>
              <a:gd name="connsiteX42" fmla="*/ 363265 w 609262"/>
              <a:gd name="connsiteY42" fmla="*/ 373280 h 543777"/>
              <a:gd name="connsiteX43" fmla="*/ 369461 w 609262"/>
              <a:gd name="connsiteY43" fmla="*/ 379514 h 543777"/>
              <a:gd name="connsiteX44" fmla="*/ 409250 w 609262"/>
              <a:gd name="connsiteY44" fmla="*/ 379514 h 543777"/>
              <a:gd name="connsiteX45" fmla="*/ 415493 w 609262"/>
              <a:gd name="connsiteY45" fmla="*/ 373280 h 543777"/>
              <a:gd name="connsiteX46" fmla="*/ 415493 w 609262"/>
              <a:gd name="connsiteY46" fmla="*/ 333552 h 543777"/>
              <a:gd name="connsiteX47" fmla="*/ 409250 w 609262"/>
              <a:gd name="connsiteY47" fmla="*/ 327364 h 543777"/>
              <a:gd name="connsiteX48" fmla="*/ 511096 w 609262"/>
              <a:gd name="connsiteY48" fmla="*/ 257863 h 543777"/>
              <a:gd name="connsiteX49" fmla="*/ 504900 w 609262"/>
              <a:gd name="connsiteY49" fmla="*/ 264097 h 543777"/>
              <a:gd name="connsiteX50" fmla="*/ 504900 w 609262"/>
              <a:gd name="connsiteY50" fmla="*/ 303825 h 543777"/>
              <a:gd name="connsiteX51" fmla="*/ 511096 w 609262"/>
              <a:gd name="connsiteY51" fmla="*/ 310012 h 543777"/>
              <a:gd name="connsiteX52" fmla="*/ 550884 w 609262"/>
              <a:gd name="connsiteY52" fmla="*/ 310012 h 543777"/>
              <a:gd name="connsiteX53" fmla="*/ 557127 w 609262"/>
              <a:gd name="connsiteY53" fmla="*/ 303825 h 543777"/>
              <a:gd name="connsiteX54" fmla="*/ 557127 w 609262"/>
              <a:gd name="connsiteY54" fmla="*/ 264097 h 543777"/>
              <a:gd name="connsiteX55" fmla="*/ 550884 w 609262"/>
              <a:gd name="connsiteY55" fmla="*/ 257863 h 543777"/>
              <a:gd name="connsiteX56" fmla="*/ 440279 w 609262"/>
              <a:gd name="connsiteY56" fmla="*/ 257863 h 543777"/>
              <a:gd name="connsiteX57" fmla="*/ 434082 w 609262"/>
              <a:gd name="connsiteY57" fmla="*/ 264097 h 543777"/>
              <a:gd name="connsiteX58" fmla="*/ 434082 w 609262"/>
              <a:gd name="connsiteY58" fmla="*/ 303825 h 543777"/>
              <a:gd name="connsiteX59" fmla="*/ 440279 w 609262"/>
              <a:gd name="connsiteY59" fmla="*/ 310012 h 543777"/>
              <a:gd name="connsiteX60" fmla="*/ 480067 w 609262"/>
              <a:gd name="connsiteY60" fmla="*/ 310012 h 543777"/>
              <a:gd name="connsiteX61" fmla="*/ 486310 w 609262"/>
              <a:gd name="connsiteY61" fmla="*/ 303825 h 543777"/>
              <a:gd name="connsiteX62" fmla="*/ 486310 w 609262"/>
              <a:gd name="connsiteY62" fmla="*/ 264097 h 543777"/>
              <a:gd name="connsiteX63" fmla="*/ 480067 w 609262"/>
              <a:gd name="connsiteY63" fmla="*/ 257863 h 543777"/>
              <a:gd name="connsiteX64" fmla="*/ 369461 w 609262"/>
              <a:gd name="connsiteY64" fmla="*/ 257863 h 543777"/>
              <a:gd name="connsiteX65" fmla="*/ 363265 w 609262"/>
              <a:gd name="connsiteY65" fmla="*/ 264097 h 543777"/>
              <a:gd name="connsiteX66" fmla="*/ 363265 w 609262"/>
              <a:gd name="connsiteY66" fmla="*/ 303825 h 543777"/>
              <a:gd name="connsiteX67" fmla="*/ 369461 w 609262"/>
              <a:gd name="connsiteY67" fmla="*/ 310012 h 543777"/>
              <a:gd name="connsiteX68" fmla="*/ 409250 w 609262"/>
              <a:gd name="connsiteY68" fmla="*/ 310012 h 543777"/>
              <a:gd name="connsiteX69" fmla="*/ 415493 w 609262"/>
              <a:gd name="connsiteY69" fmla="*/ 303825 h 543777"/>
              <a:gd name="connsiteX70" fmla="*/ 415493 w 609262"/>
              <a:gd name="connsiteY70" fmla="*/ 264097 h 543777"/>
              <a:gd name="connsiteX71" fmla="*/ 409250 w 609262"/>
              <a:gd name="connsiteY71" fmla="*/ 257863 h 543777"/>
              <a:gd name="connsiteX72" fmla="*/ 523696 w 609262"/>
              <a:gd name="connsiteY72" fmla="*/ 172862 h 543777"/>
              <a:gd name="connsiteX73" fmla="*/ 517500 w 609262"/>
              <a:gd name="connsiteY73" fmla="*/ 179053 h 543777"/>
              <a:gd name="connsiteX74" fmla="*/ 517500 w 609262"/>
              <a:gd name="connsiteY74" fmla="*/ 186547 h 543777"/>
              <a:gd name="connsiteX75" fmla="*/ 523696 w 609262"/>
              <a:gd name="connsiteY75" fmla="*/ 192738 h 543777"/>
              <a:gd name="connsiteX76" fmla="*/ 531196 w 609262"/>
              <a:gd name="connsiteY76" fmla="*/ 192738 h 543777"/>
              <a:gd name="connsiteX77" fmla="*/ 537391 w 609262"/>
              <a:gd name="connsiteY77" fmla="*/ 186547 h 543777"/>
              <a:gd name="connsiteX78" fmla="*/ 537391 w 609262"/>
              <a:gd name="connsiteY78" fmla="*/ 179053 h 543777"/>
              <a:gd name="connsiteX79" fmla="*/ 531196 w 609262"/>
              <a:gd name="connsiteY79" fmla="*/ 172862 h 543777"/>
              <a:gd name="connsiteX80" fmla="*/ 455360 w 609262"/>
              <a:gd name="connsiteY80" fmla="*/ 172862 h 543777"/>
              <a:gd name="connsiteX81" fmla="*/ 449164 w 609262"/>
              <a:gd name="connsiteY81" fmla="*/ 179053 h 543777"/>
              <a:gd name="connsiteX82" fmla="*/ 449164 w 609262"/>
              <a:gd name="connsiteY82" fmla="*/ 186547 h 543777"/>
              <a:gd name="connsiteX83" fmla="*/ 455360 w 609262"/>
              <a:gd name="connsiteY83" fmla="*/ 192738 h 543777"/>
              <a:gd name="connsiteX84" fmla="*/ 462859 w 609262"/>
              <a:gd name="connsiteY84" fmla="*/ 192738 h 543777"/>
              <a:gd name="connsiteX85" fmla="*/ 469101 w 609262"/>
              <a:gd name="connsiteY85" fmla="*/ 186547 h 543777"/>
              <a:gd name="connsiteX86" fmla="*/ 469101 w 609262"/>
              <a:gd name="connsiteY86" fmla="*/ 179053 h 543777"/>
              <a:gd name="connsiteX87" fmla="*/ 462859 w 609262"/>
              <a:gd name="connsiteY87" fmla="*/ 172862 h 543777"/>
              <a:gd name="connsiteX88" fmla="*/ 389119 w 609262"/>
              <a:gd name="connsiteY88" fmla="*/ 172862 h 543777"/>
              <a:gd name="connsiteX89" fmla="*/ 382924 w 609262"/>
              <a:gd name="connsiteY89" fmla="*/ 179053 h 543777"/>
              <a:gd name="connsiteX90" fmla="*/ 382924 w 609262"/>
              <a:gd name="connsiteY90" fmla="*/ 186547 h 543777"/>
              <a:gd name="connsiteX91" fmla="*/ 389119 w 609262"/>
              <a:gd name="connsiteY91" fmla="*/ 192738 h 543777"/>
              <a:gd name="connsiteX92" fmla="*/ 396619 w 609262"/>
              <a:gd name="connsiteY92" fmla="*/ 192738 h 543777"/>
              <a:gd name="connsiteX93" fmla="*/ 402861 w 609262"/>
              <a:gd name="connsiteY93" fmla="*/ 186547 h 543777"/>
              <a:gd name="connsiteX94" fmla="*/ 402861 w 609262"/>
              <a:gd name="connsiteY94" fmla="*/ 179053 h 543777"/>
              <a:gd name="connsiteX95" fmla="*/ 396619 w 609262"/>
              <a:gd name="connsiteY95" fmla="*/ 172862 h 543777"/>
              <a:gd name="connsiteX96" fmla="*/ 366573 w 609262"/>
              <a:gd name="connsiteY96" fmla="*/ 157361 h 543777"/>
              <a:gd name="connsiteX97" fmla="*/ 553742 w 609262"/>
              <a:gd name="connsiteY97" fmla="*/ 157361 h 543777"/>
              <a:gd name="connsiteX98" fmla="*/ 559937 w 609262"/>
              <a:gd name="connsiteY98" fmla="*/ 163552 h 543777"/>
              <a:gd name="connsiteX99" fmla="*/ 559937 w 609262"/>
              <a:gd name="connsiteY99" fmla="*/ 202048 h 543777"/>
              <a:gd name="connsiteX100" fmla="*/ 553742 w 609262"/>
              <a:gd name="connsiteY100" fmla="*/ 208239 h 543777"/>
              <a:gd name="connsiteX101" fmla="*/ 366573 w 609262"/>
              <a:gd name="connsiteY101" fmla="*/ 208239 h 543777"/>
              <a:gd name="connsiteX102" fmla="*/ 360378 w 609262"/>
              <a:gd name="connsiteY102" fmla="*/ 202048 h 543777"/>
              <a:gd name="connsiteX103" fmla="*/ 360378 w 609262"/>
              <a:gd name="connsiteY103" fmla="*/ 163552 h 543777"/>
              <a:gd name="connsiteX104" fmla="*/ 366573 w 609262"/>
              <a:gd name="connsiteY104" fmla="*/ 157361 h 543777"/>
              <a:gd name="connsiteX105" fmla="*/ 29958 w 609262"/>
              <a:gd name="connsiteY105" fmla="*/ 0 h 543777"/>
              <a:gd name="connsiteX106" fmla="*/ 314298 w 609262"/>
              <a:gd name="connsiteY106" fmla="*/ 0 h 543777"/>
              <a:gd name="connsiteX107" fmla="*/ 320542 w 609262"/>
              <a:gd name="connsiteY107" fmla="*/ 6187 h 543777"/>
              <a:gd name="connsiteX108" fmla="*/ 320542 w 609262"/>
              <a:gd name="connsiteY108" fmla="*/ 79410 h 543777"/>
              <a:gd name="connsiteX109" fmla="*/ 314298 w 609262"/>
              <a:gd name="connsiteY109" fmla="*/ 85597 h 543777"/>
              <a:gd name="connsiteX110" fmla="*/ 83536 w 609262"/>
              <a:gd name="connsiteY110" fmla="*/ 85597 h 543777"/>
              <a:gd name="connsiteX111" fmla="*/ 77340 w 609262"/>
              <a:gd name="connsiteY111" fmla="*/ 91831 h 543777"/>
              <a:gd name="connsiteX112" fmla="*/ 77340 w 609262"/>
              <a:gd name="connsiteY112" fmla="*/ 140538 h 543777"/>
              <a:gd name="connsiteX113" fmla="*/ 83536 w 609262"/>
              <a:gd name="connsiteY113" fmla="*/ 146725 h 543777"/>
              <a:gd name="connsiteX114" fmla="*/ 314298 w 609262"/>
              <a:gd name="connsiteY114" fmla="*/ 146725 h 543777"/>
              <a:gd name="connsiteX115" fmla="*/ 320542 w 609262"/>
              <a:gd name="connsiteY115" fmla="*/ 152959 h 543777"/>
              <a:gd name="connsiteX116" fmla="*/ 320542 w 609262"/>
              <a:gd name="connsiteY116" fmla="*/ 155657 h 543777"/>
              <a:gd name="connsiteX117" fmla="*/ 314298 w 609262"/>
              <a:gd name="connsiteY117" fmla="*/ 161845 h 543777"/>
              <a:gd name="connsiteX118" fmla="*/ 83536 w 609262"/>
              <a:gd name="connsiteY118" fmla="*/ 161845 h 543777"/>
              <a:gd name="connsiteX119" fmla="*/ 77340 w 609262"/>
              <a:gd name="connsiteY119" fmla="*/ 168032 h 543777"/>
              <a:gd name="connsiteX120" fmla="*/ 77340 w 609262"/>
              <a:gd name="connsiteY120" fmla="*/ 216785 h 543777"/>
              <a:gd name="connsiteX121" fmla="*/ 83536 w 609262"/>
              <a:gd name="connsiteY121" fmla="*/ 222973 h 543777"/>
              <a:gd name="connsiteX122" fmla="*/ 314298 w 609262"/>
              <a:gd name="connsiteY122" fmla="*/ 222973 h 543777"/>
              <a:gd name="connsiteX123" fmla="*/ 320542 w 609262"/>
              <a:gd name="connsiteY123" fmla="*/ 229160 h 543777"/>
              <a:gd name="connsiteX124" fmla="*/ 320542 w 609262"/>
              <a:gd name="connsiteY124" fmla="*/ 231858 h 543777"/>
              <a:gd name="connsiteX125" fmla="*/ 314298 w 609262"/>
              <a:gd name="connsiteY125" fmla="*/ 238092 h 543777"/>
              <a:gd name="connsiteX126" fmla="*/ 83536 w 609262"/>
              <a:gd name="connsiteY126" fmla="*/ 238092 h 543777"/>
              <a:gd name="connsiteX127" fmla="*/ 77340 w 609262"/>
              <a:gd name="connsiteY127" fmla="*/ 244279 h 543777"/>
              <a:gd name="connsiteX128" fmla="*/ 77340 w 609262"/>
              <a:gd name="connsiteY128" fmla="*/ 293032 h 543777"/>
              <a:gd name="connsiteX129" fmla="*/ 83536 w 609262"/>
              <a:gd name="connsiteY129" fmla="*/ 299219 h 543777"/>
              <a:gd name="connsiteX130" fmla="*/ 314298 w 609262"/>
              <a:gd name="connsiteY130" fmla="*/ 299219 h 543777"/>
              <a:gd name="connsiteX131" fmla="*/ 320542 w 609262"/>
              <a:gd name="connsiteY131" fmla="*/ 305407 h 543777"/>
              <a:gd name="connsiteX132" fmla="*/ 320542 w 609262"/>
              <a:gd name="connsiteY132" fmla="*/ 308105 h 543777"/>
              <a:gd name="connsiteX133" fmla="*/ 314298 w 609262"/>
              <a:gd name="connsiteY133" fmla="*/ 314292 h 543777"/>
              <a:gd name="connsiteX134" fmla="*/ 83536 w 609262"/>
              <a:gd name="connsiteY134" fmla="*/ 314292 h 543777"/>
              <a:gd name="connsiteX135" fmla="*/ 77340 w 609262"/>
              <a:gd name="connsiteY135" fmla="*/ 320526 h 543777"/>
              <a:gd name="connsiteX136" fmla="*/ 77340 w 609262"/>
              <a:gd name="connsiteY136" fmla="*/ 369233 h 543777"/>
              <a:gd name="connsiteX137" fmla="*/ 83536 w 609262"/>
              <a:gd name="connsiteY137" fmla="*/ 375466 h 543777"/>
              <a:gd name="connsiteX138" fmla="*/ 314298 w 609262"/>
              <a:gd name="connsiteY138" fmla="*/ 375466 h 543777"/>
              <a:gd name="connsiteX139" fmla="*/ 320542 w 609262"/>
              <a:gd name="connsiteY139" fmla="*/ 381654 h 543777"/>
              <a:gd name="connsiteX140" fmla="*/ 320542 w 609262"/>
              <a:gd name="connsiteY140" fmla="*/ 384352 h 543777"/>
              <a:gd name="connsiteX141" fmla="*/ 314298 w 609262"/>
              <a:gd name="connsiteY141" fmla="*/ 390539 h 543777"/>
              <a:gd name="connsiteX142" fmla="*/ 83536 w 609262"/>
              <a:gd name="connsiteY142" fmla="*/ 390539 h 543777"/>
              <a:gd name="connsiteX143" fmla="*/ 77340 w 609262"/>
              <a:gd name="connsiteY143" fmla="*/ 396773 h 543777"/>
              <a:gd name="connsiteX144" fmla="*/ 77340 w 609262"/>
              <a:gd name="connsiteY144" fmla="*/ 447759 h 543777"/>
              <a:gd name="connsiteX145" fmla="*/ 83536 w 609262"/>
              <a:gd name="connsiteY145" fmla="*/ 453946 h 543777"/>
              <a:gd name="connsiteX146" fmla="*/ 314298 w 609262"/>
              <a:gd name="connsiteY146" fmla="*/ 453946 h 543777"/>
              <a:gd name="connsiteX147" fmla="*/ 320542 w 609262"/>
              <a:gd name="connsiteY147" fmla="*/ 460134 h 543777"/>
              <a:gd name="connsiteX148" fmla="*/ 320542 w 609262"/>
              <a:gd name="connsiteY148" fmla="*/ 515400 h 543777"/>
              <a:gd name="connsiteX149" fmla="*/ 336895 w 609262"/>
              <a:gd name="connsiteY149" fmla="*/ 515400 h 543777"/>
              <a:gd name="connsiteX150" fmla="*/ 336895 w 609262"/>
              <a:gd name="connsiteY150" fmla="*/ 229113 h 543777"/>
              <a:gd name="connsiteX151" fmla="*/ 343091 w 609262"/>
              <a:gd name="connsiteY151" fmla="*/ 222926 h 543777"/>
              <a:gd name="connsiteX152" fmla="*/ 577254 w 609262"/>
              <a:gd name="connsiteY152" fmla="*/ 222926 h 543777"/>
              <a:gd name="connsiteX153" fmla="*/ 583451 w 609262"/>
              <a:gd name="connsiteY153" fmla="*/ 229113 h 543777"/>
              <a:gd name="connsiteX154" fmla="*/ 583451 w 609262"/>
              <a:gd name="connsiteY154" fmla="*/ 515400 h 543777"/>
              <a:gd name="connsiteX155" fmla="*/ 603019 w 609262"/>
              <a:gd name="connsiteY155" fmla="*/ 515400 h 543777"/>
              <a:gd name="connsiteX156" fmla="*/ 609262 w 609262"/>
              <a:gd name="connsiteY156" fmla="*/ 521587 h 543777"/>
              <a:gd name="connsiteX157" fmla="*/ 609262 w 609262"/>
              <a:gd name="connsiteY157" fmla="*/ 537590 h 543777"/>
              <a:gd name="connsiteX158" fmla="*/ 603019 w 609262"/>
              <a:gd name="connsiteY158" fmla="*/ 543777 h 543777"/>
              <a:gd name="connsiteX159" fmla="*/ 6197 w 609262"/>
              <a:gd name="connsiteY159" fmla="*/ 543777 h 543777"/>
              <a:gd name="connsiteX160" fmla="*/ 0 w 609262"/>
              <a:gd name="connsiteY160" fmla="*/ 537590 h 543777"/>
              <a:gd name="connsiteX161" fmla="*/ 0 w 609262"/>
              <a:gd name="connsiteY161" fmla="*/ 521587 h 543777"/>
              <a:gd name="connsiteX162" fmla="*/ 6197 w 609262"/>
              <a:gd name="connsiteY162" fmla="*/ 515400 h 543777"/>
              <a:gd name="connsiteX163" fmla="*/ 23761 w 609262"/>
              <a:gd name="connsiteY163" fmla="*/ 515400 h 543777"/>
              <a:gd name="connsiteX164" fmla="*/ 23761 w 609262"/>
              <a:gd name="connsiteY164" fmla="*/ 6187 h 543777"/>
              <a:gd name="connsiteX165" fmla="*/ 29958 w 609262"/>
              <a:gd name="connsiteY165" fmla="*/ 0 h 543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609262" h="543777">
                <a:moveTo>
                  <a:pt x="511096" y="396819"/>
                </a:moveTo>
                <a:cubicBezTo>
                  <a:pt x="507648" y="396819"/>
                  <a:pt x="504900" y="399611"/>
                  <a:pt x="504900" y="403006"/>
                </a:cubicBezTo>
                <a:lnTo>
                  <a:pt x="504900" y="442781"/>
                </a:lnTo>
                <a:cubicBezTo>
                  <a:pt x="504900" y="446177"/>
                  <a:pt x="507648" y="448969"/>
                  <a:pt x="511096" y="448969"/>
                </a:cubicBezTo>
                <a:lnTo>
                  <a:pt x="550884" y="448969"/>
                </a:lnTo>
                <a:cubicBezTo>
                  <a:pt x="554332" y="448969"/>
                  <a:pt x="557127" y="446177"/>
                  <a:pt x="557127" y="442781"/>
                </a:cubicBezTo>
                <a:lnTo>
                  <a:pt x="557127" y="403006"/>
                </a:lnTo>
                <a:cubicBezTo>
                  <a:pt x="557127" y="399611"/>
                  <a:pt x="554332" y="396819"/>
                  <a:pt x="550884" y="396819"/>
                </a:cubicBezTo>
                <a:close/>
                <a:moveTo>
                  <a:pt x="440279" y="396819"/>
                </a:moveTo>
                <a:cubicBezTo>
                  <a:pt x="436831" y="396819"/>
                  <a:pt x="434082" y="399611"/>
                  <a:pt x="434082" y="403006"/>
                </a:cubicBezTo>
                <a:lnTo>
                  <a:pt x="434082" y="442781"/>
                </a:lnTo>
                <a:cubicBezTo>
                  <a:pt x="434082" y="446177"/>
                  <a:pt x="436831" y="448969"/>
                  <a:pt x="440279" y="448969"/>
                </a:cubicBezTo>
                <a:lnTo>
                  <a:pt x="480067" y="448969"/>
                </a:lnTo>
                <a:cubicBezTo>
                  <a:pt x="483515" y="448969"/>
                  <a:pt x="486310" y="446177"/>
                  <a:pt x="486310" y="442781"/>
                </a:cubicBezTo>
                <a:lnTo>
                  <a:pt x="486310" y="403006"/>
                </a:lnTo>
                <a:cubicBezTo>
                  <a:pt x="486310" y="399611"/>
                  <a:pt x="483515" y="396819"/>
                  <a:pt x="480067" y="396819"/>
                </a:cubicBezTo>
                <a:close/>
                <a:moveTo>
                  <a:pt x="369461" y="396819"/>
                </a:moveTo>
                <a:cubicBezTo>
                  <a:pt x="366014" y="396819"/>
                  <a:pt x="363265" y="399611"/>
                  <a:pt x="363265" y="403006"/>
                </a:cubicBezTo>
                <a:lnTo>
                  <a:pt x="363265" y="442781"/>
                </a:lnTo>
                <a:cubicBezTo>
                  <a:pt x="363265" y="446177"/>
                  <a:pt x="366014" y="448969"/>
                  <a:pt x="369461" y="448969"/>
                </a:cubicBezTo>
                <a:lnTo>
                  <a:pt x="409250" y="448969"/>
                </a:lnTo>
                <a:cubicBezTo>
                  <a:pt x="412697" y="448969"/>
                  <a:pt x="415493" y="446177"/>
                  <a:pt x="415493" y="442781"/>
                </a:cubicBezTo>
                <a:lnTo>
                  <a:pt x="415493" y="403006"/>
                </a:lnTo>
                <a:cubicBezTo>
                  <a:pt x="415493" y="399611"/>
                  <a:pt x="412697" y="396819"/>
                  <a:pt x="409250" y="396819"/>
                </a:cubicBezTo>
                <a:close/>
                <a:moveTo>
                  <a:pt x="511096" y="327364"/>
                </a:moveTo>
                <a:cubicBezTo>
                  <a:pt x="507648" y="327364"/>
                  <a:pt x="504900" y="330109"/>
                  <a:pt x="504900" y="333552"/>
                </a:cubicBezTo>
                <a:lnTo>
                  <a:pt x="504900" y="373280"/>
                </a:lnTo>
                <a:cubicBezTo>
                  <a:pt x="504900" y="376722"/>
                  <a:pt x="507648" y="379514"/>
                  <a:pt x="511096" y="379514"/>
                </a:cubicBezTo>
                <a:lnTo>
                  <a:pt x="550884" y="379514"/>
                </a:lnTo>
                <a:cubicBezTo>
                  <a:pt x="554332" y="379514"/>
                  <a:pt x="557127" y="376722"/>
                  <a:pt x="557127" y="373280"/>
                </a:cubicBezTo>
                <a:lnTo>
                  <a:pt x="557127" y="333552"/>
                </a:lnTo>
                <a:cubicBezTo>
                  <a:pt x="557127" y="330109"/>
                  <a:pt x="554332" y="327364"/>
                  <a:pt x="550884" y="327364"/>
                </a:cubicBezTo>
                <a:close/>
                <a:moveTo>
                  <a:pt x="440279" y="327364"/>
                </a:moveTo>
                <a:cubicBezTo>
                  <a:pt x="436831" y="327364"/>
                  <a:pt x="434082" y="330109"/>
                  <a:pt x="434082" y="333552"/>
                </a:cubicBezTo>
                <a:lnTo>
                  <a:pt x="434082" y="373280"/>
                </a:lnTo>
                <a:cubicBezTo>
                  <a:pt x="434082" y="376722"/>
                  <a:pt x="436831" y="379514"/>
                  <a:pt x="440279" y="379514"/>
                </a:cubicBezTo>
                <a:lnTo>
                  <a:pt x="480067" y="379514"/>
                </a:lnTo>
                <a:cubicBezTo>
                  <a:pt x="483515" y="379514"/>
                  <a:pt x="486310" y="376722"/>
                  <a:pt x="486310" y="373280"/>
                </a:cubicBezTo>
                <a:lnTo>
                  <a:pt x="486310" y="333552"/>
                </a:lnTo>
                <a:cubicBezTo>
                  <a:pt x="486310" y="330109"/>
                  <a:pt x="483515" y="327364"/>
                  <a:pt x="480067" y="327364"/>
                </a:cubicBezTo>
                <a:close/>
                <a:moveTo>
                  <a:pt x="369461" y="327364"/>
                </a:moveTo>
                <a:cubicBezTo>
                  <a:pt x="366014" y="327364"/>
                  <a:pt x="363265" y="330109"/>
                  <a:pt x="363265" y="333552"/>
                </a:cubicBezTo>
                <a:lnTo>
                  <a:pt x="363265" y="373280"/>
                </a:lnTo>
                <a:cubicBezTo>
                  <a:pt x="363265" y="376722"/>
                  <a:pt x="366014" y="379514"/>
                  <a:pt x="369461" y="379514"/>
                </a:cubicBezTo>
                <a:lnTo>
                  <a:pt x="409250" y="379514"/>
                </a:lnTo>
                <a:cubicBezTo>
                  <a:pt x="412697" y="379514"/>
                  <a:pt x="415493" y="376722"/>
                  <a:pt x="415493" y="373280"/>
                </a:cubicBezTo>
                <a:lnTo>
                  <a:pt x="415493" y="333552"/>
                </a:lnTo>
                <a:cubicBezTo>
                  <a:pt x="415493" y="330109"/>
                  <a:pt x="412697" y="327364"/>
                  <a:pt x="409250" y="327364"/>
                </a:cubicBezTo>
                <a:close/>
                <a:moveTo>
                  <a:pt x="511096" y="257863"/>
                </a:moveTo>
                <a:cubicBezTo>
                  <a:pt x="507648" y="257863"/>
                  <a:pt x="504900" y="260654"/>
                  <a:pt x="504900" y="264097"/>
                </a:cubicBezTo>
                <a:lnTo>
                  <a:pt x="504900" y="303825"/>
                </a:lnTo>
                <a:cubicBezTo>
                  <a:pt x="504900" y="307268"/>
                  <a:pt x="507648" y="310012"/>
                  <a:pt x="511096" y="310012"/>
                </a:cubicBezTo>
                <a:lnTo>
                  <a:pt x="550884" y="310012"/>
                </a:lnTo>
                <a:cubicBezTo>
                  <a:pt x="554332" y="310012"/>
                  <a:pt x="557127" y="307268"/>
                  <a:pt x="557127" y="303825"/>
                </a:cubicBezTo>
                <a:lnTo>
                  <a:pt x="557127" y="264097"/>
                </a:lnTo>
                <a:cubicBezTo>
                  <a:pt x="557127" y="260654"/>
                  <a:pt x="554332" y="257863"/>
                  <a:pt x="550884" y="257863"/>
                </a:cubicBezTo>
                <a:close/>
                <a:moveTo>
                  <a:pt x="440279" y="257863"/>
                </a:moveTo>
                <a:cubicBezTo>
                  <a:pt x="436831" y="257863"/>
                  <a:pt x="434082" y="260654"/>
                  <a:pt x="434082" y="264097"/>
                </a:cubicBezTo>
                <a:lnTo>
                  <a:pt x="434082" y="303825"/>
                </a:lnTo>
                <a:cubicBezTo>
                  <a:pt x="434082" y="307268"/>
                  <a:pt x="436831" y="310012"/>
                  <a:pt x="440279" y="310012"/>
                </a:cubicBezTo>
                <a:lnTo>
                  <a:pt x="480067" y="310012"/>
                </a:lnTo>
                <a:cubicBezTo>
                  <a:pt x="483515" y="310012"/>
                  <a:pt x="486310" y="307268"/>
                  <a:pt x="486310" y="303825"/>
                </a:cubicBezTo>
                <a:lnTo>
                  <a:pt x="486310" y="264097"/>
                </a:lnTo>
                <a:cubicBezTo>
                  <a:pt x="486310" y="260654"/>
                  <a:pt x="483515" y="257863"/>
                  <a:pt x="480067" y="257863"/>
                </a:cubicBezTo>
                <a:close/>
                <a:moveTo>
                  <a:pt x="369461" y="257863"/>
                </a:moveTo>
                <a:cubicBezTo>
                  <a:pt x="366014" y="257863"/>
                  <a:pt x="363265" y="260654"/>
                  <a:pt x="363265" y="264097"/>
                </a:cubicBezTo>
                <a:lnTo>
                  <a:pt x="363265" y="303825"/>
                </a:lnTo>
                <a:cubicBezTo>
                  <a:pt x="363265" y="307268"/>
                  <a:pt x="366014" y="310012"/>
                  <a:pt x="369461" y="310012"/>
                </a:cubicBezTo>
                <a:lnTo>
                  <a:pt x="409250" y="310012"/>
                </a:lnTo>
                <a:cubicBezTo>
                  <a:pt x="412697" y="310012"/>
                  <a:pt x="415493" y="307268"/>
                  <a:pt x="415493" y="303825"/>
                </a:cubicBezTo>
                <a:lnTo>
                  <a:pt x="415493" y="264097"/>
                </a:lnTo>
                <a:cubicBezTo>
                  <a:pt x="415493" y="260654"/>
                  <a:pt x="412697" y="257863"/>
                  <a:pt x="409250" y="257863"/>
                </a:cubicBezTo>
                <a:close/>
                <a:moveTo>
                  <a:pt x="523696" y="172862"/>
                </a:moveTo>
                <a:cubicBezTo>
                  <a:pt x="520249" y="172862"/>
                  <a:pt x="517500" y="175608"/>
                  <a:pt x="517500" y="179053"/>
                </a:cubicBezTo>
                <a:lnTo>
                  <a:pt x="517500" y="186547"/>
                </a:lnTo>
                <a:cubicBezTo>
                  <a:pt x="517500" y="189992"/>
                  <a:pt x="520249" y="192738"/>
                  <a:pt x="523696" y="192738"/>
                </a:cubicBezTo>
                <a:lnTo>
                  <a:pt x="531196" y="192738"/>
                </a:lnTo>
                <a:cubicBezTo>
                  <a:pt x="534643" y="192738"/>
                  <a:pt x="537391" y="189992"/>
                  <a:pt x="537391" y="186547"/>
                </a:cubicBezTo>
                <a:lnTo>
                  <a:pt x="537391" y="179053"/>
                </a:lnTo>
                <a:cubicBezTo>
                  <a:pt x="537391" y="175608"/>
                  <a:pt x="534643" y="172862"/>
                  <a:pt x="531196" y="172862"/>
                </a:cubicBezTo>
                <a:close/>
                <a:moveTo>
                  <a:pt x="455360" y="172862"/>
                </a:moveTo>
                <a:cubicBezTo>
                  <a:pt x="451959" y="172862"/>
                  <a:pt x="449164" y="175608"/>
                  <a:pt x="449164" y="179053"/>
                </a:cubicBezTo>
                <a:lnTo>
                  <a:pt x="449164" y="186547"/>
                </a:lnTo>
                <a:cubicBezTo>
                  <a:pt x="449164" y="189992"/>
                  <a:pt x="451959" y="192738"/>
                  <a:pt x="455360" y="192738"/>
                </a:cubicBezTo>
                <a:lnTo>
                  <a:pt x="462859" y="192738"/>
                </a:lnTo>
                <a:cubicBezTo>
                  <a:pt x="466306" y="192738"/>
                  <a:pt x="469101" y="189992"/>
                  <a:pt x="469101" y="186547"/>
                </a:cubicBezTo>
                <a:lnTo>
                  <a:pt x="469101" y="179053"/>
                </a:lnTo>
                <a:cubicBezTo>
                  <a:pt x="469101" y="175608"/>
                  <a:pt x="466306" y="172862"/>
                  <a:pt x="462859" y="172862"/>
                </a:cubicBezTo>
                <a:close/>
                <a:moveTo>
                  <a:pt x="389119" y="172862"/>
                </a:moveTo>
                <a:cubicBezTo>
                  <a:pt x="385672" y="172862"/>
                  <a:pt x="382924" y="175608"/>
                  <a:pt x="382924" y="179053"/>
                </a:cubicBezTo>
                <a:lnTo>
                  <a:pt x="382924" y="186547"/>
                </a:lnTo>
                <a:cubicBezTo>
                  <a:pt x="382924" y="189992"/>
                  <a:pt x="385672" y="192738"/>
                  <a:pt x="389119" y="192738"/>
                </a:cubicBezTo>
                <a:lnTo>
                  <a:pt x="396619" y="192738"/>
                </a:lnTo>
                <a:cubicBezTo>
                  <a:pt x="400066" y="192738"/>
                  <a:pt x="402861" y="189992"/>
                  <a:pt x="402861" y="186547"/>
                </a:cubicBezTo>
                <a:lnTo>
                  <a:pt x="402861" y="179053"/>
                </a:lnTo>
                <a:cubicBezTo>
                  <a:pt x="402861" y="175608"/>
                  <a:pt x="400066" y="172862"/>
                  <a:pt x="396619" y="172862"/>
                </a:cubicBezTo>
                <a:close/>
                <a:moveTo>
                  <a:pt x="366573" y="157361"/>
                </a:moveTo>
                <a:lnTo>
                  <a:pt x="553742" y="157361"/>
                </a:lnTo>
                <a:cubicBezTo>
                  <a:pt x="557189" y="157361"/>
                  <a:pt x="559937" y="160154"/>
                  <a:pt x="559937" y="163552"/>
                </a:cubicBezTo>
                <a:lnTo>
                  <a:pt x="559937" y="202048"/>
                </a:lnTo>
                <a:cubicBezTo>
                  <a:pt x="559937" y="205493"/>
                  <a:pt x="557189" y="208239"/>
                  <a:pt x="553742" y="208239"/>
                </a:cubicBezTo>
                <a:lnTo>
                  <a:pt x="366573" y="208239"/>
                </a:lnTo>
                <a:cubicBezTo>
                  <a:pt x="363173" y="208239"/>
                  <a:pt x="360378" y="205493"/>
                  <a:pt x="360378" y="202048"/>
                </a:cubicBezTo>
                <a:lnTo>
                  <a:pt x="360378" y="163552"/>
                </a:lnTo>
                <a:cubicBezTo>
                  <a:pt x="360378" y="160154"/>
                  <a:pt x="363173" y="157361"/>
                  <a:pt x="366573" y="157361"/>
                </a:cubicBezTo>
                <a:close/>
                <a:moveTo>
                  <a:pt x="29958" y="0"/>
                </a:moveTo>
                <a:lnTo>
                  <a:pt x="314298" y="0"/>
                </a:lnTo>
                <a:cubicBezTo>
                  <a:pt x="317746" y="0"/>
                  <a:pt x="320542" y="2744"/>
                  <a:pt x="320542" y="6187"/>
                </a:cubicBezTo>
                <a:lnTo>
                  <a:pt x="320542" y="79410"/>
                </a:lnTo>
                <a:cubicBezTo>
                  <a:pt x="320542" y="82853"/>
                  <a:pt x="317746" y="85597"/>
                  <a:pt x="314298" y="85597"/>
                </a:cubicBezTo>
                <a:lnTo>
                  <a:pt x="83536" y="85597"/>
                </a:lnTo>
                <a:cubicBezTo>
                  <a:pt x="80089" y="85597"/>
                  <a:pt x="77340" y="88389"/>
                  <a:pt x="77340" y="91831"/>
                </a:cubicBezTo>
                <a:lnTo>
                  <a:pt x="77340" y="140538"/>
                </a:lnTo>
                <a:cubicBezTo>
                  <a:pt x="77340" y="143980"/>
                  <a:pt x="80089" y="146725"/>
                  <a:pt x="83536" y="146725"/>
                </a:cubicBezTo>
                <a:lnTo>
                  <a:pt x="314298" y="146725"/>
                </a:lnTo>
                <a:cubicBezTo>
                  <a:pt x="317746" y="146725"/>
                  <a:pt x="320542" y="149516"/>
                  <a:pt x="320542" y="152959"/>
                </a:cubicBezTo>
                <a:lnTo>
                  <a:pt x="320542" y="155657"/>
                </a:lnTo>
                <a:cubicBezTo>
                  <a:pt x="320542" y="159054"/>
                  <a:pt x="317746" y="161845"/>
                  <a:pt x="314298" y="161845"/>
                </a:cubicBezTo>
                <a:lnTo>
                  <a:pt x="83536" y="161845"/>
                </a:lnTo>
                <a:cubicBezTo>
                  <a:pt x="80089" y="161845"/>
                  <a:pt x="77340" y="164636"/>
                  <a:pt x="77340" y="168032"/>
                </a:cubicBezTo>
                <a:lnTo>
                  <a:pt x="77340" y="216785"/>
                </a:lnTo>
                <a:cubicBezTo>
                  <a:pt x="77340" y="220181"/>
                  <a:pt x="80089" y="222973"/>
                  <a:pt x="83536" y="222973"/>
                </a:cubicBezTo>
                <a:lnTo>
                  <a:pt x="314298" y="222973"/>
                </a:lnTo>
                <a:cubicBezTo>
                  <a:pt x="317746" y="222973"/>
                  <a:pt x="320542" y="225764"/>
                  <a:pt x="320542" y="229160"/>
                </a:cubicBezTo>
                <a:lnTo>
                  <a:pt x="320542" y="231858"/>
                </a:lnTo>
                <a:cubicBezTo>
                  <a:pt x="320542" y="235300"/>
                  <a:pt x="317746" y="238092"/>
                  <a:pt x="314298" y="238092"/>
                </a:cubicBezTo>
                <a:lnTo>
                  <a:pt x="83536" y="238092"/>
                </a:lnTo>
                <a:cubicBezTo>
                  <a:pt x="80089" y="238092"/>
                  <a:pt x="77340" y="240836"/>
                  <a:pt x="77340" y="244279"/>
                </a:cubicBezTo>
                <a:lnTo>
                  <a:pt x="77340" y="293032"/>
                </a:lnTo>
                <a:cubicBezTo>
                  <a:pt x="77340" y="296428"/>
                  <a:pt x="80089" y="299219"/>
                  <a:pt x="83536" y="299219"/>
                </a:cubicBezTo>
                <a:lnTo>
                  <a:pt x="314298" y="299219"/>
                </a:lnTo>
                <a:cubicBezTo>
                  <a:pt x="317746" y="299219"/>
                  <a:pt x="320542" y="302011"/>
                  <a:pt x="320542" y="305407"/>
                </a:cubicBezTo>
                <a:lnTo>
                  <a:pt x="320542" y="308105"/>
                </a:lnTo>
                <a:cubicBezTo>
                  <a:pt x="320542" y="311547"/>
                  <a:pt x="317746" y="314292"/>
                  <a:pt x="314298" y="314292"/>
                </a:cubicBezTo>
                <a:lnTo>
                  <a:pt x="83536" y="314292"/>
                </a:lnTo>
                <a:cubicBezTo>
                  <a:pt x="80089" y="314292"/>
                  <a:pt x="77340" y="317083"/>
                  <a:pt x="77340" y="320526"/>
                </a:cubicBezTo>
                <a:lnTo>
                  <a:pt x="77340" y="369233"/>
                </a:lnTo>
                <a:cubicBezTo>
                  <a:pt x="77340" y="372675"/>
                  <a:pt x="80089" y="375466"/>
                  <a:pt x="83536" y="375466"/>
                </a:cubicBezTo>
                <a:lnTo>
                  <a:pt x="314298" y="375466"/>
                </a:lnTo>
                <a:cubicBezTo>
                  <a:pt x="317746" y="375466"/>
                  <a:pt x="320542" y="378211"/>
                  <a:pt x="320542" y="381654"/>
                </a:cubicBezTo>
                <a:lnTo>
                  <a:pt x="320542" y="384352"/>
                </a:lnTo>
                <a:cubicBezTo>
                  <a:pt x="320542" y="387794"/>
                  <a:pt x="317746" y="390539"/>
                  <a:pt x="314298" y="390539"/>
                </a:cubicBezTo>
                <a:lnTo>
                  <a:pt x="83536" y="390539"/>
                </a:lnTo>
                <a:cubicBezTo>
                  <a:pt x="80089" y="390539"/>
                  <a:pt x="77340" y="393330"/>
                  <a:pt x="77340" y="396773"/>
                </a:cubicBezTo>
                <a:lnTo>
                  <a:pt x="77340" y="447759"/>
                </a:lnTo>
                <a:cubicBezTo>
                  <a:pt x="77340" y="451155"/>
                  <a:pt x="80089" y="453946"/>
                  <a:pt x="83536" y="453946"/>
                </a:cubicBezTo>
                <a:lnTo>
                  <a:pt x="314298" y="453946"/>
                </a:lnTo>
                <a:cubicBezTo>
                  <a:pt x="317746" y="453946"/>
                  <a:pt x="320542" y="456738"/>
                  <a:pt x="320542" y="460134"/>
                </a:cubicBezTo>
                <a:lnTo>
                  <a:pt x="320542" y="515400"/>
                </a:lnTo>
                <a:lnTo>
                  <a:pt x="336895" y="515400"/>
                </a:lnTo>
                <a:lnTo>
                  <a:pt x="336895" y="229113"/>
                </a:lnTo>
                <a:cubicBezTo>
                  <a:pt x="336895" y="225717"/>
                  <a:pt x="339690" y="222926"/>
                  <a:pt x="343091" y="222926"/>
                </a:cubicBezTo>
                <a:lnTo>
                  <a:pt x="577254" y="222926"/>
                </a:lnTo>
                <a:cubicBezTo>
                  <a:pt x="580656" y="222926"/>
                  <a:pt x="583451" y="225717"/>
                  <a:pt x="583451" y="229113"/>
                </a:cubicBezTo>
                <a:lnTo>
                  <a:pt x="583451" y="515400"/>
                </a:lnTo>
                <a:lnTo>
                  <a:pt x="603019" y="515400"/>
                </a:lnTo>
                <a:cubicBezTo>
                  <a:pt x="606467" y="515400"/>
                  <a:pt x="609262" y="518191"/>
                  <a:pt x="609262" y="521587"/>
                </a:cubicBezTo>
                <a:lnTo>
                  <a:pt x="609262" y="537590"/>
                </a:lnTo>
                <a:cubicBezTo>
                  <a:pt x="609262" y="540986"/>
                  <a:pt x="606467" y="543777"/>
                  <a:pt x="603019" y="543777"/>
                </a:cubicBezTo>
                <a:lnTo>
                  <a:pt x="6197" y="543777"/>
                </a:lnTo>
                <a:cubicBezTo>
                  <a:pt x="2795" y="543777"/>
                  <a:pt x="0" y="540986"/>
                  <a:pt x="0" y="537590"/>
                </a:cubicBezTo>
                <a:lnTo>
                  <a:pt x="0" y="521587"/>
                </a:lnTo>
                <a:cubicBezTo>
                  <a:pt x="0" y="518191"/>
                  <a:pt x="2795" y="515400"/>
                  <a:pt x="6197" y="515400"/>
                </a:cubicBezTo>
                <a:lnTo>
                  <a:pt x="23761" y="515400"/>
                </a:lnTo>
                <a:lnTo>
                  <a:pt x="23761" y="6187"/>
                </a:lnTo>
                <a:cubicBezTo>
                  <a:pt x="23761" y="2744"/>
                  <a:pt x="26556" y="0"/>
                  <a:pt x="29958" y="0"/>
                </a:cubicBezTo>
                <a:close/>
              </a:path>
            </a:pathLst>
          </a:cu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71D4DB1-5F58-4B9E-B445-85E472DE26C7}"/>
              </a:ext>
            </a:extLst>
          </p:cNvPr>
          <p:cNvSpPr txBox="1"/>
          <p:nvPr/>
        </p:nvSpPr>
        <p:spPr>
          <a:xfrm>
            <a:off x="1176813" y="3508383"/>
            <a:ext cx="1976105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200" spc="100" dirty="0">
                <a:cs typeface="+mn-ea"/>
                <a:sym typeface="+mn-lt"/>
              </a:rPr>
              <a:t>Subhead</a:t>
            </a:r>
            <a:endParaRPr lang="zh-CN" altLang="en-US" sz="2200" dirty="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870CA8F-E739-4430-84DB-F7DDE21FB6DC}"/>
              </a:ext>
            </a:extLst>
          </p:cNvPr>
          <p:cNvSpPr txBox="1"/>
          <p:nvPr/>
        </p:nvSpPr>
        <p:spPr>
          <a:xfrm>
            <a:off x="1176813" y="4075497"/>
            <a:ext cx="2954713" cy="79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</a:t>
            </a:r>
            <a:r>
              <a:rPr lang="en-US" altLang="zh-CN" sz="1200" spc="100" dirty="0" err="1">
                <a:cs typeface="+mn-ea"/>
                <a:sym typeface="+mn-lt"/>
              </a:rPr>
              <a:t>malesuada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02277B01-90E4-4F34-957E-223E20E3418C}"/>
              </a:ext>
            </a:extLst>
          </p:cNvPr>
          <p:cNvCxnSpPr/>
          <p:nvPr/>
        </p:nvCxnSpPr>
        <p:spPr>
          <a:xfrm>
            <a:off x="1289107" y="5398671"/>
            <a:ext cx="36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287F3E0-DA42-4580-8D2C-F5A497A2C3A5}"/>
              </a:ext>
            </a:extLst>
          </p:cNvPr>
          <p:cNvSpPr txBox="1"/>
          <p:nvPr/>
        </p:nvSpPr>
        <p:spPr>
          <a:xfrm>
            <a:off x="1176813" y="5420956"/>
            <a:ext cx="2630977" cy="466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000" spc="100" dirty="0">
                <a:solidFill>
                  <a:schemeClr val="bg1"/>
                </a:solidFill>
                <a:cs typeface="+mn-ea"/>
                <a:sym typeface="+mn-lt"/>
              </a:rPr>
              <a:t>PELLENTE SQUE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110D1E1-229E-48A2-8BC5-D5230CC143DB}"/>
              </a:ext>
            </a:extLst>
          </p:cNvPr>
          <p:cNvGrpSpPr/>
          <p:nvPr/>
        </p:nvGrpSpPr>
        <p:grpSpPr>
          <a:xfrm>
            <a:off x="4565188" y="2816825"/>
            <a:ext cx="3074531" cy="3276000"/>
            <a:chOff x="1033432" y="2981080"/>
            <a:chExt cx="3168000" cy="3276000"/>
          </a:xfrm>
          <a:effectLst>
            <a:outerShdw blurRad="127000" dist="38100" dir="5400000" algn="t" rotWithShape="0">
              <a:srgbClr val="061326">
                <a:alpha val="35000"/>
              </a:srgbClr>
            </a:outerShdw>
          </a:effectLst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ED7B2E65-CB2A-4C71-B1CC-CF47FC22FCC0}"/>
                </a:ext>
              </a:extLst>
            </p:cNvPr>
            <p:cNvSpPr/>
            <p:nvPr/>
          </p:nvSpPr>
          <p:spPr>
            <a:xfrm>
              <a:off x="1033432" y="2981080"/>
              <a:ext cx="3168000" cy="327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394C750-90AC-4806-AF0B-8E07104725ED}"/>
                </a:ext>
              </a:extLst>
            </p:cNvPr>
            <p:cNvSpPr/>
            <p:nvPr/>
          </p:nvSpPr>
          <p:spPr>
            <a:xfrm>
              <a:off x="1033432" y="5389168"/>
              <a:ext cx="3168000" cy="867912"/>
            </a:xfrm>
            <a:prstGeom prst="rect">
              <a:avLst/>
            </a:prstGeom>
            <a:gradFill>
              <a:gsLst>
                <a:gs pos="0">
                  <a:srgbClr val="2399F9"/>
                </a:gs>
                <a:gs pos="100000">
                  <a:srgbClr val="2928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two-city-buildings_58112">
            <a:extLst>
              <a:ext uri="{FF2B5EF4-FFF2-40B4-BE49-F238E27FC236}">
                <a16:creationId xmlns:a16="http://schemas.microsoft.com/office/drawing/2014/main" xmlns="" id="{F638DC53-AEB3-4ACA-8F07-CD1EA4CF41E0}"/>
              </a:ext>
            </a:extLst>
          </p:cNvPr>
          <p:cNvSpPr>
            <a:spLocks noChangeAspect="1"/>
          </p:cNvSpPr>
          <p:nvPr/>
        </p:nvSpPr>
        <p:spPr bwMode="auto">
          <a:xfrm>
            <a:off x="4749175" y="3059390"/>
            <a:ext cx="408126" cy="364259"/>
          </a:xfrm>
          <a:custGeom>
            <a:avLst/>
            <a:gdLst>
              <a:gd name="connsiteX0" fmla="*/ 511096 w 609262"/>
              <a:gd name="connsiteY0" fmla="*/ 396819 h 543777"/>
              <a:gd name="connsiteX1" fmla="*/ 504900 w 609262"/>
              <a:gd name="connsiteY1" fmla="*/ 403006 h 543777"/>
              <a:gd name="connsiteX2" fmla="*/ 504900 w 609262"/>
              <a:gd name="connsiteY2" fmla="*/ 442781 h 543777"/>
              <a:gd name="connsiteX3" fmla="*/ 511096 w 609262"/>
              <a:gd name="connsiteY3" fmla="*/ 448969 h 543777"/>
              <a:gd name="connsiteX4" fmla="*/ 550884 w 609262"/>
              <a:gd name="connsiteY4" fmla="*/ 448969 h 543777"/>
              <a:gd name="connsiteX5" fmla="*/ 557127 w 609262"/>
              <a:gd name="connsiteY5" fmla="*/ 442781 h 543777"/>
              <a:gd name="connsiteX6" fmla="*/ 557127 w 609262"/>
              <a:gd name="connsiteY6" fmla="*/ 403006 h 543777"/>
              <a:gd name="connsiteX7" fmla="*/ 550884 w 609262"/>
              <a:gd name="connsiteY7" fmla="*/ 396819 h 543777"/>
              <a:gd name="connsiteX8" fmla="*/ 440279 w 609262"/>
              <a:gd name="connsiteY8" fmla="*/ 396819 h 543777"/>
              <a:gd name="connsiteX9" fmla="*/ 434082 w 609262"/>
              <a:gd name="connsiteY9" fmla="*/ 403006 h 543777"/>
              <a:gd name="connsiteX10" fmla="*/ 434082 w 609262"/>
              <a:gd name="connsiteY10" fmla="*/ 442781 h 543777"/>
              <a:gd name="connsiteX11" fmla="*/ 440279 w 609262"/>
              <a:gd name="connsiteY11" fmla="*/ 448969 h 543777"/>
              <a:gd name="connsiteX12" fmla="*/ 480067 w 609262"/>
              <a:gd name="connsiteY12" fmla="*/ 448969 h 543777"/>
              <a:gd name="connsiteX13" fmla="*/ 486310 w 609262"/>
              <a:gd name="connsiteY13" fmla="*/ 442781 h 543777"/>
              <a:gd name="connsiteX14" fmla="*/ 486310 w 609262"/>
              <a:gd name="connsiteY14" fmla="*/ 403006 h 543777"/>
              <a:gd name="connsiteX15" fmla="*/ 480067 w 609262"/>
              <a:gd name="connsiteY15" fmla="*/ 396819 h 543777"/>
              <a:gd name="connsiteX16" fmla="*/ 369461 w 609262"/>
              <a:gd name="connsiteY16" fmla="*/ 396819 h 543777"/>
              <a:gd name="connsiteX17" fmla="*/ 363265 w 609262"/>
              <a:gd name="connsiteY17" fmla="*/ 403006 h 543777"/>
              <a:gd name="connsiteX18" fmla="*/ 363265 w 609262"/>
              <a:gd name="connsiteY18" fmla="*/ 442781 h 543777"/>
              <a:gd name="connsiteX19" fmla="*/ 369461 w 609262"/>
              <a:gd name="connsiteY19" fmla="*/ 448969 h 543777"/>
              <a:gd name="connsiteX20" fmla="*/ 409250 w 609262"/>
              <a:gd name="connsiteY20" fmla="*/ 448969 h 543777"/>
              <a:gd name="connsiteX21" fmla="*/ 415493 w 609262"/>
              <a:gd name="connsiteY21" fmla="*/ 442781 h 543777"/>
              <a:gd name="connsiteX22" fmla="*/ 415493 w 609262"/>
              <a:gd name="connsiteY22" fmla="*/ 403006 h 543777"/>
              <a:gd name="connsiteX23" fmla="*/ 409250 w 609262"/>
              <a:gd name="connsiteY23" fmla="*/ 396819 h 543777"/>
              <a:gd name="connsiteX24" fmla="*/ 511096 w 609262"/>
              <a:gd name="connsiteY24" fmla="*/ 327364 h 543777"/>
              <a:gd name="connsiteX25" fmla="*/ 504900 w 609262"/>
              <a:gd name="connsiteY25" fmla="*/ 333552 h 543777"/>
              <a:gd name="connsiteX26" fmla="*/ 504900 w 609262"/>
              <a:gd name="connsiteY26" fmla="*/ 373280 h 543777"/>
              <a:gd name="connsiteX27" fmla="*/ 511096 w 609262"/>
              <a:gd name="connsiteY27" fmla="*/ 379514 h 543777"/>
              <a:gd name="connsiteX28" fmla="*/ 550884 w 609262"/>
              <a:gd name="connsiteY28" fmla="*/ 379514 h 543777"/>
              <a:gd name="connsiteX29" fmla="*/ 557127 w 609262"/>
              <a:gd name="connsiteY29" fmla="*/ 373280 h 543777"/>
              <a:gd name="connsiteX30" fmla="*/ 557127 w 609262"/>
              <a:gd name="connsiteY30" fmla="*/ 333552 h 543777"/>
              <a:gd name="connsiteX31" fmla="*/ 550884 w 609262"/>
              <a:gd name="connsiteY31" fmla="*/ 327364 h 543777"/>
              <a:gd name="connsiteX32" fmla="*/ 440279 w 609262"/>
              <a:gd name="connsiteY32" fmla="*/ 327364 h 543777"/>
              <a:gd name="connsiteX33" fmla="*/ 434082 w 609262"/>
              <a:gd name="connsiteY33" fmla="*/ 333552 h 543777"/>
              <a:gd name="connsiteX34" fmla="*/ 434082 w 609262"/>
              <a:gd name="connsiteY34" fmla="*/ 373280 h 543777"/>
              <a:gd name="connsiteX35" fmla="*/ 440279 w 609262"/>
              <a:gd name="connsiteY35" fmla="*/ 379514 h 543777"/>
              <a:gd name="connsiteX36" fmla="*/ 480067 w 609262"/>
              <a:gd name="connsiteY36" fmla="*/ 379514 h 543777"/>
              <a:gd name="connsiteX37" fmla="*/ 486310 w 609262"/>
              <a:gd name="connsiteY37" fmla="*/ 373280 h 543777"/>
              <a:gd name="connsiteX38" fmla="*/ 486310 w 609262"/>
              <a:gd name="connsiteY38" fmla="*/ 333552 h 543777"/>
              <a:gd name="connsiteX39" fmla="*/ 480067 w 609262"/>
              <a:gd name="connsiteY39" fmla="*/ 327364 h 543777"/>
              <a:gd name="connsiteX40" fmla="*/ 369461 w 609262"/>
              <a:gd name="connsiteY40" fmla="*/ 327364 h 543777"/>
              <a:gd name="connsiteX41" fmla="*/ 363265 w 609262"/>
              <a:gd name="connsiteY41" fmla="*/ 333552 h 543777"/>
              <a:gd name="connsiteX42" fmla="*/ 363265 w 609262"/>
              <a:gd name="connsiteY42" fmla="*/ 373280 h 543777"/>
              <a:gd name="connsiteX43" fmla="*/ 369461 w 609262"/>
              <a:gd name="connsiteY43" fmla="*/ 379514 h 543777"/>
              <a:gd name="connsiteX44" fmla="*/ 409250 w 609262"/>
              <a:gd name="connsiteY44" fmla="*/ 379514 h 543777"/>
              <a:gd name="connsiteX45" fmla="*/ 415493 w 609262"/>
              <a:gd name="connsiteY45" fmla="*/ 373280 h 543777"/>
              <a:gd name="connsiteX46" fmla="*/ 415493 w 609262"/>
              <a:gd name="connsiteY46" fmla="*/ 333552 h 543777"/>
              <a:gd name="connsiteX47" fmla="*/ 409250 w 609262"/>
              <a:gd name="connsiteY47" fmla="*/ 327364 h 543777"/>
              <a:gd name="connsiteX48" fmla="*/ 511096 w 609262"/>
              <a:gd name="connsiteY48" fmla="*/ 257863 h 543777"/>
              <a:gd name="connsiteX49" fmla="*/ 504900 w 609262"/>
              <a:gd name="connsiteY49" fmla="*/ 264097 h 543777"/>
              <a:gd name="connsiteX50" fmla="*/ 504900 w 609262"/>
              <a:gd name="connsiteY50" fmla="*/ 303825 h 543777"/>
              <a:gd name="connsiteX51" fmla="*/ 511096 w 609262"/>
              <a:gd name="connsiteY51" fmla="*/ 310012 h 543777"/>
              <a:gd name="connsiteX52" fmla="*/ 550884 w 609262"/>
              <a:gd name="connsiteY52" fmla="*/ 310012 h 543777"/>
              <a:gd name="connsiteX53" fmla="*/ 557127 w 609262"/>
              <a:gd name="connsiteY53" fmla="*/ 303825 h 543777"/>
              <a:gd name="connsiteX54" fmla="*/ 557127 w 609262"/>
              <a:gd name="connsiteY54" fmla="*/ 264097 h 543777"/>
              <a:gd name="connsiteX55" fmla="*/ 550884 w 609262"/>
              <a:gd name="connsiteY55" fmla="*/ 257863 h 543777"/>
              <a:gd name="connsiteX56" fmla="*/ 440279 w 609262"/>
              <a:gd name="connsiteY56" fmla="*/ 257863 h 543777"/>
              <a:gd name="connsiteX57" fmla="*/ 434082 w 609262"/>
              <a:gd name="connsiteY57" fmla="*/ 264097 h 543777"/>
              <a:gd name="connsiteX58" fmla="*/ 434082 w 609262"/>
              <a:gd name="connsiteY58" fmla="*/ 303825 h 543777"/>
              <a:gd name="connsiteX59" fmla="*/ 440279 w 609262"/>
              <a:gd name="connsiteY59" fmla="*/ 310012 h 543777"/>
              <a:gd name="connsiteX60" fmla="*/ 480067 w 609262"/>
              <a:gd name="connsiteY60" fmla="*/ 310012 h 543777"/>
              <a:gd name="connsiteX61" fmla="*/ 486310 w 609262"/>
              <a:gd name="connsiteY61" fmla="*/ 303825 h 543777"/>
              <a:gd name="connsiteX62" fmla="*/ 486310 w 609262"/>
              <a:gd name="connsiteY62" fmla="*/ 264097 h 543777"/>
              <a:gd name="connsiteX63" fmla="*/ 480067 w 609262"/>
              <a:gd name="connsiteY63" fmla="*/ 257863 h 543777"/>
              <a:gd name="connsiteX64" fmla="*/ 369461 w 609262"/>
              <a:gd name="connsiteY64" fmla="*/ 257863 h 543777"/>
              <a:gd name="connsiteX65" fmla="*/ 363265 w 609262"/>
              <a:gd name="connsiteY65" fmla="*/ 264097 h 543777"/>
              <a:gd name="connsiteX66" fmla="*/ 363265 w 609262"/>
              <a:gd name="connsiteY66" fmla="*/ 303825 h 543777"/>
              <a:gd name="connsiteX67" fmla="*/ 369461 w 609262"/>
              <a:gd name="connsiteY67" fmla="*/ 310012 h 543777"/>
              <a:gd name="connsiteX68" fmla="*/ 409250 w 609262"/>
              <a:gd name="connsiteY68" fmla="*/ 310012 h 543777"/>
              <a:gd name="connsiteX69" fmla="*/ 415493 w 609262"/>
              <a:gd name="connsiteY69" fmla="*/ 303825 h 543777"/>
              <a:gd name="connsiteX70" fmla="*/ 415493 w 609262"/>
              <a:gd name="connsiteY70" fmla="*/ 264097 h 543777"/>
              <a:gd name="connsiteX71" fmla="*/ 409250 w 609262"/>
              <a:gd name="connsiteY71" fmla="*/ 257863 h 543777"/>
              <a:gd name="connsiteX72" fmla="*/ 523696 w 609262"/>
              <a:gd name="connsiteY72" fmla="*/ 172862 h 543777"/>
              <a:gd name="connsiteX73" fmla="*/ 517500 w 609262"/>
              <a:gd name="connsiteY73" fmla="*/ 179053 h 543777"/>
              <a:gd name="connsiteX74" fmla="*/ 517500 w 609262"/>
              <a:gd name="connsiteY74" fmla="*/ 186547 h 543777"/>
              <a:gd name="connsiteX75" fmla="*/ 523696 w 609262"/>
              <a:gd name="connsiteY75" fmla="*/ 192738 h 543777"/>
              <a:gd name="connsiteX76" fmla="*/ 531196 w 609262"/>
              <a:gd name="connsiteY76" fmla="*/ 192738 h 543777"/>
              <a:gd name="connsiteX77" fmla="*/ 537391 w 609262"/>
              <a:gd name="connsiteY77" fmla="*/ 186547 h 543777"/>
              <a:gd name="connsiteX78" fmla="*/ 537391 w 609262"/>
              <a:gd name="connsiteY78" fmla="*/ 179053 h 543777"/>
              <a:gd name="connsiteX79" fmla="*/ 531196 w 609262"/>
              <a:gd name="connsiteY79" fmla="*/ 172862 h 543777"/>
              <a:gd name="connsiteX80" fmla="*/ 455360 w 609262"/>
              <a:gd name="connsiteY80" fmla="*/ 172862 h 543777"/>
              <a:gd name="connsiteX81" fmla="*/ 449164 w 609262"/>
              <a:gd name="connsiteY81" fmla="*/ 179053 h 543777"/>
              <a:gd name="connsiteX82" fmla="*/ 449164 w 609262"/>
              <a:gd name="connsiteY82" fmla="*/ 186547 h 543777"/>
              <a:gd name="connsiteX83" fmla="*/ 455360 w 609262"/>
              <a:gd name="connsiteY83" fmla="*/ 192738 h 543777"/>
              <a:gd name="connsiteX84" fmla="*/ 462859 w 609262"/>
              <a:gd name="connsiteY84" fmla="*/ 192738 h 543777"/>
              <a:gd name="connsiteX85" fmla="*/ 469101 w 609262"/>
              <a:gd name="connsiteY85" fmla="*/ 186547 h 543777"/>
              <a:gd name="connsiteX86" fmla="*/ 469101 w 609262"/>
              <a:gd name="connsiteY86" fmla="*/ 179053 h 543777"/>
              <a:gd name="connsiteX87" fmla="*/ 462859 w 609262"/>
              <a:gd name="connsiteY87" fmla="*/ 172862 h 543777"/>
              <a:gd name="connsiteX88" fmla="*/ 389119 w 609262"/>
              <a:gd name="connsiteY88" fmla="*/ 172862 h 543777"/>
              <a:gd name="connsiteX89" fmla="*/ 382924 w 609262"/>
              <a:gd name="connsiteY89" fmla="*/ 179053 h 543777"/>
              <a:gd name="connsiteX90" fmla="*/ 382924 w 609262"/>
              <a:gd name="connsiteY90" fmla="*/ 186547 h 543777"/>
              <a:gd name="connsiteX91" fmla="*/ 389119 w 609262"/>
              <a:gd name="connsiteY91" fmla="*/ 192738 h 543777"/>
              <a:gd name="connsiteX92" fmla="*/ 396619 w 609262"/>
              <a:gd name="connsiteY92" fmla="*/ 192738 h 543777"/>
              <a:gd name="connsiteX93" fmla="*/ 402861 w 609262"/>
              <a:gd name="connsiteY93" fmla="*/ 186547 h 543777"/>
              <a:gd name="connsiteX94" fmla="*/ 402861 w 609262"/>
              <a:gd name="connsiteY94" fmla="*/ 179053 h 543777"/>
              <a:gd name="connsiteX95" fmla="*/ 396619 w 609262"/>
              <a:gd name="connsiteY95" fmla="*/ 172862 h 543777"/>
              <a:gd name="connsiteX96" fmla="*/ 366573 w 609262"/>
              <a:gd name="connsiteY96" fmla="*/ 157361 h 543777"/>
              <a:gd name="connsiteX97" fmla="*/ 553742 w 609262"/>
              <a:gd name="connsiteY97" fmla="*/ 157361 h 543777"/>
              <a:gd name="connsiteX98" fmla="*/ 559937 w 609262"/>
              <a:gd name="connsiteY98" fmla="*/ 163552 h 543777"/>
              <a:gd name="connsiteX99" fmla="*/ 559937 w 609262"/>
              <a:gd name="connsiteY99" fmla="*/ 202048 h 543777"/>
              <a:gd name="connsiteX100" fmla="*/ 553742 w 609262"/>
              <a:gd name="connsiteY100" fmla="*/ 208239 h 543777"/>
              <a:gd name="connsiteX101" fmla="*/ 366573 w 609262"/>
              <a:gd name="connsiteY101" fmla="*/ 208239 h 543777"/>
              <a:gd name="connsiteX102" fmla="*/ 360378 w 609262"/>
              <a:gd name="connsiteY102" fmla="*/ 202048 h 543777"/>
              <a:gd name="connsiteX103" fmla="*/ 360378 w 609262"/>
              <a:gd name="connsiteY103" fmla="*/ 163552 h 543777"/>
              <a:gd name="connsiteX104" fmla="*/ 366573 w 609262"/>
              <a:gd name="connsiteY104" fmla="*/ 157361 h 543777"/>
              <a:gd name="connsiteX105" fmla="*/ 29958 w 609262"/>
              <a:gd name="connsiteY105" fmla="*/ 0 h 543777"/>
              <a:gd name="connsiteX106" fmla="*/ 314298 w 609262"/>
              <a:gd name="connsiteY106" fmla="*/ 0 h 543777"/>
              <a:gd name="connsiteX107" fmla="*/ 320542 w 609262"/>
              <a:gd name="connsiteY107" fmla="*/ 6187 h 543777"/>
              <a:gd name="connsiteX108" fmla="*/ 320542 w 609262"/>
              <a:gd name="connsiteY108" fmla="*/ 79410 h 543777"/>
              <a:gd name="connsiteX109" fmla="*/ 314298 w 609262"/>
              <a:gd name="connsiteY109" fmla="*/ 85597 h 543777"/>
              <a:gd name="connsiteX110" fmla="*/ 83536 w 609262"/>
              <a:gd name="connsiteY110" fmla="*/ 85597 h 543777"/>
              <a:gd name="connsiteX111" fmla="*/ 77340 w 609262"/>
              <a:gd name="connsiteY111" fmla="*/ 91831 h 543777"/>
              <a:gd name="connsiteX112" fmla="*/ 77340 w 609262"/>
              <a:gd name="connsiteY112" fmla="*/ 140538 h 543777"/>
              <a:gd name="connsiteX113" fmla="*/ 83536 w 609262"/>
              <a:gd name="connsiteY113" fmla="*/ 146725 h 543777"/>
              <a:gd name="connsiteX114" fmla="*/ 314298 w 609262"/>
              <a:gd name="connsiteY114" fmla="*/ 146725 h 543777"/>
              <a:gd name="connsiteX115" fmla="*/ 320542 w 609262"/>
              <a:gd name="connsiteY115" fmla="*/ 152959 h 543777"/>
              <a:gd name="connsiteX116" fmla="*/ 320542 w 609262"/>
              <a:gd name="connsiteY116" fmla="*/ 155657 h 543777"/>
              <a:gd name="connsiteX117" fmla="*/ 314298 w 609262"/>
              <a:gd name="connsiteY117" fmla="*/ 161845 h 543777"/>
              <a:gd name="connsiteX118" fmla="*/ 83536 w 609262"/>
              <a:gd name="connsiteY118" fmla="*/ 161845 h 543777"/>
              <a:gd name="connsiteX119" fmla="*/ 77340 w 609262"/>
              <a:gd name="connsiteY119" fmla="*/ 168032 h 543777"/>
              <a:gd name="connsiteX120" fmla="*/ 77340 w 609262"/>
              <a:gd name="connsiteY120" fmla="*/ 216785 h 543777"/>
              <a:gd name="connsiteX121" fmla="*/ 83536 w 609262"/>
              <a:gd name="connsiteY121" fmla="*/ 222973 h 543777"/>
              <a:gd name="connsiteX122" fmla="*/ 314298 w 609262"/>
              <a:gd name="connsiteY122" fmla="*/ 222973 h 543777"/>
              <a:gd name="connsiteX123" fmla="*/ 320542 w 609262"/>
              <a:gd name="connsiteY123" fmla="*/ 229160 h 543777"/>
              <a:gd name="connsiteX124" fmla="*/ 320542 w 609262"/>
              <a:gd name="connsiteY124" fmla="*/ 231858 h 543777"/>
              <a:gd name="connsiteX125" fmla="*/ 314298 w 609262"/>
              <a:gd name="connsiteY125" fmla="*/ 238092 h 543777"/>
              <a:gd name="connsiteX126" fmla="*/ 83536 w 609262"/>
              <a:gd name="connsiteY126" fmla="*/ 238092 h 543777"/>
              <a:gd name="connsiteX127" fmla="*/ 77340 w 609262"/>
              <a:gd name="connsiteY127" fmla="*/ 244279 h 543777"/>
              <a:gd name="connsiteX128" fmla="*/ 77340 w 609262"/>
              <a:gd name="connsiteY128" fmla="*/ 293032 h 543777"/>
              <a:gd name="connsiteX129" fmla="*/ 83536 w 609262"/>
              <a:gd name="connsiteY129" fmla="*/ 299219 h 543777"/>
              <a:gd name="connsiteX130" fmla="*/ 314298 w 609262"/>
              <a:gd name="connsiteY130" fmla="*/ 299219 h 543777"/>
              <a:gd name="connsiteX131" fmla="*/ 320542 w 609262"/>
              <a:gd name="connsiteY131" fmla="*/ 305407 h 543777"/>
              <a:gd name="connsiteX132" fmla="*/ 320542 w 609262"/>
              <a:gd name="connsiteY132" fmla="*/ 308105 h 543777"/>
              <a:gd name="connsiteX133" fmla="*/ 314298 w 609262"/>
              <a:gd name="connsiteY133" fmla="*/ 314292 h 543777"/>
              <a:gd name="connsiteX134" fmla="*/ 83536 w 609262"/>
              <a:gd name="connsiteY134" fmla="*/ 314292 h 543777"/>
              <a:gd name="connsiteX135" fmla="*/ 77340 w 609262"/>
              <a:gd name="connsiteY135" fmla="*/ 320526 h 543777"/>
              <a:gd name="connsiteX136" fmla="*/ 77340 w 609262"/>
              <a:gd name="connsiteY136" fmla="*/ 369233 h 543777"/>
              <a:gd name="connsiteX137" fmla="*/ 83536 w 609262"/>
              <a:gd name="connsiteY137" fmla="*/ 375466 h 543777"/>
              <a:gd name="connsiteX138" fmla="*/ 314298 w 609262"/>
              <a:gd name="connsiteY138" fmla="*/ 375466 h 543777"/>
              <a:gd name="connsiteX139" fmla="*/ 320542 w 609262"/>
              <a:gd name="connsiteY139" fmla="*/ 381654 h 543777"/>
              <a:gd name="connsiteX140" fmla="*/ 320542 w 609262"/>
              <a:gd name="connsiteY140" fmla="*/ 384352 h 543777"/>
              <a:gd name="connsiteX141" fmla="*/ 314298 w 609262"/>
              <a:gd name="connsiteY141" fmla="*/ 390539 h 543777"/>
              <a:gd name="connsiteX142" fmla="*/ 83536 w 609262"/>
              <a:gd name="connsiteY142" fmla="*/ 390539 h 543777"/>
              <a:gd name="connsiteX143" fmla="*/ 77340 w 609262"/>
              <a:gd name="connsiteY143" fmla="*/ 396773 h 543777"/>
              <a:gd name="connsiteX144" fmla="*/ 77340 w 609262"/>
              <a:gd name="connsiteY144" fmla="*/ 447759 h 543777"/>
              <a:gd name="connsiteX145" fmla="*/ 83536 w 609262"/>
              <a:gd name="connsiteY145" fmla="*/ 453946 h 543777"/>
              <a:gd name="connsiteX146" fmla="*/ 314298 w 609262"/>
              <a:gd name="connsiteY146" fmla="*/ 453946 h 543777"/>
              <a:gd name="connsiteX147" fmla="*/ 320542 w 609262"/>
              <a:gd name="connsiteY147" fmla="*/ 460134 h 543777"/>
              <a:gd name="connsiteX148" fmla="*/ 320542 w 609262"/>
              <a:gd name="connsiteY148" fmla="*/ 515400 h 543777"/>
              <a:gd name="connsiteX149" fmla="*/ 336895 w 609262"/>
              <a:gd name="connsiteY149" fmla="*/ 515400 h 543777"/>
              <a:gd name="connsiteX150" fmla="*/ 336895 w 609262"/>
              <a:gd name="connsiteY150" fmla="*/ 229113 h 543777"/>
              <a:gd name="connsiteX151" fmla="*/ 343091 w 609262"/>
              <a:gd name="connsiteY151" fmla="*/ 222926 h 543777"/>
              <a:gd name="connsiteX152" fmla="*/ 577254 w 609262"/>
              <a:gd name="connsiteY152" fmla="*/ 222926 h 543777"/>
              <a:gd name="connsiteX153" fmla="*/ 583451 w 609262"/>
              <a:gd name="connsiteY153" fmla="*/ 229113 h 543777"/>
              <a:gd name="connsiteX154" fmla="*/ 583451 w 609262"/>
              <a:gd name="connsiteY154" fmla="*/ 515400 h 543777"/>
              <a:gd name="connsiteX155" fmla="*/ 603019 w 609262"/>
              <a:gd name="connsiteY155" fmla="*/ 515400 h 543777"/>
              <a:gd name="connsiteX156" fmla="*/ 609262 w 609262"/>
              <a:gd name="connsiteY156" fmla="*/ 521587 h 543777"/>
              <a:gd name="connsiteX157" fmla="*/ 609262 w 609262"/>
              <a:gd name="connsiteY157" fmla="*/ 537590 h 543777"/>
              <a:gd name="connsiteX158" fmla="*/ 603019 w 609262"/>
              <a:gd name="connsiteY158" fmla="*/ 543777 h 543777"/>
              <a:gd name="connsiteX159" fmla="*/ 6197 w 609262"/>
              <a:gd name="connsiteY159" fmla="*/ 543777 h 543777"/>
              <a:gd name="connsiteX160" fmla="*/ 0 w 609262"/>
              <a:gd name="connsiteY160" fmla="*/ 537590 h 543777"/>
              <a:gd name="connsiteX161" fmla="*/ 0 w 609262"/>
              <a:gd name="connsiteY161" fmla="*/ 521587 h 543777"/>
              <a:gd name="connsiteX162" fmla="*/ 6197 w 609262"/>
              <a:gd name="connsiteY162" fmla="*/ 515400 h 543777"/>
              <a:gd name="connsiteX163" fmla="*/ 23761 w 609262"/>
              <a:gd name="connsiteY163" fmla="*/ 515400 h 543777"/>
              <a:gd name="connsiteX164" fmla="*/ 23761 w 609262"/>
              <a:gd name="connsiteY164" fmla="*/ 6187 h 543777"/>
              <a:gd name="connsiteX165" fmla="*/ 29958 w 609262"/>
              <a:gd name="connsiteY165" fmla="*/ 0 h 543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609262" h="543777">
                <a:moveTo>
                  <a:pt x="511096" y="396819"/>
                </a:moveTo>
                <a:cubicBezTo>
                  <a:pt x="507648" y="396819"/>
                  <a:pt x="504900" y="399611"/>
                  <a:pt x="504900" y="403006"/>
                </a:cubicBezTo>
                <a:lnTo>
                  <a:pt x="504900" y="442781"/>
                </a:lnTo>
                <a:cubicBezTo>
                  <a:pt x="504900" y="446177"/>
                  <a:pt x="507648" y="448969"/>
                  <a:pt x="511096" y="448969"/>
                </a:cubicBezTo>
                <a:lnTo>
                  <a:pt x="550884" y="448969"/>
                </a:lnTo>
                <a:cubicBezTo>
                  <a:pt x="554332" y="448969"/>
                  <a:pt x="557127" y="446177"/>
                  <a:pt x="557127" y="442781"/>
                </a:cubicBezTo>
                <a:lnTo>
                  <a:pt x="557127" y="403006"/>
                </a:lnTo>
                <a:cubicBezTo>
                  <a:pt x="557127" y="399611"/>
                  <a:pt x="554332" y="396819"/>
                  <a:pt x="550884" y="396819"/>
                </a:cubicBezTo>
                <a:close/>
                <a:moveTo>
                  <a:pt x="440279" y="396819"/>
                </a:moveTo>
                <a:cubicBezTo>
                  <a:pt x="436831" y="396819"/>
                  <a:pt x="434082" y="399611"/>
                  <a:pt x="434082" y="403006"/>
                </a:cubicBezTo>
                <a:lnTo>
                  <a:pt x="434082" y="442781"/>
                </a:lnTo>
                <a:cubicBezTo>
                  <a:pt x="434082" y="446177"/>
                  <a:pt x="436831" y="448969"/>
                  <a:pt x="440279" y="448969"/>
                </a:cubicBezTo>
                <a:lnTo>
                  <a:pt x="480067" y="448969"/>
                </a:lnTo>
                <a:cubicBezTo>
                  <a:pt x="483515" y="448969"/>
                  <a:pt x="486310" y="446177"/>
                  <a:pt x="486310" y="442781"/>
                </a:cubicBezTo>
                <a:lnTo>
                  <a:pt x="486310" y="403006"/>
                </a:lnTo>
                <a:cubicBezTo>
                  <a:pt x="486310" y="399611"/>
                  <a:pt x="483515" y="396819"/>
                  <a:pt x="480067" y="396819"/>
                </a:cubicBezTo>
                <a:close/>
                <a:moveTo>
                  <a:pt x="369461" y="396819"/>
                </a:moveTo>
                <a:cubicBezTo>
                  <a:pt x="366014" y="396819"/>
                  <a:pt x="363265" y="399611"/>
                  <a:pt x="363265" y="403006"/>
                </a:cubicBezTo>
                <a:lnTo>
                  <a:pt x="363265" y="442781"/>
                </a:lnTo>
                <a:cubicBezTo>
                  <a:pt x="363265" y="446177"/>
                  <a:pt x="366014" y="448969"/>
                  <a:pt x="369461" y="448969"/>
                </a:cubicBezTo>
                <a:lnTo>
                  <a:pt x="409250" y="448969"/>
                </a:lnTo>
                <a:cubicBezTo>
                  <a:pt x="412697" y="448969"/>
                  <a:pt x="415493" y="446177"/>
                  <a:pt x="415493" y="442781"/>
                </a:cubicBezTo>
                <a:lnTo>
                  <a:pt x="415493" y="403006"/>
                </a:lnTo>
                <a:cubicBezTo>
                  <a:pt x="415493" y="399611"/>
                  <a:pt x="412697" y="396819"/>
                  <a:pt x="409250" y="396819"/>
                </a:cubicBezTo>
                <a:close/>
                <a:moveTo>
                  <a:pt x="511096" y="327364"/>
                </a:moveTo>
                <a:cubicBezTo>
                  <a:pt x="507648" y="327364"/>
                  <a:pt x="504900" y="330109"/>
                  <a:pt x="504900" y="333552"/>
                </a:cubicBezTo>
                <a:lnTo>
                  <a:pt x="504900" y="373280"/>
                </a:lnTo>
                <a:cubicBezTo>
                  <a:pt x="504900" y="376722"/>
                  <a:pt x="507648" y="379514"/>
                  <a:pt x="511096" y="379514"/>
                </a:cubicBezTo>
                <a:lnTo>
                  <a:pt x="550884" y="379514"/>
                </a:lnTo>
                <a:cubicBezTo>
                  <a:pt x="554332" y="379514"/>
                  <a:pt x="557127" y="376722"/>
                  <a:pt x="557127" y="373280"/>
                </a:cubicBezTo>
                <a:lnTo>
                  <a:pt x="557127" y="333552"/>
                </a:lnTo>
                <a:cubicBezTo>
                  <a:pt x="557127" y="330109"/>
                  <a:pt x="554332" y="327364"/>
                  <a:pt x="550884" y="327364"/>
                </a:cubicBezTo>
                <a:close/>
                <a:moveTo>
                  <a:pt x="440279" y="327364"/>
                </a:moveTo>
                <a:cubicBezTo>
                  <a:pt x="436831" y="327364"/>
                  <a:pt x="434082" y="330109"/>
                  <a:pt x="434082" y="333552"/>
                </a:cubicBezTo>
                <a:lnTo>
                  <a:pt x="434082" y="373280"/>
                </a:lnTo>
                <a:cubicBezTo>
                  <a:pt x="434082" y="376722"/>
                  <a:pt x="436831" y="379514"/>
                  <a:pt x="440279" y="379514"/>
                </a:cubicBezTo>
                <a:lnTo>
                  <a:pt x="480067" y="379514"/>
                </a:lnTo>
                <a:cubicBezTo>
                  <a:pt x="483515" y="379514"/>
                  <a:pt x="486310" y="376722"/>
                  <a:pt x="486310" y="373280"/>
                </a:cubicBezTo>
                <a:lnTo>
                  <a:pt x="486310" y="333552"/>
                </a:lnTo>
                <a:cubicBezTo>
                  <a:pt x="486310" y="330109"/>
                  <a:pt x="483515" y="327364"/>
                  <a:pt x="480067" y="327364"/>
                </a:cubicBezTo>
                <a:close/>
                <a:moveTo>
                  <a:pt x="369461" y="327364"/>
                </a:moveTo>
                <a:cubicBezTo>
                  <a:pt x="366014" y="327364"/>
                  <a:pt x="363265" y="330109"/>
                  <a:pt x="363265" y="333552"/>
                </a:cubicBezTo>
                <a:lnTo>
                  <a:pt x="363265" y="373280"/>
                </a:lnTo>
                <a:cubicBezTo>
                  <a:pt x="363265" y="376722"/>
                  <a:pt x="366014" y="379514"/>
                  <a:pt x="369461" y="379514"/>
                </a:cubicBezTo>
                <a:lnTo>
                  <a:pt x="409250" y="379514"/>
                </a:lnTo>
                <a:cubicBezTo>
                  <a:pt x="412697" y="379514"/>
                  <a:pt x="415493" y="376722"/>
                  <a:pt x="415493" y="373280"/>
                </a:cubicBezTo>
                <a:lnTo>
                  <a:pt x="415493" y="333552"/>
                </a:lnTo>
                <a:cubicBezTo>
                  <a:pt x="415493" y="330109"/>
                  <a:pt x="412697" y="327364"/>
                  <a:pt x="409250" y="327364"/>
                </a:cubicBezTo>
                <a:close/>
                <a:moveTo>
                  <a:pt x="511096" y="257863"/>
                </a:moveTo>
                <a:cubicBezTo>
                  <a:pt x="507648" y="257863"/>
                  <a:pt x="504900" y="260654"/>
                  <a:pt x="504900" y="264097"/>
                </a:cubicBezTo>
                <a:lnTo>
                  <a:pt x="504900" y="303825"/>
                </a:lnTo>
                <a:cubicBezTo>
                  <a:pt x="504900" y="307268"/>
                  <a:pt x="507648" y="310012"/>
                  <a:pt x="511096" y="310012"/>
                </a:cubicBezTo>
                <a:lnTo>
                  <a:pt x="550884" y="310012"/>
                </a:lnTo>
                <a:cubicBezTo>
                  <a:pt x="554332" y="310012"/>
                  <a:pt x="557127" y="307268"/>
                  <a:pt x="557127" y="303825"/>
                </a:cubicBezTo>
                <a:lnTo>
                  <a:pt x="557127" y="264097"/>
                </a:lnTo>
                <a:cubicBezTo>
                  <a:pt x="557127" y="260654"/>
                  <a:pt x="554332" y="257863"/>
                  <a:pt x="550884" y="257863"/>
                </a:cubicBezTo>
                <a:close/>
                <a:moveTo>
                  <a:pt x="440279" y="257863"/>
                </a:moveTo>
                <a:cubicBezTo>
                  <a:pt x="436831" y="257863"/>
                  <a:pt x="434082" y="260654"/>
                  <a:pt x="434082" y="264097"/>
                </a:cubicBezTo>
                <a:lnTo>
                  <a:pt x="434082" y="303825"/>
                </a:lnTo>
                <a:cubicBezTo>
                  <a:pt x="434082" y="307268"/>
                  <a:pt x="436831" y="310012"/>
                  <a:pt x="440279" y="310012"/>
                </a:cubicBezTo>
                <a:lnTo>
                  <a:pt x="480067" y="310012"/>
                </a:lnTo>
                <a:cubicBezTo>
                  <a:pt x="483515" y="310012"/>
                  <a:pt x="486310" y="307268"/>
                  <a:pt x="486310" y="303825"/>
                </a:cubicBezTo>
                <a:lnTo>
                  <a:pt x="486310" y="264097"/>
                </a:lnTo>
                <a:cubicBezTo>
                  <a:pt x="486310" y="260654"/>
                  <a:pt x="483515" y="257863"/>
                  <a:pt x="480067" y="257863"/>
                </a:cubicBezTo>
                <a:close/>
                <a:moveTo>
                  <a:pt x="369461" y="257863"/>
                </a:moveTo>
                <a:cubicBezTo>
                  <a:pt x="366014" y="257863"/>
                  <a:pt x="363265" y="260654"/>
                  <a:pt x="363265" y="264097"/>
                </a:cubicBezTo>
                <a:lnTo>
                  <a:pt x="363265" y="303825"/>
                </a:lnTo>
                <a:cubicBezTo>
                  <a:pt x="363265" y="307268"/>
                  <a:pt x="366014" y="310012"/>
                  <a:pt x="369461" y="310012"/>
                </a:cubicBezTo>
                <a:lnTo>
                  <a:pt x="409250" y="310012"/>
                </a:lnTo>
                <a:cubicBezTo>
                  <a:pt x="412697" y="310012"/>
                  <a:pt x="415493" y="307268"/>
                  <a:pt x="415493" y="303825"/>
                </a:cubicBezTo>
                <a:lnTo>
                  <a:pt x="415493" y="264097"/>
                </a:lnTo>
                <a:cubicBezTo>
                  <a:pt x="415493" y="260654"/>
                  <a:pt x="412697" y="257863"/>
                  <a:pt x="409250" y="257863"/>
                </a:cubicBezTo>
                <a:close/>
                <a:moveTo>
                  <a:pt x="523696" y="172862"/>
                </a:moveTo>
                <a:cubicBezTo>
                  <a:pt x="520249" y="172862"/>
                  <a:pt x="517500" y="175608"/>
                  <a:pt x="517500" y="179053"/>
                </a:cubicBezTo>
                <a:lnTo>
                  <a:pt x="517500" y="186547"/>
                </a:lnTo>
                <a:cubicBezTo>
                  <a:pt x="517500" y="189992"/>
                  <a:pt x="520249" y="192738"/>
                  <a:pt x="523696" y="192738"/>
                </a:cubicBezTo>
                <a:lnTo>
                  <a:pt x="531196" y="192738"/>
                </a:lnTo>
                <a:cubicBezTo>
                  <a:pt x="534643" y="192738"/>
                  <a:pt x="537391" y="189992"/>
                  <a:pt x="537391" y="186547"/>
                </a:cubicBezTo>
                <a:lnTo>
                  <a:pt x="537391" y="179053"/>
                </a:lnTo>
                <a:cubicBezTo>
                  <a:pt x="537391" y="175608"/>
                  <a:pt x="534643" y="172862"/>
                  <a:pt x="531196" y="172862"/>
                </a:cubicBezTo>
                <a:close/>
                <a:moveTo>
                  <a:pt x="455360" y="172862"/>
                </a:moveTo>
                <a:cubicBezTo>
                  <a:pt x="451959" y="172862"/>
                  <a:pt x="449164" y="175608"/>
                  <a:pt x="449164" y="179053"/>
                </a:cubicBezTo>
                <a:lnTo>
                  <a:pt x="449164" y="186547"/>
                </a:lnTo>
                <a:cubicBezTo>
                  <a:pt x="449164" y="189992"/>
                  <a:pt x="451959" y="192738"/>
                  <a:pt x="455360" y="192738"/>
                </a:cubicBezTo>
                <a:lnTo>
                  <a:pt x="462859" y="192738"/>
                </a:lnTo>
                <a:cubicBezTo>
                  <a:pt x="466306" y="192738"/>
                  <a:pt x="469101" y="189992"/>
                  <a:pt x="469101" y="186547"/>
                </a:cubicBezTo>
                <a:lnTo>
                  <a:pt x="469101" y="179053"/>
                </a:lnTo>
                <a:cubicBezTo>
                  <a:pt x="469101" y="175608"/>
                  <a:pt x="466306" y="172862"/>
                  <a:pt x="462859" y="172862"/>
                </a:cubicBezTo>
                <a:close/>
                <a:moveTo>
                  <a:pt x="389119" y="172862"/>
                </a:moveTo>
                <a:cubicBezTo>
                  <a:pt x="385672" y="172862"/>
                  <a:pt x="382924" y="175608"/>
                  <a:pt x="382924" y="179053"/>
                </a:cubicBezTo>
                <a:lnTo>
                  <a:pt x="382924" y="186547"/>
                </a:lnTo>
                <a:cubicBezTo>
                  <a:pt x="382924" y="189992"/>
                  <a:pt x="385672" y="192738"/>
                  <a:pt x="389119" y="192738"/>
                </a:cubicBezTo>
                <a:lnTo>
                  <a:pt x="396619" y="192738"/>
                </a:lnTo>
                <a:cubicBezTo>
                  <a:pt x="400066" y="192738"/>
                  <a:pt x="402861" y="189992"/>
                  <a:pt x="402861" y="186547"/>
                </a:cubicBezTo>
                <a:lnTo>
                  <a:pt x="402861" y="179053"/>
                </a:lnTo>
                <a:cubicBezTo>
                  <a:pt x="402861" y="175608"/>
                  <a:pt x="400066" y="172862"/>
                  <a:pt x="396619" y="172862"/>
                </a:cubicBezTo>
                <a:close/>
                <a:moveTo>
                  <a:pt x="366573" y="157361"/>
                </a:moveTo>
                <a:lnTo>
                  <a:pt x="553742" y="157361"/>
                </a:lnTo>
                <a:cubicBezTo>
                  <a:pt x="557189" y="157361"/>
                  <a:pt x="559937" y="160154"/>
                  <a:pt x="559937" y="163552"/>
                </a:cubicBezTo>
                <a:lnTo>
                  <a:pt x="559937" y="202048"/>
                </a:lnTo>
                <a:cubicBezTo>
                  <a:pt x="559937" y="205493"/>
                  <a:pt x="557189" y="208239"/>
                  <a:pt x="553742" y="208239"/>
                </a:cubicBezTo>
                <a:lnTo>
                  <a:pt x="366573" y="208239"/>
                </a:lnTo>
                <a:cubicBezTo>
                  <a:pt x="363173" y="208239"/>
                  <a:pt x="360378" y="205493"/>
                  <a:pt x="360378" y="202048"/>
                </a:cubicBezTo>
                <a:lnTo>
                  <a:pt x="360378" y="163552"/>
                </a:lnTo>
                <a:cubicBezTo>
                  <a:pt x="360378" y="160154"/>
                  <a:pt x="363173" y="157361"/>
                  <a:pt x="366573" y="157361"/>
                </a:cubicBezTo>
                <a:close/>
                <a:moveTo>
                  <a:pt x="29958" y="0"/>
                </a:moveTo>
                <a:lnTo>
                  <a:pt x="314298" y="0"/>
                </a:lnTo>
                <a:cubicBezTo>
                  <a:pt x="317746" y="0"/>
                  <a:pt x="320542" y="2744"/>
                  <a:pt x="320542" y="6187"/>
                </a:cubicBezTo>
                <a:lnTo>
                  <a:pt x="320542" y="79410"/>
                </a:lnTo>
                <a:cubicBezTo>
                  <a:pt x="320542" y="82853"/>
                  <a:pt x="317746" y="85597"/>
                  <a:pt x="314298" y="85597"/>
                </a:cubicBezTo>
                <a:lnTo>
                  <a:pt x="83536" y="85597"/>
                </a:lnTo>
                <a:cubicBezTo>
                  <a:pt x="80089" y="85597"/>
                  <a:pt x="77340" y="88389"/>
                  <a:pt x="77340" y="91831"/>
                </a:cubicBezTo>
                <a:lnTo>
                  <a:pt x="77340" y="140538"/>
                </a:lnTo>
                <a:cubicBezTo>
                  <a:pt x="77340" y="143980"/>
                  <a:pt x="80089" y="146725"/>
                  <a:pt x="83536" y="146725"/>
                </a:cubicBezTo>
                <a:lnTo>
                  <a:pt x="314298" y="146725"/>
                </a:lnTo>
                <a:cubicBezTo>
                  <a:pt x="317746" y="146725"/>
                  <a:pt x="320542" y="149516"/>
                  <a:pt x="320542" y="152959"/>
                </a:cubicBezTo>
                <a:lnTo>
                  <a:pt x="320542" y="155657"/>
                </a:lnTo>
                <a:cubicBezTo>
                  <a:pt x="320542" y="159054"/>
                  <a:pt x="317746" y="161845"/>
                  <a:pt x="314298" y="161845"/>
                </a:cubicBezTo>
                <a:lnTo>
                  <a:pt x="83536" y="161845"/>
                </a:lnTo>
                <a:cubicBezTo>
                  <a:pt x="80089" y="161845"/>
                  <a:pt x="77340" y="164636"/>
                  <a:pt x="77340" y="168032"/>
                </a:cubicBezTo>
                <a:lnTo>
                  <a:pt x="77340" y="216785"/>
                </a:lnTo>
                <a:cubicBezTo>
                  <a:pt x="77340" y="220181"/>
                  <a:pt x="80089" y="222973"/>
                  <a:pt x="83536" y="222973"/>
                </a:cubicBezTo>
                <a:lnTo>
                  <a:pt x="314298" y="222973"/>
                </a:lnTo>
                <a:cubicBezTo>
                  <a:pt x="317746" y="222973"/>
                  <a:pt x="320542" y="225764"/>
                  <a:pt x="320542" y="229160"/>
                </a:cubicBezTo>
                <a:lnTo>
                  <a:pt x="320542" y="231858"/>
                </a:lnTo>
                <a:cubicBezTo>
                  <a:pt x="320542" y="235300"/>
                  <a:pt x="317746" y="238092"/>
                  <a:pt x="314298" y="238092"/>
                </a:cubicBezTo>
                <a:lnTo>
                  <a:pt x="83536" y="238092"/>
                </a:lnTo>
                <a:cubicBezTo>
                  <a:pt x="80089" y="238092"/>
                  <a:pt x="77340" y="240836"/>
                  <a:pt x="77340" y="244279"/>
                </a:cubicBezTo>
                <a:lnTo>
                  <a:pt x="77340" y="293032"/>
                </a:lnTo>
                <a:cubicBezTo>
                  <a:pt x="77340" y="296428"/>
                  <a:pt x="80089" y="299219"/>
                  <a:pt x="83536" y="299219"/>
                </a:cubicBezTo>
                <a:lnTo>
                  <a:pt x="314298" y="299219"/>
                </a:lnTo>
                <a:cubicBezTo>
                  <a:pt x="317746" y="299219"/>
                  <a:pt x="320542" y="302011"/>
                  <a:pt x="320542" y="305407"/>
                </a:cubicBezTo>
                <a:lnTo>
                  <a:pt x="320542" y="308105"/>
                </a:lnTo>
                <a:cubicBezTo>
                  <a:pt x="320542" y="311547"/>
                  <a:pt x="317746" y="314292"/>
                  <a:pt x="314298" y="314292"/>
                </a:cubicBezTo>
                <a:lnTo>
                  <a:pt x="83536" y="314292"/>
                </a:lnTo>
                <a:cubicBezTo>
                  <a:pt x="80089" y="314292"/>
                  <a:pt x="77340" y="317083"/>
                  <a:pt x="77340" y="320526"/>
                </a:cubicBezTo>
                <a:lnTo>
                  <a:pt x="77340" y="369233"/>
                </a:lnTo>
                <a:cubicBezTo>
                  <a:pt x="77340" y="372675"/>
                  <a:pt x="80089" y="375466"/>
                  <a:pt x="83536" y="375466"/>
                </a:cubicBezTo>
                <a:lnTo>
                  <a:pt x="314298" y="375466"/>
                </a:lnTo>
                <a:cubicBezTo>
                  <a:pt x="317746" y="375466"/>
                  <a:pt x="320542" y="378211"/>
                  <a:pt x="320542" y="381654"/>
                </a:cubicBezTo>
                <a:lnTo>
                  <a:pt x="320542" y="384352"/>
                </a:lnTo>
                <a:cubicBezTo>
                  <a:pt x="320542" y="387794"/>
                  <a:pt x="317746" y="390539"/>
                  <a:pt x="314298" y="390539"/>
                </a:cubicBezTo>
                <a:lnTo>
                  <a:pt x="83536" y="390539"/>
                </a:lnTo>
                <a:cubicBezTo>
                  <a:pt x="80089" y="390539"/>
                  <a:pt x="77340" y="393330"/>
                  <a:pt x="77340" y="396773"/>
                </a:cubicBezTo>
                <a:lnTo>
                  <a:pt x="77340" y="447759"/>
                </a:lnTo>
                <a:cubicBezTo>
                  <a:pt x="77340" y="451155"/>
                  <a:pt x="80089" y="453946"/>
                  <a:pt x="83536" y="453946"/>
                </a:cubicBezTo>
                <a:lnTo>
                  <a:pt x="314298" y="453946"/>
                </a:lnTo>
                <a:cubicBezTo>
                  <a:pt x="317746" y="453946"/>
                  <a:pt x="320542" y="456738"/>
                  <a:pt x="320542" y="460134"/>
                </a:cubicBezTo>
                <a:lnTo>
                  <a:pt x="320542" y="515400"/>
                </a:lnTo>
                <a:lnTo>
                  <a:pt x="336895" y="515400"/>
                </a:lnTo>
                <a:lnTo>
                  <a:pt x="336895" y="229113"/>
                </a:lnTo>
                <a:cubicBezTo>
                  <a:pt x="336895" y="225717"/>
                  <a:pt x="339690" y="222926"/>
                  <a:pt x="343091" y="222926"/>
                </a:cubicBezTo>
                <a:lnTo>
                  <a:pt x="577254" y="222926"/>
                </a:lnTo>
                <a:cubicBezTo>
                  <a:pt x="580656" y="222926"/>
                  <a:pt x="583451" y="225717"/>
                  <a:pt x="583451" y="229113"/>
                </a:cubicBezTo>
                <a:lnTo>
                  <a:pt x="583451" y="515400"/>
                </a:lnTo>
                <a:lnTo>
                  <a:pt x="603019" y="515400"/>
                </a:lnTo>
                <a:cubicBezTo>
                  <a:pt x="606467" y="515400"/>
                  <a:pt x="609262" y="518191"/>
                  <a:pt x="609262" y="521587"/>
                </a:cubicBezTo>
                <a:lnTo>
                  <a:pt x="609262" y="537590"/>
                </a:lnTo>
                <a:cubicBezTo>
                  <a:pt x="609262" y="540986"/>
                  <a:pt x="606467" y="543777"/>
                  <a:pt x="603019" y="543777"/>
                </a:cubicBezTo>
                <a:lnTo>
                  <a:pt x="6197" y="543777"/>
                </a:lnTo>
                <a:cubicBezTo>
                  <a:pt x="2795" y="543777"/>
                  <a:pt x="0" y="540986"/>
                  <a:pt x="0" y="537590"/>
                </a:cubicBezTo>
                <a:lnTo>
                  <a:pt x="0" y="521587"/>
                </a:lnTo>
                <a:cubicBezTo>
                  <a:pt x="0" y="518191"/>
                  <a:pt x="2795" y="515400"/>
                  <a:pt x="6197" y="515400"/>
                </a:cubicBezTo>
                <a:lnTo>
                  <a:pt x="23761" y="515400"/>
                </a:lnTo>
                <a:lnTo>
                  <a:pt x="23761" y="6187"/>
                </a:lnTo>
                <a:cubicBezTo>
                  <a:pt x="23761" y="2744"/>
                  <a:pt x="26556" y="0"/>
                  <a:pt x="29958" y="0"/>
                </a:cubicBezTo>
                <a:close/>
              </a:path>
            </a:pathLst>
          </a:cu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C716697-282C-467E-9F53-8A525339FED6}"/>
              </a:ext>
            </a:extLst>
          </p:cNvPr>
          <p:cNvSpPr txBox="1"/>
          <p:nvPr/>
        </p:nvSpPr>
        <p:spPr>
          <a:xfrm>
            <a:off x="4685006" y="3515411"/>
            <a:ext cx="1976105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200" spc="100" dirty="0">
                <a:cs typeface="+mn-ea"/>
                <a:sym typeface="+mn-lt"/>
              </a:rPr>
              <a:t>Subhead</a:t>
            </a:r>
            <a:endParaRPr lang="zh-CN" altLang="en-US" sz="2200" dirty="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E6A2553-9CD7-43B1-98CF-6647C84E1083}"/>
              </a:ext>
            </a:extLst>
          </p:cNvPr>
          <p:cNvSpPr txBox="1"/>
          <p:nvPr/>
        </p:nvSpPr>
        <p:spPr>
          <a:xfrm>
            <a:off x="4685006" y="4082525"/>
            <a:ext cx="2954713" cy="79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</a:t>
            </a:r>
            <a:r>
              <a:rPr lang="en-US" altLang="zh-CN" sz="1200" spc="100" dirty="0" err="1">
                <a:cs typeface="+mn-ea"/>
                <a:sym typeface="+mn-lt"/>
              </a:rPr>
              <a:t>malesuada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8FA02A2C-D60F-4FC8-9A0D-51F57B053EFF}"/>
              </a:ext>
            </a:extLst>
          </p:cNvPr>
          <p:cNvCxnSpPr/>
          <p:nvPr/>
        </p:nvCxnSpPr>
        <p:spPr>
          <a:xfrm>
            <a:off x="4797300" y="5405699"/>
            <a:ext cx="36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2BC124A-0F1E-4D86-923D-89C1B53395BF}"/>
              </a:ext>
            </a:extLst>
          </p:cNvPr>
          <p:cNvSpPr txBox="1"/>
          <p:nvPr/>
        </p:nvSpPr>
        <p:spPr>
          <a:xfrm>
            <a:off x="4685006" y="5427984"/>
            <a:ext cx="2630977" cy="466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000" spc="100" dirty="0">
                <a:solidFill>
                  <a:schemeClr val="bg1"/>
                </a:solidFill>
                <a:cs typeface="+mn-ea"/>
                <a:sym typeface="+mn-lt"/>
              </a:rPr>
              <a:t>PELLENTE SQUE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AA0639E3-0C0E-410E-B1AD-02B905E86915}"/>
              </a:ext>
            </a:extLst>
          </p:cNvPr>
          <p:cNvGrpSpPr/>
          <p:nvPr/>
        </p:nvGrpSpPr>
        <p:grpSpPr>
          <a:xfrm>
            <a:off x="8073380" y="2809797"/>
            <a:ext cx="3074531" cy="3276000"/>
            <a:chOff x="1033432" y="2981080"/>
            <a:chExt cx="3168000" cy="3276000"/>
          </a:xfrm>
          <a:effectLst>
            <a:outerShdw blurRad="127000" dist="38100" dir="5400000" algn="t" rotWithShape="0">
              <a:srgbClr val="061326">
                <a:alpha val="35000"/>
              </a:srgbClr>
            </a:outerShdw>
          </a:effectLst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3434A3C6-431C-442A-86A7-7114989516D5}"/>
                </a:ext>
              </a:extLst>
            </p:cNvPr>
            <p:cNvSpPr/>
            <p:nvPr/>
          </p:nvSpPr>
          <p:spPr>
            <a:xfrm>
              <a:off x="1033432" y="2981080"/>
              <a:ext cx="3168000" cy="327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5DE2C0E5-C258-4634-9003-31858136B83F}"/>
                </a:ext>
              </a:extLst>
            </p:cNvPr>
            <p:cNvSpPr/>
            <p:nvPr/>
          </p:nvSpPr>
          <p:spPr>
            <a:xfrm>
              <a:off x="1033432" y="5389168"/>
              <a:ext cx="3168000" cy="867912"/>
            </a:xfrm>
            <a:prstGeom prst="rect">
              <a:avLst/>
            </a:prstGeom>
            <a:gradFill>
              <a:gsLst>
                <a:gs pos="0">
                  <a:srgbClr val="2399F9"/>
                </a:gs>
                <a:gs pos="100000">
                  <a:srgbClr val="2928F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3" name="two-city-buildings_58112">
            <a:extLst>
              <a:ext uri="{FF2B5EF4-FFF2-40B4-BE49-F238E27FC236}">
                <a16:creationId xmlns:a16="http://schemas.microsoft.com/office/drawing/2014/main" xmlns="" id="{4F93D534-23BD-4265-990C-9F90648E0395}"/>
              </a:ext>
            </a:extLst>
          </p:cNvPr>
          <p:cNvSpPr>
            <a:spLocks noChangeAspect="1"/>
          </p:cNvSpPr>
          <p:nvPr/>
        </p:nvSpPr>
        <p:spPr bwMode="auto">
          <a:xfrm>
            <a:off x="8257367" y="3052362"/>
            <a:ext cx="408126" cy="364259"/>
          </a:xfrm>
          <a:custGeom>
            <a:avLst/>
            <a:gdLst>
              <a:gd name="connsiteX0" fmla="*/ 511096 w 609262"/>
              <a:gd name="connsiteY0" fmla="*/ 396819 h 543777"/>
              <a:gd name="connsiteX1" fmla="*/ 504900 w 609262"/>
              <a:gd name="connsiteY1" fmla="*/ 403006 h 543777"/>
              <a:gd name="connsiteX2" fmla="*/ 504900 w 609262"/>
              <a:gd name="connsiteY2" fmla="*/ 442781 h 543777"/>
              <a:gd name="connsiteX3" fmla="*/ 511096 w 609262"/>
              <a:gd name="connsiteY3" fmla="*/ 448969 h 543777"/>
              <a:gd name="connsiteX4" fmla="*/ 550884 w 609262"/>
              <a:gd name="connsiteY4" fmla="*/ 448969 h 543777"/>
              <a:gd name="connsiteX5" fmla="*/ 557127 w 609262"/>
              <a:gd name="connsiteY5" fmla="*/ 442781 h 543777"/>
              <a:gd name="connsiteX6" fmla="*/ 557127 w 609262"/>
              <a:gd name="connsiteY6" fmla="*/ 403006 h 543777"/>
              <a:gd name="connsiteX7" fmla="*/ 550884 w 609262"/>
              <a:gd name="connsiteY7" fmla="*/ 396819 h 543777"/>
              <a:gd name="connsiteX8" fmla="*/ 440279 w 609262"/>
              <a:gd name="connsiteY8" fmla="*/ 396819 h 543777"/>
              <a:gd name="connsiteX9" fmla="*/ 434082 w 609262"/>
              <a:gd name="connsiteY9" fmla="*/ 403006 h 543777"/>
              <a:gd name="connsiteX10" fmla="*/ 434082 w 609262"/>
              <a:gd name="connsiteY10" fmla="*/ 442781 h 543777"/>
              <a:gd name="connsiteX11" fmla="*/ 440279 w 609262"/>
              <a:gd name="connsiteY11" fmla="*/ 448969 h 543777"/>
              <a:gd name="connsiteX12" fmla="*/ 480067 w 609262"/>
              <a:gd name="connsiteY12" fmla="*/ 448969 h 543777"/>
              <a:gd name="connsiteX13" fmla="*/ 486310 w 609262"/>
              <a:gd name="connsiteY13" fmla="*/ 442781 h 543777"/>
              <a:gd name="connsiteX14" fmla="*/ 486310 w 609262"/>
              <a:gd name="connsiteY14" fmla="*/ 403006 h 543777"/>
              <a:gd name="connsiteX15" fmla="*/ 480067 w 609262"/>
              <a:gd name="connsiteY15" fmla="*/ 396819 h 543777"/>
              <a:gd name="connsiteX16" fmla="*/ 369461 w 609262"/>
              <a:gd name="connsiteY16" fmla="*/ 396819 h 543777"/>
              <a:gd name="connsiteX17" fmla="*/ 363265 w 609262"/>
              <a:gd name="connsiteY17" fmla="*/ 403006 h 543777"/>
              <a:gd name="connsiteX18" fmla="*/ 363265 w 609262"/>
              <a:gd name="connsiteY18" fmla="*/ 442781 h 543777"/>
              <a:gd name="connsiteX19" fmla="*/ 369461 w 609262"/>
              <a:gd name="connsiteY19" fmla="*/ 448969 h 543777"/>
              <a:gd name="connsiteX20" fmla="*/ 409250 w 609262"/>
              <a:gd name="connsiteY20" fmla="*/ 448969 h 543777"/>
              <a:gd name="connsiteX21" fmla="*/ 415493 w 609262"/>
              <a:gd name="connsiteY21" fmla="*/ 442781 h 543777"/>
              <a:gd name="connsiteX22" fmla="*/ 415493 w 609262"/>
              <a:gd name="connsiteY22" fmla="*/ 403006 h 543777"/>
              <a:gd name="connsiteX23" fmla="*/ 409250 w 609262"/>
              <a:gd name="connsiteY23" fmla="*/ 396819 h 543777"/>
              <a:gd name="connsiteX24" fmla="*/ 511096 w 609262"/>
              <a:gd name="connsiteY24" fmla="*/ 327364 h 543777"/>
              <a:gd name="connsiteX25" fmla="*/ 504900 w 609262"/>
              <a:gd name="connsiteY25" fmla="*/ 333552 h 543777"/>
              <a:gd name="connsiteX26" fmla="*/ 504900 w 609262"/>
              <a:gd name="connsiteY26" fmla="*/ 373280 h 543777"/>
              <a:gd name="connsiteX27" fmla="*/ 511096 w 609262"/>
              <a:gd name="connsiteY27" fmla="*/ 379514 h 543777"/>
              <a:gd name="connsiteX28" fmla="*/ 550884 w 609262"/>
              <a:gd name="connsiteY28" fmla="*/ 379514 h 543777"/>
              <a:gd name="connsiteX29" fmla="*/ 557127 w 609262"/>
              <a:gd name="connsiteY29" fmla="*/ 373280 h 543777"/>
              <a:gd name="connsiteX30" fmla="*/ 557127 w 609262"/>
              <a:gd name="connsiteY30" fmla="*/ 333552 h 543777"/>
              <a:gd name="connsiteX31" fmla="*/ 550884 w 609262"/>
              <a:gd name="connsiteY31" fmla="*/ 327364 h 543777"/>
              <a:gd name="connsiteX32" fmla="*/ 440279 w 609262"/>
              <a:gd name="connsiteY32" fmla="*/ 327364 h 543777"/>
              <a:gd name="connsiteX33" fmla="*/ 434082 w 609262"/>
              <a:gd name="connsiteY33" fmla="*/ 333552 h 543777"/>
              <a:gd name="connsiteX34" fmla="*/ 434082 w 609262"/>
              <a:gd name="connsiteY34" fmla="*/ 373280 h 543777"/>
              <a:gd name="connsiteX35" fmla="*/ 440279 w 609262"/>
              <a:gd name="connsiteY35" fmla="*/ 379514 h 543777"/>
              <a:gd name="connsiteX36" fmla="*/ 480067 w 609262"/>
              <a:gd name="connsiteY36" fmla="*/ 379514 h 543777"/>
              <a:gd name="connsiteX37" fmla="*/ 486310 w 609262"/>
              <a:gd name="connsiteY37" fmla="*/ 373280 h 543777"/>
              <a:gd name="connsiteX38" fmla="*/ 486310 w 609262"/>
              <a:gd name="connsiteY38" fmla="*/ 333552 h 543777"/>
              <a:gd name="connsiteX39" fmla="*/ 480067 w 609262"/>
              <a:gd name="connsiteY39" fmla="*/ 327364 h 543777"/>
              <a:gd name="connsiteX40" fmla="*/ 369461 w 609262"/>
              <a:gd name="connsiteY40" fmla="*/ 327364 h 543777"/>
              <a:gd name="connsiteX41" fmla="*/ 363265 w 609262"/>
              <a:gd name="connsiteY41" fmla="*/ 333552 h 543777"/>
              <a:gd name="connsiteX42" fmla="*/ 363265 w 609262"/>
              <a:gd name="connsiteY42" fmla="*/ 373280 h 543777"/>
              <a:gd name="connsiteX43" fmla="*/ 369461 w 609262"/>
              <a:gd name="connsiteY43" fmla="*/ 379514 h 543777"/>
              <a:gd name="connsiteX44" fmla="*/ 409250 w 609262"/>
              <a:gd name="connsiteY44" fmla="*/ 379514 h 543777"/>
              <a:gd name="connsiteX45" fmla="*/ 415493 w 609262"/>
              <a:gd name="connsiteY45" fmla="*/ 373280 h 543777"/>
              <a:gd name="connsiteX46" fmla="*/ 415493 w 609262"/>
              <a:gd name="connsiteY46" fmla="*/ 333552 h 543777"/>
              <a:gd name="connsiteX47" fmla="*/ 409250 w 609262"/>
              <a:gd name="connsiteY47" fmla="*/ 327364 h 543777"/>
              <a:gd name="connsiteX48" fmla="*/ 511096 w 609262"/>
              <a:gd name="connsiteY48" fmla="*/ 257863 h 543777"/>
              <a:gd name="connsiteX49" fmla="*/ 504900 w 609262"/>
              <a:gd name="connsiteY49" fmla="*/ 264097 h 543777"/>
              <a:gd name="connsiteX50" fmla="*/ 504900 w 609262"/>
              <a:gd name="connsiteY50" fmla="*/ 303825 h 543777"/>
              <a:gd name="connsiteX51" fmla="*/ 511096 w 609262"/>
              <a:gd name="connsiteY51" fmla="*/ 310012 h 543777"/>
              <a:gd name="connsiteX52" fmla="*/ 550884 w 609262"/>
              <a:gd name="connsiteY52" fmla="*/ 310012 h 543777"/>
              <a:gd name="connsiteX53" fmla="*/ 557127 w 609262"/>
              <a:gd name="connsiteY53" fmla="*/ 303825 h 543777"/>
              <a:gd name="connsiteX54" fmla="*/ 557127 w 609262"/>
              <a:gd name="connsiteY54" fmla="*/ 264097 h 543777"/>
              <a:gd name="connsiteX55" fmla="*/ 550884 w 609262"/>
              <a:gd name="connsiteY55" fmla="*/ 257863 h 543777"/>
              <a:gd name="connsiteX56" fmla="*/ 440279 w 609262"/>
              <a:gd name="connsiteY56" fmla="*/ 257863 h 543777"/>
              <a:gd name="connsiteX57" fmla="*/ 434082 w 609262"/>
              <a:gd name="connsiteY57" fmla="*/ 264097 h 543777"/>
              <a:gd name="connsiteX58" fmla="*/ 434082 w 609262"/>
              <a:gd name="connsiteY58" fmla="*/ 303825 h 543777"/>
              <a:gd name="connsiteX59" fmla="*/ 440279 w 609262"/>
              <a:gd name="connsiteY59" fmla="*/ 310012 h 543777"/>
              <a:gd name="connsiteX60" fmla="*/ 480067 w 609262"/>
              <a:gd name="connsiteY60" fmla="*/ 310012 h 543777"/>
              <a:gd name="connsiteX61" fmla="*/ 486310 w 609262"/>
              <a:gd name="connsiteY61" fmla="*/ 303825 h 543777"/>
              <a:gd name="connsiteX62" fmla="*/ 486310 w 609262"/>
              <a:gd name="connsiteY62" fmla="*/ 264097 h 543777"/>
              <a:gd name="connsiteX63" fmla="*/ 480067 w 609262"/>
              <a:gd name="connsiteY63" fmla="*/ 257863 h 543777"/>
              <a:gd name="connsiteX64" fmla="*/ 369461 w 609262"/>
              <a:gd name="connsiteY64" fmla="*/ 257863 h 543777"/>
              <a:gd name="connsiteX65" fmla="*/ 363265 w 609262"/>
              <a:gd name="connsiteY65" fmla="*/ 264097 h 543777"/>
              <a:gd name="connsiteX66" fmla="*/ 363265 w 609262"/>
              <a:gd name="connsiteY66" fmla="*/ 303825 h 543777"/>
              <a:gd name="connsiteX67" fmla="*/ 369461 w 609262"/>
              <a:gd name="connsiteY67" fmla="*/ 310012 h 543777"/>
              <a:gd name="connsiteX68" fmla="*/ 409250 w 609262"/>
              <a:gd name="connsiteY68" fmla="*/ 310012 h 543777"/>
              <a:gd name="connsiteX69" fmla="*/ 415493 w 609262"/>
              <a:gd name="connsiteY69" fmla="*/ 303825 h 543777"/>
              <a:gd name="connsiteX70" fmla="*/ 415493 w 609262"/>
              <a:gd name="connsiteY70" fmla="*/ 264097 h 543777"/>
              <a:gd name="connsiteX71" fmla="*/ 409250 w 609262"/>
              <a:gd name="connsiteY71" fmla="*/ 257863 h 543777"/>
              <a:gd name="connsiteX72" fmla="*/ 523696 w 609262"/>
              <a:gd name="connsiteY72" fmla="*/ 172862 h 543777"/>
              <a:gd name="connsiteX73" fmla="*/ 517500 w 609262"/>
              <a:gd name="connsiteY73" fmla="*/ 179053 h 543777"/>
              <a:gd name="connsiteX74" fmla="*/ 517500 w 609262"/>
              <a:gd name="connsiteY74" fmla="*/ 186547 h 543777"/>
              <a:gd name="connsiteX75" fmla="*/ 523696 w 609262"/>
              <a:gd name="connsiteY75" fmla="*/ 192738 h 543777"/>
              <a:gd name="connsiteX76" fmla="*/ 531196 w 609262"/>
              <a:gd name="connsiteY76" fmla="*/ 192738 h 543777"/>
              <a:gd name="connsiteX77" fmla="*/ 537391 w 609262"/>
              <a:gd name="connsiteY77" fmla="*/ 186547 h 543777"/>
              <a:gd name="connsiteX78" fmla="*/ 537391 w 609262"/>
              <a:gd name="connsiteY78" fmla="*/ 179053 h 543777"/>
              <a:gd name="connsiteX79" fmla="*/ 531196 w 609262"/>
              <a:gd name="connsiteY79" fmla="*/ 172862 h 543777"/>
              <a:gd name="connsiteX80" fmla="*/ 455360 w 609262"/>
              <a:gd name="connsiteY80" fmla="*/ 172862 h 543777"/>
              <a:gd name="connsiteX81" fmla="*/ 449164 w 609262"/>
              <a:gd name="connsiteY81" fmla="*/ 179053 h 543777"/>
              <a:gd name="connsiteX82" fmla="*/ 449164 w 609262"/>
              <a:gd name="connsiteY82" fmla="*/ 186547 h 543777"/>
              <a:gd name="connsiteX83" fmla="*/ 455360 w 609262"/>
              <a:gd name="connsiteY83" fmla="*/ 192738 h 543777"/>
              <a:gd name="connsiteX84" fmla="*/ 462859 w 609262"/>
              <a:gd name="connsiteY84" fmla="*/ 192738 h 543777"/>
              <a:gd name="connsiteX85" fmla="*/ 469101 w 609262"/>
              <a:gd name="connsiteY85" fmla="*/ 186547 h 543777"/>
              <a:gd name="connsiteX86" fmla="*/ 469101 w 609262"/>
              <a:gd name="connsiteY86" fmla="*/ 179053 h 543777"/>
              <a:gd name="connsiteX87" fmla="*/ 462859 w 609262"/>
              <a:gd name="connsiteY87" fmla="*/ 172862 h 543777"/>
              <a:gd name="connsiteX88" fmla="*/ 389119 w 609262"/>
              <a:gd name="connsiteY88" fmla="*/ 172862 h 543777"/>
              <a:gd name="connsiteX89" fmla="*/ 382924 w 609262"/>
              <a:gd name="connsiteY89" fmla="*/ 179053 h 543777"/>
              <a:gd name="connsiteX90" fmla="*/ 382924 w 609262"/>
              <a:gd name="connsiteY90" fmla="*/ 186547 h 543777"/>
              <a:gd name="connsiteX91" fmla="*/ 389119 w 609262"/>
              <a:gd name="connsiteY91" fmla="*/ 192738 h 543777"/>
              <a:gd name="connsiteX92" fmla="*/ 396619 w 609262"/>
              <a:gd name="connsiteY92" fmla="*/ 192738 h 543777"/>
              <a:gd name="connsiteX93" fmla="*/ 402861 w 609262"/>
              <a:gd name="connsiteY93" fmla="*/ 186547 h 543777"/>
              <a:gd name="connsiteX94" fmla="*/ 402861 w 609262"/>
              <a:gd name="connsiteY94" fmla="*/ 179053 h 543777"/>
              <a:gd name="connsiteX95" fmla="*/ 396619 w 609262"/>
              <a:gd name="connsiteY95" fmla="*/ 172862 h 543777"/>
              <a:gd name="connsiteX96" fmla="*/ 366573 w 609262"/>
              <a:gd name="connsiteY96" fmla="*/ 157361 h 543777"/>
              <a:gd name="connsiteX97" fmla="*/ 553742 w 609262"/>
              <a:gd name="connsiteY97" fmla="*/ 157361 h 543777"/>
              <a:gd name="connsiteX98" fmla="*/ 559937 w 609262"/>
              <a:gd name="connsiteY98" fmla="*/ 163552 h 543777"/>
              <a:gd name="connsiteX99" fmla="*/ 559937 w 609262"/>
              <a:gd name="connsiteY99" fmla="*/ 202048 h 543777"/>
              <a:gd name="connsiteX100" fmla="*/ 553742 w 609262"/>
              <a:gd name="connsiteY100" fmla="*/ 208239 h 543777"/>
              <a:gd name="connsiteX101" fmla="*/ 366573 w 609262"/>
              <a:gd name="connsiteY101" fmla="*/ 208239 h 543777"/>
              <a:gd name="connsiteX102" fmla="*/ 360378 w 609262"/>
              <a:gd name="connsiteY102" fmla="*/ 202048 h 543777"/>
              <a:gd name="connsiteX103" fmla="*/ 360378 w 609262"/>
              <a:gd name="connsiteY103" fmla="*/ 163552 h 543777"/>
              <a:gd name="connsiteX104" fmla="*/ 366573 w 609262"/>
              <a:gd name="connsiteY104" fmla="*/ 157361 h 543777"/>
              <a:gd name="connsiteX105" fmla="*/ 29958 w 609262"/>
              <a:gd name="connsiteY105" fmla="*/ 0 h 543777"/>
              <a:gd name="connsiteX106" fmla="*/ 314298 w 609262"/>
              <a:gd name="connsiteY106" fmla="*/ 0 h 543777"/>
              <a:gd name="connsiteX107" fmla="*/ 320542 w 609262"/>
              <a:gd name="connsiteY107" fmla="*/ 6187 h 543777"/>
              <a:gd name="connsiteX108" fmla="*/ 320542 w 609262"/>
              <a:gd name="connsiteY108" fmla="*/ 79410 h 543777"/>
              <a:gd name="connsiteX109" fmla="*/ 314298 w 609262"/>
              <a:gd name="connsiteY109" fmla="*/ 85597 h 543777"/>
              <a:gd name="connsiteX110" fmla="*/ 83536 w 609262"/>
              <a:gd name="connsiteY110" fmla="*/ 85597 h 543777"/>
              <a:gd name="connsiteX111" fmla="*/ 77340 w 609262"/>
              <a:gd name="connsiteY111" fmla="*/ 91831 h 543777"/>
              <a:gd name="connsiteX112" fmla="*/ 77340 w 609262"/>
              <a:gd name="connsiteY112" fmla="*/ 140538 h 543777"/>
              <a:gd name="connsiteX113" fmla="*/ 83536 w 609262"/>
              <a:gd name="connsiteY113" fmla="*/ 146725 h 543777"/>
              <a:gd name="connsiteX114" fmla="*/ 314298 w 609262"/>
              <a:gd name="connsiteY114" fmla="*/ 146725 h 543777"/>
              <a:gd name="connsiteX115" fmla="*/ 320542 w 609262"/>
              <a:gd name="connsiteY115" fmla="*/ 152959 h 543777"/>
              <a:gd name="connsiteX116" fmla="*/ 320542 w 609262"/>
              <a:gd name="connsiteY116" fmla="*/ 155657 h 543777"/>
              <a:gd name="connsiteX117" fmla="*/ 314298 w 609262"/>
              <a:gd name="connsiteY117" fmla="*/ 161845 h 543777"/>
              <a:gd name="connsiteX118" fmla="*/ 83536 w 609262"/>
              <a:gd name="connsiteY118" fmla="*/ 161845 h 543777"/>
              <a:gd name="connsiteX119" fmla="*/ 77340 w 609262"/>
              <a:gd name="connsiteY119" fmla="*/ 168032 h 543777"/>
              <a:gd name="connsiteX120" fmla="*/ 77340 w 609262"/>
              <a:gd name="connsiteY120" fmla="*/ 216785 h 543777"/>
              <a:gd name="connsiteX121" fmla="*/ 83536 w 609262"/>
              <a:gd name="connsiteY121" fmla="*/ 222973 h 543777"/>
              <a:gd name="connsiteX122" fmla="*/ 314298 w 609262"/>
              <a:gd name="connsiteY122" fmla="*/ 222973 h 543777"/>
              <a:gd name="connsiteX123" fmla="*/ 320542 w 609262"/>
              <a:gd name="connsiteY123" fmla="*/ 229160 h 543777"/>
              <a:gd name="connsiteX124" fmla="*/ 320542 w 609262"/>
              <a:gd name="connsiteY124" fmla="*/ 231858 h 543777"/>
              <a:gd name="connsiteX125" fmla="*/ 314298 w 609262"/>
              <a:gd name="connsiteY125" fmla="*/ 238092 h 543777"/>
              <a:gd name="connsiteX126" fmla="*/ 83536 w 609262"/>
              <a:gd name="connsiteY126" fmla="*/ 238092 h 543777"/>
              <a:gd name="connsiteX127" fmla="*/ 77340 w 609262"/>
              <a:gd name="connsiteY127" fmla="*/ 244279 h 543777"/>
              <a:gd name="connsiteX128" fmla="*/ 77340 w 609262"/>
              <a:gd name="connsiteY128" fmla="*/ 293032 h 543777"/>
              <a:gd name="connsiteX129" fmla="*/ 83536 w 609262"/>
              <a:gd name="connsiteY129" fmla="*/ 299219 h 543777"/>
              <a:gd name="connsiteX130" fmla="*/ 314298 w 609262"/>
              <a:gd name="connsiteY130" fmla="*/ 299219 h 543777"/>
              <a:gd name="connsiteX131" fmla="*/ 320542 w 609262"/>
              <a:gd name="connsiteY131" fmla="*/ 305407 h 543777"/>
              <a:gd name="connsiteX132" fmla="*/ 320542 w 609262"/>
              <a:gd name="connsiteY132" fmla="*/ 308105 h 543777"/>
              <a:gd name="connsiteX133" fmla="*/ 314298 w 609262"/>
              <a:gd name="connsiteY133" fmla="*/ 314292 h 543777"/>
              <a:gd name="connsiteX134" fmla="*/ 83536 w 609262"/>
              <a:gd name="connsiteY134" fmla="*/ 314292 h 543777"/>
              <a:gd name="connsiteX135" fmla="*/ 77340 w 609262"/>
              <a:gd name="connsiteY135" fmla="*/ 320526 h 543777"/>
              <a:gd name="connsiteX136" fmla="*/ 77340 w 609262"/>
              <a:gd name="connsiteY136" fmla="*/ 369233 h 543777"/>
              <a:gd name="connsiteX137" fmla="*/ 83536 w 609262"/>
              <a:gd name="connsiteY137" fmla="*/ 375466 h 543777"/>
              <a:gd name="connsiteX138" fmla="*/ 314298 w 609262"/>
              <a:gd name="connsiteY138" fmla="*/ 375466 h 543777"/>
              <a:gd name="connsiteX139" fmla="*/ 320542 w 609262"/>
              <a:gd name="connsiteY139" fmla="*/ 381654 h 543777"/>
              <a:gd name="connsiteX140" fmla="*/ 320542 w 609262"/>
              <a:gd name="connsiteY140" fmla="*/ 384352 h 543777"/>
              <a:gd name="connsiteX141" fmla="*/ 314298 w 609262"/>
              <a:gd name="connsiteY141" fmla="*/ 390539 h 543777"/>
              <a:gd name="connsiteX142" fmla="*/ 83536 w 609262"/>
              <a:gd name="connsiteY142" fmla="*/ 390539 h 543777"/>
              <a:gd name="connsiteX143" fmla="*/ 77340 w 609262"/>
              <a:gd name="connsiteY143" fmla="*/ 396773 h 543777"/>
              <a:gd name="connsiteX144" fmla="*/ 77340 w 609262"/>
              <a:gd name="connsiteY144" fmla="*/ 447759 h 543777"/>
              <a:gd name="connsiteX145" fmla="*/ 83536 w 609262"/>
              <a:gd name="connsiteY145" fmla="*/ 453946 h 543777"/>
              <a:gd name="connsiteX146" fmla="*/ 314298 w 609262"/>
              <a:gd name="connsiteY146" fmla="*/ 453946 h 543777"/>
              <a:gd name="connsiteX147" fmla="*/ 320542 w 609262"/>
              <a:gd name="connsiteY147" fmla="*/ 460134 h 543777"/>
              <a:gd name="connsiteX148" fmla="*/ 320542 w 609262"/>
              <a:gd name="connsiteY148" fmla="*/ 515400 h 543777"/>
              <a:gd name="connsiteX149" fmla="*/ 336895 w 609262"/>
              <a:gd name="connsiteY149" fmla="*/ 515400 h 543777"/>
              <a:gd name="connsiteX150" fmla="*/ 336895 w 609262"/>
              <a:gd name="connsiteY150" fmla="*/ 229113 h 543777"/>
              <a:gd name="connsiteX151" fmla="*/ 343091 w 609262"/>
              <a:gd name="connsiteY151" fmla="*/ 222926 h 543777"/>
              <a:gd name="connsiteX152" fmla="*/ 577254 w 609262"/>
              <a:gd name="connsiteY152" fmla="*/ 222926 h 543777"/>
              <a:gd name="connsiteX153" fmla="*/ 583451 w 609262"/>
              <a:gd name="connsiteY153" fmla="*/ 229113 h 543777"/>
              <a:gd name="connsiteX154" fmla="*/ 583451 w 609262"/>
              <a:gd name="connsiteY154" fmla="*/ 515400 h 543777"/>
              <a:gd name="connsiteX155" fmla="*/ 603019 w 609262"/>
              <a:gd name="connsiteY155" fmla="*/ 515400 h 543777"/>
              <a:gd name="connsiteX156" fmla="*/ 609262 w 609262"/>
              <a:gd name="connsiteY156" fmla="*/ 521587 h 543777"/>
              <a:gd name="connsiteX157" fmla="*/ 609262 w 609262"/>
              <a:gd name="connsiteY157" fmla="*/ 537590 h 543777"/>
              <a:gd name="connsiteX158" fmla="*/ 603019 w 609262"/>
              <a:gd name="connsiteY158" fmla="*/ 543777 h 543777"/>
              <a:gd name="connsiteX159" fmla="*/ 6197 w 609262"/>
              <a:gd name="connsiteY159" fmla="*/ 543777 h 543777"/>
              <a:gd name="connsiteX160" fmla="*/ 0 w 609262"/>
              <a:gd name="connsiteY160" fmla="*/ 537590 h 543777"/>
              <a:gd name="connsiteX161" fmla="*/ 0 w 609262"/>
              <a:gd name="connsiteY161" fmla="*/ 521587 h 543777"/>
              <a:gd name="connsiteX162" fmla="*/ 6197 w 609262"/>
              <a:gd name="connsiteY162" fmla="*/ 515400 h 543777"/>
              <a:gd name="connsiteX163" fmla="*/ 23761 w 609262"/>
              <a:gd name="connsiteY163" fmla="*/ 515400 h 543777"/>
              <a:gd name="connsiteX164" fmla="*/ 23761 w 609262"/>
              <a:gd name="connsiteY164" fmla="*/ 6187 h 543777"/>
              <a:gd name="connsiteX165" fmla="*/ 29958 w 609262"/>
              <a:gd name="connsiteY165" fmla="*/ 0 h 543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609262" h="543777">
                <a:moveTo>
                  <a:pt x="511096" y="396819"/>
                </a:moveTo>
                <a:cubicBezTo>
                  <a:pt x="507648" y="396819"/>
                  <a:pt x="504900" y="399611"/>
                  <a:pt x="504900" y="403006"/>
                </a:cubicBezTo>
                <a:lnTo>
                  <a:pt x="504900" y="442781"/>
                </a:lnTo>
                <a:cubicBezTo>
                  <a:pt x="504900" y="446177"/>
                  <a:pt x="507648" y="448969"/>
                  <a:pt x="511096" y="448969"/>
                </a:cubicBezTo>
                <a:lnTo>
                  <a:pt x="550884" y="448969"/>
                </a:lnTo>
                <a:cubicBezTo>
                  <a:pt x="554332" y="448969"/>
                  <a:pt x="557127" y="446177"/>
                  <a:pt x="557127" y="442781"/>
                </a:cubicBezTo>
                <a:lnTo>
                  <a:pt x="557127" y="403006"/>
                </a:lnTo>
                <a:cubicBezTo>
                  <a:pt x="557127" y="399611"/>
                  <a:pt x="554332" y="396819"/>
                  <a:pt x="550884" y="396819"/>
                </a:cubicBezTo>
                <a:close/>
                <a:moveTo>
                  <a:pt x="440279" y="396819"/>
                </a:moveTo>
                <a:cubicBezTo>
                  <a:pt x="436831" y="396819"/>
                  <a:pt x="434082" y="399611"/>
                  <a:pt x="434082" y="403006"/>
                </a:cubicBezTo>
                <a:lnTo>
                  <a:pt x="434082" y="442781"/>
                </a:lnTo>
                <a:cubicBezTo>
                  <a:pt x="434082" y="446177"/>
                  <a:pt x="436831" y="448969"/>
                  <a:pt x="440279" y="448969"/>
                </a:cubicBezTo>
                <a:lnTo>
                  <a:pt x="480067" y="448969"/>
                </a:lnTo>
                <a:cubicBezTo>
                  <a:pt x="483515" y="448969"/>
                  <a:pt x="486310" y="446177"/>
                  <a:pt x="486310" y="442781"/>
                </a:cubicBezTo>
                <a:lnTo>
                  <a:pt x="486310" y="403006"/>
                </a:lnTo>
                <a:cubicBezTo>
                  <a:pt x="486310" y="399611"/>
                  <a:pt x="483515" y="396819"/>
                  <a:pt x="480067" y="396819"/>
                </a:cubicBezTo>
                <a:close/>
                <a:moveTo>
                  <a:pt x="369461" y="396819"/>
                </a:moveTo>
                <a:cubicBezTo>
                  <a:pt x="366014" y="396819"/>
                  <a:pt x="363265" y="399611"/>
                  <a:pt x="363265" y="403006"/>
                </a:cubicBezTo>
                <a:lnTo>
                  <a:pt x="363265" y="442781"/>
                </a:lnTo>
                <a:cubicBezTo>
                  <a:pt x="363265" y="446177"/>
                  <a:pt x="366014" y="448969"/>
                  <a:pt x="369461" y="448969"/>
                </a:cubicBezTo>
                <a:lnTo>
                  <a:pt x="409250" y="448969"/>
                </a:lnTo>
                <a:cubicBezTo>
                  <a:pt x="412697" y="448969"/>
                  <a:pt x="415493" y="446177"/>
                  <a:pt x="415493" y="442781"/>
                </a:cubicBezTo>
                <a:lnTo>
                  <a:pt x="415493" y="403006"/>
                </a:lnTo>
                <a:cubicBezTo>
                  <a:pt x="415493" y="399611"/>
                  <a:pt x="412697" y="396819"/>
                  <a:pt x="409250" y="396819"/>
                </a:cubicBezTo>
                <a:close/>
                <a:moveTo>
                  <a:pt x="511096" y="327364"/>
                </a:moveTo>
                <a:cubicBezTo>
                  <a:pt x="507648" y="327364"/>
                  <a:pt x="504900" y="330109"/>
                  <a:pt x="504900" y="333552"/>
                </a:cubicBezTo>
                <a:lnTo>
                  <a:pt x="504900" y="373280"/>
                </a:lnTo>
                <a:cubicBezTo>
                  <a:pt x="504900" y="376722"/>
                  <a:pt x="507648" y="379514"/>
                  <a:pt x="511096" y="379514"/>
                </a:cubicBezTo>
                <a:lnTo>
                  <a:pt x="550884" y="379514"/>
                </a:lnTo>
                <a:cubicBezTo>
                  <a:pt x="554332" y="379514"/>
                  <a:pt x="557127" y="376722"/>
                  <a:pt x="557127" y="373280"/>
                </a:cubicBezTo>
                <a:lnTo>
                  <a:pt x="557127" y="333552"/>
                </a:lnTo>
                <a:cubicBezTo>
                  <a:pt x="557127" y="330109"/>
                  <a:pt x="554332" y="327364"/>
                  <a:pt x="550884" y="327364"/>
                </a:cubicBezTo>
                <a:close/>
                <a:moveTo>
                  <a:pt x="440279" y="327364"/>
                </a:moveTo>
                <a:cubicBezTo>
                  <a:pt x="436831" y="327364"/>
                  <a:pt x="434082" y="330109"/>
                  <a:pt x="434082" y="333552"/>
                </a:cubicBezTo>
                <a:lnTo>
                  <a:pt x="434082" y="373280"/>
                </a:lnTo>
                <a:cubicBezTo>
                  <a:pt x="434082" y="376722"/>
                  <a:pt x="436831" y="379514"/>
                  <a:pt x="440279" y="379514"/>
                </a:cubicBezTo>
                <a:lnTo>
                  <a:pt x="480067" y="379514"/>
                </a:lnTo>
                <a:cubicBezTo>
                  <a:pt x="483515" y="379514"/>
                  <a:pt x="486310" y="376722"/>
                  <a:pt x="486310" y="373280"/>
                </a:cubicBezTo>
                <a:lnTo>
                  <a:pt x="486310" y="333552"/>
                </a:lnTo>
                <a:cubicBezTo>
                  <a:pt x="486310" y="330109"/>
                  <a:pt x="483515" y="327364"/>
                  <a:pt x="480067" y="327364"/>
                </a:cubicBezTo>
                <a:close/>
                <a:moveTo>
                  <a:pt x="369461" y="327364"/>
                </a:moveTo>
                <a:cubicBezTo>
                  <a:pt x="366014" y="327364"/>
                  <a:pt x="363265" y="330109"/>
                  <a:pt x="363265" y="333552"/>
                </a:cubicBezTo>
                <a:lnTo>
                  <a:pt x="363265" y="373280"/>
                </a:lnTo>
                <a:cubicBezTo>
                  <a:pt x="363265" y="376722"/>
                  <a:pt x="366014" y="379514"/>
                  <a:pt x="369461" y="379514"/>
                </a:cubicBezTo>
                <a:lnTo>
                  <a:pt x="409250" y="379514"/>
                </a:lnTo>
                <a:cubicBezTo>
                  <a:pt x="412697" y="379514"/>
                  <a:pt x="415493" y="376722"/>
                  <a:pt x="415493" y="373280"/>
                </a:cubicBezTo>
                <a:lnTo>
                  <a:pt x="415493" y="333552"/>
                </a:lnTo>
                <a:cubicBezTo>
                  <a:pt x="415493" y="330109"/>
                  <a:pt x="412697" y="327364"/>
                  <a:pt x="409250" y="327364"/>
                </a:cubicBezTo>
                <a:close/>
                <a:moveTo>
                  <a:pt x="511096" y="257863"/>
                </a:moveTo>
                <a:cubicBezTo>
                  <a:pt x="507648" y="257863"/>
                  <a:pt x="504900" y="260654"/>
                  <a:pt x="504900" y="264097"/>
                </a:cubicBezTo>
                <a:lnTo>
                  <a:pt x="504900" y="303825"/>
                </a:lnTo>
                <a:cubicBezTo>
                  <a:pt x="504900" y="307268"/>
                  <a:pt x="507648" y="310012"/>
                  <a:pt x="511096" y="310012"/>
                </a:cubicBezTo>
                <a:lnTo>
                  <a:pt x="550884" y="310012"/>
                </a:lnTo>
                <a:cubicBezTo>
                  <a:pt x="554332" y="310012"/>
                  <a:pt x="557127" y="307268"/>
                  <a:pt x="557127" y="303825"/>
                </a:cubicBezTo>
                <a:lnTo>
                  <a:pt x="557127" y="264097"/>
                </a:lnTo>
                <a:cubicBezTo>
                  <a:pt x="557127" y="260654"/>
                  <a:pt x="554332" y="257863"/>
                  <a:pt x="550884" y="257863"/>
                </a:cubicBezTo>
                <a:close/>
                <a:moveTo>
                  <a:pt x="440279" y="257863"/>
                </a:moveTo>
                <a:cubicBezTo>
                  <a:pt x="436831" y="257863"/>
                  <a:pt x="434082" y="260654"/>
                  <a:pt x="434082" y="264097"/>
                </a:cubicBezTo>
                <a:lnTo>
                  <a:pt x="434082" y="303825"/>
                </a:lnTo>
                <a:cubicBezTo>
                  <a:pt x="434082" y="307268"/>
                  <a:pt x="436831" y="310012"/>
                  <a:pt x="440279" y="310012"/>
                </a:cubicBezTo>
                <a:lnTo>
                  <a:pt x="480067" y="310012"/>
                </a:lnTo>
                <a:cubicBezTo>
                  <a:pt x="483515" y="310012"/>
                  <a:pt x="486310" y="307268"/>
                  <a:pt x="486310" y="303825"/>
                </a:cubicBezTo>
                <a:lnTo>
                  <a:pt x="486310" y="264097"/>
                </a:lnTo>
                <a:cubicBezTo>
                  <a:pt x="486310" y="260654"/>
                  <a:pt x="483515" y="257863"/>
                  <a:pt x="480067" y="257863"/>
                </a:cubicBezTo>
                <a:close/>
                <a:moveTo>
                  <a:pt x="369461" y="257863"/>
                </a:moveTo>
                <a:cubicBezTo>
                  <a:pt x="366014" y="257863"/>
                  <a:pt x="363265" y="260654"/>
                  <a:pt x="363265" y="264097"/>
                </a:cubicBezTo>
                <a:lnTo>
                  <a:pt x="363265" y="303825"/>
                </a:lnTo>
                <a:cubicBezTo>
                  <a:pt x="363265" y="307268"/>
                  <a:pt x="366014" y="310012"/>
                  <a:pt x="369461" y="310012"/>
                </a:cubicBezTo>
                <a:lnTo>
                  <a:pt x="409250" y="310012"/>
                </a:lnTo>
                <a:cubicBezTo>
                  <a:pt x="412697" y="310012"/>
                  <a:pt x="415493" y="307268"/>
                  <a:pt x="415493" y="303825"/>
                </a:cubicBezTo>
                <a:lnTo>
                  <a:pt x="415493" y="264097"/>
                </a:lnTo>
                <a:cubicBezTo>
                  <a:pt x="415493" y="260654"/>
                  <a:pt x="412697" y="257863"/>
                  <a:pt x="409250" y="257863"/>
                </a:cubicBezTo>
                <a:close/>
                <a:moveTo>
                  <a:pt x="523696" y="172862"/>
                </a:moveTo>
                <a:cubicBezTo>
                  <a:pt x="520249" y="172862"/>
                  <a:pt x="517500" y="175608"/>
                  <a:pt x="517500" y="179053"/>
                </a:cubicBezTo>
                <a:lnTo>
                  <a:pt x="517500" y="186547"/>
                </a:lnTo>
                <a:cubicBezTo>
                  <a:pt x="517500" y="189992"/>
                  <a:pt x="520249" y="192738"/>
                  <a:pt x="523696" y="192738"/>
                </a:cubicBezTo>
                <a:lnTo>
                  <a:pt x="531196" y="192738"/>
                </a:lnTo>
                <a:cubicBezTo>
                  <a:pt x="534643" y="192738"/>
                  <a:pt x="537391" y="189992"/>
                  <a:pt x="537391" y="186547"/>
                </a:cubicBezTo>
                <a:lnTo>
                  <a:pt x="537391" y="179053"/>
                </a:lnTo>
                <a:cubicBezTo>
                  <a:pt x="537391" y="175608"/>
                  <a:pt x="534643" y="172862"/>
                  <a:pt x="531196" y="172862"/>
                </a:cubicBezTo>
                <a:close/>
                <a:moveTo>
                  <a:pt x="455360" y="172862"/>
                </a:moveTo>
                <a:cubicBezTo>
                  <a:pt x="451959" y="172862"/>
                  <a:pt x="449164" y="175608"/>
                  <a:pt x="449164" y="179053"/>
                </a:cubicBezTo>
                <a:lnTo>
                  <a:pt x="449164" y="186547"/>
                </a:lnTo>
                <a:cubicBezTo>
                  <a:pt x="449164" y="189992"/>
                  <a:pt x="451959" y="192738"/>
                  <a:pt x="455360" y="192738"/>
                </a:cubicBezTo>
                <a:lnTo>
                  <a:pt x="462859" y="192738"/>
                </a:lnTo>
                <a:cubicBezTo>
                  <a:pt x="466306" y="192738"/>
                  <a:pt x="469101" y="189992"/>
                  <a:pt x="469101" y="186547"/>
                </a:cubicBezTo>
                <a:lnTo>
                  <a:pt x="469101" y="179053"/>
                </a:lnTo>
                <a:cubicBezTo>
                  <a:pt x="469101" y="175608"/>
                  <a:pt x="466306" y="172862"/>
                  <a:pt x="462859" y="172862"/>
                </a:cubicBezTo>
                <a:close/>
                <a:moveTo>
                  <a:pt x="389119" y="172862"/>
                </a:moveTo>
                <a:cubicBezTo>
                  <a:pt x="385672" y="172862"/>
                  <a:pt x="382924" y="175608"/>
                  <a:pt x="382924" y="179053"/>
                </a:cubicBezTo>
                <a:lnTo>
                  <a:pt x="382924" y="186547"/>
                </a:lnTo>
                <a:cubicBezTo>
                  <a:pt x="382924" y="189992"/>
                  <a:pt x="385672" y="192738"/>
                  <a:pt x="389119" y="192738"/>
                </a:cubicBezTo>
                <a:lnTo>
                  <a:pt x="396619" y="192738"/>
                </a:lnTo>
                <a:cubicBezTo>
                  <a:pt x="400066" y="192738"/>
                  <a:pt x="402861" y="189992"/>
                  <a:pt x="402861" y="186547"/>
                </a:cubicBezTo>
                <a:lnTo>
                  <a:pt x="402861" y="179053"/>
                </a:lnTo>
                <a:cubicBezTo>
                  <a:pt x="402861" y="175608"/>
                  <a:pt x="400066" y="172862"/>
                  <a:pt x="396619" y="172862"/>
                </a:cubicBezTo>
                <a:close/>
                <a:moveTo>
                  <a:pt x="366573" y="157361"/>
                </a:moveTo>
                <a:lnTo>
                  <a:pt x="553742" y="157361"/>
                </a:lnTo>
                <a:cubicBezTo>
                  <a:pt x="557189" y="157361"/>
                  <a:pt x="559937" y="160154"/>
                  <a:pt x="559937" y="163552"/>
                </a:cubicBezTo>
                <a:lnTo>
                  <a:pt x="559937" y="202048"/>
                </a:lnTo>
                <a:cubicBezTo>
                  <a:pt x="559937" y="205493"/>
                  <a:pt x="557189" y="208239"/>
                  <a:pt x="553742" y="208239"/>
                </a:cubicBezTo>
                <a:lnTo>
                  <a:pt x="366573" y="208239"/>
                </a:lnTo>
                <a:cubicBezTo>
                  <a:pt x="363173" y="208239"/>
                  <a:pt x="360378" y="205493"/>
                  <a:pt x="360378" y="202048"/>
                </a:cubicBezTo>
                <a:lnTo>
                  <a:pt x="360378" y="163552"/>
                </a:lnTo>
                <a:cubicBezTo>
                  <a:pt x="360378" y="160154"/>
                  <a:pt x="363173" y="157361"/>
                  <a:pt x="366573" y="157361"/>
                </a:cubicBezTo>
                <a:close/>
                <a:moveTo>
                  <a:pt x="29958" y="0"/>
                </a:moveTo>
                <a:lnTo>
                  <a:pt x="314298" y="0"/>
                </a:lnTo>
                <a:cubicBezTo>
                  <a:pt x="317746" y="0"/>
                  <a:pt x="320542" y="2744"/>
                  <a:pt x="320542" y="6187"/>
                </a:cubicBezTo>
                <a:lnTo>
                  <a:pt x="320542" y="79410"/>
                </a:lnTo>
                <a:cubicBezTo>
                  <a:pt x="320542" y="82853"/>
                  <a:pt x="317746" y="85597"/>
                  <a:pt x="314298" y="85597"/>
                </a:cubicBezTo>
                <a:lnTo>
                  <a:pt x="83536" y="85597"/>
                </a:lnTo>
                <a:cubicBezTo>
                  <a:pt x="80089" y="85597"/>
                  <a:pt x="77340" y="88389"/>
                  <a:pt x="77340" y="91831"/>
                </a:cubicBezTo>
                <a:lnTo>
                  <a:pt x="77340" y="140538"/>
                </a:lnTo>
                <a:cubicBezTo>
                  <a:pt x="77340" y="143980"/>
                  <a:pt x="80089" y="146725"/>
                  <a:pt x="83536" y="146725"/>
                </a:cubicBezTo>
                <a:lnTo>
                  <a:pt x="314298" y="146725"/>
                </a:lnTo>
                <a:cubicBezTo>
                  <a:pt x="317746" y="146725"/>
                  <a:pt x="320542" y="149516"/>
                  <a:pt x="320542" y="152959"/>
                </a:cubicBezTo>
                <a:lnTo>
                  <a:pt x="320542" y="155657"/>
                </a:lnTo>
                <a:cubicBezTo>
                  <a:pt x="320542" y="159054"/>
                  <a:pt x="317746" y="161845"/>
                  <a:pt x="314298" y="161845"/>
                </a:cubicBezTo>
                <a:lnTo>
                  <a:pt x="83536" y="161845"/>
                </a:lnTo>
                <a:cubicBezTo>
                  <a:pt x="80089" y="161845"/>
                  <a:pt x="77340" y="164636"/>
                  <a:pt x="77340" y="168032"/>
                </a:cubicBezTo>
                <a:lnTo>
                  <a:pt x="77340" y="216785"/>
                </a:lnTo>
                <a:cubicBezTo>
                  <a:pt x="77340" y="220181"/>
                  <a:pt x="80089" y="222973"/>
                  <a:pt x="83536" y="222973"/>
                </a:cubicBezTo>
                <a:lnTo>
                  <a:pt x="314298" y="222973"/>
                </a:lnTo>
                <a:cubicBezTo>
                  <a:pt x="317746" y="222973"/>
                  <a:pt x="320542" y="225764"/>
                  <a:pt x="320542" y="229160"/>
                </a:cubicBezTo>
                <a:lnTo>
                  <a:pt x="320542" y="231858"/>
                </a:lnTo>
                <a:cubicBezTo>
                  <a:pt x="320542" y="235300"/>
                  <a:pt x="317746" y="238092"/>
                  <a:pt x="314298" y="238092"/>
                </a:cubicBezTo>
                <a:lnTo>
                  <a:pt x="83536" y="238092"/>
                </a:lnTo>
                <a:cubicBezTo>
                  <a:pt x="80089" y="238092"/>
                  <a:pt x="77340" y="240836"/>
                  <a:pt x="77340" y="244279"/>
                </a:cubicBezTo>
                <a:lnTo>
                  <a:pt x="77340" y="293032"/>
                </a:lnTo>
                <a:cubicBezTo>
                  <a:pt x="77340" y="296428"/>
                  <a:pt x="80089" y="299219"/>
                  <a:pt x="83536" y="299219"/>
                </a:cubicBezTo>
                <a:lnTo>
                  <a:pt x="314298" y="299219"/>
                </a:lnTo>
                <a:cubicBezTo>
                  <a:pt x="317746" y="299219"/>
                  <a:pt x="320542" y="302011"/>
                  <a:pt x="320542" y="305407"/>
                </a:cubicBezTo>
                <a:lnTo>
                  <a:pt x="320542" y="308105"/>
                </a:lnTo>
                <a:cubicBezTo>
                  <a:pt x="320542" y="311547"/>
                  <a:pt x="317746" y="314292"/>
                  <a:pt x="314298" y="314292"/>
                </a:cubicBezTo>
                <a:lnTo>
                  <a:pt x="83536" y="314292"/>
                </a:lnTo>
                <a:cubicBezTo>
                  <a:pt x="80089" y="314292"/>
                  <a:pt x="77340" y="317083"/>
                  <a:pt x="77340" y="320526"/>
                </a:cubicBezTo>
                <a:lnTo>
                  <a:pt x="77340" y="369233"/>
                </a:lnTo>
                <a:cubicBezTo>
                  <a:pt x="77340" y="372675"/>
                  <a:pt x="80089" y="375466"/>
                  <a:pt x="83536" y="375466"/>
                </a:cubicBezTo>
                <a:lnTo>
                  <a:pt x="314298" y="375466"/>
                </a:lnTo>
                <a:cubicBezTo>
                  <a:pt x="317746" y="375466"/>
                  <a:pt x="320542" y="378211"/>
                  <a:pt x="320542" y="381654"/>
                </a:cubicBezTo>
                <a:lnTo>
                  <a:pt x="320542" y="384352"/>
                </a:lnTo>
                <a:cubicBezTo>
                  <a:pt x="320542" y="387794"/>
                  <a:pt x="317746" y="390539"/>
                  <a:pt x="314298" y="390539"/>
                </a:cubicBezTo>
                <a:lnTo>
                  <a:pt x="83536" y="390539"/>
                </a:lnTo>
                <a:cubicBezTo>
                  <a:pt x="80089" y="390539"/>
                  <a:pt x="77340" y="393330"/>
                  <a:pt x="77340" y="396773"/>
                </a:cubicBezTo>
                <a:lnTo>
                  <a:pt x="77340" y="447759"/>
                </a:lnTo>
                <a:cubicBezTo>
                  <a:pt x="77340" y="451155"/>
                  <a:pt x="80089" y="453946"/>
                  <a:pt x="83536" y="453946"/>
                </a:cubicBezTo>
                <a:lnTo>
                  <a:pt x="314298" y="453946"/>
                </a:lnTo>
                <a:cubicBezTo>
                  <a:pt x="317746" y="453946"/>
                  <a:pt x="320542" y="456738"/>
                  <a:pt x="320542" y="460134"/>
                </a:cubicBezTo>
                <a:lnTo>
                  <a:pt x="320542" y="515400"/>
                </a:lnTo>
                <a:lnTo>
                  <a:pt x="336895" y="515400"/>
                </a:lnTo>
                <a:lnTo>
                  <a:pt x="336895" y="229113"/>
                </a:lnTo>
                <a:cubicBezTo>
                  <a:pt x="336895" y="225717"/>
                  <a:pt x="339690" y="222926"/>
                  <a:pt x="343091" y="222926"/>
                </a:cubicBezTo>
                <a:lnTo>
                  <a:pt x="577254" y="222926"/>
                </a:lnTo>
                <a:cubicBezTo>
                  <a:pt x="580656" y="222926"/>
                  <a:pt x="583451" y="225717"/>
                  <a:pt x="583451" y="229113"/>
                </a:cubicBezTo>
                <a:lnTo>
                  <a:pt x="583451" y="515400"/>
                </a:lnTo>
                <a:lnTo>
                  <a:pt x="603019" y="515400"/>
                </a:lnTo>
                <a:cubicBezTo>
                  <a:pt x="606467" y="515400"/>
                  <a:pt x="609262" y="518191"/>
                  <a:pt x="609262" y="521587"/>
                </a:cubicBezTo>
                <a:lnTo>
                  <a:pt x="609262" y="537590"/>
                </a:lnTo>
                <a:cubicBezTo>
                  <a:pt x="609262" y="540986"/>
                  <a:pt x="606467" y="543777"/>
                  <a:pt x="603019" y="543777"/>
                </a:cubicBezTo>
                <a:lnTo>
                  <a:pt x="6197" y="543777"/>
                </a:lnTo>
                <a:cubicBezTo>
                  <a:pt x="2795" y="543777"/>
                  <a:pt x="0" y="540986"/>
                  <a:pt x="0" y="537590"/>
                </a:cubicBezTo>
                <a:lnTo>
                  <a:pt x="0" y="521587"/>
                </a:lnTo>
                <a:cubicBezTo>
                  <a:pt x="0" y="518191"/>
                  <a:pt x="2795" y="515400"/>
                  <a:pt x="6197" y="515400"/>
                </a:cubicBezTo>
                <a:lnTo>
                  <a:pt x="23761" y="515400"/>
                </a:lnTo>
                <a:lnTo>
                  <a:pt x="23761" y="6187"/>
                </a:lnTo>
                <a:cubicBezTo>
                  <a:pt x="23761" y="2744"/>
                  <a:pt x="26556" y="0"/>
                  <a:pt x="29958" y="0"/>
                </a:cubicBezTo>
                <a:close/>
              </a:path>
            </a:pathLst>
          </a:custGeom>
          <a:gradFill>
            <a:gsLst>
              <a:gs pos="0">
                <a:srgbClr val="2399F9"/>
              </a:gs>
              <a:gs pos="100000">
                <a:srgbClr val="2928FF"/>
              </a:gs>
            </a:gsLst>
            <a:lin ang="27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5EDE496-6941-402A-8CE8-647E705C0697}"/>
              </a:ext>
            </a:extLst>
          </p:cNvPr>
          <p:cNvSpPr txBox="1"/>
          <p:nvPr/>
        </p:nvSpPr>
        <p:spPr>
          <a:xfrm>
            <a:off x="8193198" y="3508383"/>
            <a:ext cx="1976105" cy="50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200" spc="100" dirty="0">
                <a:cs typeface="+mn-ea"/>
                <a:sym typeface="+mn-lt"/>
              </a:rPr>
              <a:t>Subhead</a:t>
            </a:r>
            <a:endParaRPr lang="zh-CN" altLang="en-US" sz="2200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C94197E-8993-4D1C-BF93-522225591BCF}"/>
              </a:ext>
            </a:extLst>
          </p:cNvPr>
          <p:cNvSpPr txBox="1"/>
          <p:nvPr/>
        </p:nvSpPr>
        <p:spPr>
          <a:xfrm>
            <a:off x="8193198" y="4075497"/>
            <a:ext cx="2954713" cy="797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200" spc="100" dirty="0">
                <a:cs typeface="+mn-ea"/>
                <a:sym typeface="+mn-lt"/>
              </a:rPr>
              <a:t>Pellentesque habitant morbi tristique senectus et netus et </a:t>
            </a:r>
            <a:r>
              <a:rPr lang="en-US" altLang="zh-CN" sz="1200" spc="100" dirty="0" err="1">
                <a:cs typeface="+mn-ea"/>
                <a:sym typeface="+mn-lt"/>
              </a:rPr>
              <a:t>malesuada</a:t>
            </a:r>
            <a:endParaRPr lang="en-US" altLang="zh-CN" sz="1200" dirty="0">
              <a:cs typeface="+mn-ea"/>
              <a:sym typeface="+mn-lt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5BF4FB7-BC78-442F-8E2D-0970DB34E304}"/>
              </a:ext>
            </a:extLst>
          </p:cNvPr>
          <p:cNvCxnSpPr/>
          <p:nvPr/>
        </p:nvCxnSpPr>
        <p:spPr>
          <a:xfrm>
            <a:off x="8305492" y="5398671"/>
            <a:ext cx="36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BB4CD34-4CCA-4259-8EE5-088D397ECC8D}"/>
              </a:ext>
            </a:extLst>
          </p:cNvPr>
          <p:cNvSpPr txBox="1"/>
          <p:nvPr/>
        </p:nvSpPr>
        <p:spPr>
          <a:xfrm>
            <a:off x="8193198" y="5420956"/>
            <a:ext cx="2630977" cy="466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2000" spc="100" dirty="0">
                <a:solidFill>
                  <a:schemeClr val="bg1"/>
                </a:solidFill>
                <a:cs typeface="+mn-ea"/>
                <a:sym typeface="+mn-lt"/>
              </a:rPr>
              <a:t>PELLENTE SQUE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后续工作计划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193BAB3D-DF7F-4C82-AB47-CD090DDE8F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3" y="323561"/>
            <a:ext cx="629609" cy="6296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1385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 trans="60000" grainSize="6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8" y="-297"/>
            <a:ext cx="12193057" cy="6858594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8A8184DF-CF3C-4418-8F7C-A43F4BEC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0"/>
            <a:ext cx="12192000" cy="2322944"/>
          </a:xfrm>
          <a:prstGeom prst="rect">
            <a:avLst/>
          </a:prstGeom>
        </p:spPr>
      </p:pic>
      <p:sp>
        <p:nvSpPr>
          <p:cNvPr id="71" name="Rectangle 1">
            <a:extLst>
              <a:ext uri="{FF2B5EF4-FFF2-40B4-BE49-F238E27FC236}">
                <a16:creationId xmlns:a16="http://schemas.microsoft.com/office/drawing/2014/main" xmlns="" id="{4FA3E90C-B715-467C-AC4F-047635D9C984}"/>
              </a:ext>
            </a:extLst>
          </p:cNvPr>
          <p:cNvSpPr/>
          <p:nvPr/>
        </p:nvSpPr>
        <p:spPr>
          <a:xfrm>
            <a:off x="3499972" y="3413042"/>
            <a:ext cx="534967" cy="535109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gradFill flip="none" rotWithShape="1"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Rectangle 35">
            <a:extLst>
              <a:ext uri="{FF2B5EF4-FFF2-40B4-BE49-F238E27FC236}">
                <a16:creationId xmlns:a16="http://schemas.microsoft.com/office/drawing/2014/main" xmlns="" id="{A3B24512-9EAD-464B-9A09-B719113B8538}"/>
              </a:ext>
            </a:extLst>
          </p:cNvPr>
          <p:cNvSpPr/>
          <p:nvPr/>
        </p:nvSpPr>
        <p:spPr>
          <a:xfrm>
            <a:off x="3491447" y="4802697"/>
            <a:ext cx="535110" cy="507667"/>
          </a:xfrm>
          <a:custGeom>
            <a:avLst/>
            <a:gdLst>
              <a:gd name="connsiteX0" fmla="*/ 408423 w 606792"/>
              <a:gd name="connsiteY0" fmla="*/ 222069 h 575673"/>
              <a:gd name="connsiteX1" fmla="*/ 455147 w 606792"/>
              <a:gd name="connsiteY1" fmla="*/ 269992 h 575673"/>
              <a:gd name="connsiteX2" fmla="*/ 264516 w 606792"/>
              <a:gd name="connsiteY2" fmla="*/ 454441 h 575673"/>
              <a:gd name="connsiteX3" fmla="*/ 146212 w 606792"/>
              <a:gd name="connsiteY3" fmla="*/ 336338 h 575673"/>
              <a:gd name="connsiteX4" fmla="*/ 186216 w 606792"/>
              <a:gd name="connsiteY4" fmla="*/ 295977 h 575673"/>
              <a:gd name="connsiteX5" fmla="*/ 261849 w 606792"/>
              <a:gd name="connsiteY5" fmla="*/ 371481 h 575673"/>
              <a:gd name="connsiteX6" fmla="*/ 60690 w 606792"/>
              <a:gd name="connsiteY6" fmla="*/ 121206 h 575673"/>
              <a:gd name="connsiteX7" fmla="*/ 60690 w 606792"/>
              <a:gd name="connsiteY7" fmla="*/ 515070 h 575673"/>
              <a:gd name="connsiteX8" fmla="*/ 546102 w 606792"/>
              <a:gd name="connsiteY8" fmla="*/ 515070 h 575673"/>
              <a:gd name="connsiteX9" fmla="*/ 546102 w 606792"/>
              <a:gd name="connsiteY9" fmla="*/ 121206 h 575673"/>
              <a:gd name="connsiteX10" fmla="*/ 515811 w 606792"/>
              <a:gd name="connsiteY10" fmla="*/ 121206 h 575673"/>
              <a:gd name="connsiteX11" fmla="*/ 515811 w 606792"/>
              <a:gd name="connsiteY11" fmla="*/ 151454 h 575673"/>
              <a:gd name="connsiteX12" fmla="*/ 455121 w 606792"/>
              <a:gd name="connsiteY12" fmla="*/ 151454 h 575673"/>
              <a:gd name="connsiteX13" fmla="*/ 455121 w 606792"/>
              <a:gd name="connsiteY13" fmla="*/ 121206 h 575673"/>
              <a:gd name="connsiteX14" fmla="*/ 394431 w 606792"/>
              <a:gd name="connsiteY14" fmla="*/ 121206 h 575673"/>
              <a:gd name="connsiteX15" fmla="*/ 394431 w 606792"/>
              <a:gd name="connsiteY15" fmla="*/ 151454 h 575673"/>
              <a:gd name="connsiteX16" fmla="*/ 333741 w 606792"/>
              <a:gd name="connsiteY16" fmla="*/ 151454 h 575673"/>
              <a:gd name="connsiteX17" fmla="*/ 333741 w 606792"/>
              <a:gd name="connsiteY17" fmla="*/ 121206 h 575673"/>
              <a:gd name="connsiteX18" fmla="*/ 273051 w 606792"/>
              <a:gd name="connsiteY18" fmla="*/ 121206 h 575673"/>
              <a:gd name="connsiteX19" fmla="*/ 273051 w 606792"/>
              <a:gd name="connsiteY19" fmla="*/ 151454 h 575673"/>
              <a:gd name="connsiteX20" fmla="*/ 212361 w 606792"/>
              <a:gd name="connsiteY20" fmla="*/ 151454 h 575673"/>
              <a:gd name="connsiteX21" fmla="*/ 212361 w 606792"/>
              <a:gd name="connsiteY21" fmla="*/ 121206 h 575673"/>
              <a:gd name="connsiteX22" fmla="*/ 151671 w 606792"/>
              <a:gd name="connsiteY22" fmla="*/ 121206 h 575673"/>
              <a:gd name="connsiteX23" fmla="*/ 151671 w 606792"/>
              <a:gd name="connsiteY23" fmla="*/ 151454 h 575673"/>
              <a:gd name="connsiteX24" fmla="*/ 90981 w 606792"/>
              <a:gd name="connsiteY24" fmla="*/ 151454 h 575673"/>
              <a:gd name="connsiteX25" fmla="*/ 90981 w 606792"/>
              <a:gd name="connsiteY25" fmla="*/ 121206 h 575673"/>
              <a:gd name="connsiteX26" fmla="*/ 90981 w 606792"/>
              <a:gd name="connsiteY26" fmla="*/ 0 h 575673"/>
              <a:gd name="connsiteX27" fmla="*/ 151671 w 606792"/>
              <a:gd name="connsiteY27" fmla="*/ 0 h 575673"/>
              <a:gd name="connsiteX28" fmla="*/ 151671 w 606792"/>
              <a:gd name="connsiteY28" fmla="*/ 60603 h 575673"/>
              <a:gd name="connsiteX29" fmla="*/ 212361 w 606792"/>
              <a:gd name="connsiteY29" fmla="*/ 60603 h 575673"/>
              <a:gd name="connsiteX30" fmla="*/ 212361 w 606792"/>
              <a:gd name="connsiteY30" fmla="*/ 0 h 575673"/>
              <a:gd name="connsiteX31" fmla="*/ 273051 w 606792"/>
              <a:gd name="connsiteY31" fmla="*/ 0 h 575673"/>
              <a:gd name="connsiteX32" fmla="*/ 273051 w 606792"/>
              <a:gd name="connsiteY32" fmla="*/ 60603 h 575673"/>
              <a:gd name="connsiteX33" fmla="*/ 333741 w 606792"/>
              <a:gd name="connsiteY33" fmla="*/ 60603 h 575673"/>
              <a:gd name="connsiteX34" fmla="*/ 333741 w 606792"/>
              <a:gd name="connsiteY34" fmla="*/ 0 h 575673"/>
              <a:gd name="connsiteX35" fmla="*/ 394431 w 606792"/>
              <a:gd name="connsiteY35" fmla="*/ 0 h 575673"/>
              <a:gd name="connsiteX36" fmla="*/ 394431 w 606792"/>
              <a:gd name="connsiteY36" fmla="*/ 60603 h 575673"/>
              <a:gd name="connsiteX37" fmla="*/ 455121 w 606792"/>
              <a:gd name="connsiteY37" fmla="*/ 60603 h 575673"/>
              <a:gd name="connsiteX38" fmla="*/ 455121 w 606792"/>
              <a:gd name="connsiteY38" fmla="*/ 0 h 575673"/>
              <a:gd name="connsiteX39" fmla="*/ 515811 w 606792"/>
              <a:gd name="connsiteY39" fmla="*/ 0 h 575673"/>
              <a:gd name="connsiteX40" fmla="*/ 515811 w 606792"/>
              <a:gd name="connsiteY40" fmla="*/ 60603 h 575673"/>
              <a:gd name="connsiteX41" fmla="*/ 606792 w 606792"/>
              <a:gd name="connsiteY41" fmla="*/ 60603 h 575673"/>
              <a:gd name="connsiteX42" fmla="*/ 606792 w 606792"/>
              <a:gd name="connsiteY42" fmla="*/ 575673 h 575673"/>
              <a:gd name="connsiteX43" fmla="*/ 0 w 606792"/>
              <a:gd name="connsiteY43" fmla="*/ 575673 h 575673"/>
              <a:gd name="connsiteX44" fmla="*/ 0 w 606792"/>
              <a:gd name="connsiteY44" fmla="*/ 60603 h 575673"/>
              <a:gd name="connsiteX45" fmla="*/ 90981 w 606792"/>
              <a:gd name="connsiteY45" fmla="*/ 60603 h 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792" h="575673">
                <a:moveTo>
                  <a:pt x="408423" y="222069"/>
                </a:moveTo>
                <a:lnTo>
                  <a:pt x="455147" y="269992"/>
                </a:lnTo>
                <a:lnTo>
                  <a:pt x="264516" y="454441"/>
                </a:lnTo>
                <a:lnTo>
                  <a:pt x="146212" y="336338"/>
                </a:lnTo>
                <a:lnTo>
                  <a:pt x="186216" y="295977"/>
                </a:lnTo>
                <a:lnTo>
                  <a:pt x="261849" y="371481"/>
                </a:lnTo>
                <a:close/>
                <a:moveTo>
                  <a:pt x="60690" y="121206"/>
                </a:moveTo>
                <a:lnTo>
                  <a:pt x="60690" y="515070"/>
                </a:lnTo>
                <a:lnTo>
                  <a:pt x="546102" y="515070"/>
                </a:lnTo>
                <a:lnTo>
                  <a:pt x="546102" y="121206"/>
                </a:lnTo>
                <a:lnTo>
                  <a:pt x="515811" y="121206"/>
                </a:lnTo>
                <a:lnTo>
                  <a:pt x="515811" y="151454"/>
                </a:lnTo>
                <a:lnTo>
                  <a:pt x="455121" y="151454"/>
                </a:lnTo>
                <a:lnTo>
                  <a:pt x="455121" y="121206"/>
                </a:lnTo>
                <a:lnTo>
                  <a:pt x="394431" y="121206"/>
                </a:lnTo>
                <a:lnTo>
                  <a:pt x="394431" y="151454"/>
                </a:lnTo>
                <a:lnTo>
                  <a:pt x="333741" y="151454"/>
                </a:lnTo>
                <a:lnTo>
                  <a:pt x="333741" y="121206"/>
                </a:lnTo>
                <a:lnTo>
                  <a:pt x="273051" y="121206"/>
                </a:lnTo>
                <a:lnTo>
                  <a:pt x="273051" y="151454"/>
                </a:lnTo>
                <a:lnTo>
                  <a:pt x="212361" y="151454"/>
                </a:lnTo>
                <a:lnTo>
                  <a:pt x="212361" y="121206"/>
                </a:lnTo>
                <a:lnTo>
                  <a:pt x="151671" y="121206"/>
                </a:lnTo>
                <a:lnTo>
                  <a:pt x="151671" y="151454"/>
                </a:lnTo>
                <a:lnTo>
                  <a:pt x="90981" y="151454"/>
                </a:lnTo>
                <a:lnTo>
                  <a:pt x="90981" y="121206"/>
                </a:lnTo>
                <a:close/>
                <a:moveTo>
                  <a:pt x="90981" y="0"/>
                </a:moveTo>
                <a:lnTo>
                  <a:pt x="151671" y="0"/>
                </a:lnTo>
                <a:lnTo>
                  <a:pt x="151671" y="60603"/>
                </a:lnTo>
                <a:lnTo>
                  <a:pt x="212361" y="60603"/>
                </a:lnTo>
                <a:lnTo>
                  <a:pt x="212361" y="0"/>
                </a:lnTo>
                <a:lnTo>
                  <a:pt x="273051" y="0"/>
                </a:lnTo>
                <a:lnTo>
                  <a:pt x="273051" y="60603"/>
                </a:lnTo>
                <a:lnTo>
                  <a:pt x="333741" y="60603"/>
                </a:lnTo>
                <a:lnTo>
                  <a:pt x="333741" y="0"/>
                </a:lnTo>
                <a:lnTo>
                  <a:pt x="394431" y="0"/>
                </a:lnTo>
                <a:lnTo>
                  <a:pt x="394431" y="60603"/>
                </a:lnTo>
                <a:lnTo>
                  <a:pt x="455121" y="60603"/>
                </a:lnTo>
                <a:lnTo>
                  <a:pt x="455121" y="0"/>
                </a:lnTo>
                <a:lnTo>
                  <a:pt x="515811" y="0"/>
                </a:lnTo>
                <a:lnTo>
                  <a:pt x="515811" y="60603"/>
                </a:lnTo>
                <a:lnTo>
                  <a:pt x="606792" y="60603"/>
                </a:lnTo>
                <a:lnTo>
                  <a:pt x="606792" y="575673"/>
                </a:lnTo>
                <a:lnTo>
                  <a:pt x="0" y="575673"/>
                </a:lnTo>
                <a:lnTo>
                  <a:pt x="0" y="60603"/>
                </a:lnTo>
                <a:lnTo>
                  <a:pt x="90981" y="60603"/>
                </a:lnTo>
                <a:close/>
              </a:path>
            </a:pathLst>
          </a:custGeom>
          <a:gradFill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8A8184DF-CF3C-4418-8F7C-A43F4BECBE0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6426413"/>
            <a:ext cx="12192000" cy="431587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9308139E-5A25-48F3-ADD7-CB71895C2D93}"/>
              </a:ext>
            </a:extLst>
          </p:cNvPr>
          <p:cNvSpPr txBox="1"/>
          <p:nvPr/>
        </p:nvSpPr>
        <p:spPr>
          <a:xfrm>
            <a:off x="5311169" y="520067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spc="600" dirty="0">
                <a:solidFill>
                  <a:srgbClr val="4E6EF2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594A8F7D-46ED-4A6C-B62A-C83331329AE3}"/>
              </a:ext>
            </a:extLst>
          </p:cNvPr>
          <p:cNvSpPr txBox="1"/>
          <p:nvPr/>
        </p:nvSpPr>
        <p:spPr>
          <a:xfrm>
            <a:off x="4876801" y="1258438"/>
            <a:ext cx="243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gradFill flip="none" rotWithShape="1">
                  <a:gsLst>
                    <a:gs pos="8000">
                      <a:srgbClr val="2328EE">
                        <a:alpha val="0"/>
                      </a:srgbClr>
                    </a:gs>
                    <a:gs pos="100000">
                      <a:srgbClr val="4E6EF2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CONTENTS</a:t>
            </a:r>
            <a:endParaRPr lang="zh-CN" altLang="en-US" sz="2000" dirty="0">
              <a:gradFill flip="none" rotWithShape="1">
                <a:gsLst>
                  <a:gs pos="8000">
                    <a:srgbClr val="2328EE">
                      <a:alpha val="0"/>
                    </a:srgbClr>
                  </a:gs>
                  <a:gs pos="100000">
                    <a:srgbClr val="4E6EF2"/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4297680" y="1001007"/>
            <a:ext cx="3596640" cy="752947"/>
          </a:xfrm>
          <a:custGeom>
            <a:avLst/>
            <a:gdLst>
              <a:gd name="connsiteX0" fmla="*/ 0 w 4952322"/>
              <a:gd name="connsiteY0" fmla="*/ 0 h 752947"/>
              <a:gd name="connsiteX1" fmla="*/ 1373801 w 4952322"/>
              <a:gd name="connsiteY1" fmla="*/ 0 h 752947"/>
              <a:gd name="connsiteX2" fmla="*/ 1373801 w 4952322"/>
              <a:gd name="connsiteY2" fmla="*/ 10300 h 752947"/>
              <a:gd name="connsiteX3" fmla="*/ 10300 w 4952322"/>
              <a:gd name="connsiteY3" fmla="*/ 10300 h 752947"/>
              <a:gd name="connsiteX4" fmla="*/ 10300 w 4952322"/>
              <a:gd name="connsiteY4" fmla="*/ 742647 h 752947"/>
              <a:gd name="connsiteX5" fmla="*/ 4942022 w 4952322"/>
              <a:gd name="connsiteY5" fmla="*/ 742647 h 752947"/>
              <a:gd name="connsiteX6" fmla="*/ 4942022 w 4952322"/>
              <a:gd name="connsiteY6" fmla="*/ 10300 h 752947"/>
              <a:gd name="connsiteX7" fmla="*/ 3578521 w 4952322"/>
              <a:gd name="connsiteY7" fmla="*/ 10300 h 752947"/>
              <a:gd name="connsiteX8" fmla="*/ 3578521 w 4952322"/>
              <a:gd name="connsiteY8" fmla="*/ 0 h 752947"/>
              <a:gd name="connsiteX9" fmla="*/ 4952322 w 4952322"/>
              <a:gd name="connsiteY9" fmla="*/ 0 h 752947"/>
              <a:gd name="connsiteX10" fmla="*/ 4952322 w 4952322"/>
              <a:gd name="connsiteY10" fmla="*/ 752947 h 752947"/>
              <a:gd name="connsiteX11" fmla="*/ 0 w 4952322"/>
              <a:gd name="connsiteY11" fmla="*/ 752947 h 75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52322" h="752947">
                <a:moveTo>
                  <a:pt x="0" y="0"/>
                </a:moveTo>
                <a:lnTo>
                  <a:pt x="1373801" y="0"/>
                </a:lnTo>
                <a:lnTo>
                  <a:pt x="1373801" y="10300"/>
                </a:lnTo>
                <a:lnTo>
                  <a:pt x="10300" y="10300"/>
                </a:lnTo>
                <a:lnTo>
                  <a:pt x="10300" y="742647"/>
                </a:lnTo>
                <a:lnTo>
                  <a:pt x="4942022" y="742647"/>
                </a:lnTo>
                <a:lnTo>
                  <a:pt x="4942022" y="10300"/>
                </a:lnTo>
                <a:lnTo>
                  <a:pt x="3578521" y="10300"/>
                </a:lnTo>
                <a:lnTo>
                  <a:pt x="3578521" y="0"/>
                </a:lnTo>
                <a:lnTo>
                  <a:pt x="4952322" y="0"/>
                </a:lnTo>
                <a:lnTo>
                  <a:pt x="4952322" y="752947"/>
                </a:lnTo>
                <a:lnTo>
                  <a:pt x="0" y="752947"/>
                </a:lnTo>
                <a:close/>
              </a:path>
            </a:pathLst>
          </a:custGeom>
          <a:noFill/>
          <a:ln w="57150">
            <a:gradFill flip="none" rotWithShape="1">
              <a:gsLst>
                <a:gs pos="0">
                  <a:srgbClr val="4E6EF2">
                    <a:alpha val="70000"/>
                    <a:lumMod val="80000"/>
                  </a:srgbClr>
                </a:gs>
                <a:gs pos="97959">
                  <a:srgbClr val="2222ED">
                    <a:alpha val="70000"/>
                  </a:srgbClr>
                </a:gs>
                <a:gs pos="51000">
                  <a:srgbClr val="397CFF">
                    <a:alpha val="70000"/>
                    <a:lumMod val="80000"/>
                    <a:lumOff val="2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30" name="idea-lightbulb-symbol_45725"/>
          <p:cNvSpPr>
            <a:spLocks noChangeAspect="1"/>
          </p:cNvSpPr>
          <p:nvPr/>
        </p:nvSpPr>
        <p:spPr bwMode="auto">
          <a:xfrm>
            <a:off x="5098452" y="2909885"/>
            <a:ext cx="1995096" cy="2468498"/>
          </a:xfrm>
          <a:custGeom>
            <a:avLst/>
            <a:gdLst>
              <a:gd name="connsiteX0" fmla="*/ 203312 w 490994"/>
              <a:gd name="connsiteY0" fmla="*/ 568333 h 607497"/>
              <a:gd name="connsiteX1" fmla="*/ 287691 w 490994"/>
              <a:gd name="connsiteY1" fmla="*/ 568333 h 607497"/>
              <a:gd name="connsiteX2" fmla="*/ 307242 w 490994"/>
              <a:gd name="connsiteY2" fmla="*/ 587955 h 607497"/>
              <a:gd name="connsiteX3" fmla="*/ 287691 w 490994"/>
              <a:gd name="connsiteY3" fmla="*/ 607497 h 607497"/>
              <a:gd name="connsiteX4" fmla="*/ 203312 w 490994"/>
              <a:gd name="connsiteY4" fmla="*/ 607497 h 607497"/>
              <a:gd name="connsiteX5" fmla="*/ 183682 w 490994"/>
              <a:gd name="connsiteY5" fmla="*/ 587955 h 607497"/>
              <a:gd name="connsiteX6" fmla="*/ 203312 w 490994"/>
              <a:gd name="connsiteY6" fmla="*/ 568333 h 607497"/>
              <a:gd name="connsiteX7" fmla="*/ 186520 w 490994"/>
              <a:gd name="connsiteY7" fmla="*/ 510187 h 607497"/>
              <a:gd name="connsiteX8" fmla="*/ 304395 w 490994"/>
              <a:gd name="connsiteY8" fmla="*/ 510187 h 607497"/>
              <a:gd name="connsiteX9" fmla="*/ 324107 w 490994"/>
              <a:gd name="connsiteY9" fmla="*/ 529804 h 607497"/>
              <a:gd name="connsiteX10" fmla="*/ 304395 w 490994"/>
              <a:gd name="connsiteY10" fmla="*/ 549421 h 607497"/>
              <a:gd name="connsiteX11" fmla="*/ 186520 w 490994"/>
              <a:gd name="connsiteY11" fmla="*/ 549421 h 607497"/>
              <a:gd name="connsiteX12" fmla="*/ 166887 w 490994"/>
              <a:gd name="connsiteY12" fmla="*/ 529804 h 607497"/>
              <a:gd name="connsiteX13" fmla="*/ 186520 w 490994"/>
              <a:gd name="connsiteY13" fmla="*/ 510187 h 607497"/>
              <a:gd name="connsiteX14" fmla="*/ 62837 w 490994"/>
              <a:gd name="connsiteY14" fmla="*/ 319449 h 607497"/>
              <a:gd name="connsiteX15" fmla="*/ 79611 w 490994"/>
              <a:gd name="connsiteY15" fmla="*/ 330831 h 607497"/>
              <a:gd name="connsiteX16" fmla="*/ 87445 w 490994"/>
              <a:gd name="connsiteY16" fmla="*/ 348457 h 607497"/>
              <a:gd name="connsiteX17" fmla="*/ 79137 w 490994"/>
              <a:gd name="connsiteY17" fmla="*/ 374856 h 607497"/>
              <a:gd name="connsiteX18" fmla="*/ 64498 w 490994"/>
              <a:gd name="connsiteY18" fmla="*/ 383314 h 607497"/>
              <a:gd name="connsiteX19" fmla="*/ 54687 w 490994"/>
              <a:gd name="connsiteY19" fmla="*/ 385922 h 607497"/>
              <a:gd name="connsiteX20" fmla="*/ 37675 w 490994"/>
              <a:gd name="connsiteY20" fmla="*/ 376121 h 607497"/>
              <a:gd name="connsiteX21" fmla="*/ 28021 w 490994"/>
              <a:gd name="connsiteY21" fmla="*/ 359285 h 607497"/>
              <a:gd name="connsiteX22" fmla="*/ 26043 w 490994"/>
              <a:gd name="connsiteY22" fmla="*/ 344426 h 607497"/>
              <a:gd name="connsiteX23" fmla="*/ 35222 w 490994"/>
              <a:gd name="connsiteY23" fmla="*/ 332491 h 607497"/>
              <a:gd name="connsiteX24" fmla="*/ 53500 w 490994"/>
              <a:gd name="connsiteY24" fmla="*/ 321978 h 607497"/>
              <a:gd name="connsiteX25" fmla="*/ 62837 w 490994"/>
              <a:gd name="connsiteY25" fmla="*/ 319449 h 607497"/>
              <a:gd name="connsiteX26" fmla="*/ 427899 w 490994"/>
              <a:gd name="connsiteY26" fmla="*/ 319379 h 607497"/>
              <a:gd name="connsiteX27" fmla="*/ 437320 w 490994"/>
              <a:gd name="connsiteY27" fmla="*/ 321908 h 607497"/>
              <a:gd name="connsiteX28" fmla="*/ 455767 w 490994"/>
              <a:gd name="connsiteY28" fmla="*/ 332498 h 607497"/>
              <a:gd name="connsiteX29" fmla="*/ 464871 w 490994"/>
              <a:gd name="connsiteY29" fmla="*/ 344431 h 607497"/>
              <a:gd name="connsiteX30" fmla="*/ 462971 w 490994"/>
              <a:gd name="connsiteY30" fmla="*/ 359289 h 607497"/>
              <a:gd name="connsiteX31" fmla="*/ 453233 w 490994"/>
              <a:gd name="connsiteY31" fmla="*/ 376122 h 607497"/>
              <a:gd name="connsiteX32" fmla="*/ 436212 w 490994"/>
              <a:gd name="connsiteY32" fmla="*/ 385922 h 607497"/>
              <a:gd name="connsiteX33" fmla="*/ 426395 w 490994"/>
              <a:gd name="connsiteY33" fmla="*/ 383235 h 607497"/>
              <a:gd name="connsiteX34" fmla="*/ 411511 w 490994"/>
              <a:gd name="connsiteY34" fmla="*/ 374700 h 607497"/>
              <a:gd name="connsiteX35" fmla="*/ 403198 w 490994"/>
              <a:gd name="connsiteY35" fmla="*/ 348225 h 607497"/>
              <a:gd name="connsiteX36" fmla="*/ 411115 w 490994"/>
              <a:gd name="connsiteY36" fmla="*/ 330759 h 607497"/>
              <a:gd name="connsiteX37" fmla="*/ 427899 w 490994"/>
              <a:gd name="connsiteY37" fmla="*/ 319379 h 607497"/>
              <a:gd name="connsiteX38" fmla="*/ 19624 w 490994"/>
              <a:gd name="connsiteY38" fmla="*/ 215859 h 607497"/>
              <a:gd name="connsiteX39" fmla="*/ 40990 w 490994"/>
              <a:gd name="connsiteY39" fmla="*/ 215859 h 607497"/>
              <a:gd name="connsiteX40" fmla="*/ 54917 w 490994"/>
              <a:gd name="connsiteY40" fmla="*/ 222024 h 607497"/>
              <a:gd name="connsiteX41" fmla="*/ 59269 w 490994"/>
              <a:gd name="connsiteY41" fmla="*/ 236489 h 607497"/>
              <a:gd name="connsiteX42" fmla="*/ 58636 w 490994"/>
              <a:gd name="connsiteY42" fmla="*/ 245104 h 607497"/>
              <a:gd name="connsiteX43" fmla="*/ 59269 w 490994"/>
              <a:gd name="connsiteY43" fmla="*/ 253719 h 607497"/>
              <a:gd name="connsiteX44" fmla="*/ 54996 w 490994"/>
              <a:gd name="connsiteY44" fmla="*/ 268263 h 607497"/>
              <a:gd name="connsiteX45" fmla="*/ 41069 w 490994"/>
              <a:gd name="connsiteY45" fmla="*/ 274428 h 607497"/>
              <a:gd name="connsiteX46" fmla="*/ 19624 w 490994"/>
              <a:gd name="connsiteY46" fmla="*/ 274428 h 607497"/>
              <a:gd name="connsiteX47" fmla="*/ 0 w 490994"/>
              <a:gd name="connsiteY47" fmla="*/ 254826 h 607497"/>
              <a:gd name="connsiteX48" fmla="*/ 0 w 490994"/>
              <a:gd name="connsiteY48" fmla="*/ 235461 h 607497"/>
              <a:gd name="connsiteX49" fmla="*/ 19624 w 490994"/>
              <a:gd name="connsiteY49" fmla="*/ 215859 h 607497"/>
              <a:gd name="connsiteX50" fmla="*/ 450011 w 490994"/>
              <a:gd name="connsiteY50" fmla="*/ 215789 h 607497"/>
              <a:gd name="connsiteX51" fmla="*/ 471373 w 490994"/>
              <a:gd name="connsiteY51" fmla="*/ 215789 h 607497"/>
              <a:gd name="connsiteX52" fmla="*/ 490994 w 490994"/>
              <a:gd name="connsiteY52" fmla="*/ 235467 h 607497"/>
              <a:gd name="connsiteX53" fmla="*/ 490994 w 490994"/>
              <a:gd name="connsiteY53" fmla="*/ 254830 h 607497"/>
              <a:gd name="connsiteX54" fmla="*/ 471373 w 490994"/>
              <a:gd name="connsiteY54" fmla="*/ 274429 h 607497"/>
              <a:gd name="connsiteX55" fmla="*/ 449931 w 490994"/>
              <a:gd name="connsiteY55" fmla="*/ 274429 h 607497"/>
              <a:gd name="connsiteX56" fmla="*/ 436007 w 490994"/>
              <a:gd name="connsiteY56" fmla="*/ 268265 h 607497"/>
              <a:gd name="connsiteX57" fmla="*/ 431655 w 490994"/>
              <a:gd name="connsiteY57" fmla="*/ 253723 h 607497"/>
              <a:gd name="connsiteX58" fmla="*/ 432367 w 490994"/>
              <a:gd name="connsiteY58" fmla="*/ 245109 h 607497"/>
              <a:gd name="connsiteX59" fmla="*/ 431655 w 490994"/>
              <a:gd name="connsiteY59" fmla="*/ 236495 h 607497"/>
              <a:gd name="connsiteX60" fmla="*/ 436007 w 490994"/>
              <a:gd name="connsiteY60" fmla="*/ 221953 h 607497"/>
              <a:gd name="connsiteX61" fmla="*/ 450011 w 490994"/>
              <a:gd name="connsiteY61" fmla="*/ 215789 h 607497"/>
              <a:gd name="connsiteX62" fmla="*/ 245501 w 490994"/>
              <a:gd name="connsiteY62" fmla="*/ 133735 h 607497"/>
              <a:gd name="connsiteX63" fmla="*/ 137281 w 490994"/>
              <a:gd name="connsiteY63" fmla="*/ 241809 h 607497"/>
              <a:gd name="connsiteX64" fmla="*/ 171639 w 490994"/>
              <a:gd name="connsiteY64" fmla="*/ 338656 h 607497"/>
              <a:gd name="connsiteX65" fmla="*/ 208372 w 490994"/>
              <a:gd name="connsiteY65" fmla="*/ 425858 h 607497"/>
              <a:gd name="connsiteX66" fmla="*/ 211459 w 490994"/>
              <a:gd name="connsiteY66" fmla="*/ 428388 h 607497"/>
              <a:gd name="connsiteX67" fmla="*/ 279305 w 490994"/>
              <a:gd name="connsiteY67" fmla="*/ 428388 h 607497"/>
              <a:gd name="connsiteX68" fmla="*/ 282313 w 490994"/>
              <a:gd name="connsiteY68" fmla="*/ 425858 h 607497"/>
              <a:gd name="connsiteX69" fmla="*/ 319838 w 490994"/>
              <a:gd name="connsiteY69" fmla="*/ 336759 h 607497"/>
              <a:gd name="connsiteX70" fmla="*/ 319918 w 490994"/>
              <a:gd name="connsiteY70" fmla="*/ 336601 h 607497"/>
              <a:gd name="connsiteX71" fmla="*/ 353722 w 490994"/>
              <a:gd name="connsiteY71" fmla="*/ 241809 h 607497"/>
              <a:gd name="connsiteX72" fmla="*/ 245501 w 490994"/>
              <a:gd name="connsiteY72" fmla="*/ 133735 h 607497"/>
              <a:gd name="connsiteX73" fmla="*/ 436205 w 490994"/>
              <a:gd name="connsiteY73" fmla="*/ 104366 h 607497"/>
              <a:gd name="connsiteX74" fmla="*/ 453224 w 490994"/>
              <a:gd name="connsiteY74" fmla="*/ 114168 h 607497"/>
              <a:gd name="connsiteX75" fmla="*/ 462960 w 490994"/>
              <a:gd name="connsiteY75" fmla="*/ 131006 h 607497"/>
              <a:gd name="connsiteX76" fmla="*/ 455757 w 490994"/>
              <a:gd name="connsiteY76" fmla="*/ 157804 h 607497"/>
              <a:gd name="connsiteX77" fmla="*/ 437788 w 490994"/>
              <a:gd name="connsiteY77" fmla="*/ 168159 h 607497"/>
              <a:gd name="connsiteX78" fmla="*/ 428289 w 490994"/>
              <a:gd name="connsiteY78" fmla="*/ 170768 h 607497"/>
              <a:gd name="connsiteX79" fmla="*/ 411349 w 490994"/>
              <a:gd name="connsiteY79" fmla="*/ 160254 h 607497"/>
              <a:gd name="connsiteX80" fmla="*/ 402009 w 490994"/>
              <a:gd name="connsiteY80" fmla="*/ 144365 h 607497"/>
              <a:gd name="connsiteX81" fmla="*/ 399317 w 490994"/>
              <a:gd name="connsiteY81" fmla="*/ 129346 h 607497"/>
              <a:gd name="connsiteX82" fmla="*/ 408262 w 490994"/>
              <a:gd name="connsiteY82" fmla="*/ 117488 h 607497"/>
              <a:gd name="connsiteX83" fmla="*/ 426389 w 490994"/>
              <a:gd name="connsiteY83" fmla="*/ 107054 h 607497"/>
              <a:gd name="connsiteX84" fmla="*/ 436205 w 490994"/>
              <a:gd name="connsiteY84" fmla="*/ 104366 h 607497"/>
              <a:gd name="connsiteX85" fmla="*/ 54676 w 490994"/>
              <a:gd name="connsiteY85" fmla="*/ 104366 h 607497"/>
              <a:gd name="connsiteX86" fmla="*/ 64501 w 490994"/>
              <a:gd name="connsiteY86" fmla="*/ 107054 h 607497"/>
              <a:gd name="connsiteX87" fmla="*/ 82644 w 490994"/>
              <a:gd name="connsiteY87" fmla="*/ 117488 h 607497"/>
              <a:gd name="connsiteX88" fmla="*/ 91596 w 490994"/>
              <a:gd name="connsiteY88" fmla="*/ 129346 h 607497"/>
              <a:gd name="connsiteX89" fmla="*/ 88903 w 490994"/>
              <a:gd name="connsiteY89" fmla="*/ 144365 h 607497"/>
              <a:gd name="connsiteX90" fmla="*/ 79633 w 490994"/>
              <a:gd name="connsiteY90" fmla="*/ 160254 h 607497"/>
              <a:gd name="connsiteX91" fmla="*/ 62678 w 490994"/>
              <a:gd name="connsiteY91" fmla="*/ 170768 h 607497"/>
              <a:gd name="connsiteX92" fmla="*/ 53171 w 490994"/>
              <a:gd name="connsiteY92" fmla="*/ 168159 h 607497"/>
              <a:gd name="connsiteX93" fmla="*/ 35186 w 490994"/>
              <a:gd name="connsiteY93" fmla="*/ 157804 h 607497"/>
              <a:gd name="connsiteX94" fmla="*/ 27977 w 490994"/>
              <a:gd name="connsiteY94" fmla="*/ 131006 h 607497"/>
              <a:gd name="connsiteX95" fmla="*/ 37642 w 490994"/>
              <a:gd name="connsiteY95" fmla="*/ 114168 h 607497"/>
              <a:gd name="connsiteX96" fmla="*/ 54676 w 490994"/>
              <a:gd name="connsiteY96" fmla="*/ 104366 h 607497"/>
              <a:gd name="connsiteX97" fmla="*/ 245501 w 490994"/>
              <a:gd name="connsiteY97" fmla="*/ 75152 h 607497"/>
              <a:gd name="connsiteX98" fmla="*/ 412384 w 490994"/>
              <a:gd name="connsiteY98" fmla="*/ 241809 h 607497"/>
              <a:gd name="connsiteX99" fmla="*/ 372247 w 490994"/>
              <a:gd name="connsiteY99" fmla="*/ 363006 h 607497"/>
              <a:gd name="connsiteX100" fmla="*/ 334168 w 490994"/>
              <a:gd name="connsiteY100" fmla="*/ 468155 h 607497"/>
              <a:gd name="connsiteX101" fmla="*/ 314138 w 490994"/>
              <a:gd name="connsiteY101" fmla="*/ 486971 h 607497"/>
              <a:gd name="connsiteX102" fmla="*/ 176864 w 490994"/>
              <a:gd name="connsiteY102" fmla="*/ 486971 h 607497"/>
              <a:gd name="connsiteX103" fmla="*/ 156755 w 490994"/>
              <a:gd name="connsiteY103" fmla="*/ 468155 h 607497"/>
              <a:gd name="connsiteX104" fmla="*/ 119151 w 490994"/>
              <a:gd name="connsiteY104" fmla="*/ 364825 h 607497"/>
              <a:gd name="connsiteX105" fmla="*/ 78618 w 490994"/>
              <a:gd name="connsiteY105" fmla="*/ 241809 h 607497"/>
              <a:gd name="connsiteX106" fmla="*/ 245501 w 490994"/>
              <a:gd name="connsiteY106" fmla="*/ 75152 h 607497"/>
              <a:gd name="connsiteX107" fmla="*/ 350001 w 490994"/>
              <a:gd name="connsiteY107" fmla="*/ 25404 h 607497"/>
              <a:gd name="connsiteX108" fmla="*/ 359812 w 490994"/>
              <a:gd name="connsiteY108" fmla="*/ 28012 h 607497"/>
              <a:gd name="connsiteX109" fmla="*/ 376587 w 490994"/>
              <a:gd name="connsiteY109" fmla="*/ 37731 h 607497"/>
              <a:gd name="connsiteX110" fmla="*/ 383787 w 490994"/>
              <a:gd name="connsiteY110" fmla="*/ 64519 h 607497"/>
              <a:gd name="connsiteX111" fmla="*/ 373343 w 490994"/>
              <a:gd name="connsiteY111" fmla="*/ 82536 h 607497"/>
              <a:gd name="connsiteX112" fmla="*/ 357043 w 490994"/>
              <a:gd name="connsiteY112" fmla="*/ 92018 h 607497"/>
              <a:gd name="connsiteX113" fmla="*/ 346440 w 490994"/>
              <a:gd name="connsiteY113" fmla="*/ 88857 h 607497"/>
              <a:gd name="connsiteX114" fmla="*/ 330536 w 490994"/>
              <a:gd name="connsiteY114" fmla="*/ 79533 h 607497"/>
              <a:gd name="connsiteX115" fmla="*/ 320803 w 490994"/>
              <a:gd name="connsiteY115" fmla="*/ 67917 h 607497"/>
              <a:gd name="connsiteX116" fmla="*/ 322623 w 490994"/>
              <a:gd name="connsiteY116" fmla="*/ 53219 h 607497"/>
              <a:gd name="connsiteX117" fmla="*/ 332989 w 490994"/>
              <a:gd name="connsiteY117" fmla="*/ 35202 h 607497"/>
              <a:gd name="connsiteX118" fmla="*/ 350001 w 490994"/>
              <a:gd name="connsiteY118" fmla="*/ 25404 h 607497"/>
              <a:gd name="connsiteX119" fmla="*/ 140881 w 490994"/>
              <a:gd name="connsiteY119" fmla="*/ 25404 h 607497"/>
              <a:gd name="connsiteX120" fmla="*/ 157911 w 490994"/>
              <a:gd name="connsiteY120" fmla="*/ 35202 h 607497"/>
              <a:gd name="connsiteX121" fmla="*/ 168367 w 490994"/>
              <a:gd name="connsiteY121" fmla="*/ 53219 h 607497"/>
              <a:gd name="connsiteX122" fmla="*/ 170189 w 490994"/>
              <a:gd name="connsiteY122" fmla="*/ 67917 h 607497"/>
              <a:gd name="connsiteX123" fmla="*/ 160367 w 490994"/>
              <a:gd name="connsiteY123" fmla="*/ 79533 h 607497"/>
              <a:gd name="connsiteX124" fmla="*/ 144446 w 490994"/>
              <a:gd name="connsiteY124" fmla="*/ 88857 h 607497"/>
              <a:gd name="connsiteX125" fmla="*/ 133831 w 490994"/>
              <a:gd name="connsiteY125" fmla="*/ 92018 h 607497"/>
              <a:gd name="connsiteX126" fmla="*/ 117514 w 490994"/>
              <a:gd name="connsiteY126" fmla="*/ 82615 h 607497"/>
              <a:gd name="connsiteX127" fmla="*/ 107058 w 490994"/>
              <a:gd name="connsiteY127" fmla="*/ 64519 h 607497"/>
              <a:gd name="connsiteX128" fmla="*/ 105078 w 490994"/>
              <a:gd name="connsiteY128" fmla="*/ 49584 h 607497"/>
              <a:gd name="connsiteX129" fmla="*/ 114266 w 490994"/>
              <a:gd name="connsiteY129" fmla="*/ 37731 h 607497"/>
              <a:gd name="connsiteX130" fmla="*/ 131059 w 490994"/>
              <a:gd name="connsiteY130" fmla="*/ 28012 h 607497"/>
              <a:gd name="connsiteX131" fmla="*/ 140881 w 490994"/>
              <a:gd name="connsiteY131" fmla="*/ 25404 h 607497"/>
              <a:gd name="connsiteX132" fmla="*/ 235768 w 490994"/>
              <a:gd name="connsiteY132" fmla="*/ 0 h 607497"/>
              <a:gd name="connsiteX133" fmla="*/ 255156 w 490994"/>
              <a:gd name="connsiteY133" fmla="*/ 0 h 607497"/>
              <a:gd name="connsiteX134" fmla="*/ 274782 w 490994"/>
              <a:gd name="connsiteY134" fmla="*/ 19595 h 607497"/>
              <a:gd name="connsiteX135" fmla="*/ 274782 w 490994"/>
              <a:gd name="connsiteY135" fmla="*/ 40927 h 607497"/>
              <a:gd name="connsiteX136" fmla="*/ 256581 w 490994"/>
              <a:gd name="connsiteY136" fmla="*/ 59416 h 607497"/>
              <a:gd name="connsiteX137" fmla="*/ 254127 w 490994"/>
              <a:gd name="connsiteY137" fmla="*/ 59258 h 607497"/>
              <a:gd name="connsiteX138" fmla="*/ 245502 w 490994"/>
              <a:gd name="connsiteY138" fmla="*/ 58547 h 607497"/>
              <a:gd name="connsiteX139" fmla="*/ 236876 w 490994"/>
              <a:gd name="connsiteY139" fmla="*/ 59258 h 607497"/>
              <a:gd name="connsiteX140" fmla="*/ 234422 w 490994"/>
              <a:gd name="connsiteY140" fmla="*/ 59416 h 607497"/>
              <a:gd name="connsiteX141" fmla="*/ 216142 w 490994"/>
              <a:gd name="connsiteY141" fmla="*/ 40927 h 607497"/>
              <a:gd name="connsiteX142" fmla="*/ 216142 w 490994"/>
              <a:gd name="connsiteY142" fmla="*/ 19595 h 607497"/>
              <a:gd name="connsiteX143" fmla="*/ 235768 w 490994"/>
              <a:gd name="connsiteY143" fmla="*/ 0 h 60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0994" h="607497">
                <a:moveTo>
                  <a:pt x="203312" y="568333"/>
                </a:moveTo>
                <a:lnTo>
                  <a:pt x="287691" y="568333"/>
                </a:lnTo>
                <a:cubicBezTo>
                  <a:pt x="298456" y="568333"/>
                  <a:pt x="307242" y="577115"/>
                  <a:pt x="307242" y="587955"/>
                </a:cubicBezTo>
                <a:cubicBezTo>
                  <a:pt x="307242" y="598794"/>
                  <a:pt x="298456" y="607497"/>
                  <a:pt x="287691" y="607497"/>
                </a:cubicBezTo>
                <a:lnTo>
                  <a:pt x="203312" y="607497"/>
                </a:lnTo>
                <a:cubicBezTo>
                  <a:pt x="192468" y="607497"/>
                  <a:pt x="183682" y="598794"/>
                  <a:pt x="183682" y="587955"/>
                </a:cubicBezTo>
                <a:cubicBezTo>
                  <a:pt x="183682" y="577115"/>
                  <a:pt x="192468" y="568333"/>
                  <a:pt x="203312" y="568333"/>
                </a:cubicBezTo>
                <a:close/>
                <a:moveTo>
                  <a:pt x="186520" y="510187"/>
                </a:moveTo>
                <a:lnTo>
                  <a:pt x="304395" y="510187"/>
                </a:lnTo>
                <a:cubicBezTo>
                  <a:pt x="315320" y="510187"/>
                  <a:pt x="324107" y="518967"/>
                  <a:pt x="324107" y="529804"/>
                </a:cubicBezTo>
                <a:cubicBezTo>
                  <a:pt x="324107" y="540641"/>
                  <a:pt x="315320" y="549421"/>
                  <a:pt x="304395" y="549421"/>
                </a:cubicBezTo>
                <a:lnTo>
                  <a:pt x="186520" y="549421"/>
                </a:lnTo>
                <a:cubicBezTo>
                  <a:pt x="175674" y="549421"/>
                  <a:pt x="166887" y="540641"/>
                  <a:pt x="166887" y="529804"/>
                </a:cubicBezTo>
                <a:cubicBezTo>
                  <a:pt x="166887" y="518967"/>
                  <a:pt x="175674" y="510187"/>
                  <a:pt x="186520" y="510187"/>
                </a:cubicBezTo>
                <a:close/>
                <a:moveTo>
                  <a:pt x="62837" y="319449"/>
                </a:moveTo>
                <a:cubicBezTo>
                  <a:pt x="70116" y="319449"/>
                  <a:pt x="76684" y="323954"/>
                  <a:pt x="79611" y="330831"/>
                </a:cubicBezTo>
                <a:cubicBezTo>
                  <a:pt x="82064" y="336601"/>
                  <a:pt x="84676" y="342529"/>
                  <a:pt x="87445" y="348457"/>
                </a:cubicBezTo>
                <a:cubicBezTo>
                  <a:pt x="91876" y="358021"/>
                  <a:pt x="88236" y="369640"/>
                  <a:pt x="79137" y="374856"/>
                </a:cubicBezTo>
                <a:lnTo>
                  <a:pt x="64498" y="383314"/>
                </a:lnTo>
                <a:cubicBezTo>
                  <a:pt x="61571" y="384974"/>
                  <a:pt x="58168" y="385922"/>
                  <a:pt x="54687" y="385922"/>
                </a:cubicBezTo>
                <a:cubicBezTo>
                  <a:pt x="47724" y="385922"/>
                  <a:pt x="41156" y="382128"/>
                  <a:pt x="37675" y="376121"/>
                </a:cubicBezTo>
                <a:lnTo>
                  <a:pt x="28021" y="359285"/>
                </a:lnTo>
                <a:cubicBezTo>
                  <a:pt x="25410" y="354780"/>
                  <a:pt x="24698" y="349484"/>
                  <a:pt x="26043" y="344426"/>
                </a:cubicBezTo>
                <a:cubicBezTo>
                  <a:pt x="27388" y="339367"/>
                  <a:pt x="30632" y="335099"/>
                  <a:pt x="35222" y="332491"/>
                </a:cubicBezTo>
                <a:lnTo>
                  <a:pt x="53500" y="321978"/>
                </a:lnTo>
                <a:cubicBezTo>
                  <a:pt x="56348" y="320319"/>
                  <a:pt x="59593" y="319449"/>
                  <a:pt x="62837" y="319449"/>
                </a:cubicBezTo>
                <a:close/>
                <a:moveTo>
                  <a:pt x="427899" y="319379"/>
                </a:moveTo>
                <a:cubicBezTo>
                  <a:pt x="431145" y="319379"/>
                  <a:pt x="434391" y="320248"/>
                  <a:pt x="437320" y="321908"/>
                </a:cubicBezTo>
                <a:lnTo>
                  <a:pt x="455767" y="332498"/>
                </a:lnTo>
                <a:cubicBezTo>
                  <a:pt x="460279" y="335106"/>
                  <a:pt x="463525" y="339374"/>
                  <a:pt x="464871" y="344431"/>
                </a:cubicBezTo>
                <a:cubicBezTo>
                  <a:pt x="466296" y="349489"/>
                  <a:pt x="465583" y="354784"/>
                  <a:pt x="462971" y="359289"/>
                </a:cubicBezTo>
                <a:lnTo>
                  <a:pt x="453233" y="376122"/>
                </a:lnTo>
                <a:cubicBezTo>
                  <a:pt x="449750" y="382129"/>
                  <a:pt x="443258" y="385922"/>
                  <a:pt x="436212" y="385922"/>
                </a:cubicBezTo>
                <a:cubicBezTo>
                  <a:pt x="432808" y="385922"/>
                  <a:pt x="429403" y="384974"/>
                  <a:pt x="426395" y="383235"/>
                </a:cubicBezTo>
                <a:lnTo>
                  <a:pt x="411511" y="374700"/>
                </a:lnTo>
                <a:cubicBezTo>
                  <a:pt x="402407" y="369405"/>
                  <a:pt x="398765" y="357787"/>
                  <a:pt x="403198" y="348225"/>
                </a:cubicBezTo>
                <a:cubicBezTo>
                  <a:pt x="405969" y="342456"/>
                  <a:pt x="408582" y="336529"/>
                  <a:pt x="411115" y="330759"/>
                </a:cubicBezTo>
                <a:cubicBezTo>
                  <a:pt x="414045" y="323805"/>
                  <a:pt x="420616" y="319379"/>
                  <a:pt x="427899" y="319379"/>
                </a:cubicBezTo>
                <a:close/>
                <a:moveTo>
                  <a:pt x="19624" y="215859"/>
                </a:moveTo>
                <a:lnTo>
                  <a:pt x="40990" y="215859"/>
                </a:lnTo>
                <a:cubicBezTo>
                  <a:pt x="46371" y="215859"/>
                  <a:pt x="51435" y="218072"/>
                  <a:pt x="54917" y="222024"/>
                </a:cubicBezTo>
                <a:cubicBezTo>
                  <a:pt x="58398" y="225897"/>
                  <a:pt x="59981" y="231193"/>
                  <a:pt x="59269" y="236489"/>
                </a:cubicBezTo>
                <a:cubicBezTo>
                  <a:pt x="58952" y="239097"/>
                  <a:pt x="58636" y="242101"/>
                  <a:pt x="58636" y="245104"/>
                </a:cubicBezTo>
                <a:cubicBezTo>
                  <a:pt x="58636" y="248187"/>
                  <a:pt x="58952" y="251348"/>
                  <a:pt x="59269" y="253719"/>
                </a:cubicBezTo>
                <a:cubicBezTo>
                  <a:pt x="59981" y="259094"/>
                  <a:pt x="58398" y="264390"/>
                  <a:pt x="54996" y="268263"/>
                </a:cubicBezTo>
                <a:cubicBezTo>
                  <a:pt x="51514" y="272136"/>
                  <a:pt x="46450" y="274428"/>
                  <a:pt x="41069" y="274428"/>
                </a:cubicBezTo>
                <a:lnTo>
                  <a:pt x="19624" y="274428"/>
                </a:lnTo>
                <a:cubicBezTo>
                  <a:pt x="8783" y="274428"/>
                  <a:pt x="0" y="265576"/>
                  <a:pt x="0" y="254826"/>
                </a:cubicBezTo>
                <a:lnTo>
                  <a:pt x="0" y="235461"/>
                </a:lnTo>
                <a:cubicBezTo>
                  <a:pt x="0" y="224633"/>
                  <a:pt x="8783" y="215859"/>
                  <a:pt x="19624" y="215859"/>
                </a:cubicBezTo>
                <a:close/>
                <a:moveTo>
                  <a:pt x="450011" y="215789"/>
                </a:moveTo>
                <a:lnTo>
                  <a:pt x="471373" y="215789"/>
                </a:lnTo>
                <a:cubicBezTo>
                  <a:pt x="482133" y="215789"/>
                  <a:pt x="490994" y="224640"/>
                  <a:pt x="490994" y="235467"/>
                </a:cubicBezTo>
                <a:lnTo>
                  <a:pt x="490994" y="254830"/>
                </a:lnTo>
                <a:cubicBezTo>
                  <a:pt x="490994" y="265578"/>
                  <a:pt x="482133" y="274429"/>
                  <a:pt x="471373" y="274429"/>
                </a:cubicBezTo>
                <a:lnTo>
                  <a:pt x="449931" y="274429"/>
                </a:lnTo>
                <a:cubicBezTo>
                  <a:pt x="444472" y="274429"/>
                  <a:pt x="439409" y="272137"/>
                  <a:pt x="436007" y="268265"/>
                </a:cubicBezTo>
                <a:cubicBezTo>
                  <a:pt x="432525" y="264313"/>
                  <a:pt x="430943" y="259018"/>
                  <a:pt x="431655" y="253723"/>
                </a:cubicBezTo>
                <a:cubicBezTo>
                  <a:pt x="431972" y="251352"/>
                  <a:pt x="432367" y="248191"/>
                  <a:pt x="432367" y="245109"/>
                </a:cubicBezTo>
                <a:cubicBezTo>
                  <a:pt x="432367" y="242106"/>
                  <a:pt x="431972" y="239024"/>
                  <a:pt x="431655" y="236495"/>
                </a:cubicBezTo>
                <a:cubicBezTo>
                  <a:pt x="431022" y="231200"/>
                  <a:pt x="432604" y="225905"/>
                  <a:pt x="436007" y="221953"/>
                </a:cubicBezTo>
                <a:cubicBezTo>
                  <a:pt x="439488" y="218081"/>
                  <a:pt x="444551" y="215789"/>
                  <a:pt x="450011" y="215789"/>
                </a:cubicBezTo>
                <a:close/>
                <a:moveTo>
                  <a:pt x="245501" y="133735"/>
                </a:moveTo>
                <a:cubicBezTo>
                  <a:pt x="185810" y="133735"/>
                  <a:pt x="137281" y="182198"/>
                  <a:pt x="137281" y="241809"/>
                </a:cubicBezTo>
                <a:cubicBezTo>
                  <a:pt x="137281" y="269717"/>
                  <a:pt x="153905" y="303159"/>
                  <a:pt x="171639" y="338656"/>
                </a:cubicBezTo>
                <a:cubicBezTo>
                  <a:pt x="185572" y="366564"/>
                  <a:pt x="199901" y="395342"/>
                  <a:pt x="208372" y="425858"/>
                </a:cubicBezTo>
                <a:cubicBezTo>
                  <a:pt x="208768" y="427123"/>
                  <a:pt x="210430" y="428388"/>
                  <a:pt x="211459" y="428388"/>
                </a:cubicBezTo>
                <a:lnTo>
                  <a:pt x="279305" y="428388"/>
                </a:lnTo>
                <a:cubicBezTo>
                  <a:pt x="280255" y="428388"/>
                  <a:pt x="281997" y="427123"/>
                  <a:pt x="282313" y="425858"/>
                </a:cubicBezTo>
                <a:cubicBezTo>
                  <a:pt x="290863" y="394314"/>
                  <a:pt x="305588" y="364983"/>
                  <a:pt x="319838" y="336759"/>
                </a:cubicBezTo>
                <a:lnTo>
                  <a:pt x="319918" y="336601"/>
                </a:lnTo>
                <a:cubicBezTo>
                  <a:pt x="337255" y="301973"/>
                  <a:pt x="353722" y="269321"/>
                  <a:pt x="353722" y="241809"/>
                </a:cubicBezTo>
                <a:cubicBezTo>
                  <a:pt x="353722" y="182198"/>
                  <a:pt x="305113" y="133735"/>
                  <a:pt x="245501" y="133735"/>
                </a:cubicBezTo>
                <a:close/>
                <a:moveTo>
                  <a:pt x="436205" y="104366"/>
                </a:moveTo>
                <a:cubicBezTo>
                  <a:pt x="443250" y="104366"/>
                  <a:pt x="449741" y="108160"/>
                  <a:pt x="453224" y="114168"/>
                </a:cubicBezTo>
                <a:lnTo>
                  <a:pt x="462960" y="131006"/>
                </a:lnTo>
                <a:cubicBezTo>
                  <a:pt x="468343" y="140334"/>
                  <a:pt x="465098" y="152428"/>
                  <a:pt x="455757" y="157804"/>
                </a:cubicBezTo>
                <a:lnTo>
                  <a:pt x="437788" y="168159"/>
                </a:lnTo>
                <a:cubicBezTo>
                  <a:pt x="434859" y="169819"/>
                  <a:pt x="431535" y="170768"/>
                  <a:pt x="428289" y="170768"/>
                </a:cubicBezTo>
                <a:cubicBezTo>
                  <a:pt x="421165" y="170768"/>
                  <a:pt x="414674" y="166737"/>
                  <a:pt x="411349" y="160254"/>
                </a:cubicBezTo>
                <a:cubicBezTo>
                  <a:pt x="408579" y="154879"/>
                  <a:pt x="405413" y="149504"/>
                  <a:pt x="402009" y="144365"/>
                </a:cubicBezTo>
                <a:cubicBezTo>
                  <a:pt x="399080" y="139780"/>
                  <a:pt x="398130" y="134484"/>
                  <a:pt x="399317" y="129346"/>
                </a:cubicBezTo>
                <a:cubicBezTo>
                  <a:pt x="400505" y="124366"/>
                  <a:pt x="403671" y="120097"/>
                  <a:pt x="408262" y="117488"/>
                </a:cubicBezTo>
                <a:lnTo>
                  <a:pt x="426389" y="107054"/>
                </a:lnTo>
                <a:cubicBezTo>
                  <a:pt x="429397" y="105315"/>
                  <a:pt x="432801" y="104366"/>
                  <a:pt x="436205" y="104366"/>
                </a:cubicBezTo>
                <a:close/>
                <a:moveTo>
                  <a:pt x="54676" y="104366"/>
                </a:moveTo>
                <a:cubicBezTo>
                  <a:pt x="58162" y="104366"/>
                  <a:pt x="61569" y="105315"/>
                  <a:pt x="64501" y="107054"/>
                </a:cubicBezTo>
                <a:lnTo>
                  <a:pt x="82644" y="117488"/>
                </a:lnTo>
                <a:cubicBezTo>
                  <a:pt x="87239" y="120097"/>
                  <a:pt x="90408" y="124366"/>
                  <a:pt x="91596" y="129346"/>
                </a:cubicBezTo>
                <a:cubicBezTo>
                  <a:pt x="92864" y="134484"/>
                  <a:pt x="91913" y="139780"/>
                  <a:pt x="88903" y="144365"/>
                </a:cubicBezTo>
                <a:cubicBezTo>
                  <a:pt x="85575" y="149504"/>
                  <a:pt x="82406" y="154879"/>
                  <a:pt x="79633" y="160254"/>
                </a:cubicBezTo>
                <a:cubicBezTo>
                  <a:pt x="76305" y="166737"/>
                  <a:pt x="69809" y="170768"/>
                  <a:pt x="62678" y="170768"/>
                </a:cubicBezTo>
                <a:cubicBezTo>
                  <a:pt x="59430" y="170768"/>
                  <a:pt x="56102" y="169819"/>
                  <a:pt x="53171" y="168159"/>
                </a:cubicBezTo>
                <a:lnTo>
                  <a:pt x="35186" y="157804"/>
                </a:lnTo>
                <a:cubicBezTo>
                  <a:pt x="25758" y="152428"/>
                  <a:pt x="22510" y="140334"/>
                  <a:pt x="27977" y="131006"/>
                </a:cubicBezTo>
                <a:lnTo>
                  <a:pt x="37642" y="114168"/>
                </a:lnTo>
                <a:cubicBezTo>
                  <a:pt x="41128" y="108160"/>
                  <a:pt x="47704" y="104366"/>
                  <a:pt x="54676" y="104366"/>
                </a:cubicBezTo>
                <a:close/>
                <a:moveTo>
                  <a:pt x="245501" y="75152"/>
                </a:moveTo>
                <a:cubicBezTo>
                  <a:pt x="337493" y="75152"/>
                  <a:pt x="412384" y="149942"/>
                  <a:pt x="412384" y="241809"/>
                </a:cubicBezTo>
                <a:cubicBezTo>
                  <a:pt x="412384" y="283236"/>
                  <a:pt x="391959" y="323793"/>
                  <a:pt x="372247" y="363006"/>
                </a:cubicBezTo>
                <a:cubicBezTo>
                  <a:pt x="354909" y="397634"/>
                  <a:pt x="336859" y="433448"/>
                  <a:pt x="334168" y="468155"/>
                </a:cubicBezTo>
                <a:cubicBezTo>
                  <a:pt x="333297" y="478749"/>
                  <a:pt x="324509" y="486971"/>
                  <a:pt x="314138" y="486971"/>
                </a:cubicBezTo>
                <a:lnTo>
                  <a:pt x="176864" y="486971"/>
                </a:lnTo>
                <a:cubicBezTo>
                  <a:pt x="166493" y="486971"/>
                  <a:pt x="157705" y="478749"/>
                  <a:pt x="156755" y="468155"/>
                </a:cubicBezTo>
                <a:cubicBezTo>
                  <a:pt x="153985" y="434792"/>
                  <a:pt x="137043" y="400797"/>
                  <a:pt x="119151" y="364825"/>
                </a:cubicBezTo>
                <a:cubicBezTo>
                  <a:pt x="99201" y="324821"/>
                  <a:pt x="78539" y="283473"/>
                  <a:pt x="78618" y="241809"/>
                </a:cubicBezTo>
                <a:cubicBezTo>
                  <a:pt x="78618" y="149942"/>
                  <a:pt x="153430" y="75152"/>
                  <a:pt x="245501" y="75152"/>
                </a:cubicBezTo>
                <a:close/>
                <a:moveTo>
                  <a:pt x="350001" y="25404"/>
                </a:moveTo>
                <a:cubicBezTo>
                  <a:pt x="353482" y="25404"/>
                  <a:pt x="356885" y="26273"/>
                  <a:pt x="359812" y="28012"/>
                </a:cubicBezTo>
                <a:lnTo>
                  <a:pt x="376587" y="37731"/>
                </a:lnTo>
                <a:cubicBezTo>
                  <a:pt x="386003" y="43104"/>
                  <a:pt x="389168" y="55116"/>
                  <a:pt x="383787" y="64519"/>
                </a:cubicBezTo>
                <a:lnTo>
                  <a:pt x="373343" y="82536"/>
                </a:lnTo>
                <a:cubicBezTo>
                  <a:pt x="369940" y="88462"/>
                  <a:pt x="363848" y="92018"/>
                  <a:pt x="357043" y="92018"/>
                </a:cubicBezTo>
                <a:cubicBezTo>
                  <a:pt x="353324" y="92018"/>
                  <a:pt x="349684" y="90912"/>
                  <a:pt x="346440" y="88857"/>
                </a:cubicBezTo>
                <a:cubicBezTo>
                  <a:pt x="341297" y="85459"/>
                  <a:pt x="335916" y="82378"/>
                  <a:pt x="330536" y="79533"/>
                </a:cubicBezTo>
                <a:cubicBezTo>
                  <a:pt x="325788" y="77083"/>
                  <a:pt x="322307" y="72974"/>
                  <a:pt x="320803" y="67917"/>
                </a:cubicBezTo>
                <a:cubicBezTo>
                  <a:pt x="319379" y="62939"/>
                  <a:pt x="320012" y="57723"/>
                  <a:pt x="322623" y="53219"/>
                </a:cubicBezTo>
                <a:lnTo>
                  <a:pt x="332989" y="35202"/>
                </a:lnTo>
                <a:cubicBezTo>
                  <a:pt x="336549" y="29197"/>
                  <a:pt x="343038" y="25404"/>
                  <a:pt x="350001" y="25404"/>
                </a:cubicBezTo>
                <a:close/>
                <a:moveTo>
                  <a:pt x="140881" y="25404"/>
                </a:moveTo>
                <a:cubicBezTo>
                  <a:pt x="147931" y="25404"/>
                  <a:pt x="154426" y="29197"/>
                  <a:pt x="157911" y="35202"/>
                </a:cubicBezTo>
                <a:lnTo>
                  <a:pt x="168367" y="53219"/>
                </a:lnTo>
                <a:cubicBezTo>
                  <a:pt x="170981" y="57723"/>
                  <a:pt x="171615" y="62939"/>
                  <a:pt x="170189" y="67917"/>
                </a:cubicBezTo>
                <a:cubicBezTo>
                  <a:pt x="168684" y="72974"/>
                  <a:pt x="165199" y="77083"/>
                  <a:pt x="160367" y="79533"/>
                </a:cubicBezTo>
                <a:cubicBezTo>
                  <a:pt x="154981" y="82378"/>
                  <a:pt x="149673" y="85459"/>
                  <a:pt x="144446" y="88857"/>
                </a:cubicBezTo>
                <a:cubicBezTo>
                  <a:pt x="141198" y="90912"/>
                  <a:pt x="137554" y="92018"/>
                  <a:pt x="133831" y="92018"/>
                </a:cubicBezTo>
                <a:cubicBezTo>
                  <a:pt x="127019" y="92018"/>
                  <a:pt x="120999" y="88541"/>
                  <a:pt x="117514" y="82615"/>
                </a:cubicBezTo>
                <a:lnTo>
                  <a:pt x="107058" y="64519"/>
                </a:lnTo>
                <a:cubicBezTo>
                  <a:pt x="104444" y="59936"/>
                  <a:pt x="103731" y="54641"/>
                  <a:pt x="105078" y="49584"/>
                </a:cubicBezTo>
                <a:cubicBezTo>
                  <a:pt x="106424" y="44527"/>
                  <a:pt x="109672" y="40339"/>
                  <a:pt x="114266" y="37731"/>
                </a:cubicBezTo>
                <a:lnTo>
                  <a:pt x="131059" y="28012"/>
                </a:lnTo>
                <a:cubicBezTo>
                  <a:pt x="134069" y="26273"/>
                  <a:pt x="137475" y="25404"/>
                  <a:pt x="140881" y="25404"/>
                </a:cubicBezTo>
                <a:close/>
                <a:moveTo>
                  <a:pt x="235768" y="0"/>
                </a:moveTo>
                <a:lnTo>
                  <a:pt x="255156" y="0"/>
                </a:lnTo>
                <a:cubicBezTo>
                  <a:pt x="265998" y="0"/>
                  <a:pt x="274782" y="8770"/>
                  <a:pt x="274782" y="19595"/>
                </a:cubicBezTo>
                <a:lnTo>
                  <a:pt x="274782" y="40927"/>
                </a:lnTo>
                <a:cubicBezTo>
                  <a:pt x="274782" y="51278"/>
                  <a:pt x="266789" y="59416"/>
                  <a:pt x="256581" y="59416"/>
                </a:cubicBezTo>
                <a:cubicBezTo>
                  <a:pt x="255710" y="59416"/>
                  <a:pt x="254919" y="59337"/>
                  <a:pt x="254127" y="59258"/>
                </a:cubicBezTo>
                <a:cubicBezTo>
                  <a:pt x="251516" y="58863"/>
                  <a:pt x="248509" y="58547"/>
                  <a:pt x="245502" y="58547"/>
                </a:cubicBezTo>
                <a:cubicBezTo>
                  <a:pt x="242415" y="58547"/>
                  <a:pt x="239408" y="58863"/>
                  <a:pt x="236876" y="59258"/>
                </a:cubicBezTo>
                <a:cubicBezTo>
                  <a:pt x="236005" y="59337"/>
                  <a:pt x="235214" y="59416"/>
                  <a:pt x="234422" y="59416"/>
                </a:cubicBezTo>
                <a:cubicBezTo>
                  <a:pt x="224135" y="59416"/>
                  <a:pt x="216142" y="51278"/>
                  <a:pt x="216142" y="40927"/>
                </a:cubicBezTo>
                <a:lnTo>
                  <a:pt x="216142" y="19595"/>
                </a:lnTo>
                <a:cubicBezTo>
                  <a:pt x="216142" y="8770"/>
                  <a:pt x="224926" y="0"/>
                  <a:pt x="235768" y="0"/>
                </a:cubicBezTo>
                <a:close/>
              </a:path>
            </a:pathLst>
          </a:custGeom>
          <a:gradFill flip="none" rotWithShape="1"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5D3F553-461C-4097-B14E-CC615EC6DF2C}"/>
              </a:ext>
            </a:extLst>
          </p:cNvPr>
          <p:cNvGrpSpPr/>
          <p:nvPr/>
        </p:nvGrpSpPr>
        <p:grpSpPr>
          <a:xfrm>
            <a:off x="9031263" y="3337477"/>
            <a:ext cx="2085827" cy="686239"/>
            <a:chOff x="1593597" y="5009772"/>
            <a:chExt cx="2085827" cy="68623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4E8E1A4C-6219-41D2-A12A-1A20A4E0A04C}"/>
                </a:ext>
              </a:extLst>
            </p:cNvPr>
            <p:cNvSpPr txBox="1"/>
            <p:nvPr/>
          </p:nvSpPr>
          <p:spPr>
            <a:xfrm>
              <a:off x="1593597" y="5009772"/>
              <a:ext cx="2085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61326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成功项目展示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4FC6E7D4-AAD5-4449-8DD1-8ADE59A8E92B}"/>
                </a:ext>
              </a:extLst>
            </p:cNvPr>
            <p:cNvSpPr txBox="1"/>
            <p:nvPr/>
          </p:nvSpPr>
          <p:spPr>
            <a:xfrm>
              <a:off x="1593597" y="5388234"/>
              <a:ext cx="17709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61326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SUCCESSFUL PROJECT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9497F54A-F0CE-4287-9361-13BD200743D7}"/>
              </a:ext>
            </a:extLst>
          </p:cNvPr>
          <p:cNvCxnSpPr/>
          <p:nvPr/>
        </p:nvCxnSpPr>
        <p:spPr>
          <a:xfrm>
            <a:off x="8542089" y="3092954"/>
            <a:ext cx="0" cy="1175285"/>
          </a:xfrm>
          <a:prstGeom prst="line">
            <a:avLst/>
          </a:prstGeom>
          <a:ln>
            <a:solidFill>
              <a:srgbClr val="F5F5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5341E295-A93A-4979-817C-2DDAECA8962A}"/>
              </a:ext>
            </a:extLst>
          </p:cNvPr>
          <p:cNvCxnSpPr/>
          <p:nvPr/>
        </p:nvCxnSpPr>
        <p:spPr>
          <a:xfrm>
            <a:off x="9010943" y="3092954"/>
            <a:ext cx="0" cy="1175285"/>
          </a:xfrm>
          <a:prstGeom prst="line">
            <a:avLst/>
          </a:prstGeom>
          <a:ln>
            <a:solidFill>
              <a:srgbClr val="F5F5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36">
            <a:extLst>
              <a:ext uri="{FF2B5EF4-FFF2-40B4-BE49-F238E27FC236}">
                <a16:creationId xmlns:a16="http://schemas.microsoft.com/office/drawing/2014/main" xmlns="" id="{28EB6BC7-B062-4A03-A274-ABB3B90D4E21}"/>
              </a:ext>
            </a:extLst>
          </p:cNvPr>
          <p:cNvSpPr/>
          <p:nvPr/>
        </p:nvSpPr>
        <p:spPr>
          <a:xfrm>
            <a:off x="8157061" y="3429211"/>
            <a:ext cx="535109" cy="455878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gradFill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FAE5C26B-56D9-4DF2-A683-F772DA793933}"/>
              </a:ext>
            </a:extLst>
          </p:cNvPr>
          <p:cNvGrpSpPr/>
          <p:nvPr/>
        </p:nvGrpSpPr>
        <p:grpSpPr>
          <a:xfrm>
            <a:off x="9031263" y="4713411"/>
            <a:ext cx="2031325" cy="686239"/>
            <a:chOff x="7153316" y="4901702"/>
            <a:chExt cx="2031325" cy="68623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05ADAACB-62F7-497E-9031-9BA7016168EB}"/>
                </a:ext>
              </a:extLst>
            </p:cNvPr>
            <p:cNvSpPr txBox="1"/>
            <p:nvPr/>
          </p:nvSpPr>
          <p:spPr>
            <a:xfrm>
              <a:off x="7153316" y="49017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061326"/>
                  </a:solidFill>
                  <a:cs typeface="+mn-ea"/>
                  <a:sym typeface="+mn-lt"/>
                </a:rPr>
                <a:t>后续工作计划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3A6461DC-2C1C-47A8-AA78-94A2414E9E53}"/>
                </a:ext>
              </a:extLst>
            </p:cNvPr>
            <p:cNvSpPr txBox="1"/>
            <p:nvPr/>
          </p:nvSpPr>
          <p:spPr>
            <a:xfrm>
              <a:off x="7153316" y="5280164"/>
              <a:ext cx="18418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rgbClr val="061326"/>
                  </a:solidFill>
                  <a:cs typeface="+mn-ea"/>
                  <a:sym typeface="+mn-lt"/>
                </a:rPr>
                <a:t>WORK PLAN FOR NEXT</a:t>
              </a:r>
              <a:endParaRPr lang="zh-CN" altLang="en-US" sz="1400" dirty="0">
                <a:solidFill>
                  <a:srgbClr val="0613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ABF921DA-4517-4A71-8849-AFA9FF4007E4}"/>
              </a:ext>
            </a:extLst>
          </p:cNvPr>
          <p:cNvSpPr/>
          <p:nvPr/>
        </p:nvSpPr>
        <p:spPr>
          <a:xfrm>
            <a:off x="8910716" y="4767495"/>
            <a:ext cx="62467" cy="578070"/>
          </a:xfrm>
          <a:prstGeom prst="rect">
            <a:avLst/>
          </a:prstGeom>
          <a:solidFill>
            <a:srgbClr val="232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61326"/>
              </a:solidFill>
              <a:cs typeface="+mn-ea"/>
              <a:sym typeface="+mn-lt"/>
            </a:endParaRPr>
          </a:p>
        </p:txBody>
      </p:sp>
      <p:sp>
        <p:nvSpPr>
          <p:cNvPr id="74" name="Rectangle 39">
            <a:extLst>
              <a:ext uri="{FF2B5EF4-FFF2-40B4-BE49-F238E27FC236}">
                <a16:creationId xmlns:a16="http://schemas.microsoft.com/office/drawing/2014/main" xmlns="" id="{C876C2F1-14A7-4F1E-952D-C2BE3F66D83E}"/>
              </a:ext>
            </a:extLst>
          </p:cNvPr>
          <p:cNvSpPr/>
          <p:nvPr/>
        </p:nvSpPr>
        <p:spPr>
          <a:xfrm>
            <a:off x="8159300" y="4805660"/>
            <a:ext cx="535109" cy="501740"/>
          </a:xfrm>
          <a:custGeom>
            <a:avLst/>
            <a:gdLst>
              <a:gd name="T0" fmla="*/ 2278 w 8285"/>
              <a:gd name="T1" fmla="*/ 5620 h 7767"/>
              <a:gd name="T2" fmla="*/ 2589 w 8285"/>
              <a:gd name="T3" fmla="*/ 5927 h 7767"/>
              <a:gd name="T4" fmla="*/ 5696 w 8285"/>
              <a:gd name="T5" fmla="*/ 5927 h 7767"/>
              <a:gd name="T6" fmla="*/ 6006 w 8285"/>
              <a:gd name="T7" fmla="*/ 5620 h 7767"/>
              <a:gd name="T8" fmla="*/ 5696 w 8285"/>
              <a:gd name="T9" fmla="*/ 5314 h 7767"/>
              <a:gd name="T10" fmla="*/ 2589 w 8285"/>
              <a:gd name="T11" fmla="*/ 5314 h 7767"/>
              <a:gd name="T12" fmla="*/ 2278 w 8285"/>
              <a:gd name="T13" fmla="*/ 5620 h 7767"/>
              <a:gd name="T14" fmla="*/ 2278 w 8285"/>
              <a:gd name="T15" fmla="*/ 5620 h 7767"/>
              <a:gd name="T16" fmla="*/ 2278 w 8285"/>
              <a:gd name="T17" fmla="*/ 4394 h 7767"/>
              <a:gd name="T18" fmla="*/ 2589 w 8285"/>
              <a:gd name="T19" fmla="*/ 4701 h 7767"/>
              <a:gd name="T20" fmla="*/ 5696 w 8285"/>
              <a:gd name="T21" fmla="*/ 4701 h 7767"/>
              <a:gd name="T22" fmla="*/ 6006 w 8285"/>
              <a:gd name="T23" fmla="*/ 4394 h 7767"/>
              <a:gd name="T24" fmla="*/ 5696 w 8285"/>
              <a:gd name="T25" fmla="*/ 4088 h 7767"/>
              <a:gd name="T26" fmla="*/ 2589 w 8285"/>
              <a:gd name="T27" fmla="*/ 4088 h 7767"/>
              <a:gd name="T28" fmla="*/ 2278 w 8285"/>
              <a:gd name="T29" fmla="*/ 4394 h 7767"/>
              <a:gd name="T30" fmla="*/ 2278 w 8285"/>
              <a:gd name="T31" fmla="*/ 4394 h 7767"/>
              <a:gd name="T32" fmla="*/ 3728 w 8285"/>
              <a:gd name="T33" fmla="*/ 1207 h 7767"/>
              <a:gd name="T34" fmla="*/ 4142 w 8285"/>
              <a:gd name="T35" fmla="*/ 817 h 7767"/>
              <a:gd name="T36" fmla="*/ 4556 w 8285"/>
              <a:gd name="T37" fmla="*/ 1207 h 7767"/>
              <a:gd name="T38" fmla="*/ 4556 w 8285"/>
              <a:gd name="T39" fmla="*/ 2267 h 7767"/>
              <a:gd name="T40" fmla="*/ 4142 w 8285"/>
              <a:gd name="T41" fmla="*/ 2657 h 7767"/>
              <a:gd name="T42" fmla="*/ 3728 w 8285"/>
              <a:gd name="T43" fmla="*/ 2267 h 7767"/>
              <a:gd name="T44" fmla="*/ 3728 w 8285"/>
              <a:gd name="T45" fmla="*/ 1207 h 7767"/>
              <a:gd name="T46" fmla="*/ 3106 w 8285"/>
              <a:gd name="T47" fmla="*/ 1040 h 7767"/>
              <a:gd name="T48" fmla="*/ 3106 w 8285"/>
              <a:gd name="T49" fmla="*/ 2248 h 7767"/>
              <a:gd name="T50" fmla="*/ 4142 w 8285"/>
              <a:gd name="T51" fmla="*/ 3270 h 7767"/>
              <a:gd name="T52" fmla="*/ 5178 w 8285"/>
              <a:gd name="T53" fmla="*/ 2248 h 7767"/>
              <a:gd name="T54" fmla="*/ 5178 w 8285"/>
              <a:gd name="T55" fmla="*/ 1040 h 7767"/>
              <a:gd name="T56" fmla="*/ 4142 w 8285"/>
              <a:gd name="T57" fmla="*/ 0 h 7767"/>
              <a:gd name="T58" fmla="*/ 3106 w 8285"/>
              <a:gd name="T59" fmla="*/ 1040 h 7767"/>
              <a:gd name="T60" fmla="*/ 1325 w 8285"/>
              <a:gd name="T61" fmla="*/ 2248 h 7767"/>
              <a:gd name="T62" fmla="*/ 3106 w 8285"/>
              <a:gd name="T63" fmla="*/ 2248 h 7767"/>
              <a:gd name="T64" fmla="*/ 3106 w 8285"/>
              <a:gd name="T65" fmla="*/ 1635 h 7767"/>
              <a:gd name="T66" fmla="*/ 828 w 8285"/>
              <a:gd name="T67" fmla="*/ 1635 h 7767"/>
              <a:gd name="T68" fmla="*/ 0 w 8285"/>
              <a:gd name="T69" fmla="*/ 2452 h 7767"/>
              <a:gd name="T70" fmla="*/ 0 w 8285"/>
              <a:gd name="T71" fmla="*/ 6949 h 7767"/>
              <a:gd name="T72" fmla="*/ 828 w 8285"/>
              <a:gd name="T73" fmla="*/ 7767 h 7767"/>
              <a:gd name="T74" fmla="*/ 7456 w 8285"/>
              <a:gd name="T75" fmla="*/ 7767 h 7767"/>
              <a:gd name="T76" fmla="*/ 8285 w 8285"/>
              <a:gd name="T77" fmla="*/ 6949 h 7767"/>
              <a:gd name="T78" fmla="*/ 8285 w 8285"/>
              <a:gd name="T79" fmla="*/ 2452 h 7767"/>
              <a:gd name="T80" fmla="*/ 7456 w 8285"/>
              <a:gd name="T81" fmla="*/ 1635 h 7767"/>
              <a:gd name="T82" fmla="*/ 5178 w 8285"/>
              <a:gd name="T83" fmla="*/ 1635 h 7767"/>
              <a:gd name="T84" fmla="*/ 5178 w 8285"/>
              <a:gd name="T85" fmla="*/ 2248 h 7767"/>
              <a:gd name="T86" fmla="*/ 6959 w 8285"/>
              <a:gd name="T87" fmla="*/ 2248 h 7767"/>
              <a:gd name="T88" fmla="*/ 7663 w 8285"/>
              <a:gd name="T89" fmla="*/ 2943 h 7767"/>
              <a:gd name="T90" fmla="*/ 7663 w 8285"/>
              <a:gd name="T91" fmla="*/ 6458 h 7767"/>
              <a:gd name="T92" fmla="*/ 6959 w 8285"/>
              <a:gd name="T93" fmla="*/ 7153 h 7767"/>
              <a:gd name="T94" fmla="*/ 1325 w 8285"/>
              <a:gd name="T95" fmla="*/ 7153 h 7767"/>
              <a:gd name="T96" fmla="*/ 621 w 8285"/>
              <a:gd name="T97" fmla="*/ 6458 h 7767"/>
              <a:gd name="T98" fmla="*/ 621 w 8285"/>
              <a:gd name="T99" fmla="*/ 2943 h 7767"/>
              <a:gd name="T100" fmla="*/ 1325 w 8285"/>
              <a:gd name="T101" fmla="*/ 2248 h 7767"/>
              <a:gd name="T102" fmla="*/ 1325 w 8285"/>
              <a:gd name="T103" fmla="*/ 2248 h 7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85" h="7767">
                <a:moveTo>
                  <a:pt x="2278" y="5620"/>
                </a:moveTo>
                <a:cubicBezTo>
                  <a:pt x="2278" y="5790"/>
                  <a:pt x="2417" y="5927"/>
                  <a:pt x="2589" y="5927"/>
                </a:cubicBezTo>
                <a:lnTo>
                  <a:pt x="5696" y="5927"/>
                </a:lnTo>
                <a:cubicBezTo>
                  <a:pt x="5867" y="5927"/>
                  <a:pt x="6006" y="5790"/>
                  <a:pt x="6006" y="5620"/>
                </a:cubicBezTo>
                <a:cubicBezTo>
                  <a:pt x="6006" y="5451"/>
                  <a:pt x="5867" y="5314"/>
                  <a:pt x="5696" y="5314"/>
                </a:cubicBezTo>
                <a:lnTo>
                  <a:pt x="2589" y="5314"/>
                </a:lnTo>
                <a:cubicBezTo>
                  <a:pt x="2417" y="5314"/>
                  <a:pt x="2278" y="5451"/>
                  <a:pt x="2278" y="5620"/>
                </a:cubicBezTo>
                <a:lnTo>
                  <a:pt x="2278" y="5620"/>
                </a:lnTo>
                <a:close/>
                <a:moveTo>
                  <a:pt x="2278" y="4394"/>
                </a:moveTo>
                <a:cubicBezTo>
                  <a:pt x="2278" y="4563"/>
                  <a:pt x="2417" y="4701"/>
                  <a:pt x="2589" y="4701"/>
                </a:cubicBezTo>
                <a:lnTo>
                  <a:pt x="5696" y="4701"/>
                </a:lnTo>
                <a:cubicBezTo>
                  <a:pt x="5867" y="4701"/>
                  <a:pt x="6006" y="4563"/>
                  <a:pt x="6006" y="4394"/>
                </a:cubicBezTo>
                <a:cubicBezTo>
                  <a:pt x="6006" y="4225"/>
                  <a:pt x="5867" y="4088"/>
                  <a:pt x="5696" y="4088"/>
                </a:cubicBezTo>
                <a:lnTo>
                  <a:pt x="2589" y="4088"/>
                </a:lnTo>
                <a:cubicBezTo>
                  <a:pt x="2417" y="4088"/>
                  <a:pt x="2278" y="4225"/>
                  <a:pt x="2278" y="4394"/>
                </a:cubicBezTo>
                <a:lnTo>
                  <a:pt x="2278" y="4394"/>
                </a:lnTo>
                <a:close/>
                <a:moveTo>
                  <a:pt x="3728" y="1207"/>
                </a:moveTo>
                <a:cubicBezTo>
                  <a:pt x="3728" y="992"/>
                  <a:pt x="3913" y="817"/>
                  <a:pt x="4142" y="817"/>
                </a:cubicBezTo>
                <a:cubicBezTo>
                  <a:pt x="4371" y="817"/>
                  <a:pt x="4556" y="992"/>
                  <a:pt x="4556" y="1207"/>
                </a:cubicBezTo>
                <a:lnTo>
                  <a:pt x="4556" y="2267"/>
                </a:lnTo>
                <a:cubicBezTo>
                  <a:pt x="4556" y="2482"/>
                  <a:pt x="4371" y="2657"/>
                  <a:pt x="4142" y="2657"/>
                </a:cubicBezTo>
                <a:cubicBezTo>
                  <a:pt x="3913" y="2657"/>
                  <a:pt x="3728" y="2482"/>
                  <a:pt x="3728" y="2267"/>
                </a:cubicBezTo>
                <a:lnTo>
                  <a:pt x="3728" y="1207"/>
                </a:lnTo>
                <a:close/>
                <a:moveTo>
                  <a:pt x="3106" y="1040"/>
                </a:moveTo>
                <a:lnTo>
                  <a:pt x="3106" y="2248"/>
                </a:lnTo>
                <a:cubicBezTo>
                  <a:pt x="3116" y="2814"/>
                  <a:pt x="3576" y="3270"/>
                  <a:pt x="4142" y="3270"/>
                </a:cubicBezTo>
                <a:cubicBezTo>
                  <a:pt x="4708" y="3270"/>
                  <a:pt x="5168" y="2814"/>
                  <a:pt x="5178" y="2248"/>
                </a:cubicBezTo>
                <a:lnTo>
                  <a:pt x="5178" y="1040"/>
                </a:lnTo>
                <a:cubicBezTo>
                  <a:pt x="5178" y="465"/>
                  <a:pt x="4714" y="0"/>
                  <a:pt x="4142" y="0"/>
                </a:cubicBezTo>
                <a:cubicBezTo>
                  <a:pt x="3570" y="0"/>
                  <a:pt x="3106" y="465"/>
                  <a:pt x="3106" y="1040"/>
                </a:cubicBezTo>
                <a:close/>
                <a:moveTo>
                  <a:pt x="1325" y="2248"/>
                </a:moveTo>
                <a:lnTo>
                  <a:pt x="3106" y="2248"/>
                </a:lnTo>
                <a:lnTo>
                  <a:pt x="3106" y="1635"/>
                </a:lnTo>
                <a:lnTo>
                  <a:pt x="828" y="1635"/>
                </a:lnTo>
                <a:cubicBezTo>
                  <a:pt x="371" y="1635"/>
                  <a:pt x="0" y="2001"/>
                  <a:pt x="0" y="2452"/>
                </a:cubicBezTo>
                <a:lnTo>
                  <a:pt x="0" y="6949"/>
                </a:lnTo>
                <a:cubicBezTo>
                  <a:pt x="0" y="7401"/>
                  <a:pt x="371" y="7767"/>
                  <a:pt x="828" y="7767"/>
                </a:cubicBezTo>
                <a:lnTo>
                  <a:pt x="7456" y="7767"/>
                </a:lnTo>
                <a:cubicBezTo>
                  <a:pt x="7913" y="7767"/>
                  <a:pt x="8285" y="7401"/>
                  <a:pt x="8285" y="6949"/>
                </a:cubicBezTo>
                <a:lnTo>
                  <a:pt x="8285" y="2452"/>
                </a:lnTo>
                <a:cubicBezTo>
                  <a:pt x="8285" y="2001"/>
                  <a:pt x="7913" y="1635"/>
                  <a:pt x="7456" y="1635"/>
                </a:cubicBezTo>
                <a:lnTo>
                  <a:pt x="5178" y="1635"/>
                </a:lnTo>
                <a:lnTo>
                  <a:pt x="5178" y="2248"/>
                </a:lnTo>
                <a:lnTo>
                  <a:pt x="6959" y="2248"/>
                </a:lnTo>
                <a:cubicBezTo>
                  <a:pt x="7348" y="2248"/>
                  <a:pt x="7663" y="2559"/>
                  <a:pt x="7663" y="2943"/>
                </a:cubicBezTo>
                <a:lnTo>
                  <a:pt x="7663" y="6458"/>
                </a:lnTo>
                <a:cubicBezTo>
                  <a:pt x="7663" y="6842"/>
                  <a:pt x="7348" y="7153"/>
                  <a:pt x="6959" y="7153"/>
                </a:cubicBezTo>
                <a:lnTo>
                  <a:pt x="1325" y="7153"/>
                </a:lnTo>
                <a:cubicBezTo>
                  <a:pt x="936" y="7153"/>
                  <a:pt x="621" y="6842"/>
                  <a:pt x="621" y="6458"/>
                </a:cubicBezTo>
                <a:lnTo>
                  <a:pt x="621" y="2943"/>
                </a:lnTo>
                <a:cubicBezTo>
                  <a:pt x="621" y="2559"/>
                  <a:pt x="936" y="2248"/>
                  <a:pt x="1325" y="2248"/>
                </a:cubicBezTo>
                <a:close/>
                <a:moveTo>
                  <a:pt x="1325" y="2248"/>
                </a:moveTo>
                <a:close/>
              </a:path>
            </a:pathLst>
          </a:custGeom>
          <a:gradFill>
            <a:gsLst>
              <a:gs pos="0">
                <a:srgbClr val="2399F9"/>
              </a:gs>
              <a:gs pos="81000">
                <a:srgbClr val="2222ED">
                  <a:alpha val="85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061326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ABF921DA-4517-4A71-8849-AFA9FF4007E4}"/>
              </a:ext>
            </a:extLst>
          </p:cNvPr>
          <p:cNvSpPr/>
          <p:nvPr/>
        </p:nvSpPr>
        <p:spPr>
          <a:xfrm>
            <a:off x="8910716" y="3391561"/>
            <a:ext cx="62467" cy="578070"/>
          </a:xfrm>
          <a:prstGeom prst="rect">
            <a:avLst/>
          </a:prstGeom>
          <a:solidFill>
            <a:srgbClr val="232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61326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5D3F553-461C-4097-B14E-CC615EC6DF2C}"/>
              </a:ext>
            </a:extLst>
          </p:cNvPr>
          <p:cNvGrpSpPr/>
          <p:nvPr/>
        </p:nvGrpSpPr>
        <p:grpSpPr>
          <a:xfrm flipH="1">
            <a:off x="927433" y="3337477"/>
            <a:ext cx="2233304" cy="686239"/>
            <a:chOff x="1593597" y="5009772"/>
            <a:chExt cx="2233304" cy="68623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E8E1A4C-6219-41D2-A12A-1A20A4E0A04C}"/>
                </a:ext>
              </a:extLst>
            </p:cNvPr>
            <p:cNvSpPr txBox="1"/>
            <p:nvPr/>
          </p:nvSpPr>
          <p:spPr>
            <a:xfrm>
              <a:off x="1593597" y="5009772"/>
              <a:ext cx="2085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rgbClr val="061326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年中工作概述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4FC6E7D4-AAD5-4449-8DD1-8ADE59A8E92B}"/>
                </a:ext>
              </a:extLst>
            </p:cNvPr>
            <p:cNvSpPr txBox="1"/>
            <p:nvPr/>
          </p:nvSpPr>
          <p:spPr>
            <a:xfrm>
              <a:off x="2101492" y="5388234"/>
              <a:ext cx="17254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61326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>
                  <a:latin typeface="+mn-lt"/>
                  <a:ea typeface="+mn-ea"/>
                  <a:cs typeface="+mn-ea"/>
                  <a:sym typeface="+mn-lt"/>
                </a:rPr>
                <a:t>SUMMARY OF WORK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5341E295-A93A-4979-817C-2DDAECA8962A}"/>
              </a:ext>
            </a:extLst>
          </p:cNvPr>
          <p:cNvCxnSpPr/>
          <p:nvPr/>
        </p:nvCxnSpPr>
        <p:spPr>
          <a:xfrm flipH="1">
            <a:off x="3181057" y="3092954"/>
            <a:ext cx="0" cy="1175285"/>
          </a:xfrm>
          <a:prstGeom prst="line">
            <a:avLst/>
          </a:prstGeom>
          <a:ln>
            <a:solidFill>
              <a:srgbClr val="F5F5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FAE5C26B-56D9-4DF2-A683-F772DA793933}"/>
              </a:ext>
            </a:extLst>
          </p:cNvPr>
          <p:cNvGrpSpPr/>
          <p:nvPr/>
        </p:nvGrpSpPr>
        <p:grpSpPr>
          <a:xfrm flipH="1">
            <a:off x="858504" y="4713411"/>
            <a:ext cx="2302233" cy="686239"/>
            <a:chOff x="7153316" y="4901702"/>
            <a:chExt cx="2302233" cy="686239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05ADAACB-62F7-497E-9031-9BA7016168EB}"/>
                </a:ext>
              </a:extLst>
            </p:cNvPr>
            <p:cNvSpPr txBox="1"/>
            <p:nvPr/>
          </p:nvSpPr>
          <p:spPr>
            <a:xfrm>
              <a:off x="7153316" y="49017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rgbClr val="061326"/>
                  </a:solidFill>
                  <a:cs typeface="+mn-ea"/>
                  <a:sym typeface="+mn-lt"/>
                </a:rPr>
                <a:t>工作完成情况</a:t>
              </a:r>
              <a:endParaRPr lang="zh-CN" altLang="en-US" sz="2400" dirty="0">
                <a:solidFill>
                  <a:srgbClr val="061326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3A6461DC-2C1C-47A8-AA78-94A2414E9E53}"/>
                </a:ext>
              </a:extLst>
            </p:cNvPr>
            <p:cNvSpPr txBox="1"/>
            <p:nvPr/>
          </p:nvSpPr>
          <p:spPr>
            <a:xfrm>
              <a:off x="7531945" y="5280164"/>
              <a:ext cx="19236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>
                  <a:solidFill>
                    <a:srgbClr val="061326"/>
                  </a:solidFill>
                  <a:cs typeface="+mn-ea"/>
                  <a:sym typeface="+mn-lt"/>
                </a:rPr>
                <a:t>COMPLETION OF WORK</a:t>
              </a:r>
              <a:endParaRPr lang="en-US" altLang="zh-CN" sz="1400" dirty="0">
                <a:solidFill>
                  <a:srgbClr val="06132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ABF921DA-4517-4A71-8849-AFA9FF4007E4}"/>
              </a:ext>
            </a:extLst>
          </p:cNvPr>
          <p:cNvSpPr/>
          <p:nvPr/>
        </p:nvSpPr>
        <p:spPr>
          <a:xfrm flipH="1">
            <a:off x="3218817" y="4767495"/>
            <a:ext cx="62467" cy="578070"/>
          </a:xfrm>
          <a:prstGeom prst="rect">
            <a:avLst/>
          </a:prstGeom>
          <a:solidFill>
            <a:srgbClr val="232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61326"/>
              </a:solidFill>
              <a:cs typeface="+mn-ea"/>
              <a:sym typeface="+mn-lt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ABF921DA-4517-4A71-8849-AFA9FF4007E4}"/>
              </a:ext>
            </a:extLst>
          </p:cNvPr>
          <p:cNvSpPr/>
          <p:nvPr/>
        </p:nvSpPr>
        <p:spPr>
          <a:xfrm flipH="1">
            <a:off x="3218817" y="3391561"/>
            <a:ext cx="62467" cy="578070"/>
          </a:xfrm>
          <a:prstGeom prst="rect">
            <a:avLst/>
          </a:prstGeom>
          <a:solidFill>
            <a:srgbClr val="232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61326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20070" y="5505140"/>
            <a:ext cx="351861" cy="354640"/>
            <a:chOff x="5910987" y="5051464"/>
            <a:chExt cx="370031" cy="370031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31F2F229-C057-4C8A-824B-E54F6A02F4B1}"/>
                </a:ext>
              </a:extLst>
            </p:cNvPr>
            <p:cNvSpPr/>
            <p:nvPr/>
          </p:nvSpPr>
          <p:spPr>
            <a:xfrm>
              <a:off x="5910987" y="5051464"/>
              <a:ext cx="370031" cy="370031"/>
            </a:xfrm>
            <a:prstGeom prst="ellipse">
              <a:avLst/>
            </a:prstGeom>
            <a:gradFill flip="none" rotWithShape="1">
              <a:gsLst>
                <a:gs pos="0">
                  <a:srgbClr val="0F13B9"/>
                </a:gs>
                <a:gs pos="40768">
                  <a:srgbClr val="232EEE"/>
                </a:gs>
                <a:gs pos="98000">
                  <a:srgbClr val="2328EE"/>
                </a:gs>
              </a:gsLst>
              <a:lin ang="135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extrusionClr>
                <a:srgbClr val="F6F6F6"/>
              </a:extrusionClr>
              <a:contourClr>
                <a:srgbClr val="2328EE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2" name="等腰三角形 81">
              <a:extLst>
                <a:ext uri="{FF2B5EF4-FFF2-40B4-BE49-F238E27FC236}">
                  <a16:creationId xmlns:a16="http://schemas.microsoft.com/office/drawing/2014/main" xmlns="" id="{FB845051-5204-4EB5-BA80-391EB124707B}"/>
                </a:ext>
              </a:extLst>
            </p:cNvPr>
            <p:cNvSpPr>
              <a:spLocks noChangeAspect="1"/>
            </p:cNvSpPr>
            <p:nvPr/>
          </p:nvSpPr>
          <p:spPr>
            <a:xfrm flipV="1">
              <a:off x="5986079" y="5156957"/>
              <a:ext cx="219843" cy="18952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3558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399F9">
                <a:lumMod val="90000"/>
              </a:srgbClr>
            </a:gs>
            <a:gs pos="99000">
              <a:srgbClr val="2928FF">
                <a:lumMod val="100000"/>
              </a:srgb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692062E-A36A-4F47-9E88-05F91AC8AF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20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557" b="48182"/>
          <a:stretch/>
        </p:blipFill>
        <p:spPr>
          <a:xfrm>
            <a:off x="-19665" y="5826037"/>
            <a:ext cx="12192000" cy="1067132"/>
          </a:xfrm>
          <a:prstGeom prst="rect">
            <a:avLst/>
          </a:prstGeom>
        </p:spPr>
      </p:pic>
      <p:sp>
        <p:nvSpPr>
          <p:cNvPr id="19" name="任意多边形 18">
            <a:extLst>
              <a:ext uri="{FF2B5EF4-FFF2-40B4-BE49-F238E27FC236}">
                <a16:creationId xmlns:a16="http://schemas.microsoft.com/office/drawing/2014/main" xmlns="" id="{240E1328-947A-4EEE-B227-2C625531D16D}"/>
              </a:ext>
            </a:extLst>
          </p:cNvPr>
          <p:cNvSpPr/>
          <p:nvPr/>
        </p:nvSpPr>
        <p:spPr>
          <a:xfrm>
            <a:off x="0" y="1944022"/>
            <a:ext cx="12192000" cy="3955386"/>
          </a:xfrm>
          <a:custGeom>
            <a:avLst/>
            <a:gdLst>
              <a:gd name="connsiteX0" fmla="*/ 6868621 w 12192000"/>
              <a:gd name="connsiteY0" fmla="*/ 0 h 3955386"/>
              <a:gd name="connsiteX1" fmla="*/ 12192000 w 12192000"/>
              <a:gd name="connsiteY1" fmla="*/ 0 h 3955386"/>
              <a:gd name="connsiteX2" fmla="*/ 12192000 w 12192000"/>
              <a:gd name="connsiteY2" fmla="*/ 3955386 h 3955386"/>
              <a:gd name="connsiteX3" fmla="*/ 5416247 w 12192000"/>
              <a:gd name="connsiteY3" fmla="*/ 3955386 h 3955386"/>
              <a:gd name="connsiteX4" fmla="*/ 0 w 12192000"/>
              <a:gd name="connsiteY4" fmla="*/ 0 h 3955386"/>
              <a:gd name="connsiteX5" fmla="*/ 6707659 w 12192000"/>
              <a:gd name="connsiteY5" fmla="*/ 0 h 3955386"/>
              <a:gd name="connsiteX6" fmla="*/ 5255283 w 12192000"/>
              <a:gd name="connsiteY6" fmla="*/ 3955386 h 3955386"/>
              <a:gd name="connsiteX7" fmla="*/ 0 w 12192000"/>
              <a:gd name="connsiteY7" fmla="*/ 3955386 h 395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955386">
                <a:moveTo>
                  <a:pt x="6868621" y="0"/>
                </a:moveTo>
                <a:lnTo>
                  <a:pt x="12192000" y="0"/>
                </a:lnTo>
                <a:lnTo>
                  <a:pt x="12192000" y="3955386"/>
                </a:lnTo>
                <a:lnTo>
                  <a:pt x="5416247" y="3955386"/>
                </a:lnTo>
                <a:close/>
                <a:moveTo>
                  <a:pt x="0" y="0"/>
                </a:moveTo>
                <a:lnTo>
                  <a:pt x="6707659" y="0"/>
                </a:lnTo>
                <a:lnTo>
                  <a:pt x="5255283" y="3955386"/>
                </a:lnTo>
                <a:lnTo>
                  <a:pt x="0" y="3955386"/>
                </a:lnTo>
                <a:close/>
              </a:path>
            </a:pathLst>
          </a:custGeom>
          <a:solidFill>
            <a:srgbClr val="0613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2928FF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2611F42-9C2B-4ABB-8EB9-54B6B336148B}"/>
              </a:ext>
            </a:extLst>
          </p:cNvPr>
          <p:cNvSpPr txBox="1"/>
          <p:nvPr/>
        </p:nvSpPr>
        <p:spPr>
          <a:xfrm>
            <a:off x="5127837" y="2262141"/>
            <a:ext cx="912472" cy="1890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9600" spc="100" dirty="0">
                <a:gradFill>
                  <a:gsLst>
                    <a:gs pos="0">
                      <a:srgbClr val="2399F9"/>
                    </a:gs>
                    <a:gs pos="100000">
                      <a:srgbClr val="2928FF"/>
                    </a:gs>
                  </a:gsLst>
                  <a:lin ang="5400000" scaled="1"/>
                </a:gradFill>
                <a:cs typeface="+mn-ea"/>
                <a:sym typeface="+mn-lt"/>
              </a:rPr>
              <a:t>V</a:t>
            </a:r>
            <a:endParaRPr lang="zh-CN" altLang="en-US" sz="9600" spc="100" dirty="0">
              <a:gradFill>
                <a:gsLst>
                  <a:gs pos="0">
                    <a:srgbClr val="2399F9"/>
                  </a:gs>
                  <a:gs pos="100000">
                    <a:srgbClr val="2928F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A2FA938-2130-4470-AB34-1F9884F2CC99}"/>
              </a:ext>
            </a:extLst>
          </p:cNvPr>
          <p:cNvSpPr txBox="1"/>
          <p:nvPr/>
        </p:nvSpPr>
        <p:spPr>
          <a:xfrm>
            <a:off x="6073557" y="3432620"/>
            <a:ext cx="912473" cy="1890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9600" spc="100" dirty="0">
                <a:gradFill>
                  <a:gsLst>
                    <a:gs pos="0">
                      <a:srgbClr val="2399F9"/>
                    </a:gs>
                    <a:gs pos="100000">
                      <a:srgbClr val="2928FF"/>
                    </a:gs>
                  </a:gsLst>
                  <a:lin ang="5400000" scaled="1"/>
                </a:gradFill>
                <a:cs typeface="+mn-ea"/>
                <a:sym typeface="+mn-lt"/>
              </a:rPr>
              <a:t>S</a:t>
            </a:r>
            <a:endParaRPr lang="zh-CN" altLang="en-US" sz="9600" spc="100" dirty="0">
              <a:gradFill>
                <a:gsLst>
                  <a:gs pos="0">
                    <a:srgbClr val="2399F9"/>
                  </a:gs>
                  <a:gs pos="100000">
                    <a:srgbClr val="2928FF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C8FE0F5-7D90-4676-9FE1-4980D731A664}"/>
              </a:ext>
            </a:extLst>
          </p:cNvPr>
          <p:cNvSpPr txBox="1"/>
          <p:nvPr/>
        </p:nvSpPr>
        <p:spPr>
          <a:xfrm>
            <a:off x="682537" y="2490770"/>
            <a:ext cx="3814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4332475-869F-4491-BB7D-540F57573BB4}"/>
              </a:ext>
            </a:extLst>
          </p:cNvPr>
          <p:cNvSpPr txBox="1"/>
          <p:nvPr/>
        </p:nvSpPr>
        <p:spPr>
          <a:xfrm>
            <a:off x="682537" y="3723000"/>
            <a:ext cx="38147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3F363F3-7965-4FEF-8F41-73F1DB2E1F57}"/>
              </a:ext>
            </a:extLst>
          </p:cNvPr>
          <p:cNvSpPr txBox="1"/>
          <p:nvPr/>
        </p:nvSpPr>
        <p:spPr>
          <a:xfrm>
            <a:off x="682537" y="4401232"/>
            <a:ext cx="3814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orci.</a:t>
            </a:r>
          </a:p>
          <a:p>
            <a:pPr algn="r"/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0007002-25FE-4A7E-9051-67246070A2F5}"/>
              </a:ext>
            </a:extLst>
          </p:cNvPr>
          <p:cNvSpPr txBox="1"/>
          <p:nvPr/>
        </p:nvSpPr>
        <p:spPr>
          <a:xfrm>
            <a:off x="7608712" y="2490770"/>
            <a:ext cx="3900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D4759CA-E63C-4211-BD72-BD36DD1A9F85}"/>
              </a:ext>
            </a:extLst>
          </p:cNvPr>
          <p:cNvSpPr txBox="1"/>
          <p:nvPr/>
        </p:nvSpPr>
        <p:spPr>
          <a:xfrm>
            <a:off x="7608712" y="3723000"/>
            <a:ext cx="3900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0219D66-5E16-4FDB-9898-BCDF335AC5E6}"/>
              </a:ext>
            </a:extLst>
          </p:cNvPr>
          <p:cNvSpPr txBox="1"/>
          <p:nvPr/>
        </p:nvSpPr>
        <p:spPr>
          <a:xfrm>
            <a:off x="7608712" y="4401232"/>
            <a:ext cx="3900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Pellentesque habitant morbi tristique senectus et netus et malesuada fames ac turpis egestas. Proin pharetra nonummy pede. Mauris et orci.</a:t>
            </a:r>
          </a:p>
          <a:p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6B88AC03-2FC5-4947-BB3D-F21A080C6E4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541174" y="208029"/>
            <a:ext cx="2760652" cy="87883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126F75C-A1E9-4CEE-808A-60106044DC51}"/>
              </a:ext>
            </a:extLst>
          </p:cNvPr>
          <p:cNvSpPr txBox="1"/>
          <p:nvPr/>
        </p:nvSpPr>
        <p:spPr>
          <a:xfrm>
            <a:off x="2164497" y="333721"/>
            <a:ext cx="2858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0A0A0A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后续工作计划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1ED733DB-DA26-43FD-A35C-BA29D88ABA43}"/>
              </a:ext>
            </a:extLst>
          </p:cNvPr>
          <p:cNvCxnSpPr/>
          <p:nvPr/>
        </p:nvCxnSpPr>
        <p:spPr>
          <a:xfrm>
            <a:off x="221456" y="918496"/>
            <a:ext cx="11749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193BAB3D-DF7F-4C82-AB47-CD090DDE8F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3" y="323561"/>
            <a:ext cx="629609" cy="62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86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7869951" y="-635979"/>
            <a:ext cx="3164673" cy="8185397"/>
            <a:chOff x="7994623" y="-724003"/>
            <a:chExt cx="3164673" cy="818539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0911E3C9-80DB-446D-9368-D83F00C387E1}"/>
                </a:ext>
              </a:extLst>
            </p:cNvPr>
            <p:cNvGrpSpPr/>
            <p:nvPr/>
          </p:nvGrpSpPr>
          <p:grpSpPr>
            <a:xfrm>
              <a:off x="7994623" y="-724003"/>
              <a:ext cx="3164673" cy="8185397"/>
              <a:chOff x="5291310" y="-588665"/>
              <a:chExt cx="2610983" cy="8185397"/>
            </a:xfrm>
          </p:grpSpPr>
          <p:sp>
            <p:nvSpPr>
              <p:cNvPr id="40" name="平行四边形 33">
                <a:extLst>
                  <a:ext uri="{FF2B5EF4-FFF2-40B4-BE49-F238E27FC236}">
                    <a16:creationId xmlns:a16="http://schemas.microsoft.com/office/drawing/2014/main" xmlns="" id="{20D15FBF-BCF2-4319-8EB7-D6FF35A47663}"/>
                  </a:ext>
                </a:extLst>
              </p:cNvPr>
              <p:cNvSpPr/>
              <p:nvPr/>
            </p:nvSpPr>
            <p:spPr>
              <a:xfrm rot="6988896">
                <a:off x="2772938" y="4546833"/>
                <a:ext cx="5568271" cy="531527"/>
              </a:xfrm>
              <a:custGeom>
                <a:avLst/>
                <a:gdLst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5638746 w 5638746"/>
                  <a:gd name="connsiteY2" fmla="*/ 0 h 595032"/>
                  <a:gd name="connsiteX3" fmla="*/ 4676317 w 5638746"/>
                  <a:gd name="connsiteY3" fmla="*/ 595032 h 595032"/>
                  <a:gd name="connsiteX4" fmla="*/ 0 w 5638746"/>
                  <a:gd name="connsiteY4" fmla="*/ 595032 h 595032"/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4318307 w 5638746"/>
                  <a:gd name="connsiteY2" fmla="*/ 4084 h 595032"/>
                  <a:gd name="connsiteX3" fmla="*/ 5638746 w 5638746"/>
                  <a:gd name="connsiteY3" fmla="*/ 0 h 595032"/>
                  <a:gd name="connsiteX4" fmla="*/ 4676317 w 5638746"/>
                  <a:gd name="connsiteY4" fmla="*/ 595032 h 595032"/>
                  <a:gd name="connsiteX5" fmla="*/ 0 w 5638746"/>
                  <a:gd name="connsiteY5" fmla="*/ 595032 h 595032"/>
                  <a:gd name="connsiteX0" fmla="*/ 0 w 4676317"/>
                  <a:gd name="connsiteY0" fmla="*/ 595032 h 595032"/>
                  <a:gd name="connsiteX1" fmla="*/ 962429 w 4676317"/>
                  <a:gd name="connsiteY1" fmla="*/ 0 h 595032"/>
                  <a:gd name="connsiteX2" fmla="*/ 4318307 w 4676317"/>
                  <a:gd name="connsiteY2" fmla="*/ 4084 h 595032"/>
                  <a:gd name="connsiteX3" fmla="*/ 4676317 w 4676317"/>
                  <a:gd name="connsiteY3" fmla="*/ 595032 h 595032"/>
                  <a:gd name="connsiteX4" fmla="*/ 0 w 4676317"/>
                  <a:gd name="connsiteY4" fmla="*/ 595032 h 595032"/>
                  <a:gd name="connsiteX0" fmla="*/ 0 w 4676317"/>
                  <a:gd name="connsiteY0" fmla="*/ 595032 h 596984"/>
                  <a:gd name="connsiteX1" fmla="*/ 962429 w 4676317"/>
                  <a:gd name="connsiteY1" fmla="*/ 0 h 596984"/>
                  <a:gd name="connsiteX2" fmla="*/ 4318307 w 4676317"/>
                  <a:gd name="connsiteY2" fmla="*/ 4084 h 596984"/>
                  <a:gd name="connsiteX3" fmla="*/ 4676317 w 4676317"/>
                  <a:gd name="connsiteY3" fmla="*/ 595032 h 596984"/>
                  <a:gd name="connsiteX4" fmla="*/ 767939 w 4676317"/>
                  <a:gd name="connsiteY4" fmla="*/ 596984 h 596984"/>
                  <a:gd name="connsiteX5" fmla="*/ 0 w 4676317"/>
                  <a:gd name="connsiteY5" fmla="*/ 595032 h 596984"/>
                  <a:gd name="connsiteX0" fmla="*/ 0 w 3908378"/>
                  <a:gd name="connsiteY0" fmla="*/ 596984 h 596984"/>
                  <a:gd name="connsiteX1" fmla="*/ 194490 w 3908378"/>
                  <a:gd name="connsiteY1" fmla="*/ 0 h 596984"/>
                  <a:gd name="connsiteX2" fmla="*/ 3550368 w 3908378"/>
                  <a:gd name="connsiteY2" fmla="*/ 4084 h 596984"/>
                  <a:gd name="connsiteX3" fmla="*/ 3908378 w 3908378"/>
                  <a:gd name="connsiteY3" fmla="*/ 595032 h 596984"/>
                  <a:gd name="connsiteX4" fmla="*/ 0 w 3908378"/>
                  <a:gd name="connsiteY4" fmla="*/ 596984 h 596984"/>
                  <a:gd name="connsiteX0" fmla="*/ 0 w 3908378"/>
                  <a:gd name="connsiteY0" fmla="*/ 596984 h 614471"/>
                  <a:gd name="connsiteX1" fmla="*/ 194490 w 3908378"/>
                  <a:gd name="connsiteY1" fmla="*/ 0 h 614471"/>
                  <a:gd name="connsiteX2" fmla="*/ 3550368 w 3908378"/>
                  <a:gd name="connsiteY2" fmla="*/ 4084 h 614471"/>
                  <a:gd name="connsiteX3" fmla="*/ 3908378 w 3908378"/>
                  <a:gd name="connsiteY3" fmla="*/ 595032 h 614471"/>
                  <a:gd name="connsiteX4" fmla="*/ 3367502 w 3908378"/>
                  <a:gd name="connsiteY4" fmla="*/ 614471 h 614471"/>
                  <a:gd name="connsiteX5" fmla="*/ 0 w 3908378"/>
                  <a:gd name="connsiteY5" fmla="*/ 596984 h 614471"/>
                  <a:gd name="connsiteX0" fmla="*/ 0 w 3550368"/>
                  <a:gd name="connsiteY0" fmla="*/ 596984 h 614471"/>
                  <a:gd name="connsiteX1" fmla="*/ 194490 w 3550368"/>
                  <a:gd name="connsiteY1" fmla="*/ 0 h 614471"/>
                  <a:gd name="connsiteX2" fmla="*/ 3550368 w 3550368"/>
                  <a:gd name="connsiteY2" fmla="*/ 4084 h 614471"/>
                  <a:gd name="connsiteX3" fmla="*/ 3367502 w 3550368"/>
                  <a:gd name="connsiteY3" fmla="*/ 614471 h 614471"/>
                  <a:gd name="connsiteX4" fmla="*/ 0 w 3550368"/>
                  <a:gd name="connsiteY4" fmla="*/ 596984 h 614471"/>
                  <a:gd name="connsiteX0" fmla="*/ 0 w 3550368"/>
                  <a:gd name="connsiteY0" fmla="*/ 596984 h 614471"/>
                  <a:gd name="connsiteX1" fmla="*/ 194490 w 3550368"/>
                  <a:gd name="connsiteY1" fmla="*/ 0 h 614471"/>
                  <a:gd name="connsiteX2" fmla="*/ 3166092 w 3550368"/>
                  <a:gd name="connsiteY2" fmla="*/ 9455 h 614471"/>
                  <a:gd name="connsiteX3" fmla="*/ 3550368 w 3550368"/>
                  <a:gd name="connsiteY3" fmla="*/ 4084 h 614471"/>
                  <a:gd name="connsiteX4" fmla="*/ 3367502 w 3550368"/>
                  <a:gd name="connsiteY4" fmla="*/ 614471 h 614471"/>
                  <a:gd name="connsiteX5" fmla="*/ 0 w 3550368"/>
                  <a:gd name="connsiteY5" fmla="*/ 596984 h 614471"/>
                  <a:gd name="connsiteX0" fmla="*/ 0 w 3367502"/>
                  <a:gd name="connsiteY0" fmla="*/ 596984 h 614471"/>
                  <a:gd name="connsiteX1" fmla="*/ 194490 w 3367502"/>
                  <a:gd name="connsiteY1" fmla="*/ 0 h 614471"/>
                  <a:gd name="connsiteX2" fmla="*/ 3166092 w 3367502"/>
                  <a:gd name="connsiteY2" fmla="*/ 9455 h 614471"/>
                  <a:gd name="connsiteX3" fmla="*/ 3367502 w 3367502"/>
                  <a:gd name="connsiteY3" fmla="*/ 614471 h 614471"/>
                  <a:gd name="connsiteX4" fmla="*/ 0 w 3367502"/>
                  <a:gd name="connsiteY4" fmla="*/ 596984 h 614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67502" h="614471">
                    <a:moveTo>
                      <a:pt x="0" y="596984"/>
                    </a:moveTo>
                    <a:lnTo>
                      <a:pt x="194490" y="0"/>
                    </a:lnTo>
                    <a:lnTo>
                      <a:pt x="3166092" y="9455"/>
                    </a:lnTo>
                    <a:lnTo>
                      <a:pt x="3367502" y="614471"/>
                    </a:lnTo>
                    <a:lnTo>
                      <a:pt x="0" y="596984"/>
                    </a:ln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77000">
                    <a:srgbClr val="2695EB"/>
                  </a:gs>
                </a:gsLst>
                <a:lin ang="21594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40">
                <a:extLst>
                  <a:ext uri="{FF2B5EF4-FFF2-40B4-BE49-F238E27FC236}">
                    <a16:creationId xmlns:a16="http://schemas.microsoft.com/office/drawing/2014/main" xmlns="" id="{B771F778-7AF0-4FE2-8E3F-1C4372272355}"/>
                  </a:ext>
                </a:extLst>
              </p:cNvPr>
              <p:cNvSpPr/>
              <p:nvPr/>
            </p:nvSpPr>
            <p:spPr>
              <a:xfrm rot="1561206">
                <a:off x="6446403" y="-588665"/>
                <a:ext cx="1455890" cy="3237276"/>
              </a:xfrm>
              <a:custGeom>
                <a:avLst/>
                <a:gdLst>
                  <a:gd name="connsiteX0" fmla="*/ 0 w 1956759"/>
                  <a:gd name="connsiteY0" fmla="*/ 0 h 6084610"/>
                  <a:gd name="connsiteX1" fmla="*/ 1956759 w 1956759"/>
                  <a:gd name="connsiteY1" fmla="*/ 0 h 6084610"/>
                  <a:gd name="connsiteX2" fmla="*/ 1956759 w 1956759"/>
                  <a:gd name="connsiteY2" fmla="*/ 6084610 h 6084610"/>
                  <a:gd name="connsiteX3" fmla="*/ 0 w 1956759"/>
                  <a:gd name="connsiteY3" fmla="*/ 5156947 h 6084610"/>
                  <a:gd name="connsiteX0" fmla="*/ 25046 w 1981805"/>
                  <a:gd name="connsiteY0" fmla="*/ 0 h 6084610"/>
                  <a:gd name="connsiteX1" fmla="*/ 1981805 w 1981805"/>
                  <a:gd name="connsiteY1" fmla="*/ 0 h 6084610"/>
                  <a:gd name="connsiteX2" fmla="*/ 1981805 w 1981805"/>
                  <a:gd name="connsiteY2" fmla="*/ 6084610 h 6084610"/>
                  <a:gd name="connsiteX3" fmla="*/ 25046 w 1981805"/>
                  <a:gd name="connsiteY3" fmla="*/ 5156947 h 6084610"/>
                  <a:gd name="connsiteX4" fmla="*/ 0 w 1981805"/>
                  <a:gd name="connsiteY4" fmla="*/ 3680460 h 6084610"/>
                  <a:gd name="connsiteX5" fmla="*/ 25046 w 1981805"/>
                  <a:gd name="connsiteY5" fmla="*/ 0 h 6084610"/>
                  <a:gd name="connsiteX0" fmla="*/ 25046 w 1981805"/>
                  <a:gd name="connsiteY0" fmla="*/ 0 h 6084610"/>
                  <a:gd name="connsiteX1" fmla="*/ 1981805 w 1981805"/>
                  <a:gd name="connsiteY1" fmla="*/ 0 h 6084610"/>
                  <a:gd name="connsiteX2" fmla="*/ 1916688 w 1981805"/>
                  <a:gd name="connsiteY2" fmla="*/ 2847334 h 6084610"/>
                  <a:gd name="connsiteX3" fmla="*/ 1981805 w 1981805"/>
                  <a:gd name="connsiteY3" fmla="*/ 6084610 h 6084610"/>
                  <a:gd name="connsiteX4" fmla="*/ 25046 w 1981805"/>
                  <a:gd name="connsiteY4" fmla="*/ 5156947 h 6084610"/>
                  <a:gd name="connsiteX5" fmla="*/ 0 w 1981805"/>
                  <a:gd name="connsiteY5" fmla="*/ 3680460 h 6084610"/>
                  <a:gd name="connsiteX6" fmla="*/ 25046 w 1981805"/>
                  <a:gd name="connsiteY6" fmla="*/ 0 h 6084610"/>
                  <a:gd name="connsiteX0" fmla="*/ 25046 w 1981805"/>
                  <a:gd name="connsiteY0" fmla="*/ 0 h 6084610"/>
                  <a:gd name="connsiteX1" fmla="*/ 1916688 w 1981805"/>
                  <a:gd name="connsiteY1" fmla="*/ 2847334 h 6084610"/>
                  <a:gd name="connsiteX2" fmla="*/ 1981805 w 1981805"/>
                  <a:gd name="connsiteY2" fmla="*/ 6084610 h 6084610"/>
                  <a:gd name="connsiteX3" fmla="*/ 25046 w 1981805"/>
                  <a:gd name="connsiteY3" fmla="*/ 5156947 h 6084610"/>
                  <a:gd name="connsiteX4" fmla="*/ 0 w 1981805"/>
                  <a:gd name="connsiteY4" fmla="*/ 3680460 h 6084610"/>
                  <a:gd name="connsiteX5" fmla="*/ 25046 w 1981805"/>
                  <a:gd name="connsiteY5" fmla="*/ 0 h 6084610"/>
                  <a:gd name="connsiteX0" fmla="*/ 0 w 1981805"/>
                  <a:gd name="connsiteY0" fmla="*/ 833126 h 3237276"/>
                  <a:gd name="connsiteX1" fmla="*/ 1916688 w 1981805"/>
                  <a:gd name="connsiteY1" fmla="*/ 0 h 3237276"/>
                  <a:gd name="connsiteX2" fmla="*/ 1981805 w 1981805"/>
                  <a:gd name="connsiteY2" fmla="*/ 3237276 h 3237276"/>
                  <a:gd name="connsiteX3" fmla="*/ 25046 w 1981805"/>
                  <a:gd name="connsiteY3" fmla="*/ 2309613 h 3237276"/>
                  <a:gd name="connsiteX4" fmla="*/ 0 w 1981805"/>
                  <a:gd name="connsiteY4" fmla="*/ 833126 h 3237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1805" h="3237276">
                    <a:moveTo>
                      <a:pt x="0" y="833126"/>
                    </a:moveTo>
                    <a:lnTo>
                      <a:pt x="1916688" y="0"/>
                    </a:lnTo>
                    <a:lnTo>
                      <a:pt x="1981805" y="3237276"/>
                    </a:lnTo>
                    <a:lnTo>
                      <a:pt x="25046" y="2309613"/>
                    </a:lnTo>
                    <a:lnTo>
                      <a:pt x="0" y="833126"/>
                    </a:lnTo>
                    <a:close/>
                  </a:path>
                </a:pathLst>
              </a:custGeom>
              <a:gradFill>
                <a:gsLst>
                  <a:gs pos="0">
                    <a:srgbClr val="2328EE"/>
                  </a:gs>
                  <a:gs pos="85000">
                    <a:srgbClr val="2695EB"/>
                  </a:gs>
                </a:gsLst>
                <a:lin ang="168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平行四边形 33">
                <a:extLst>
                  <a:ext uri="{FF2B5EF4-FFF2-40B4-BE49-F238E27FC236}">
                    <a16:creationId xmlns:a16="http://schemas.microsoft.com/office/drawing/2014/main" xmlns="" id="{20D15FBF-BCF2-4319-8EB7-D6FF35A47663}"/>
                  </a:ext>
                </a:extLst>
              </p:cNvPr>
              <p:cNvSpPr/>
              <p:nvPr/>
            </p:nvSpPr>
            <p:spPr>
              <a:xfrm rot="6988896">
                <a:off x="4591972" y="4897985"/>
                <a:ext cx="4676317" cy="490927"/>
              </a:xfrm>
              <a:custGeom>
                <a:avLst/>
                <a:gdLst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5638746 w 5638746"/>
                  <a:gd name="connsiteY2" fmla="*/ 0 h 595032"/>
                  <a:gd name="connsiteX3" fmla="*/ 4676317 w 5638746"/>
                  <a:gd name="connsiteY3" fmla="*/ 595032 h 595032"/>
                  <a:gd name="connsiteX4" fmla="*/ 0 w 5638746"/>
                  <a:gd name="connsiteY4" fmla="*/ 595032 h 595032"/>
                  <a:gd name="connsiteX0" fmla="*/ 0 w 5638746"/>
                  <a:gd name="connsiteY0" fmla="*/ 595032 h 595032"/>
                  <a:gd name="connsiteX1" fmla="*/ 962429 w 5638746"/>
                  <a:gd name="connsiteY1" fmla="*/ 0 h 595032"/>
                  <a:gd name="connsiteX2" fmla="*/ 4318307 w 5638746"/>
                  <a:gd name="connsiteY2" fmla="*/ 4084 h 595032"/>
                  <a:gd name="connsiteX3" fmla="*/ 5638746 w 5638746"/>
                  <a:gd name="connsiteY3" fmla="*/ 0 h 595032"/>
                  <a:gd name="connsiteX4" fmla="*/ 4676317 w 5638746"/>
                  <a:gd name="connsiteY4" fmla="*/ 595032 h 595032"/>
                  <a:gd name="connsiteX5" fmla="*/ 0 w 5638746"/>
                  <a:gd name="connsiteY5" fmla="*/ 595032 h 595032"/>
                  <a:gd name="connsiteX0" fmla="*/ 0 w 4676317"/>
                  <a:gd name="connsiteY0" fmla="*/ 595032 h 595032"/>
                  <a:gd name="connsiteX1" fmla="*/ 962429 w 4676317"/>
                  <a:gd name="connsiteY1" fmla="*/ 0 h 595032"/>
                  <a:gd name="connsiteX2" fmla="*/ 4318307 w 4676317"/>
                  <a:gd name="connsiteY2" fmla="*/ 4084 h 595032"/>
                  <a:gd name="connsiteX3" fmla="*/ 4676317 w 4676317"/>
                  <a:gd name="connsiteY3" fmla="*/ 595032 h 595032"/>
                  <a:gd name="connsiteX4" fmla="*/ 0 w 4676317"/>
                  <a:gd name="connsiteY4" fmla="*/ 595032 h 595032"/>
                  <a:gd name="connsiteX0" fmla="*/ 0 w 4676317"/>
                  <a:gd name="connsiteY0" fmla="*/ 595032 h 595032"/>
                  <a:gd name="connsiteX1" fmla="*/ 962429 w 4676317"/>
                  <a:gd name="connsiteY1" fmla="*/ 0 h 595032"/>
                  <a:gd name="connsiteX2" fmla="*/ 4391918 w 4676317"/>
                  <a:gd name="connsiteY2" fmla="*/ 1465 h 595032"/>
                  <a:gd name="connsiteX3" fmla="*/ 4676317 w 4676317"/>
                  <a:gd name="connsiteY3" fmla="*/ 595032 h 595032"/>
                  <a:gd name="connsiteX4" fmla="*/ 0 w 4676317"/>
                  <a:gd name="connsiteY4" fmla="*/ 595032 h 595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6317" h="595032">
                    <a:moveTo>
                      <a:pt x="0" y="595032"/>
                    </a:moveTo>
                    <a:lnTo>
                      <a:pt x="962429" y="0"/>
                    </a:lnTo>
                    <a:lnTo>
                      <a:pt x="4391918" y="1465"/>
                    </a:lnTo>
                    <a:lnTo>
                      <a:pt x="4676317" y="595032"/>
                    </a:lnTo>
                    <a:lnTo>
                      <a:pt x="0" y="5950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328EE"/>
                  </a:gs>
                  <a:gs pos="77000">
                    <a:srgbClr val="2695EB"/>
                  </a:gs>
                </a:gsLst>
                <a:lin ang="21594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:a16="http://schemas.microsoft.com/office/drawing/2014/main" xmlns="" id="{6262A781-C39D-4D2F-91C1-2AFF33FA3869}"/>
                  </a:ext>
                </a:extLst>
              </p:cNvPr>
              <p:cNvSpPr/>
              <p:nvPr/>
            </p:nvSpPr>
            <p:spPr>
              <a:xfrm rot="13540517" flipH="1">
                <a:off x="5401215" y="2327635"/>
                <a:ext cx="3146221" cy="624273"/>
              </a:xfrm>
              <a:prstGeom prst="parallelogram">
                <a:avLst>
                  <a:gd name="adj" fmla="val 104164"/>
                </a:avLst>
              </a:prstGeom>
              <a:solidFill>
                <a:srgbClr val="387D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" name="椭圆 38"/>
            <p:cNvSpPr/>
            <p:nvPr/>
          </p:nvSpPr>
          <p:spPr>
            <a:xfrm rot="120000" flipH="1" flipV="1">
              <a:off x="9439256" y="3326403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120000" flipH="1" flipV="1">
              <a:off x="9017306" y="4158709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120000" flipH="1" flipV="1">
              <a:off x="8594708" y="5009560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120000" flipH="1" flipV="1">
              <a:off x="8171618" y="5874479"/>
              <a:ext cx="648155" cy="648155"/>
            </a:xfrm>
            <a:prstGeom prst="ellipse">
              <a:avLst/>
            </a:prstGeom>
            <a:gradFill>
              <a:gsLst>
                <a:gs pos="12000">
                  <a:srgbClr val="2F56F7"/>
                </a:gs>
                <a:gs pos="100000">
                  <a:srgbClr val="2695EB"/>
                </a:gs>
                <a:gs pos="57000">
                  <a:srgbClr val="387DFE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A99EA37-B688-479C-AA10-F57A329C2B9D}"/>
              </a:ext>
            </a:extLst>
          </p:cNvPr>
          <p:cNvSpPr txBox="1"/>
          <p:nvPr/>
        </p:nvSpPr>
        <p:spPr>
          <a:xfrm>
            <a:off x="626351" y="2334201"/>
            <a:ext cx="494133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hangingPunct="0"/>
            <a:r>
              <a:rPr lang="zh-CN" altLang="en-US" sz="8000" spc="100" dirty="0">
                <a:gradFill flip="none" rotWithShape="1">
                  <a:gsLst>
                    <a:gs pos="13000">
                      <a:srgbClr val="2328EE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谢谢观看</a:t>
            </a:r>
            <a:endParaRPr lang="en-US" altLang="zh-CN" sz="8000" spc="100" dirty="0">
              <a:gradFill flip="none" rotWithShape="1">
                <a:gsLst>
                  <a:gs pos="13000">
                    <a:srgbClr val="2328EE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D9840DA-60CE-4AC7-9CD6-2A6A35CB7F93}"/>
              </a:ext>
            </a:extLst>
          </p:cNvPr>
          <p:cNvSpPr txBox="1"/>
          <p:nvPr/>
        </p:nvSpPr>
        <p:spPr>
          <a:xfrm>
            <a:off x="673494" y="3544363"/>
            <a:ext cx="4812905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 hangingPunct="0">
              <a:lnSpc>
                <a:spcPct val="130000"/>
              </a:lnSpc>
            </a:pPr>
            <a:r>
              <a:rPr lang="en-US" altLang="zh-CN" spc="100" dirty="0">
                <a:gradFill>
                  <a:gsLst>
                    <a:gs pos="12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Thanks for your watching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8813FDC-3814-4BB1-AD5B-7859C60ED043}"/>
              </a:ext>
            </a:extLst>
          </p:cNvPr>
          <p:cNvSpPr txBox="1"/>
          <p:nvPr/>
        </p:nvSpPr>
        <p:spPr>
          <a:xfrm>
            <a:off x="512620" y="6468114"/>
            <a:ext cx="5674138" cy="223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hangingPunct="0">
              <a:lnSpc>
                <a:spcPct val="130000"/>
              </a:lnSpc>
            </a:pPr>
            <a:r>
              <a:rPr lang="en-US" altLang="zh-CN" sz="700" spc="100" dirty="0">
                <a:solidFill>
                  <a:srgbClr val="0049DC">
                    <a:alpha val="70000"/>
                  </a:srgbClr>
                </a:solidFill>
                <a:cs typeface="+mn-ea"/>
                <a:sym typeface="+mn-lt"/>
              </a:rPr>
              <a:t>A JIE × TU FU × XIAO FEN FEN × AO TE MAN× XIAO BING GAN </a:t>
            </a:r>
            <a:endParaRPr lang="zh-CN" altLang="en-US" sz="700" spc="100" dirty="0">
              <a:solidFill>
                <a:srgbClr val="0049DC">
                  <a:alpha val="7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1743" y="4440203"/>
            <a:ext cx="3313896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汇报人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: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一六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673494" y="4130974"/>
            <a:ext cx="1455026" cy="45719"/>
          </a:xfrm>
          <a:prstGeom prst="roundRect">
            <a:avLst>
              <a:gd name="adj" fmla="val 50000"/>
            </a:avLst>
          </a:prstGeom>
          <a:solidFill>
            <a:srgbClr val="034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gradFill>
                <a:gsLst>
                  <a:gs pos="18000">
                    <a:srgbClr val="2F56F7"/>
                  </a:gs>
                  <a:gs pos="100000">
                    <a:srgbClr val="2695EB"/>
                  </a:gs>
                  <a:gs pos="57000">
                    <a:srgbClr val="387DFE"/>
                  </a:gs>
                </a:gsLst>
                <a:lin ang="16800000" scaled="0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193BAB3D-DF7F-4C82-AB47-CD090DDE8F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8327" y1="23628" x2="40696" y2="37216"/>
                        <a14:foregroundMark x1="54418" y1="61178" x2="55422" y2="62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20" y="360627"/>
            <a:ext cx="842093" cy="842093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1743" y="4804717"/>
            <a:ext cx="3313896" cy="246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时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  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间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:2020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年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8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月</a:t>
            </a:r>
            <a:r>
              <a:rPr lang="en-US" altLang="zh-CN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1</a:t>
            </a:r>
            <a:r>
              <a:rPr lang="zh-CN" altLang="en-US" sz="1600" spc="600">
                <a:gradFill>
                  <a:gsLst>
                    <a:gs pos="18000">
                      <a:srgbClr val="2F56F7"/>
                    </a:gs>
                    <a:gs pos="100000">
                      <a:srgbClr val="2695EB"/>
                    </a:gs>
                    <a:gs pos="57000">
                      <a:srgbClr val="387DFE"/>
                    </a:gs>
                  </a:gsLst>
                  <a:lin ang="16800000" scaled="0"/>
                </a:gradFill>
                <a:cs typeface="+mn-ea"/>
                <a:sym typeface="+mn-lt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19940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41FAB1E-0FE5-476A-B2E5-7507A659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0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副本任务 活动作品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6258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8A8184DF-CF3C-4418-8F7C-A43F4BECBE0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960F713-2E1C-47C5-8624-E3471FF7B27E}"/>
              </a:ext>
            </a:extLst>
          </p:cNvPr>
          <p:cNvGrpSpPr/>
          <p:nvPr/>
        </p:nvGrpSpPr>
        <p:grpSpPr>
          <a:xfrm>
            <a:off x="5613516" y="42406"/>
            <a:ext cx="964969" cy="1581888"/>
            <a:chOff x="5613516" y="42406"/>
            <a:chExt cx="964969" cy="158188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F43C129-4B97-46EA-8FC1-230B8CC724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71C50C04-AFDF-4CBC-981B-9F218BD1EF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1B5072E-FA7E-47D4-9061-92233C3F3C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F4E9C0B-A339-4245-9E4F-28F2AB2B41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46C39AE-AE77-4E9E-8258-B41EA8F6EE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9A4A2C-014D-4B69-B968-827228D20B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18381505-BB7F-4991-8C19-CC0A745A4A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42406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6323CF3-8DD7-4E81-9CD8-293685DED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94201EF9-0401-4D51-80B2-B16D937004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821E36C-0E91-492B-8E74-7FAB25A44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2C7B828-A160-401B-B1D0-F734272495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81D4C82-0428-4495-BE76-B949479A7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800EA59-EFA8-4DDB-8DD3-EF6AE0646A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1C1FBC6-4FE3-461B-95A3-4311F1D3D5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95121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1FC4F1F3-E689-405E-80AF-E2243803AA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AFA56D2-CFA7-432B-8625-9F67932C40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E183D62-C684-475B-A5A2-C45FDEC4E0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945F4FBE-1A48-455B-9D1F-AC52C6BA1A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4420B04-4310-4579-9F85-80819642A5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FE57BD2-7648-4BA0-98B4-822EB5923E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26196D6-4019-4848-93D7-0DF9D4FEE2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347835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3BDDD110-4D8F-4F96-B914-A59F466B41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26028543-C7FF-48EF-95A1-8B8A171D62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8B7D305-8579-40E6-BB4A-F335C61D98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A9F72186-76AA-43E0-8D96-AD3502CC21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DADCBAB-66D8-47C0-8429-BF00310C66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CB9D391-6C89-42D5-9B6C-DC730B740E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23B5124-46B4-498F-9B58-3834538A94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500550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CF1C6EDD-E9E9-49E5-96CE-878737636F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3CD2BF3B-1A70-4BC4-9DDC-9B30228EE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AA29F81-E86D-4D48-863B-105F6735F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7980B5FE-1293-4B0C-B0AF-E7AF807045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DE858AE0-FF3C-45B4-855C-9EF8D44414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4B31E160-0642-4C6D-97BC-B6E305DDC6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A9128B95-68AC-4523-906D-CC8FF9429E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653264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3ACAAE9-9E56-4AF2-B6DE-80DA5E63C4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E24AAA3-A776-49BE-9F16-FC7A6B7275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1FD39A73-DDD8-4F7F-AC1E-61B1369ED5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0A5FB18E-484C-48AF-80B4-BA46C5CC38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70612E48-4C8D-4401-8943-680BA972B8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C94E629-5819-4910-8E9C-6C391123F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656721C0-4CC7-4019-9874-22418233BF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805979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5FF4EE8-6F33-4C74-BA37-23B9E3ACBA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07CCCD6-1C3F-4CE3-8F2F-EA86D0DB85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E8CF74C-FE45-4D35-A3B1-32FAAA7950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0678E685-742D-4865-B8A9-DB37A383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93C92487-935A-4C24-968C-487B49C0CD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DACC260-7B42-4EE6-80D1-4A3490AE78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D1B6BD75-6547-410B-8B7D-E6A512DBAF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95869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2667C4D-E517-420D-91F0-91BD8E708F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7749DF1-9AEA-4550-BE54-4D91D662C7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1BCA710-3B9A-4805-8124-B1298498C5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94321EC-1F2D-4429-802F-9F6C9D3220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C54640E-207E-4B40-980A-38DDBBAF09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A046BA5-0D91-4CDB-AA19-9FFD5498C5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BE2DBC29-EF3C-4CFC-B795-8E05188CE8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111408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B89DC025-C0FC-471D-B473-A08721587A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E447B262-4907-44A4-8D2B-FFBD558C11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F56EED6-90BE-463D-A4C6-1CDFAF87EC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CC6695FC-DD1B-4CE1-940E-F026110BA13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D674EFE2-77A1-4D62-88B7-B926267F9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E562ED7-5A64-4003-962D-6AB8712315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06E3E54-AAB0-42D2-AEF9-24FBC0E7BB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264123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BB18910-5674-4766-9AF0-F2A6730FE2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CE96704-A16D-4815-AE37-7A0A19630C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8C3AE94D-2A49-47AA-89FC-1518E524A6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A10F643-5E74-4861-9B9C-D85CF60016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AFA4629C-9B99-4C17-8FBA-0F90672387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8CA2C15-9470-4AE4-9F12-EC9118F29D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CC7D861F-0FEC-4E71-B470-C1C768DAE7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416837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AB809BB-4D30-4BBA-9692-1B3E7EB7C0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13516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55A59976-D3C4-4901-9C42-699A27672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231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2E1330E4-5230-499E-A4CF-1D5EE4A331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8945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87CE10D4-89E3-4B3F-B794-C80C57E7A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65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0CF3E4DE-8E5F-47B7-AA3C-59C1BB1E9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24374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DBD324B-71A9-4288-9E14-7943022D4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7089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FF94CF38-C4C1-4777-B16C-86F0FDFC70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9803" y="1575612"/>
              <a:ext cx="48682" cy="4868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BF07B8AE-3716-427A-842A-F5874CD1DC34}"/>
              </a:ext>
            </a:extLst>
          </p:cNvPr>
          <p:cNvSpPr/>
          <p:nvPr/>
        </p:nvSpPr>
        <p:spPr>
          <a:xfrm>
            <a:off x="5600360" y="1280089"/>
            <a:ext cx="991280" cy="991280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63C70E66-F9D4-40E6-ACEB-F159ABB1FABB}"/>
              </a:ext>
            </a:extLst>
          </p:cNvPr>
          <p:cNvSpPr txBox="1"/>
          <p:nvPr/>
        </p:nvSpPr>
        <p:spPr>
          <a:xfrm>
            <a:off x="4569126" y="2934244"/>
            <a:ext cx="30537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hangingPunct="0"/>
            <a:r>
              <a:rPr lang="zh-CN" altLang="en-US" sz="3600" b="1" spc="100" dirty="0">
                <a:solidFill>
                  <a:srgbClr val="F6F6F6"/>
                </a:solidFill>
                <a:cs typeface="+mn-ea"/>
                <a:sym typeface="+mn-lt"/>
              </a:rPr>
              <a:t>关于我们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F1667F3C-D33C-4A99-9F29-E9C1B1B25EC0}"/>
              </a:ext>
            </a:extLst>
          </p:cNvPr>
          <p:cNvSpPr txBox="1"/>
          <p:nvPr/>
        </p:nvSpPr>
        <p:spPr>
          <a:xfrm>
            <a:off x="2035298" y="3744773"/>
            <a:ext cx="8121400" cy="8661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100" spc="100" dirty="0">
                <a:solidFill>
                  <a:schemeClr val="bg1"/>
                </a:solidFill>
                <a:cs typeface="+mn-ea"/>
                <a:sym typeface="+mn-lt"/>
              </a:rPr>
              <a:t>在很久很久以前，有一只狗悠闲地晃着尾巴晒着太阳，但他不甘心只在这看家护院，于是某天他连夜离开，来到一个新的地方；他问路人这是哪啊？路人告诉他这叫知识星球；他觉得这地方不错，打算在这里开启一番事业；他写信给父母保平安，父母问他：二哈喇子你想干啥啊？他说他要在这建一座城池，名字就叫演示城；他还告诉父母自己不会忘家，所以这座城池也叫：狗子村</a:t>
            </a:r>
            <a:r>
              <a:rPr lang="en-US" altLang="zh-CN" sz="1100" spc="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31F2F229-C057-4C8A-824B-E54F6A02F4B1}"/>
              </a:ext>
            </a:extLst>
          </p:cNvPr>
          <p:cNvSpPr/>
          <p:nvPr/>
        </p:nvSpPr>
        <p:spPr>
          <a:xfrm>
            <a:off x="5882026" y="5022503"/>
            <a:ext cx="427948" cy="427948"/>
          </a:xfrm>
          <a:prstGeom prst="ellipse">
            <a:avLst/>
          </a:prstGeom>
          <a:gradFill flip="none" rotWithShape="1">
            <a:gsLst>
              <a:gs pos="0">
                <a:srgbClr val="0F13B9"/>
              </a:gs>
              <a:gs pos="40768">
                <a:srgbClr val="232EEE"/>
              </a:gs>
              <a:gs pos="98000">
                <a:srgbClr val="2328EE"/>
              </a:gs>
            </a:gsLst>
            <a:lin ang="135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extrusionClr>
              <a:srgbClr val="F6F6F6"/>
            </a:extrusionClr>
            <a:contourClr>
              <a:srgbClr val="2328E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等腰三角形 85">
            <a:extLst>
              <a:ext uri="{FF2B5EF4-FFF2-40B4-BE49-F238E27FC236}">
                <a16:creationId xmlns:a16="http://schemas.microsoft.com/office/drawing/2014/main" xmlns="" id="{FB845051-5204-4EB5-BA80-391EB124707B}"/>
              </a:ext>
            </a:extLst>
          </p:cNvPr>
          <p:cNvSpPr>
            <a:spLocks noChangeAspect="1"/>
          </p:cNvSpPr>
          <p:nvPr/>
        </p:nvSpPr>
        <p:spPr>
          <a:xfrm flipV="1">
            <a:off x="6006000" y="5174131"/>
            <a:ext cx="180000" cy="15517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3E2D6316-38A4-4B0D-99E7-C4442AC018DC}"/>
              </a:ext>
            </a:extLst>
          </p:cNvPr>
          <p:cNvSpPr/>
          <p:nvPr/>
        </p:nvSpPr>
        <p:spPr>
          <a:xfrm>
            <a:off x="-415290" y="-260119"/>
            <a:ext cx="1541721" cy="1541721"/>
          </a:xfrm>
          <a:prstGeom prst="ellipse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9" name="任意多边形: 形状 40">
            <a:extLst>
              <a:ext uri="{FF2B5EF4-FFF2-40B4-BE49-F238E27FC236}">
                <a16:creationId xmlns:a16="http://schemas.microsoft.com/office/drawing/2014/main" xmlns="" id="{0F082051-FAB4-4981-8B96-B9909FA22E8B}"/>
              </a:ext>
            </a:extLst>
          </p:cNvPr>
          <p:cNvSpPr/>
          <p:nvPr/>
        </p:nvSpPr>
        <p:spPr>
          <a:xfrm rot="1561206">
            <a:off x="10948764" y="-634626"/>
            <a:ext cx="1007933" cy="2596775"/>
          </a:xfrm>
          <a:custGeom>
            <a:avLst/>
            <a:gdLst>
              <a:gd name="connsiteX0" fmla="*/ 0 w 1956759"/>
              <a:gd name="connsiteY0" fmla="*/ 0 h 6084610"/>
              <a:gd name="connsiteX1" fmla="*/ 1956759 w 1956759"/>
              <a:gd name="connsiteY1" fmla="*/ 0 h 6084610"/>
              <a:gd name="connsiteX2" fmla="*/ 1956759 w 1956759"/>
              <a:gd name="connsiteY2" fmla="*/ 6084610 h 6084610"/>
              <a:gd name="connsiteX3" fmla="*/ 0 w 1956759"/>
              <a:gd name="connsiteY3" fmla="*/ 5156947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16688 w 1981805"/>
              <a:gd name="connsiteY2" fmla="*/ 2847334 h 6084610"/>
              <a:gd name="connsiteX3" fmla="*/ 1981805 w 1981805"/>
              <a:gd name="connsiteY3" fmla="*/ 6084610 h 6084610"/>
              <a:gd name="connsiteX4" fmla="*/ 25046 w 1981805"/>
              <a:gd name="connsiteY4" fmla="*/ 5156947 h 6084610"/>
              <a:gd name="connsiteX5" fmla="*/ 0 w 1981805"/>
              <a:gd name="connsiteY5" fmla="*/ 3680460 h 6084610"/>
              <a:gd name="connsiteX6" fmla="*/ 25046 w 1981805"/>
              <a:gd name="connsiteY6" fmla="*/ 0 h 6084610"/>
              <a:gd name="connsiteX0" fmla="*/ 25046 w 1981805"/>
              <a:gd name="connsiteY0" fmla="*/ 0 h 6084610"/>
              <a:gd name="connsiteX1" fmla="*/ 1916688 w 1981805"/>
              <a:gd name="connsiteY1" fmla="*/ 2847334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0 w 1981805"/>
              <a:gd name="connsiteY0" fmla="*/ 833126 h 3237276"/>
              <a:gd name="connsiteX1" fmla="*/ 1916688 w 1981805"/>
              <a:gd name="connsiteY1" fmla="*/ 0 h 3237276"/>
              <a:gd name="connsiteX2" fmla="*/ 1981805 w 1981805"/>
              <a:gd name="connsiteY2" fmla="*/ 3237276 h 3237276"/>
              <a:gd name="connsiteX3" fmla="*/ 25046 w 1981805"/>
              <a:gd name="connsiteY3" fmla="*/ 2309613 h 3237276"/>
              <a:gd name="connsiteX4" fmla="*/ 0 w 1981805"/>
              <a:gd name="connsiteY4" fmla="*/ 833126 h 323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805" h="3237276">
                <a:moveTo>
                  <a:pt x="0" y="833126"/>
                </a:moveTo>
                <a:lnTo>
                  <a:pt x="1916688" y="0"/>
                </a:lnTo>
                <a:lnTo>
                  <a:pt x="1981805" y="3237276"/>
                </a:lnTo>
                <a:lnTo>
                  <a:pt x="25046" y="2309613"/>
                </a:lnTo>
                <a:lnTo>
                  <a:pt x="0" y="833126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任意多边形 305">
            <a:extLst>
              <a:ext uri="{FF2B5EF4-FFF2-40B4-BE49-F238E27FC236}">
                <a16:creationId xmlns:a16="http://schemas.microsoft.com/office/drawing/2014/main" xmlns="" id="{6CD6EA21-170A-4ECA-9EDD-6005B239D32F}"/>
              </a:ext>
            </a:extLst>
          </p:cNvPr>
          <p:cNvSpPr/>
          <p:nvPr/>
        </p:nvSpPr>
        <p:spPr>
          <a:xfrm>
            <a:off x="1" y="6381750"/>
            <a:ext cx="12191998" cy="476250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20000"/>
                </a:srgbClr>
              </a:gs>
              <a:gs pos="85000">
                <a:srgbClr val="2695EB">
                  <a:alpha val="2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1" name="任意多边形 306">
            <a:extLst>
              <a:ext uri="{FF2B5EF4-FFF2-40B4-BE49-F238E27FC236}">
                <a16:creationId xmlns:a16="http://schemas.microsoft.com/office/drawing/2014/main" xmlns="" id="{41F4C01B-323B-4937-B925-E7713CE9DFDF}"/>
              </a:ext>
            </a:extLst>
          </p:cNvPr>
          <p:cNvSpPr/>
          <p:nvPr/>
        </p:nvSpPr>
        <p:spPr>
          <a:xfrm>
            <a:off x="-1" y="6462346"/>
            <a:ext cx="12191998" cy="395654"/>
          </a:xfrm>
          <a:custGeom>
            <a:avLst/>
            <a:gdLst>
              <a:gd name="connsiteX0" fmla="*/ 0 w 12191998"/>
              <a:gd name="connsiteY0" fmla="*/ 0 h 822960"/>
              <a:gd name="connsiteX1" fmla="*/ 6004560 w 12191998"/>
              <a:gd name="connsiteY1" fmla="*/ 121920 h 822960"/>
              <a:gd name="connsiteX2" fmla="*/ 6095999 w 12191998"/>
              <a:gd name="connsiteY2" fmla="*/ 127281 h 822960"/>
              <a:gd name="connsiteX3" fmla="*/ 6187438 w 12191998"/>
              <a:gd name="connsiteY3" fmla="*/ 121920 h 822960"/>
              <a:gd name="connsiteX4" fmla="*/ 12191998 w 12191998"/>
              <a:gd name="connsiteY4" fmla="*/ 0 h 822960"/>
              <a:gd name="connsiteX5" fmla="*/ 12191998 w 12191998"/>
              <a:gd name="connsiteY5" fmla="*/ 822960 h 822960"/>
              <a:gd name="connsiteX6" fmla="*/ 8488681 w 12191998"/>
              <a:gd name="connsiteY6" fmla="*/ 822960 h 822960"/>
              <a:gd name="connsiteX7" fmla="*/ 7530380 w 12191998"/>
              <a:gd name="connsiteY7" fmla="*/ 822960 h 822960"/>
              <a:gd name="connsiteX8" fmla="*/ 7010400 w 12191998"/>
              <a:gd name="connsiteY8" fmla="*/ 822960 h 822960"/>
              <a:gd name="connsiteX9" fmla="*/ 5181598 w 12191998"/>
              <a:gd name="connsiteY9" fmla="*/ 822960 h 822960"/>
              <a:gd name="connsiteX10" fmla="*/ 4661619 w 12191998"/>
              <a:gd name="connsiteY10" fmla="*/ 822960 h 822960"/>
              <a:gd name="connsiteX11" fmla="*/ 2346961 w 12191998"/>
              <a:gd name="connsiteY11" fmla="*/ 822960 h 822960"/>
              <a:gd name="connsiteX12" fmla="*/ 0 w 12191998"/>
              <a:gd name="connsiteY12" fmla="*/ 82296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1998" h="822960">
                <a:moveTo>
                  <a:pt x="0" y="0"/>
                </a:moveTo>
                <a:cubicBezTo>
                  <a:pt x="3478489" y="561586"/>
                  <a:pt x="4732923" y="117496"/>
                  <a:pt x="6004560" y="121920"/>
                </a:cubicBezTo>
                <a:lnTo>
                  <a:pt x="6095999" y="127281"/>
                </a:lnTo>
                <a:lnTo>
                  <a:pt x="6187438" y="121920"/>
                </a:lnTo>
                <a:cubicBezTo>
                  <a:pt x="7459077" y="117496"/>
                  <a:pt x="8713509" y="561586"/>
                  <a:pt x="12191998" y="0"/>
                </a:cubicBezTo>
                <a:lnTo>
                  <a:pt x="12191998" y="822960"/>
                </a:lnTo>
                <a:lnTo>
                  <a:pt x="8488681" y="822960"/>
                </a:lnTo>
                <a:lnTo>
                  <a:pt x="7530380" y="822960"/>
                </a:lnTo>
                <a:lnTo>
                  <a:pt x="7010400" y="822960"/>
                </a:lnTo>
                <a:lnTo>
                  <a:pt x="5181598" y="822960"/>
                </a:lnTo>
                <a:lnTo>
                  <a:pt x="4661619" y="822960"/>
                </a:lnTo>
                <a:lnTo>
                  <a:pt x="2346961" y="822960"/>
                </a:lnTo>
                <a:lnTo>
                  <a:pt x="0" y="822960"/>
                </a:lnTo>
                <a:close/>
              </a:path>
            </a:pathLst>
          </a:custGeom>
          <a:gradFill>
            <a:gsLst>
              <a:gs pos="0">
                <a:srgbClr val="2328EE">
                  <a:alpha val="80000"/>
                </a:srgbClr>
              </a:gs>
              <a:gs pos="85000">
                <a:srgbClr val="2695EB">
                  <a:alpha val="8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E492D54A-83F7-4179-B228-A08A4BCC08CA}"/>
              </a:ext>
            </a:extLst>
          </p:cNvPr>
          <p:cNvSpPr/>
          <p:nvPr/>
        </p:nvSpPr>
        <p:spPr>
          <a:xfrm>
            <a:off x="5824920" y="1505727"/>
            <a:ext cx="232505" cy="2325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F20CD3D5-246D-4013-A224-A6FED513E3D9}"/>
              </a:ext>
            </a:extLst>
          </p:cNvPr>
          <p:cNvSpPr/>
          <p:nvPr/>
        </p:nvSpPr>
        <p:spPr>
          <a:xfrm>
            <a:off x="6132596" y="1505729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84E7D1CD-0505-4791-800F-78D6F633E523}"/>
              </a:ext>
            </a:extLst>
          </p:cNvPr>
          <p:cNvSpPr/>
          <p:nvPr/>
        </p:nvSpPr>
        <p:spPr>
          <a:xfrm>
            <a:off x="5825999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260CDC36-DF93-4B6C-928B-47F1BA792A65}"/>
              </a:ext>
            </a:extLst>
          </p:cNvPr>
          <p:cNvSpPr/>
          <p:nvPr/>
        </p:nvSpPr>
        <p:spPr>
          <a:xfrm>
            <a:off x="6132596" y="1814916"/>
            <a:ext cx="232505" cy="2325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13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平行四边形 33">
            <a:extLst>
              <a:ext uri="{FF2B5EF4-FFF2-40B4-BE49-F238E27FC236}">
                <a16:creationId xmlns:a16="http://schemas.microsoft.com/office/drawing/2014/main" xmlns="" id="{42FDB9B2-4E74-411C-885B-501C714FCAA4}"/>
              </a:ext>
            </a:extLst>
          </p:cNvPr>
          <p:cNvSpPr/>
          <p:nvPr/>
        </p:nvSpPr>
        <p:spPr>
          <a:xfrm rot="6988896">
            <a:off x="8011214" y="5100360"/>
            <a:ext cx="3896559" cy="450828"/>
          </a:xfrm>
          <a:custGeom>
            <a:avLst/>
            <a:gdLst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5638746 w 5638746"/>
              <a:gd name="connsiteY2" fmla="*/ 0 h 595032"/>
              <a:gd name="connsiteX3" fmla="*/ 4676317 w 5638746"/>
              <a:gd name="connsiteY3" fmla="*/ 595032 h 595032"/>
              <a:gd name="connsiteX4" fmla="*/ 0 w 5638746"/>
              <a:gd name="connsiteY4" fmla="*/ 595032 h 595032"/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4318307 w 5638746"/>
              <a:gd name="connsiteY2" fmla="*/ 4084 h 595032"/>
              <a:gd name="connsiteX3" fmla="*/ 5638746 w 5638746"/>
              <a:gd name="connsiteY3" fmla="*/ 0 h 595032"/>
              <a:gd name="connsiteX4" fmla="*/ 4676317 w 5638746"/>
              <a:gd name="connsiteY4" fmla="*/ 595032 h 595032"/>
              <a:gd name="connsiteX5" fmla="*/ 0 w 5638746"/>
              <a:gd name="connsiteY5" fmla="*/ 595032 h 595032"/>
              <a:gd name="connsiteX0" fmla="*/ 0 w 4676317"/>
              <a:gd name="connsiteY0" fmla="*/ 595032 h 595032"/>
              <a:gd name="connsiteX1" fmla="*/ 962429 w 4676317"/>
              <a:gd name="connsiteY1" fmla="*/ 0 h 595032"/>
              <a:gd name="connsiteX2" fmla="*/ 4318307 w 4676317"/>
              <a:gd name="connsiteY2" fmla="*/ 4084 h 595032"/>
              <a:gd name="connsiteX3" fmla="*/ 4676317 w 4676317"/>
              <a:gd name="connsiteY3" fmla="*/ 595032 h 595032"/>
              <a:gd name="connsiteX4" fmla="*/ 0 w 4676317"/>
              <a:gd name="connsiteY4" fmla="*/ 595032 h 595032"/>
              <a:gd name="connsiteX0" fmla="*/ 0 w 4676317"/>
              <a:gd name="connsiteY0" fmla="*/ 595032 h 596984"/>
              <a:gd name="connsiteX1" fmla="*/ 962429 w 4676317"/>
              <a:gd name="connsiteY1" fmla="*/ 0 h 596984"/>
              <a:gd name="connsiteX2" fmla="*/ 4318307 w 4676317"/>
              <a:gd name="connsiteY2" fmla="*/ 4084 h 596984"/>
              <a:gd name="connsiteX3" fmla="*/ 4676317 w 4676317"/>
              <a:gd name="connsiteY3" fmla="*/ 595032 h 596984"/>
              <a:gd name="connsiteX4" fmla="*/ 767939 w 4676317"/>
              <a:gd name="connsiteY4" fmla="*/ 596984 h 596984"/>
              <a:gd name="connsiteX5" fmla="*/ 0 w 4676317"/>
              <a:gd name="connsiteY5" fmla="*/ 595032 h 596984"/>
              <a:gd name="connsiteX0" fmla="*/ 0 w 3908378"/>
              <a:gd name="connsiteY0" fmla="*/ 596984 h 596984"/>
              <a:gd name="connsiteX1" fmla="*/ 194490 w 3908378"/>
              <a:gd name="connsiteY1" fmla="*/ 0 h 596984"/>
              <a:gd name="connsiteX2" fmla="*/ 3550368 w 3908378"/>
              <a:gd name="connsiteY2" fmla="*/ 4084 h 596984"/>
              <a:gd name="connsiteX3" fmla="*/ 3908378 w 3908378"/>
              <a:gd name="connsiteY3" fmla="*/ 595032 h 596984"/>
              <a:gd name="connsiteX4" fmla="*/ 0 w 3908378"/>
              <a:gd name="connsiteY4" fmla="*/ 596984 h 596984"/>
              <a:gd name="connsiteX0" fmla="*/ 0 w 3908378"/>
              <a:gd name="connsiteY0" fmla="*/ 596984 h 614471"/>
              <a:gd name="connsiteX1" fmla="*/ 194490 w 3908378"/>
              <a:gd name="connsiteY1" fmla="*/ 0 h 614471"/>
              <a:gd name="connsiteX2" fmla="*/ 3550368 w 3908378"/>
              <a:gd name="connsiteY2" fmla="*/ 4084 h 614471"/>
              <a:gd name="connsiteX3" fmla="*/ 3908378 w 3908378"/>
              <a:gd name="connsiteY3" fmla="*/ 595032 h 614471"/>
              <a:gd name="connsiteX4" fmla="*/ 3367502 w 3908378"/>
              <a:gd name="connsiteY4" fmla="*/ 614471 h 614471"/>
              <a:gd name="connsiteX5" fmla="*/ 0 w 3908378"/>
              <a:gd name="connsiteY5" fmla="*/ 596984 h 614471"/>
              <a:gd name="connsiteX0" fmla="*/ 0 w 3550368"/>
              <a:gd name="connsiteY0" fmla="*/ 596984 h 614471"/>
              <a:gd name="connsiteX1" fmla="*/ 194490 w 3550368"/>
              <a:gd name="connsiteY1" fmla="*/ 0 h 614471"/>
              <a:gd name="connsiteX2" fmla="*/ 3550368 w 3550368"/>
              <a:gd name="connsiteY2" fmla="*/ 4084 h 614471"/>
              <a:gd name="connsiteX3" fmla="*/ 3367502 w 3550368"/>
              <a:gd name="connsiteY3" fmla="*/ 614471 h 614471"/>
              <a:gd name="connsiteX4" fmla="*/ 0 w 3550368"/>
              <a:gd name="connsiteY4" fmla="*/ 596984 h 614471"/>
              <a:gd name="connsiteX0" fmla="*/ 0 w 3550368"/>
              <a:gd name="connsiteY0" fmla="*/ 596984 h 614471"/>
              <a:gd name="connsiteX1" fmla="*/ 194490 w 3550368"/>
              <a:gd name="connsiteY1" fmla="*/ 0 h 614471"/>
              <a:gd name="connsiteX2" fmla="*/ 3166092 w 3550368"/>
              <a:gd name="connsiteY2" fmla="*/ 9455 h 614471"/>
              <a:gd name="connsiteX3" fmla="*/ 3550368 w 3550368"/>
              <a:gd name="connsiteY3" fmla="*/ 4084 h 614471"/>
              <a:gd name="connsiteX4" fmla="*/ 3367502 w 3550368"/>
              <a:gd name="connsiteY4" fmla="*/ 614471 h 614471"/>
              <a:gd name="connsiteX5" fmla="*/ 0 w 3550368"/>
              <a:gd name="connsiteY5" fmla="*/ 596984 h 614471"/>
              <a:gd name="connsiteX0" fmla="*/ 0 w 3367502"/>
              <a:gd name="connsiteY0" fmla="*/ 596984 h 614471"/>
              <a:gd name="connsiteX1" fmla="*/ 194490 w 3367502"/>
              <a:gd name="connsiteY1" fmla="*/ 0 h 614471"/>
              <a:gd name="connsiteX2" fmla="*/ 3166092 w 3367502"/>
              <a:gd name="connsiteY2" fmla="*/ 9455 h 614471"/>
              <a:gd name="connsiteX3" fmla="*/ 3367502 w 3367502"/>
              <a:gd name="connsiteY3" fmla="*/ 614471 h 614471"/>
              <a:gd name="connsiteX4" fmla="*/ 0 w 3367502"/>
              <a:gd name="connsiteY4" fmla="*/ 596984 h 61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7502" h="614471">
                <a:moveTo>
                  <a:pt x="0" y="596984"/>
                </a:moveTo>
                <a:lnTo>
                  <a:pt x="194490" y="0"/>
                </a:lnTo>
                <a:lnTo>
                  <a:pt x="3166092" y="9455"/>
                </a:lnTo>
                <a:lnTo>
                  <a:pt x="3367502" y="614471"/>
                </a:lnTo>
                <a:lnTo>
                  <a:pt x="0" y="596984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77000">
                <a:srgbClr val="2695EB"/>
              </a:gs>
            </a:gsLst>
            <a:lin ang="21594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任意多边形: 形状 40">
            <a:extLst>
              <a:ext uri="{FF2B5EF4-FFF2-40B4-BE49-F238E27FC236}">
                <a16:creationId xmlns:a16="http://schemas.microsoft.com/office/drawing/2014/main" xmlns="" id="{F809D09F-8C69-412F-B6E3-B7C7160E38E4}"/>
              </a:ext>
            </a:extLst>
          </p:cNvPr>
          <p:cNvSpPr/>
          <p:nvPr/>
        </p:nvSpPr>
        <p:spPr>
          <a:xfrm rot="1561206">
            <a:off x="10713803" y="1546084"/>
            <a:ext cx="1234850" cy="2265378"/>
          </a:xfrm>
          <a:custGeom>
            <a:avLst/>
            <a:gdLst>
              <a:gd name="connsiteX0" fmla="*/ 0 w 1956759"/>
              <a:gd name="connsiteY0" fmla="*/ 0 h 6084610"/>
              <a:gd name="connsiteX1" fmla="*/ 1956759 w 1956759"/>
              <a:gd name="connsiteY1" fmla="*/ 0 h 6084610"/>
              <a:gd name="connsiteX2" fmla="*/ 1956759 w 1956759"/>
              <a:gd name="connsiteY2" fmla="*/ 6084610 h 6084610"/>
              <a:gd name="connsiteX3" fmla="*/ 0 w 1956759"/>
              <a:gd name="connsiteY3" fmla="*/ 5156947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16688 w 1981805"/>
              <a:gd name="connsiteY2" fmla="*/ 2847334 h 6084610"/>
              <a:gd name="connsiteX3" fmla="*/ 1981805 w 1981805"/>
              <a:gd name="connsiteY3" fmla="*/ 6084610 h 6084610"/>
              <a:gd name="connsiteX4" fmla="*/ 25046 w 1981805"/>
              <a:gd name="connsiteY4" fmla="*/ 5156947 h 6084610"/>
              <a:gd name="connsiteX5" fmla="*/ 0 w 1981805"/>
              <a:gd name="connsiteY5" fmla="*/ 3680460 h 6084610"/>
              <a:gd name="connsiteX6" fmla="*/ 25046 w 1981805"/>
              <a:gd name="connsiteY6" fmla="*/ 0 h 6084610"/>
              <a:gd name="connsiteX0" fmla="*/ 25046 w 1981805"/>
              <a:gd name="connsiteY0" fmla="*/ 0 h 6084610"/>
              <a:gd name="connsiteX1" fmla="*/ 1916688 w 1981805"/>
              <a:gd name="connsiteY1" fmla="*/ 2847334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0 w 1981805"/>
              <a:gd name="connsiteY0" fmla="*/ 833126 h 3237276"/>
              <a:gd name="connsiteX1" fmla="*/ 1916688 w 1981805"/>
              <a:gd name="connsiteY1" fmla="*/ 0 h 3237276"/>
              <a:gd name="connsiteX2" fmla="*/ 1981805 w 1981805"/>
              <a:gd name="connsiteY2" fmla="*/ 3237276 h 3237276"/>
              <a:gd name="connsiteX3" fmla="*/ 25046 w 1981805"/>
              <a:gd name="connsiteY3" fmla="*/ 2309613 h 3237276"/>
              <a:gd name="connsiteX4" fmla="*/ 0 w 1981805"/>
              <a:gd name="connsiteY4" fmla="*/ 833126 h 323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805" h="3237276">
                <a:moveTo>
                  <a:pt x="0" y="833126"/>
                </a:moveTo>
                <a:lnTo>
                  <a:pt x="1916688" y="0"/>
                </a:lnTo>
                <a:lnTo>
                  <a:pt x="1981805" y="3237276"/>
                </a:lnTo>
                <a:lnTo>
                  <a:pt x="25046" y="2309613"/>
                </a:lnTo>
                <a:lnTo>
                  <a:pt x="0" y="833126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平行四边形 33">
            <a:extLst>
              <a:ext uri="{FF2B5EF4-FFF2-40B4-BE49-F238E27FC236}">
                <a16:creationId xmlns:a16="http://schemas.microsoft.com/office/drawing/2014/main" xmlns="" id="{7A6A7EB7-9384-499F-8265-4779343EBEC2}"/>
              </a:ext>
            </a:extLst>
          </p:cNvPr>
          <p:cNvSpPr/>
          <p:nvPr/>
        </p:nvSpPr>
        <p:spPr>
          <a:xfrm rot="6988896">
            <a:off x="9487894" y="5349100"/>
            <a:ext cx="3272388" cy="416392"/>
          </a:xfrm>
          <a:custGeom>
            <a:avLst/>
            <a:gdLst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5638746 w 5638746"/>
              <a:gd name="connsiteY2" fmla="*/ 0 h 595032"/>
              <a:gd name="connsiteX3" fmla="*/ 4676317 w 5638746"/>
              <a:gd name="connsiteY3" fmla="*/ 595032 h 595032"/>
              <a:gd name="connsiteX4" fmla="*/ 0 w 5638746"/>
              <a:gd name="connsiteY4" fmla="*/ 595032 h 595032"/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4318307 w 5638746"/>
              <a:gd name="connsiteY2" fmla="*/ 4084 h 595032"/>
              <a:gd name="connsiteX3" fmla="*/ 5638746 w 5638746"/>
              <a:gd name="connsiteY3" fmla="*/ 0 h 595032"/>
              <a:gd name="connsiteX4" fmla="*/ 4676317 w 5638746"/>
              <a:gd name="connsiteY4" fmla="*/ 595032 h 595032"/>
              <a:gd name="connsiteX5" fmla="*/ 0 w 5638746"/>
              <a:gd name="connsiteY5" fmla="*/ 595032 h 595032"/>
              <a:gd name="connsiteX0" fmla="*/ 0 w 4676317"/>
              <a:gd name="connsiteY0" fmla="*/ 595032 h 595032"/>
              <a:gd name="connsiteX1" fmla="*/ 962429 w 4676317"/>
              <a:gd name="connsiteY1" fmla="*/ 0 h 595032"/>
              <a:gd name="connsiteX2" fmla="*/ 4318307 w 4676317"/>
              <a:gd name="connsiteY2" fmla="*/ 4084 h 595032"/>
              <a:gd name="connsiteX3" fmla="*/ 4676317 w 4676317"/>
              <a:gd name="connsiteY3" fmla="*/ 595032 h 595032"/>
              <a:gd name="connsiteX4" fmla="*/ 0 w 4676317"/>
              <a:gd name="connsiteY4" fmla="*/ 595032 h 595032"/>
              <a:gd name="connsiteX0" fmla="*/ 0 w 4676317"/>
              <a:gd name="connsiteY0" fmla="*/ 595032 h 595032"/>
              <a:gd name="connsiteX1" fmla="*/ 962429 w 4676317"/>
              <a:gd name="connsiteY1" fmla="*/ 0 h 595032"/>
              <a:gd name="connsiteX2" fmla="*/ 4391918 w 4676317"/>
              <a:gd name="connsiteY2" fmla="*/ 1465 h 595032"/>
              <a:gd name="connsiteX3" fmla="*/ 4676317 w 4676317"/>
              <a:gd name="connsiteY3" fmla="*/ 595032 h 595032"/>
              <a:gd name="connsiteX4" fmla="*/ 0 w 4676317"/>
              <a:gd name="connsiteY4" fmla="*/ 595032 h 59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6317" h="595032">
                <a:moveTo>
                  <a:pt x="0" y="595032"/>
                </a:moveTo>
                <a:lnTo>
                  <a:pt x="962429" y="0"/>
                </a:lnTo>
                <a:lnTo>
                  <a:pt x="4391918" y="1465"/>
                </a:lnTo>
                <a:lnTo>
                  <a:pt x="4676317" y="595032"/>
                </a:lnTo>
                <a:lnTo>
                  <a:pt x="0" y="595032"/>
                </a:lnTo>
                <a:close/>
              </a:path>
            </a:pathLst>
          </a:custGeom>
          <a:gradFill flip="none" rotWithShape="1">
            <a:gsLst>
              <a:gs pos="0">
                <a:srgbClr val="2328EE"/>
              </a:gs>
              <a:gs pos="77000">
                <a:srgbClr val="2695EB"/>
              </a:gs>
            </a:gsLst>
            <a:lin ang="21594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EDFB3EE2-D31B-4F93-A3DA-98CF63738FED}"/>
              </a:ext>
            </a:extLst>
          </p:cNvPr>
          <p:cNvSpPr/>
          <p:nvPr/>
        </p:nvSpPr>
        <p:spPr>
          <a:xfrm rot="120000" flipH="1" flipV="1">
            <a:off x="10745003" y="4380473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9088E93F-EFC3-4EAB-865D-A33D38149880}"/>
              </a:ext>
            </a:extLst>
          </p:cNvPr>
          <p:cNvSpPr/>
          <p:nvPr/>
        </p:nvSpPr>
        <p:spPr>
          <a:xfrm rot="120000" flipH="1" flipV="1">
            <a:off x="10449732" y="4962903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19FB8D49-EBF5-4344-BAE3-4825ADE02E2D}"/>
              </a:ext>
            </a:extLst>
          </p:cNvPr>
          <p:cNvSpPr/>
          <p:nvPr/>
        </p:nvSpPr>
        <p:spPr>
          <a:xfrm rot="120000" flipH="1" flipV="1">
            <a:off x="10154007" y="5558311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A5CFFFB-7BEB-4D58-B34E-AB541281131E}"/>
              </a:ext>
            </a:extLst>
          </p:cNvPr>
          <p:cNvSpPr/>
          <p:nvPr/>
        </p:nvSpPr>
        <p:spPr>
          <a:xfrm rot="120000" flipH="1" flipV="1">
            <a:off x="9857937" y="6163563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平行四边形 33">
            <a:extLst>
              <a:ext uri="{FF2B5EF4-FFF2-40B4-BE49-F238E27FC236}">
                <a16:creationId xmlns:a16="http://schemas.microsoft.com/office/drawing/2014/main" xmlns="" id="{6DD3F249-0A04-4CAC-941C-414C30AC02FF}"/>
              </a:ext>
            </a:extLst>
          </p:cNvPr>
          <p:cNvSpPr/>
          <p:nvPr/>
        </p:nvSpPr>
        <p:spPr>
          <a:xfrm rot="14611104" flipH="1">
            <a:off x="247501" y="5046283"/>
            <a:ext cx="3896559" cy="450828"/>
          </a:xfrm>
          <a:custGeom>
            <a:avLst/>
            <a:gdLst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5638746 w 5638746"/>
              <a:gd name="connsiteY2" fmla="*/ 0 h 595032"/>
              <a:gd name="connsiteX3" fmla="*/ 4676317 w 5638746"/>
              <a:gd name="connsiteY3" fmla="*/ 595032 h 595032"/>
              <a:gd name="connsiteX4" fmla="*/ 0 w 5638746"/>
              <a:gd name="connsiteY4" fmla="*/ 595032 h 595032"/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4318307 w 5638746"/>
              <a:gd name="connsiteY2" fmla="*/ 4084 h 595032"/>
              <a:gd name="connsiteX3" fmla="*/ 5638746 w 5638746"/>
              <a:gd name="connsiteY3" fmla="*/ 0 h 595032"/>
              <a:gd name="connsiteX4" fmla="*/ 4676317 w 5638746"/>
              <a:gd name="connsiteY4" fmla="*/ 595032 h 595032"/>
              <a:gd name="connsiteX5" fmla="*/ 0 w 5638746"/>
              <a:gd name="connsiteY5" fmla="*/ 595032 h 595032"/>
              <a:gd name="connsiteX0" fmla="*/ 0 w 4676317"/>
              <a:gd name="connsiteY0" fmla="*/ 595032 h 595032"/>
              <a:gd name="connsiteX1" fmla="*/ 962429 w 4676317"/>
              <a:gd name="connsiteY1" fmla="*/ 0 h 595032"/>
              <a:gd name="connsiteX2" fmla="*/ 4318307 w 4676317"/>
              <a:gd name="connsiteY2" fmla="*/ 4084 h 595032"/>
              <a:gd name="connsiteX3" fmla="*/ 4676317 w 4676317"/>
              <a:gd name="connsiteY3" fmla="*/ 595032 h 595032"/>
              <a:gd name="connsiteX4" fmla="*/ 0 w 4676317"/>
              <a:gd name="connsiteY4" fmla="*/ 595032 h 595032"/>
              <a:gd name="connsiteX0" fmla="*/ 0 w 4676317"/>
              <a:gd name="connsiteY0" fmla="*/ 595032 h 596984"/>
              <a:gd name="connsiteX1" fmla="*/ 962429 w 4676317"/>
              <a:gd name="connsiteY1" fmla="*/ 0 h 596984"/>
              <a:gd name="connsiteX2" fmla="*/ 4318307 w 4676317"/>
              <a:gd name="connsiteY2" fmla="*/ 4084 h 596984"/>
              <a:gd name="connsiteX3" fmla="*/ 4676317 w 4676317"/>
              <a:gd name="connsiteY3" fmla="*/ 595032 h 596984"/>
              <a:gd name="connsiteX4" fmla="*/ 767939 w 4676317"/>
              <a:gd name="connsiteY4" fmla="*/ 596984 h 596984"/>
              <a:gd name="connsiteX5" fmla="*/ 0 w 4676317"/>
              <a:gd name="connsiteY5" fmla="*/ 595032 h 596984"/>
              <a:gd name="connsiteX0" fmla="*/ 0 w 3908378"/>
              <a:gd name="connsiteY0" fmla="*/ 596984 h 596984"/>
              <a:gd name="connsiteX1" fmla="*/ 194490 w 3908378"/>
              <a:gd name="connsiteY1" fmla="*/ 0 h 596984"/>
              <a:gd name="connsiteX2" fmla="*/ 3550368 w 3908378"/>
              <a:gd name="connsiteY2" fmla="*/ 4084 h 596984"/>
              <a:gd name="connsiteX3" fmla="*/ 3908378 w 3908378"/>
              <a:gd name="connsiteY3" fmla="*/ 595032 h 596984"/>
              <a:gd name="connsiteX4" fmla="*/ 0 w 3908378"/>
              <a:gd name="connsiteY4" fmla="*/ 596984 h 596984"/>
              <a:gd name="connsiteX0" fmla="*/ 0 w 3908378"/>
              <a:gd name="connsiteY0" fmla="*/ 596984 h 614471"/>
              <a:gd name="connsiteX1" fmla="*/ 194490 w 3908378"/>
              <a:gd name="connsiteY1" fmla="*/ 0 h 614471"/>
              <a:gd name="connsiteX2" fmla="*/ 3550368 w 3908378"/>
              <a:gd name="connsiteY2" fmla="*/ 4084 h 614471"/>
              <a:gd name="connsiteX3" fmla="*/ 3908378 w 3908378"/>
              <a:gd name="connsiteY3" fmla="*/ 595032 h 614471"/>
              <a:gd name="connsiteX4" fmla="*/ 3367502 w 3908378"/>
              <a:gd name="connsiteY4" fmla="*/ 614471 h 614471"/>
              <a:gd name="connsiteX5" fmla="*/ 0 w 3908378"/>
              <a:gd name="connsiteY5" fmla="*/ 596984 h 614471"/>
              <a:gd name="connsiteX0" fmla="*/ 0 w 3550368"/>
              <a:gd name="connsiteY0" fmla="*/ 596984 h 614471"/>
              <a:gd name="connsiteX1" fmla="*/ 194490 w 3550368"/>
              <a:gd name="connsiteY1" fmla="*/ 0 h 614471"/>
              <a:gd name="connsiteX2" fmla="*/ 3550368 w 3550368"/>
              <a:gd name="connsiteY2" fmla="*/ 4084 h 614471"/>
              <a:gd name="connsiteX3" fmla="*/ 3367502 w 3550368"/>
              <a:gd name="connsiteY3" fmla="*/ 614471 h 614471"/>
              <a:gd name="connsiteX4" fmla="*/ 0 w 3550368"/>
              <a:gd name="connsiteY4" fmla="*/ 596984 h 614471"/>
              <a:gd name="connsiteX0" fmla="*/ 0 w 3550368"/>
              <a:gd name="connsiteY0" fmla="*/ 596984 h 614471"/>
              <a:gd name="connsiteX1" fmla="*/ 194490 w 3550368"/>
              <a:gd name="connsiteY1" fmla="*/ 0 h 614471"/>
              <a:gd name="connsiteX2" fmla="*/ 3166092 w 3550368"/>
              <a:gd name="connsiteY2" fmla="*/ 9455 h 614471"/>
              <a:gd name="connsiteX3" fmla="*/ 3550368 w 3550368"/>
              <a:gd name="connsiteY3" fmla="*/ 4084 h 614471"/>
              <a:gd name="connsiteX4" fmla="*/ 3367502 w 3550368"/>
              <a:gd name="connsiteY4" fmla="*/ 614471 h 614471"/>
              <a:gd name="connsiteX5" fmla="*/ 0 w 3550368"/>
              <a:gd name="connsiteY5" fmla="*/ 596984 h 614471"/>
              <a:gd name="connsiteX0" fmla="*/ 0 w 3367502"/>
              <a:gd name="connsiteY0" fmla="*/ 596984 h 614471"/>
              <a:gd name="connsiteX1" fmla="*/ 194490 w 3367502"/>
              <a:gd name="connsiteY1" fmla="*/ 0 h 614471"/>
              <a:gd name="connsiteX2" fmla="*/ 3166092 w 3367502"/>
              <a:gd name="connsiteY2" fmla="*/ 9455 h 614471"/>
              <a:gd name="connsiteX3" fmla="*/ 3367502 w 3367502"/>
              <a:gd name="connsiteY3" fmla="*/ 614471 h 614471"/>
              <a:gd name="connsiteX4" fmla="*/ 0 w 3367502"/>
              <a:gd name="connsiteY4" fmla="*/ 596984 h 61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7502" h="614471">
                <a:moveTo>
                  <a:pt x="0" y="596984"/>
                </a:moveTo>
                <a:lnTo>
                  <a:pt x="194490" y="0"/>
                </a:lnTo>
                <a:lnTo>
                  <a:pt x="3166092" y="9455"/>
                </a:lnTo>
                <a:lnTo>
                  <a:pt x="3367502" y="614471"/>
                </a:lnTo>
                <a:lnTo>
                  <a:pt x="0" y="596984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77000">
                <a:srgbClr val="2695EB"/>
              </a:gs>
            </a:gsLst>
            <a:lin ang="21594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40">
            <a:extLst>
              <a:ext uri="{FF2B5EF4-FFF2-40B4-BE49-F238E27FC236}">
                <a16:creationId xmlns:a16="http://schemas.microsoft.com/office/drawing/2014/main" xmlns="" id="{819EE672-1738-4F39-80E4-585DBF41848C}"/>
              </a:ext>
            </a:extLst>
          </p:cNvPr>
          <p:cNvSpPr/>
          <p:nvPr/>
        </p:nvSpPr>
        <p:spPr>
          <a:xfrm rot="20038794" flipH="1">
            <a:off x="206621" y="1492007"/>
            <a:ext cx="1234850" cy="2265378"/>
          </a:xfrm>
          <a:custGeom>
            <a:avLst/>
            <a:gdLst>
              <a:gd name="connsiteX0" fmla="*/ 0 w 1956759"/>
              <a:gd name="connsiteY0" fmla="*/ 0 h 6084610"/>
              <a:gd name="connsiteX1" fmla="*/ 1956759 w 1956759"/>
              <a:gd name="connsiteY1" fmla="*/ 0 h 6084610"/>
              <a:gd name="connsiteX2" fmla="*/ 1956759 w 1956759"/>
              <a:gd name="connsiteY2" fmla="*/ 6084610 h 6084610"/>
              <a:gd name="connsiteX3" fmla="*/ 0 w 1956759"/>
              <a:gd name="connsiteY3" fmla="*/ 5156947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25046 w 1981805"/>
              <a:gd name="connsiteY0" fmla="*/ 0 h 6084610"/>
              <a:gd name="connsiteX1" fmla="*/ 1981805 w 1981805"/>
              <a:gd name="connsiteY1" fmla="*/ 0 h 6084610"/>
              <a:gd name="connsiteX2" fmla="*/ 1916688 w 1981805"/>
              <a:gd name="connsiteY2" fmla="*/ 2847334 h 6084610"/>
              <a:gd name="connsiteX3" fmla="*/ 1981805 w 1981805"/>
              <a:gd name="connsiteY3" fmla="*/ 6084610 h 6084610"/>
              <a:gd name="connsiteX4" fmla="*/ 25046 w 1981805"/>
              <a:gd name="connsiteY4" fmla="*/ 5156947 h 6084610"/>
              <a:gd name="connsiteX5" fmla="*/ 0 w 1981805"/>
              <a:gd name="connsiteY5" fmla="*/ 3680460 h 6084610"/>
              <a:gd name="connsiteX6" fmla="*/ 25046 w 1981805"/>
              <a:gd name="connsiteY6" fmla="*/ 0 h 6084610"/>
              <a:gd name="connsiteX0" fmla="*/ 25046 w 1981805"/>
              <a:gd name="connsiteY0" fmla="*/ 0 h 6084610"/>
              <a:gd name="connsiteX1" fmla="*/ 1916688 w 1981805"/>
              <a:gd name="connsiteY1" fmla="*/ 2847334 h 6084610"/>
              <a:gd name="connsiteX2" fmla="*/ 1981805 w 1981805"/>
              <a:gd name="connsiteY2" fmla="*/ 6084610 h 6084610"/>
              <a:gd name="connsiteX3" fmla="*/ 25046 w 1981805"/>
              <a:gd name="connsiteY3" fmla="*/ 5156947 h 6084610"/>
              <a:gd name="connsiteX4" fmla="*/ 0 w 1981805"/>
              <a:gd name="connsiteY4" fmla="*/ 3680460 h 6084610"/>
              <a:gd name="connsiteX5" fmla="*/ 25046 w 1981805"/>
              <a:gd name="connsiteY5" fmla="*/ 0 h 6084610"/>
              <a:gd name="connsiteX0" fmla="*/ 0 w 1981805"/>
              <a:gd name="connsiteY0" fmla="*/ 833126 h 3237276"/>
              <a:gd name="connsiteX1" fmla="*/ 1916688 w 1981805"/>
              <a:gd name="connsiteY1" fmla="*/ 0 h 3237276"/>
              <a:gd name="connsiteX2" fmla="*/ 1981805 w 1981805"/>
              <a:gd name="connsiteY2" fmla="*/ 3237276 h 3237276"/>
              <a:gd name="connsiteX3" fmla="*/ 25046 w 1981805"/>
              <a:gd name="connsiteY3" fmla="*/ 2309613 h 3237276"/>
              <a:gd name="connsiteX4" fmla="*/ 0 w 1981805"/>
              <a:gd name="connsiteY4" fmla="*/ 833126 h 323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1805" h="3237276">
                <a:moveTo>
                  <a:pt x="0" y="833126"/>
                </a:moveTo>
                <a:lnTo>
                  <a:pt x="1916688" y="0"/>
                </a:lnTo>
                <a:lnTo>
                  <a:pt x="1981805" y="3237276"/>
                </a:lnTo>
                <a:lnTo>
                  <a:pt x="25046" y="2309613"/>
                </a:lnTo>
                <a:lnTo>
                  <a:pt x="0" y="833126"/>
                </a:lnTo>
                <a:close/>
              </a:path>
            </a:pathLst>
          </a:cu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平行四边形 33">
            <a:extLst>
              <a:ext uri="{FF2B5EF4-FFF2-40B4-BE49-F238E27FC236}">
                <a16:creationId xmlns:a16="http://schemas.microsoft.com/office/drawing/2014/main" xmlns="" id="{6FAAB36E-D43F-4F68-9EFF-918A538A5947}"/>
              </a:ext>
            </a:extLst>
          </p:cNvPr>
          <p:cNvSpPr/>
          <p:nvPr/>
        </p:nvSpPr>
        <p:spPr>
          <a:xfrm rot="14611104" flipH="1">
            <a:off x="-605008" y="5295023"/>
            <a:ext cx="3272388" cy="416392"/>
          </a:xfrm>
          <a:custGeom>
            <a:avLst/>
            <a:gdLst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5638746 w 5638746"/>
              <a:gd name="connsiteY2" fmla="*/ 0 h 595032"/>
              <a:gd name="connsiteX3" fmla="*/ 4676317 w 5638746"/>
              <a:gd name="connsiteY3" fmla="*/ 595032 h 595032"/>
              <a:gd name="connsiteX4" fmla="*/ 0 w 5638746"/>
              <a:gd name="connsiteY4" fmla="*/ 595032 h 595032"/>
              <a:gd name="connsiteX0" fmla="*/ 0 w 5638746"/>
              <a:gd name="connsiteY0" fmla="*/ 595032 h 595032"/>
              <a:gd name="connsiteX1" fmla="*/ 962429 w 5638746"/>
              <a:gd name="connsiteY1" fmla="*/ 0 h 595032"/>
              <a:gd name="connsiteX2" fmla="*/ 4318307 w 5638746"/>
              <a:gd name="connsiteY2" fmla="*/ 4084 h 595032"/>
              <a:gd name="connsiteX3" fmla="*/ 5638746 w 5638746"/>
              <a:gd name="connsiteY3" fmla="*/ 0 h 595032"/>
              <a:gd name="connsiteX4" fmla="*/ 4676317 w 5638746"/>
              <a:gd name="connsiteY4" fmla="*/ 595032 h 595032"/>
              <a:gd name="connsiteX5" fmla="*/ 0 w 5638746"/>
              <a:gd name="connsiteY5" fmla="*/ 595032 h 595032"/>
              <a:gd name="connsiteX0" fmla="*/ 0 w 4676317"/>
              <a:gd name="connsiteY0" fmla="*/ 595032 h 595032"/>
              <a:gd name="connsiteX1" fmla="*/ 962429 w 4676317"/>
              <a:gd name="connsiteY1" fmla="*/ 0 h 595032"/>
              <a:gd name="connsiteX2" fmla="*/ 4318307 w 4676317"/>
              <a:gd name="connsiteY2" fmla="*/ 4084 h 595032"/>
              <a:gd name="connsiteX3" fmla="*/ 4676317 w 4676317"/>
              <a:gd name="connsiteY3" fmla="*/ 595032 h 595032"/>
              <a:gd name="connsiteX4" fmla="*/ 0 w 4676317"/>
              <a:gd name="connsiteY4" fmla="*/ 595032 h 595032"/>
              <a:gd name="connsiteX0" fmla="*/ 0 w 4676317"/>
              <a:gd name="connsiteY0" fmla="*/ 595032 h 595032"/>
              <a:gd name="connsiteX1" fmla="*/ 962429 w 4676317"/>
              <a:gd name="connsiteY1" fmla="*/ 0 h 595032"/>
              <a:gd name="connsiteX2" fmla="*/ 4391918 w 4676317"/>
              <a:gd name="connsiteY2" fmla="*/ 1465 h 595032"/>
              <a:gd name="connsiteX3" fmla="*/ 4676317 w 4676317"/>
              <a:gd name="connsiteY3" fmla="*/ 595032 h 595032"/>
              <a:gd name="connsiteX4" fmla="*/ 0 w 4676317"/>
              <a:gd name="connsiteY4" fmla="*/ 595032 h 595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6317" h="595032">
                <a:moveTo>
                  <a:pt x="0" y="595032"/>
                </a:moveTo>
                <a:lnTo>
                  <a:pt x="962429" y="0"/>
                </a:lnTo>
                <a:lnTo>
                  <a:pt x="4391918" y="1465"/>
                </a:lnTo>
                <a:lnTo>
                  <a:pt x="4676317" y="595032"/>
                </a:lnTo>
                <a:lnTo>
                  <a:pt x="0" y="595032"/>
                </a:lnTo>
                <a:close/>
              </a:path>
            </a:pathLst>
          </a:custGeom>
          <a:gradFill flip="none" rotWithShape="1">
            <a:gsLst>
              <a:gs pos="0">
                <a:srgbClr val="2328EE"/>
              </a:gs>
              <a:gs pos="77000">
                <a:srgbClr val="2695EB"/>
              </a:gs>
            </a:gsLst>
            <a:lin ang="21594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5140E3D5-4D0A-4CEE-9858-1C9247593C78}"/>
              </a:ext>
            </a:extLst>
          </p:cNvPr>
          <p:cNvSpPr/>
          <p:nvPr/>
        </p:nvSpPr>
        <p:spPr>
          <a:xfrm rot="21480000" flipV="1">
            <a:off x="956705" y="4326396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6158DD2F-8403-4353-A48D-00D8D233C08C}"/>
              </a:ext>
            </a:extLst>
          </p:cNvPr>
          <p:cNvSpPr/>
          <p:nvPr/>
        </p:nvSpPr>
        <p:spPr>
          <a:xfrm rot="21480000" flipV="1">
            <a:off x="1251977" y="4908826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F18C5B0A-3AB4-429D-AAC0-574F8C403591}"/>
              </a:ext>
            </a:extLst>
          </p:cNvPr>
          <p:cNvSpPr/>
          <p:nvPr/>
        </p:nvSpPr>
        <p:spPr>
          <a:xfrm rot="21480000" flipV="1">
            <a:off x="1547702" y="5504234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C613A8D8-5B90-49F7-B894-C3BEEA14C49C}"/>
              </a:ext>
            </a:extLst>
          </p:cNvPr>
          <p:cNvSpPr/>
          <p:nvPr/>
        </p:nvSpPr>
        <p:spPr>
          <a:xfrm rot="21480000" flipV="1">
            <a:off x="1843772" y="6109486"/>
            <a:ext cx="453565" cy="453565"/>
          </a:xfrm>
          <a:prstGeom prst="ellipse">
            <a:avLst/>
          </a:prstGeom>
          <a:gradFill>
            <a:gsLst>
              <a:gs pos="12000">
                <a:srgbClr val="2F56F7"/>
              </a:gs>
              <a:gs pos="100000">
                <a:srgbClr val="2695EB"/>
              </a:gs>
              <a:gs pos="57000">
                <a:srgbClr val="387DFE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6" name="图片 15" descr="图片包含 游戏机, 雪&#10;&#10;描述已自动生成">
            <a:extLst>
              <a:ext uri="{FF2B5EF4-FFF2-40B4-BE49-F238E27FC236}">
                <a16:creationId xmlns:a16="http://schemas.microsoft.com/office/drawing/2014/main" xmlns="" id="{21384D0F-D277-4A71-9C65-48FB2247A0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41" b="34030"/>
          <a:stretch>
            <a:fillRect/>
          </a:stretch>
        </p:blipFill>
        <p:spPr>
          <a:xfrm>
            <a:off x="408473" y="324465"/>
            <a:ext cx="11345377" cy="3333135"/>
          </a:xfrm>
          <a:custGeom>
            <a:avLst/>
            <a:gdLst>
              <a:gd name="connsiteX0" fmla="*/ 0 w 11345377"/>
              <a:gd name="connsiteY0" fmla="*/ 0 h 3333135"/>
              <a:gd name="connsiteX1" fmla="*/ 11345377 w 11345377"/>
              <a:gd name="connsiteY1" fmla="*/ 0 h 3333135"/>
              <a:gd name="connsiteX2" fmla="*/ 11345377 w 11345377"/>
              <a:gd name="connsiteY2" fmla="*/ 3333135 h 3333135"/>
              <a:gd name="connsiteX3" fmla="*/ 0 w 11345377"/>
              <a:gd name="connsiteY3" fmla="*/ 3333135 h 333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45377" h="3333135">
                <a:moveTo>
                  <a:pt x="0" y="0"/>
                </a:moveTo>
                <a:lnTo>
                  <a:pt x="11345377" y="0"/>
                </a:lnTo>
                <a:lnTo>
                  <a:pt x="11345377" y="3333135"/>
                </a:lnTo>
                <a:lnTo>
                  <a:pt x="0" y="3333135"/>
                </a:lnTo>
                <a:close/>
              </a:path>
            </a:pathLst>
          </a:custGeom>
          <a:effectLst/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CA3FF3B-6F3B-4331-A29C-45B554A80CF2}"/>
              </a:ext>
            </a:extLst>
          </p:cNvPr>
          <p:cNvSpPr/>
          <p:nvPr/>
        </p:nvSpPr>
        <p:spPr>
          <a:xfrm>
            <a:off x="482600" y="324465"/>
            <a:ext cx="11214100" cy="3333135"/>
          </a:xfrm>
          <a:prstGeom prst="rect">
            <a:avLst/>
          </a:prstGeom>
          <a:solidFill>
            <a:schemeClr val="bg1">
              <a:lumMod val="95000"/>
              <a:alpha val="5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47242F3-B848-4951-BAB6-E2D641032290}"/>
              </a:ext>
            </a:extLst>
          </p:cNvPr>
          <p:cNvSpPr/>
          <p:nvPr/>
        </p:nvSpPr>
        <p:spPr>
          <a:xfrm>
            <a:off x="4887627" y="2468277"/>
            <a:ext cx="2378646" cy="2378646"/>
          </a:xfrm>
          <a:prstGeom prst="ellipse">
            <a:avLst/>
          </a:prstGeom>
          <a:solidFill>
            <a:srgbClr val="06132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F2948334-416F-443D-9523-CD274B3E2190}"/>
              </a:ext>
            </a:extLst>
          </p:cNvPr>
          <p:cNvSpPr/>
          <p:nvPr/>
        </p:nvSpPr>
        <p:spPr>
          <a:xfrm>
            <a:off x="5040793" y="2621443"/>
            <a:ext cx="2072314" cy="207231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 descr="图片包含 人, 室内, 女人, 食物&#10;&#10;描述已自动生成">
            <a:extLst>
              <a:ext uri="{FF2B5EF4-FFF2-40B4-BE49-F238E27FC236}">
                <a16:creationId xmlns:a16="http://schemas.microsoft.com/office/drawing/2014/main" xmlns="" id="{F7EF2AF5-90A1-439D-A011-21856E9EF1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981" y="2568631"/>
            <a:ext cx="2177938" cy="2177938"/>
          </a:xfrm>
          <a:prstGeom prst="ellipse">
            <a:avLst/>
          </a:prstGeom>
          <a:effectLst/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F62E56-5C81-486A-8B51-AABE3BA9AC75}"/>
              </a:ext>
            </a:extLst>
          </p:cNvPr>
          <p:cNvSpPr/>
          <p:nvPr/>
        </p:nvSpPr>
        <p:spPr>
          <a:xfrm>
            <a:off x="4583355" y="889000"/>
            <a:ext cx="2987190" cy="622559"/>
          </a:xfrm>
          <a:prstGeom prst="rect">
            <a:avLst/>
          </a:prstGeom>
          <a:gradFill>
            <a:gsLst>
              <a:gs pos="0">
                <a:srgbClr val="2328EE"/>
              </a:gs>
              <a:gs pos="85000">
                <a:srgbClr val="2695EB"/>
              </a:gs>
            </a:gsLst>
            <a:lin ang="16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pc="600" dirty="0">
                <a:cs typeface="+mn-ea"/>
                <a:sym typeface="+mn-lt"/>
              </a:rPr>
              <a:t>It’ s me</a:t>
            </a:r>
            <a:endParaRPr lang="zh-CN" altLang="en-US" sz="2800" spc="600" dirty="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EAF5E7D-BC68-4142-8F69-FB82B92D9C72}"/>
              </a:ext>
            </a:extLst>
          </p:cNvPr>
          <p:cNvSpPr txBox="1"/>
          <p:nvPr/>
        </p:nvSpPr>
        <p:spPr>
          <a:xfrm>
            <a:off x="5576813" y="1665579"/>
            <a:ext cx="1000274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zh-CN" altLang="en-US" sz="2000" spc="600" dirty="0">
                <a:gradFill>
                  <a:gsLst>
                    <a:gs pos="2000">
                      <a:schemeClr val="accent4"/>
                    </a:gs>
                    <a:gs pos="100000">
                      <a:schemeClr val="accent3"/>
                    </a:gs>
                  </a:gsLst>
                  <a:lin ang="16800000" scaled="0"/>
                </a:gradFill>
                <a:cs typeface="+mn-ea"/>
                <a:sym typeface="+mn-lt"/>
              </a:rPr>
              <a:t>小芬芬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4267CA4-1C03-4E8E-AB34-B59A13D308D1}"/>
              </a:ext>
            </a:extLst>
          </p:cNvPr>
          <p:cNvSpPr txBox="1"/>
          <p:nvPr/>
        </p:nvSpPr>
        <p:spPr>
          <a:xfrm>
            <a:off x="5327546" y="5306479"/>
            <a:ext cx="1150956" cy="307777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altLang="zh-CN" sz="2000" dirty="0">
                <a:gradFill>
                  <a:gsLst>
                    <a:gs pos="2000">
                      <a:schemeClr val="bg2">
                        <a:lumMod val="90000"/>
                      </a:schemeClr>
                    </a:gs>
                    <a:gs pos="100000">
                      <a:schemeClr val="bg1"/>
                    </a:gs>
                  </a:gsLst>
                  <a:lin ang="16800000" scaled="0"/>
                </a:gradFill>
                <a:cs typeface="+mn-ea"/>
                <a:sym typeface="+mn-lt"/>
              </a:rPr>
              <a:t>ABOUT ME</a:t>
            </a:r>
            <a:endParaRPr lang="zh-CN" altLang="en-US" sz="2000" dirty="0">
              <a:gradFill>
                <a:gsLst>
                  <a:gs pos="2000">
                    <a:schemeClr val="bg2">
                      <a:lumMod val="90000"/>
                    </a:schemeClr>
                  </a:gs>
                  <a:gs pos="100000">
                    <a:schemeClr val="bg1"/>
                  </a:gs>
                </a:gsLst>
                <a:lin ang="16800000" scaled="0"/>
              </a:gra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5D3FEB4-6E2E-4E25-9272-F3AD5DDD02BB}"/>
              </a:ext>
            </a:extLst>
          </p:cNvPr>
          <p:cNvSpPr txBox="1"/>
          <p:nvPr/>
        </p:nvSpPr>
        <p:spPr>
          <a:xfrm>
            <a:off x="3467261" y="5860421"/>
            <a:ext cx="5219378" cy="246221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zh-CN" altLang="en-US" sz="1600" spc="600" dirty="0">
                <a:solidFill>
                  <a:srgbClr val="2693EB"/>
                </a:solidFill>
                <a:cs typeface="+mn-ea"/>
                <a:sym typeface="+mn-lt"/>
              </a:rPr>
              <a:t>演示城市民 </a:t>
            </a:r>
            <a:r>
              <a:rPr lang="en-US" altLang="zh-CN" sz="1600" spc="600" dirty="0">
                <a:solidFill>
                  <a:srgbClr val="2693EB"/>
                </a:solidFill>
                <a:cs typeface="+mn-ea"/>
                <a:sym typeface="+mn-lt"/>
              </a:rPr>
              <a:t>| </a:t>
            </a:r>
            <a:r>
              <a:rPr lang="zh-CN" altLang="en-US" sz="1600" spc="600" dirty="0">
                <a:solidFill>
                  <a:srgbClr val="2693EB"/>
                </a:solidFill>
                <a:cs typeface="+mn-ea"/>
                <a:sym typeface="+mn-lt"/>
              </a:rPr>
              <a:t>副本</a:t>
            </a:r>
            <a:r>
              <a:rPr lang="en-US" altLang="zh-CN" sz="1600" spc="600" dirty="0">
                <a:solidFill>
                  <a:srgbClr val="2693EB"/>
                </a:solidFill>
                <a:cs typeface="+mn-ea"/>
                <a:sym typeface="+mn-lt"/>
              </a:rPr>
              <a:t>03</a:t>
            </a:r>
            <a:r>
              <a:rPr lang="zh-CN" altLang="en-US" sz="1600" spc="600" dirty="0">
                <a:solidFill>
                  <a:srgbClr val="2693EB"/>
                </a:solidFill>
                <a:cs typeface="+mn-ea"/>
                <a:sym typeface="+mn-lt"/>
              </a:rPr>
              <a:t>期 蓝色商务组组员</a:t>
            </a: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xmlns="" id="{C2BDE960-4538-4286-AC06-D7D29A6F89AE}"/>
              </a:ext>
            </a:extLst>
          </p:cNvPr>
          <p:cNvSpPr/>
          <p:nvPr/>
        </p:nvSpPr>
        <p:spPr>
          <a:xfrm rot="8059483">
            <a:off x="-107129" y="3486453"/>
            <a:ext cx="2201659" cy="529493"/>
          </a:xfrm>
          <a:prstGeom prst="parallelogram">
            <a:avLst>
              <a:gd name="adj" fmla="val 104164"/>
            </a:avLst>
          </a:prstGeom>
          <a:solidFill>
            <a:srgbClr val="387DF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A2917410-E625-4AAF-A6C2-7FB801FE02C2}"/>
              </a:ext>
            </a:extLst>
          </p:cNvPr>
          <p:cNvSpPr/>
          <p:nvPr/>
        </p:nvSpPr>
        <p:spPr>
          <a:xfrm rot="13540517" flipH="1">
            <a:off x="10060743" y="3540530"/>
            <a:ext cx="2201659" cy="529493"/>
          </a:xfrm>
          <a:prstGeom prst="parallelogram">
            <a:avLst>
              <a:gd name="adj" fmla="val 104164"/>
            </a:avLst>
          </a:prstGeom>
          <a:solidFill>
            <a:srgbClr val="387DF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FF28E20-39CB-4A7E-8AD3-C0FE6544FC48}"/>
              </a:ext>
            </a:extLst>
          </p:cNvPr>
          <p:cNvGrpSpPr/>
          <p:nvPr/>
        </p:nvGrpSpPr>
        <p:grpSpPr>
          <a:xfrm>
            <a:off x="6671274" y="5049707"/>
            <a:ext cx="402124" cy="252243"/>
            <a:chOff x="6572214" y="5460331"/>
            <a:chExt cx="402124" cy="25224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EF97F7F5-3FA3-4BE6-AD05-405B4D34F079}"/>
                </a:ext>
              </a:extLst>
            </p:cNvPr>
            <p:cNvSpPr/>
            <p:nvPr/>
          </p:nvSpPr>
          <p:spPr>
            <a:xfrm rot="10567252" flipV="1">
              <a:off x="6572214" y="5460331"/>
              <a:ext cx="49565" cy="227999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D0125A94-C1FD-4CE7-AD7B-3DAB3AFB16EE}"/>
                </a:ext>
              </a:extLst>
            </p:cNvPr>
            <p:cNvSpPr/>
            <p:nvPr/>
          </p:nvSpPr>
          <p:spPr>
            <a:xfrm rot="1496568" flipH="1">
              <a:off x="6702658" y="548457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7307E5B4-2B7C-4578-93DF-BED033853274}"/>
                </a:ext>
              </a:extLst>
            </p:cNvPr>
            <p:cNvSpPr/>
            <p:nvPr/>
          </p:nvSpPr>
          <p:spPr>
            <a:xfrm rot="3396239" flipH="1">
              <a:off x="6835556" y="5567806"/>
              <a:ext cx="49565" cy="227998"/>
            </a:xfrm>
            <a:prstGeom prst="ellipse">
              <a:avLst/>
            </a:pr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3C55BC88-6187-4614-91F4-2502C2E92576}"/>
              </a:ext>
            </a:extLst>
          </p:cNvPr>
          <p:cNvGrpSpPr/>
          <p:nvPr/>
        </p:nvGrpSpPr>
        <p:grpSpPr>
          <a:xfrm rot="20640352">
            <a:off x="2142931" y="1327303"/>
            <a:ext cx="369099" cy="356223"/>
            <a:chOff x="3505201" y="4406405"/>
            <a:chExt cx="574576" cy="55453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1DFF9C08-9E6C-4610-8677-88A3FE543195}"/>
                </a:ext>
              </a:extLst>
            </p:cNvPr>
            <p:cNvGrpSpPr/>
            <p:nvPr/>
          </p:nvGrpSpPr>
          <p:grpSpPr>
            <a:xfrm flipV="1">
              <a:off x="3505201" y="4406405"/>
              <a:ext cx="574576" cy="97332"/>
              <a:chOff x="3362325" y="4646612"/>
              <a:chExt cx="653653" cy="110728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F987253D-2703-4A09-A079-9461DF5D153D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xmlns="" id="{6E200CF2-64DE-469C-BC41-E233E4A01DBE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9A902ACD-9DBE-4268-8F44-172160B847A0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FEF817C8-D832-402A-85EF-22146FA26D2E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987A3BC3-D7F3-46ED-8580-24CC6F3C6F8F}"/>
                </a:ext>
              </a:extLst>
            </p:cNvPr>
            <p:cNvGrpSpPr/>
            <p:nvPr/>
          </p:nvGrpSpPr>
          <p:grpSpPr>
            <a:xfrm flipV="1">
              <a:off x="3505201" y="4558805"/>
              <a:ext cx="574576" cy="97332"/>
              <a:chOff x="3362325" y="4646612"/>
              <a:chExt cx="653653" cy="110728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109E8C5B-79BA-48F7-BAF2-F503F8438E04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6D227BC4-8DA3-4618-ABE6-A95D5D212597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xmlns="" id="{3E4BD876-B009-4ACF-AA67-BD8A05EBA661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BA436903-CDD9-47E6-B722-876B40464E80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AD28F71C-DC02-457B-9B8C-8FEB1CF39817}"/>
                </a:ext>
              </a:extLst>
            </p:cNvPr>
            <p:cNvGrpSpPr/>
            <p:nvPr/>
          </p:nvGrpSpPr>
          <p:grpSpPr>
            <a:xfrm flipV="1">
              <a:off x="3505201" y="4711205"/>
              <a:ext cx="574576" cy="97332"/>
              <a:chOff x="3362325" y="4646612"/>
              <a:chExt cx="653653" cy="11072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DD3D2D1F-F5E6-43BD-B790-FD2E4D5F0522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4869664D-3903-429F-A035-29C27DCB6DEB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A2529410-913F-4617-B209-215CD2F70DB8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447CB6E0-9A2B-48C6-A6B0-E05F112FFEA2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42F430D-50D3-4595-9128-355C5AE2D818}"/>
                </a:ext>
              </a:extLst>
            </p:cNvPr>
            <p:cNvGrpSpPr/>
            <p:nvPr/>
          </p:nvGrpSpPr>
          <p:grpSpPr>
            <a:xfrm flipV="1">
              <a:off x="3505201" y="4863605"/>
              <a:ext cx="574576" cy="97332"/>
              <a:chOff x="3362325" y="4646612"/>
              <a:chExt cx="653653" cy="110728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8E52DB09-FA6E-4198-84FB-DCF49DBE807E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564F6563-77F9-4759-95C5-B4D1011DA6D6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A0388A4A-2D90-47C3-9F58-CAB1540D1C42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A794B259-39BA-42DF-AB05-8AD140CEC6B6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114478F1-37DD-4C52-B954-7F9DFD7B1701}"/>
              </a:ext>
            </a:extLst>
          </p:cNvPr>
          <p:cNvGrpSpPr/>
          <p:nvPr/>
        </p:nvGrpSpPr>
        <p:grpSpPr>
          <a:xfrm rot="20640352">
            <a:off x="9591868" y="2244814"/>
            <a:ext cx="369099" cy="356223"/>
            <a:chOff x="3505201" y="4406405"/>
            <a:chExt cx="574576" cy="554532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0BF2DDCC-DA78-42A4-AA9F-D3D7C69E2868}"/>
                </a:ext>
              </a:extLst>
            </p:cNvPr>
            <p:cNvGrpSpPr/>
            <p:nvPr/>
          </p:nvGrpSpPr>
          <p:grpSpPr>
            <a:xfrm flipV="1">
              <a:off x="3505201" y="4406405"/>
              <a:ext cx="574576" cy="97332"/>
              <a:chOff x="3362325" y="4646612"/>
              <a:chExt cx="653653" cy="110728"/>
            </a:xfrm>
          </p:grpSpPr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B4ABA661-4285-4BC4-B416-A044D12DE2A2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41060685-17D2-44CC-BA90-850DBE1712C4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F70F69B9-0846-4A78-BD34-C2909794A0C6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51E6A46A-C5C6-44BC-BDAC-343A6EBAE4A0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5632CF38-C53E-433D-868B-1D58EEA36C27}"/>
                </a:ext>
              </a:extLst>
            </p:cNvPr>
            <p:cNvGrpSpPr/>
            <p:nvPr/>
          </p:nvGrpSpPr>
          <p:grpSpPr>
            <a:xfrm flipV="1">
              <a:off x="3505201" y="4558805"/>
              <a:ext cx="574576" cy="97332"/>
              <a:chOff x="3362325" y="4646612"/>
              <a:chExt cx="653653" cy="110728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161291B2-AC9B-4E7A-A61E-57581CB9195C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BBD5C80F-5411-4723-9107-7FC371DF0919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B2489D5A-B069-45FE-B321-A6576772A1FF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71162B99-02F1-4F1D-8327-63EE99EFAABA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D7467777-F5CB-4B7A-9D39-45EC8D7780ED}"/>
                </a:ext>
              </a:extLst>
            </p:cNvPr>
            <p:cNvGrpSpPr/>
            <p:nvPr/>
          </p:nvGrpSpPr>
          <p:grpSpPr>
            <a:xfrm flipV="1">
              <a:off x="3505201" y="4711205"/>
              <a:ext cx="574576" cy="97332"/>
              <a:chOff x="3362325" y="4646612"/>
              <a:chExt cx="653653" cy="110728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AEAE8591-C3C5-48DB-87C9-F53CDC996C57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D45814FA-9306-4136-AD2E-31FE697087F4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858E46E3-D10F-403E-9E93-26D2388AEEB7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C0CE7A30-8BD8-4B5C-91C5-23D07174B42C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92C85A88-E855-4FD7-B603-6931600CBF6A}"/>
                </a:ext>
              </a:extLst>
            </p:cNvPr>
            <p:cNvGrpSpPr/>
            <p:nvPr/>
          </p:nvGrpSpPr>
          <p:grpSpPr>
            <a:xfrm flipV="1">
              <a:off x="3505201" y="4863605"/>
              <a:ext cx="574576" cy="97332"/>
              <a:chOff x="3362325" y="4646612"/>
              <a:chExt cx="653653" cy="110728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xmlns="" id="{FAC1A036-368A-4159-B5DD-6A509F75793D}"/>
                  </a:ext>
                </a:extLst>
              </p:cNvPr>
              <p:cNvSpPr/>
              <p:nvPr/>
            </p:nvSpPr>
            <p:spPr>
              <a:xfrm>
                <a:off x="336232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xmlns="" id="{34A9914B-9F43-4833-9E82-08C790D9ADB6}"/>
                  </a:ext>
                </a:extLst>
              </p:cNvPr>
              <p:cNvSpPr/>
              <p:nvPr/>
            </p:nvSpPr>
            <p:spPr>
              <a:xfrm>
                <a:off x="354330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6723106-5688-45D7-B0BB-3136689089B9}"/>
                  </a:ext>
                </a:extLst>
              </p:cNvPr>
              <p:cNvSpPr/>
              <p:nvPr/>
            </p:nvSpPr>
            <p:spPr>
              <a:xfrm>
                <a:off x="3724275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140A7FA0-962C-49A7-B491-E9364D595EBF}"/>
                  </a:ext>
                </a:extLst>
              </p:cNvPr>
              <p:cNvSpPr/>
              <p:nvPr/>
            </p:nvSpPr>
            <p:spPr>
              <a:xfrm>
                <a:off x="3905250" y="4646612"/>
                <a:ext cx="110728" cy="11072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29EF2C3B-4CB6-41D4-99E4-1C87FC52BD3A}"/>
              </a:ext>
            </a:extLst>
          </p:cNvPr>
          <p:cNvGrpSpPr/>
          <p:nvPr/>
        </p:nvGrpSpPr>
        <p:grpSpPr>
          <a:xfrm rot="18607069" flipV="1">
            <a:off x="3296352" y="2972754"/>
            <a:ext cx="369099" cy="62525"/>
            <a:chOff x="3362325" y="4646612"/>
            <a:chExt cx="653653" cy="110728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CDE2DEAB-18CD-4A03-A640-D2D97A08B62F}"/>
                </a:ext>
              </a:extLst>
            </p:cNvPr>
            <p:cNvSpPr/>
            <p:nvPr/>
          </p:nvSpPr>
          <p:spPr>
            <a:xfrm>
              <a:off x="3362325" y="4646612"/>
              <a:ext cx="110728" cy="1107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24B0EA43-8F17-4B7D-A5B5-4167C1E8600B}"/>
                </a:ext>
              </a:extLst>
            </p:cNvPr>
            <p:cNvSpPr/>
            <p:nvPr/>
          </p:nvSpPr>
          <p:spPr>
            <a:xfrm>
              <a:off x="3543300" y="4646612"/>
              <a:ext cx="110728" cy="1107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D8DD56F1-29E9-4CFF-AB0A-80FC3B7D4FC3}"/>
                </a:ext>
              </a:extLst>
            </p:cNvPr>
            <p:cNvSpPr/>
            <p:nvPr/>
          </p:nvSpPr>
          <p:spPr>
            <a:xfrm>
              <a:off x="3724275" y="4646612"/>
              <a:ext cx="110728" cy="1107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D399B209-75FC-4C0A-812F-DC25856A5280}"/>
                </a:ext>
              </a:extLst>
            </p:cNvPr>
            <p:cNvSpPr/>
            <p:nvPr/>
          </p:nvSpPr>
          <p:spPr>
            <a:xfrm>
              <a:off x="3905250" y="4646612"/>
              <a:ext cx="110728" cy="1107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9BB515B6-8D24-4A9A-B572-712BDF06474F}"/>
              </a:ext>
            </a:extLst>
          </p:cNvPr>
          <p:cNvGrpSpPr/>
          <p:nvPr/>
        </p:nvGrpSpPr>
        <p:grpSpPr>
          <a:xfrm rot="18607069" flipV="1">
            <a:off x="8356653" y="1725562"/>
            <a:ext cx="369099" cy="62525"/>
            <a:chOff x="3362325" y="4646612"/>
            <a:chExt cx="653653" cy="110728"/>
          </a:xfrm>
          <a:solidFill>
            <a:srgbClr val="2328EE">
              <a:alpha val="46000"/>
            </a:srgbClr>
          </a:solidFill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6A52C375-FAD9-4DD5-AE7E-1EEEA16EABBC}"/>
                </a:ext>
              </a:extLst>
            </p:cNvPr>
            <p:cNvSpPr/>
            <p:nvPr/>
          </p:nvSpPr>
          <p:spPr>
            <a:xfrm>
              <a:off x="3362325" y="4646612"/>
              <a:ext cx="110728" cy="1107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CA3767EC-23B4-406C-8025-24CA5443379A}"/>
                </a:ext>
              </a:extLst>
            </p:cNvPr>
            <p:cNvSpPr/>
            <p:nvPr/>
          </p:nvSpPr>
          <p:spPr>
            <a:xfrm>
              <a:off x="3543300" y="4646612"/>
              <a:ext cx="110728" cy="1107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3FE80664-AE77-421A-9782-E60A41EFAA23}"/>
                </a:ext>
              </a:extLst>
            </p:cNvPr>
            <p:cNvSpPr/>
            <p:nvPr/>
          </p:nvSpPr>
          <p:spPr>
            <a:xfrm>
              <a:off x="3724275" y="4646612"/>
              <a:ext cx="110728" cy="1107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6AB39A07-55A6-4A30-904F-C2E24F36C81D}"/>
                </a:ext>
              </a:extLst>
            </p:cNvPr>
            <p:cNvSpPr/>
            <p:nvPr/>
          </p:nvSpPr>
          <p:spPr>
            <a:xfrm>
              <a:off x="3905250" y="4646612"/>
              <a:ext cx="110728" cy="11072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06" name="图片 105" descr="图片包含 户外, 人, 建筑, 站&#10;&#10;描述已自动生成">
            <a:extLst>
              <a:ext uri="{FF2B5EF4-FFF2-40B4-BE49-F238E27FC236}">
                <a16:creationId xmlns:a16="http://schemas.microsoft.com/office/drawing/2014/main" xmlns="" id="{7E962F82-6D89-4BAB-9BB0-8D9C87AC935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7" b="12577"/>
          <a:stretch/>
        </p:blipFill>
        <p:spPr>
          <a:xfrm>
            <a:off x="4970262" y="2550912"/>
            <a:ext cx="2213376" cy="221337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482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8FF2AE8-51AE-4966-8B86-48EEDFFC2713}"/>
              </a:ext>
            </a:extLst>
          </p:cNvPr>
          <p:cNvSpPr/>
          <p:nvPr/>
        </p:nvSpPr>
        <p:spPr>
          <a:xfrm>
            <a:off x="1806" y="0"/>
            <a:ext cx="12190194" cy="6858000"/>
          </a:xfrm>
          <a:prstGeom prst="rect">
            <a:avLst/>
          </a:prstGeom>
          <a:gradFill flip="none" rotWithShape="1">
            <a:gsLst>
              <a:gs pos="73000">
                <a:srgbClr val="397CFF"/>
              </a:gs>
              <a:gs pos="48000">
                <a:srgbClr val="2991DC"/>
              </a:gs>
              <a:gs pos="23000">
                <a:srgbClr val="2399F9"/>
              </a:gs>
              <a:gs pos="100000">
                <a:srgbClr val="2222E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1BEC81A-62C9-4DD5-A153-DB613ADFEE17}"/>
              </a:ext>
            </a:extLst>
          </p:cNvPr>
          <p:cNvSpPr/>
          <p:nvPr/>
        </p:nvSpPr>
        <p:spPr>
          <a:xfrm>
            <a:off x="0" y="0"/>
            <a:ext cx="469277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63500" dist="508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ED99D92C-C449-47B2-8B3E-66A3F2FF954B}"/>
              </a:ext>
            </a:extLst>
          </p:cNvPr>
          <p:cNvSpPr/>
          <p:nvPr/>
        </p:nvSpPr>
        <p:spPr>
          <a:xfrm>
            <a:off x="1331172" y="1149264"/>
            <a:ext cx="9898743" cy="4749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dist="1016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6429E30-EC8C-4A49-9304-503B45E267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34" y="1407520"/>
            <a:ext cx="4228355" cy="4232764"/>
          </a:xfrm>
          <a:prstGeom prst="rect">
            <a:avLst/>
          </a:prstGeom>
        </p:spPr>
      </p:pic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2201E77-7B8F-44F4-889F-31CB971576AC}"/>
              </a:ext>
            </a:extLst>
          </p:cNvPr>
          <p:cNvCxnSpPr>
            <a:cxnSpLocks/>
          </p:cNvCxnSpPr>
          <p:nvPr/>
        </p:nvCxnSpPr>
        <p:spPr>
          <a:xfrm>
            <a:off x="559637" y="3243335"/>
            <a:ext cx="0" cy="528166"/>
          </a:xfrm>
          <a:prstGeom prst="line">
            <a:avLst/>
          </a:prstGeom>
          <a:ln w="19050">
            <a:solidFill>
              <a:srgbClr val="4E6EF2">
                <a:alpha val="7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E6E65FF-DEB3-49F6-8FEF-81F290F375D2}"/>
              </a:ext>
            </a:extLst>
          </p:cNvPr>
          <p:cNvSpPr txBox="1"/>
          <p:nvPr/>
        </p:nvSpPr>
        <p:spPr>
          <a:xfrm>
            <a:off x="352254" y="3862405"/>
            <a:ext cx="400110" cy="26698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tx1">
                    <a:alpha val="40000"/>
                  </a:schemeClr>
                </a:solidFill>
                <a:cs typeface="+mn-ea"/>
                <a:sym typeface="+mn-lt"/>
              </a:rPr>
              <a:t>DESIGN BY TU FU</a:t>
            </a:r>
            <a:endParaRPr lang="zh-CN" altLang="en-US" sz="1400" spc="300" dirty="0">
              <a:solidFill>
                <a:schemeClr val="tx1">
                  <a:alpha val="4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A80DBDCC-1184-43D8-8D7A-07D3911F1CF9}"/>
              </a:ext>
            </a:extLst>
          </p:cNvPr>
          <p:cNvGrpSpPr/>
          <p:nvPr/>
        </p:nvGrpSpPr>
        <p:grpSpPr>
          <a:xfrm>
            <a:off x="6431794" y="1838189"/>
            <a:ext cx="430887" cy="4136558"/>
            <a:chOff x="10545131" y="3729736"/>
            <a:chExt cx="430887" cy="4136558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B53490AE-80CD-4F6E-B5E2-0ED5B04EB2A9}"/>
                </a:ext>
              </a:extLst>
            </p:cNvPr>
            <p:cNvSpPr txBox="1"/>
            <p:nvPr/>
          </p:nvSpPr>
          <p:spPr>
            <a:xfrm>
              <a:off x="10545131" y="4438454"/>
              <a:ext cx="430887" cy="34278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b="1" spc="300" dirty="0">
                  <a:solidFill>
                    <a:schemeClr val="tx1">
                      <a:alpha val="50000"/>
                    </a:schemeClr>
                  </a:solidFill>
                  <a:cs typeface="+mn-ea"/>
                  <a:sym typeface="+mn-lt"/>
                </a:rPr>
                <a:t>DESIGN BY TU FU</a:t>
              </a:r>
              <a:endParaRPr lang="zh-CN" altLang="en-US" sz="1600" b="1" spc="300" dirty="0">
                <a:solidFill>
                  <a:schemeClr val="tx1"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0C111323-4AC0-4A78-BFAA-A060C2683B98}"/>
                </a:ext>
              </a:extLst>
            </p:cNvPr>
            <p:cNvCxnSpPr>
              <a:cxnSpLocks/>
            </p:cNvCxnSpPr>
            <p:nvPr/>
          </p:nvCxnSpPr>
          <p:spPr>
            <a:xfrm>
              <a:off x="10745626" y="3729736"/>
              <a:ext cx="1" cy="616665"/>
            </a:xfrm>
            <a:prstGeom prst="line">
              <a:avLst/>
            </a:prstGeom>
            <a:ln w="28575">
              <a:solidFill>
                <a:schemeClr val="tx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C8B69EB-7FD1-4F04-AAC2-2BA7C3D75367}"/>
              </a:ext>
            </a:extLst>
          </p:cNvPr>
          <p:cNvSpPr txBox="1"/>
          <p:nvPr/>
        </p:nvSpPr>
        <p:spPr>
          <a:xfrm>
            <a:off x="7270648" y="1664493"/>
            <a:ext cx="285478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spc="3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rPr>
              <a:t>DESIGN</a:t>
            </a:r>
          </a:p>
          <a:p>
            <a:pPr>
              <a:lnSpc>
                <a:spcPct val="120000"/>
              </a:lnSpc>
            </a:pPr>
            <a:r>
              <a:rPr lang="en-US" altLang="zh-CN" sz="2400" b="1" spc="3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rPr>
              <a:t>BY TU FU</a:t>
            </a:r>
            <a:endParaRPr lang="zh-CN" altLang="en-US" sz="2400" b="1" spc="300" dirty="0">
              <a:solidFill>
                <a:schemeClr val="tx1"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9F4356D9-A7EE-4940-884B-835DE179E68C}"/>
              </a:ext>
            </a:extLst>
          </p:cNvPr>
          <p:cNvSpPr/>
          <p:nvPr/>
        </p:nvSpPr>
        <p:spPr>
          <a:xfrm>
            <a:off x="7270648" y="3105682"/>
            <a:ext cx="3150228" cy="202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一个正在努力发展爱好的普通男孩。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生活很平凡，你要很美好。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生活很平凡，你要很美好。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生活很平凡，你要很美好。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生活很平凡，你要很美好。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生活很平凡，你要很美好。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rgbClr val="434343">
                    <a:alpha val="70000"/>
                  </a:srgbClr>
                </a:solidFill>
                <a:cs typeface="+mn-ea"/>
                <a:sym typeface="+mn-lt"/>
              </a:rPr>
              <a:t>生活很平凡，你要很美好。</a:t>
            </a:r>
            <a:endParaRPr lang="en-US" altLang="zh-CN" sz="1400" dirty="0">
              <a:solidFill>
                <a:srgbClr val="434343">
                  <a:alpha val="7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27EE72F-7232-4D62-B73F-864DD520C659}"/>
              </a:ext>
            </a:extLst>
          </p:cNvPr>
          <p:cNvGrpSpPr/>
          <p:nvPr/>
        </p:nvGrpSpPr>
        <p:grpSpPr>
          <a:xfrm>
            <a:off x="11851137" y="5751670"/>
            <a:ext cx="68091" cy="380838"/>
            <a:chOff x="11561933" y="5751670"/>
            <a:chExt cx="68091" cy="380838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80738B6F-9C71-45A0-8151-88CC316F899C}"/>
                </a:ext>
              </a:extLst>
            </p:cNvPr>
            <p:cNvSpPr/>
            <p:nvPr/>
          </p:nvSpPr>
          <p:spPr>
            <a:xfrm>
              <a:off x="11564708" y="5751670"/>
              <a:ext cx="65316" cy="6531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77FB9994-29AF-4722-9D10-56B10679075F}"/>
                </a:ext>
              </a:extLst>
            </p:cNvPr>
            <p:cNvSpPr/>
            <p:nvPr/>
          </p:nvSpPr>
          <p:spPr>
            <a:xfrm>
              <a:off x="11561933" y="5909431"/>
              <a:ext cx="65316" cy="6531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394B17B5-7BAB-4BC4-9A35-12FAEC43DAE4}"/>
                </a:ext>
              </a:extLst>
            </p:cNvPr>
            <p:cNvSpPr/>
            <p:nvPr/>
          </p:nvSpPr>
          <p:spPr>
            <a:xfrm>
              <a:off x="11561933" y="6067192"/>
              <a:ext cx="65316" cy="65316"/>
            </a:xfrm>
            <a:prstGeom prst="ellipse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036E43B1-6CA5-4EB1-B3EA-4B3163DE0311}"/>
              </a:ext>
            </a:extLst>
          </p:cNvPr>
          <p:cNvSpPr/>
          <p:nvPr/>
        </p:nvSpPr>
        <p:spPr>
          <a:xfrm>
            <a:off x="4055859" y="1816478"/>
            <a:ext cx="1273822" cy="3358367"/>
          </a:xfrm>
          <a:prstGeom prst="rect">
            <a:avLst/>
          </a:prstGeom>
          <a:gradFill flip="none" rotWithShape="1">
            <a:gsLst>
              <a:gs pos="48000">
                <a:srgbClr val="397CFF">
                  <a:alpha val="58000"/>
                </a:srgbClr>
              </a:gs>
              <a:gs pos="0">
                <a:srgbClr val="2399F9">
                  <a:alpha val="58000"/>
                </a:srgbClr>
              </a:gs>
              <a:gs pos="100000">
                <a:srgbClr val="2222ED">
                  <a:alpha val="58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4BE68CF5-80B9-4ABE-A6C1-68FEE7AC44F2}"/>
              </a:ext>
            </a:extLst>
          </p:cNvPr>
          <p:cNvSpPr/>
          <p:nvPr/>
        </p:nvSpPr>
        <p:spPr>
          <a:xfrm>
            <a:off x="1670443" y="1407520"/>
            <a:ext cx="9220200" cy="4232764"/>
          </a:xfrm>
          <a:prstGeom prst="rect">
            <a:avLst/>
          </a:prstGeom>
          <a:noFill/>
          <a:ln w="19050">
            <a:gradFill flip="none" rotWithShape="1">
              <a:gsLst>
                <a:gs pos="95000">
                  <a:srgbClr val="33A0D3">
                    <a:alpha val="55000"/>
                  </a:srgbClr>
                </a:gs>
                <a:gs pos="0">
                  <a:srgbClr val="0252DB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35524DE-B8A4-40D7-A5E7-03F8211AEE24}"/>
              </a:ext>
            </a:extLst>
          </p:cNvPr>
          <p:cNvSpPr txBox="1"/>
          <p:nvPr/>
        </p:nvSpPr>
        <p:spPr>
          <a:xfrm>
            <a:off x="10805652" y="6363366"/>
            <a:ext cx="1196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2020/7/21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55DE0B0B-5025-4DA4-B403-91AACB07B0C6}"/>
              </a:ext>
            </a:extLst>
          </p:cNvPr>
          <p:cNvSpPr txBox="1"/>
          <p:nvPr/>
        </p:nvSpPr>
        <p:spPr>
          <a:xfrm>
            <a:off x="291196" y="371220"/>
            <a:ext cx="607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屠夫制作</a:t>
            </a:r>
            <a:endParaRPr lang="en-US" altLang="zh-CN" sz="1200" spc="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69CA013-21F9-416B-B608-97F23E0913B8}"/>
              </a:ext>
            </a:extLst>
          </p:cNvPr>
          <p:cNvSpPr txBox="1"/>
          <p:nvPr/>
        </p:nvSpPr>
        <p:spPr>
          <a:xfrm>
            <a:off x="237372" y="6343047"/>
            <a:ext cx="976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Time/03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A1717AA5-C832-414B-9A3D-CDD12C821FE1}"/>
              </a:ext>
            </a:extLst>
          </p:cNvPr>
          <p:cNvGrpSpPr/>
          <p:nvPr/>
        </p:nvGrpSpPr>
        <p:grpSpPr>
          <a:xfrm>
            <a:off x="11520507" y="354049"/>
            <a:ext cx="400109" cy="380838"/>
            <a:chOff x="11229915" y="368563"/>
            <a:chExt cx="400109" cy="380838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C583197-EBD9-483E-9201-A657C96A69FE}"/>
                </a:ext>
              </a:extLst>
            </p:cNvPr>
            <p:cNvSpPr/>
            <p:nvPr/>
          </p:nvSpPr>
          <p:spPr>
            <a:xfrm>
              <a:off x="11229919" y="368563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A6BD6B19-3612-4BB7-BA82-0CB6946059F9}"/>
                </a:ext>
              </a:extLst>
            </p:cNvPr>
            <p:cNvSpPr/>
            <p:nvPr/>
          </p:nvSpPr>
          <p:spPr>
            <a:xfrm>
              <a:off x="11229915" y="526324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381C009-9189-44BA-9DED-500EDB487E85}"/>
                </a:ext>
              </a:extLst>
            </p:cNvPr>
            <p:cNvSpPr/>
            <p:nvPr/>
          </p:nvSpPr>
          <p:spPr>
            <a:xfrm>
              <a:off x="11229919" y="684085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DBEC6218-EC17-4768-88E3-0948D839C008}"/>
                </a:ext>
              </a:extLst>
            </p:cNvPr>
            <p:cNvSpPr/>
            <p:nvPr/>
          </p:nvSpPr>
          <p:spPr>
            <a:xfrm>
              <a:off x="11395928" y="368563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0F49052-ED03-402A-8D83-262B6216CA30}"/>
                </a:ext>
              </a:extLst>
            </p:cNvPr>
            <p:cNvSpPr/>
            <p:nvPr/>
          </p:nvSpPr>
          <p:spPr>
            <a:xfrm>
              <a:off x="11395924" y="526324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AF3B6328-24E0-4541-A9A1-961E2F31B539}"/>
                </a:ext>
              </a:extLst>
            </p:cNvPr>
            <p:cNvSpPr/>
            <p:nvPr/>
          </p:nvSpPr>
          <p:spPr>
            <a:xfrm>
              <a:off x="11395924" y="684085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A7DB4DEB-0F83-4758-8A7B-3B8398BCC6DA}"/>
                </a:ext>
              </a:extLst>
            </p:cNvPr>
            <p:cNvSpPr/>
            <p:nvPr/>
          </p:nvSpPr>
          <p:spPr>
            <a:xfrm>
              <a:off x="11564708" y="368563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B4E8C6B4-D952-4027-8216-727A7C817CB1}"/>
                </a:ext>
              </a:extLst>
            </p:cNvPr>
            <p:cNvSpPr/>
            <p:nvPr/>
          </p:nvSpPr>
          <p:spPr>
            <a:xfrm>
              <a:off x="11561933" y="526324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14F97100-0DBA-428B-945E-CE14A02C6D15}"/>
                </a:ext>
              </a:extLst>
            </p:cNvPr>
            <p:cNvSpPr/>
            <p:nvPr/>
          </p:nvSpPr>
          <p:spPr>
            <a:xfrm>
              <a:off x="11561933" y="684085"/>
              <a:ext cx="65316" cy="6531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C49C992-B9BC-401E-9BA9-F178A169E4D5}"/>
              </a:ext>
            </a:extLst>
          </p:cNvPr>
          <p:cNvGrpSpPr/>
          <p:nvPr/>
        </p:nvGrpSpPr>
        <p:grpSpPr>
          <a:xfrm>
            <a:off x="329104" y="333341"/>
            <a:ext cx="523602" cy="523602"/>
            <a:chOff x="352254" y="-337992"/>
            <a:chExt cx="523602" cy="523602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6CE99046-E0EF-4CBD-BF9D-09F731FBAABD}"/>
                </a:ext>
              </a:extLst>
            </p:cNvPr>
            <p:cNvSpPr/>
            <p:nvPr/>
          </p:nvSpPr>
          <p:spPr>
            <a:xfrm>
              <a:off x="352254" y="-337992"/>
              <a:ext cx="523602" cy="52360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4E05E350-AAA6-42A4-AC27-711119F119EF}"/>
                </a:ext>
              </a:extLst>
            </p:cNvPr>
            <p:cNvSpPr/>
            <p:nvPr/>
          </p:nvSpPr>
          <p:spPr>
            <a:xfrm>
              <a:off x="383223" y="-307023"/>
              <a:ext cx="461664" cy="461664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6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658AE90-7499-44EC-80BE-B2597CBE5898}"/>
              </a:ext>
            </a:extLst>
          </p:cNvPr>
          <p:cNvGrpSpPr/>
          <p:nvPr/>
        </p:nvGrpSpPr>
        <p:grpSpPr>
          <a:xfrm>
            <a:off x="7882262" y="-751526"/>
            <a:ext cx="3088648" cy="8202964"/>
            <a:chOff x="5291310" y="-606232"/>
            <a:chExt cx="2548259" cy="8202964"/>
          </a:xfrm>
        </p:grpSpPr>
        <p:sp>
          <p:nvSpPr>
            <p:cNvPr id="14" name="平行四边形 33">
              <a:extLst>
                <a:ext uri="{FF2B5EF4-FFF2-40B4-BE49-F238E27FC236}">
                  <a16:creationId xmlns:a16="http://schemas.microsoft.com/office/drawing/2014/main" xmlns="" id="{945C5FB5-680F-4DC3-8C99-E1D6859BA81B}"/>
                </a:ext>
              </a:extLst>
            </p:cNvPr>
            <p:cNvSpPr/>
            <p:nvPr/>
          </p:nvSpPr>
          <p:spPr>
            <a:xfrm rot="6988896">
              <a:off x="2772938" y="4546833"/>
              <a:ext cx="5568271" cy="531527"/>
            </a:xfrm>
            <a:custGeom>
              <a:avLst/>
              <a:gdLst>
                <a:gd name="connsiteX0" fmla="*/ 0 w 5638746"/>
                <a:gd name="connsiteY0" fmla="*/ 595032 h 595032"/>
                <a:gd name="connsiteX1" fmla="*/ 962429 w 5638746"/>
                <a:gd name="connsiteY1" fmla="*/ 0 h 595032"/>
                <a:gd name="connsiteX2" fmla="*/ 5638746 w 5638746"/>
                <a:gd name="connsiteY2" fmla="*/ 0 h 595032"/>
                <a:gd name="connsiteX3" fmla="*/ 4676317 w 5638746"/>
                <a:gd name="connsiteY3" fmla="*/ 595032 h 595032"/>
                <a:gd name="connsiteX4" fmla="*/ 0 w 5638746"/>
                <a:gd name="connsiteY4" fmla="*/ 595032 h 595032"/>
                <a:gd name="connsiteX0" fmla="*/ 0 w 5638746"/>
                <a:gd name="connsiteY0" fmla="*/ 595032 h 595032"/>
                <a:gd name="connsiteX1" fmla="*/ 962429 w 5638746"/>
                <a:gd name="connsiteY1" fmla="*/ 0 h 595032"/>
                <a:gd name="connsiteX2" fmla="*/ 4318307 w 5638746"/>
                <a:gd name="connsiteY2" fmla="*/ 4084 h 595032"/>
                <a:gd name="connsiteX3" fmla="*/ 5638746 w 5638746"/>
                <a:gd name="connsiteY3" fmla="*/ 0 h 595032"/>
                <a:gd name="connsiteX4" fmla="*/ 4676317 w 5638746"/>
                <a:gd name="connsiteY4" fmla="*/ 595032 h 595032"/>
                <a:gd name="connsiteX5" fmla="*/ 0 w 5638746"/>
                <a:gd name="connsiteY5" fmla="*/ 595032 h 595032"/>
                <a:gd name="connsiteX0" fmla="*/ 0 w 4676317"/>
                <a:gd name="connsiteY0" fmla="*/ 595032 h 595032"/>
                <a:gd name="connsiteX1" fmla="*/ 962429 w 4676317"/>
                <a:gd name="connsiteY1" fmla="*/ 0 h 595032"/>
                <a:gd name="connsiteX2" fmla="*/ 4318307 w 4676317"/>
                <a:gd name="connsiteY2" fmla="*/ 4084 h 595032"/>
                <a:gd name="connsiteX3" fmla="*/ 4676317 w 4676317"/>
                <a:gd name="connsiteY3" fmla="*/ 595032 h 595032"/>
                <a:gd name="connsiteX4" fmla="*/ 0 w 4676317"/>
                <a:gd name="connsiteY4" fmla="*/ 595032 h 595032"/>
                <a:gd name="connsiteX0" fmla="*/ 0 w 4676317"/>
                <a:gd name="connsiteY0" fmla="*/ 595032 h 596984"/>
                <a:gd name="connsiteX1" fmla="*/ 962429 w 4676317"/>
                <a:gd name="connsiteY1" fmla="*/ 0 h 596984"/>
                <a:gd name="connsiteX2" fmla="*/ 4318307 w 4676317"/>
                <a:gd name="connsiteY2" fmla="*/ 4084 h 596984"/>
                <a:gd name="connsiteX3" fmla="*/ 4676317 w 4676317"/>
                <a:gd name="connsiteY3" fmla="*/ 595032 h 596984"/>
                <a:gd name="connsiteX4" fmla="*/ 767939 w 4676317"/>
                <a:gd name="connsiteY4" fmla="*/ 596984 h 596984"/>
                <a:gd name="connsiteX5" fmla="*/ 0 w 4676317"/>
                <a:gd name="connsiteY5" fmla="*/ 595032 h 596984"/>
                <a:gd name="connsiteX0" fmla="*/ 0 w 3908378"/>
                <a:gd name="connsiteY0" fmla="*/ 596984 h 596984"/>
                <a:gd name="connsiteX1" fmla="*/ 194490 w 3908378"/>
                <a:gd name="connsiteY1" fmla="*/ 0 h 596984"/>
                <a:gd name="connsiteX2" fmla="*/ 3550368 w 3908378"/>
                <a:gd name="connsiteY2" fmla="*/ 4084 h 596984"/>
                <a:gd name="connsiteX3" fmla="*/ 3908378 w 3908378"/>
                <a:gd name="connsiteY3" fmla="*/ 595032 h 596984"/>
                <a:gd name="connsiteX4" fmla="*/ 0 w 3908378"/>
                <a:gd name="connsiteY4" fmla="*/ 596984 h 596984"/>
                <a:gd name="connsiteX0" fmla="*/ 0 w 3908378"/>
                <a:gd name="connsiteY0" fmla="*/ 596984 h 614471"/>
                <a:gd name="connsiteX1" fmla="*/ 194490 w 3908378"/>
                <a:gd name="connsiteY1" fmla="*/ 0 h 614471"/>
                <a:gd name="connsiteX2" fmla="*/ 3550368 w 3908378"/>
                <a:gd name="connsiteY2" fmla="*/ 4084 h 614471"/>
                <a:gd name="connsiteX3" fmla="*/ 3908378 w 3908378"/>
                <a:gd name="connsiteY3" fmla="*/ 595032 h 614471"/>
                <a:gd name="connsiteX4" fmla="*/ 3367502 w 3908378"/>
                <a:gd name="connsiteY4" fmla="*/ 614471 h 614471"/>
                <a:gd name="connsiteX5" fmla="*/ 0 w 3908378"/>
                <a:gd name="connsiteY5" fmla="*/ 596984 h 614471"/>
                <a:gd name="connsiteX0" fmla="*/ 0 w 3550368"/>
                <a:gd name="connsiteY0" fmla="*/ 596984 h 614471"/>
                <a:gd name="connsiteX1" fmla="*/ 194490 w 3550368"/>
                <a:gd name="connsiteY1" fmla="*/ 0 h 614471"/>
                <a:gd name="connsiteX2" fmla="*/ 3550368 w 3550368"/>
                <a:gd name="connsiteY2" fmla="*/ 4084 h 614471"/>
                <a:gd name="connsiteX3" fmla="*/ 3367502 w 3550368"/>
                <a:gd name="connsiteY3" fmla="*/ 614471 h 614471"/>
                <a:gd name="connsiteX4" fmla="*/ 0 w 3550368"/>
                <a:gd name="connsiteY4" fmla="*/ 596984 h 614471"/>
                <a:gd name="connsiteX0" fmla="*/ 0 w 3550368"/>
                <a:gd name="connsiteY0" fmla="*/ 596984 h 614471"/>
                <a:gd name="connsiteX1" fmla="*/ 194490 w 3550368"/>
                <a:gd name="connsiteY1" fmla="*/ 0 h 614471"/>
                <a:gd name="connsiteX2" fmla="*/ 3166092 w 3550368"/>
                <a:gd name="connsiteY2" fmla="*/ 9455 h 614471"/>
                <a:gd name="connsiteX3" fmla="*/ 3550368 w 3550368"/>
                <a:gd name="connsiteY3" fmla="*/ 4084 h 614471"/>
                <a:gd name="connsiteX4" fmla="*/ 3367502 w 3550368"/>
                <a:gd name="connsiteY4" fmla="*/ 614471 h 614471"/>
                <a:gd name="connsiteX5" fmla="*/ 0 w 3550368"/>
                <a:gd name="connsiteY5" fmla="*/ 596984 h 614471"/>
                <a:gd name="connsiteX0" fmla="*/ 0 w 3367502"/>
                <a:gd name="connsiteY0" fmla="*/ 596984 h 614471"/>
                <a:gd name="connsiteX1" fmla="*/ 194490 w 3367502"/>
                <a:gd name="connsiteY1" fmla="*/ 0 h 614471"/>
                <a:gd name="connsiteX2" fmla="*/ 3166092 w 3367502"/>
                <a:gd name="connsiteY2" fmla="*/ 9455 h 614471"/>
                <a:gd name="connsiteX3" fmla="*/ 3367502 w 3367502"/>
                <a:gd name="connsiteY3" fmla="*/ 614471 h 614471"/>
                <a:gd name="connsiteX4" fmla="*/ 0 w 3367502"/>
                <a:gd name="connsiteY4" fmla="*/ 596984 h 61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7502" h="614471">
                  <a:moveTo>
                    <a:pt x="0" y="596984"/>
                  </a:moveTo>
                  <a:lnTo>
                    <a:pt x="194490" y="0"/>
                  </a:lnTo>
                  <a:lnTo>
                    <a:pt x="3166092" y="9455"/>
                  </a:lnTo>
                  <a:lnTo>
                    <a:pt x="3367502" y="614471"/>
                  </a:lnTo>
                  <a:lnTo>
                    <a:pt x="0" y="596984"/>
                  </a:lnTo>
                  <a:close/>
                </a:path>
              </a:pathLst>
            </a:custGeom>
            <a:gradFill>
              <a:gsLst>
                <a:gs pos="0">
                  <a:srgbClr val="2328EE"/>
                </a:gs>
                <a:gs pos="77000">
                  <a:srgbClr val="2695EB"/>
                </a:gs>
              </a:gsLst>
              <a:lin ang="21594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: 形状 40">
              <a:extLst>
                <a:ext uri="{FF2B5EF4-FFF2-40B4-BE49-F238E27FC236}">
                  <a16:creationId xmlns:a16="http://schemas.microsoft.com/office/drawing/2014/main" xmlns="" id="{3EAFC3B5-5753-42FB-BD62-2D58DEC5B7F2}"/>
                </a:ext>
              </a:extLst>
            </p:cNvPr>
            <p:cNvSpPr/>
            <p:nvPr/>
          </p:nvSpPr>
          <p:spPr>
            <a:xfrm rot="1561206">
              <a:off x="6383679" y="-606232"/>
              <a:ext cx="1455890" cy="3583879"/>
            </a:xfrm>
            <a:custGeom>
              <a:avLst/>
              <a:gdLst>
                <a:gd name="connsiteX0" fmla="*/ 0 w 1956759"/>
                <a:gd name="connsiteY0" fmla="*/ 0 h 6084610"/>
                <a:gd name="connsiteX1" fmla="*/ 1956759 w 1956759"/>
                <a:gd name="connsiteY1" fmla="*/ 0 h 6084610"/>
                <a:gd name="connsiteX2" fmla="*/ 1956759 w 1956759"/>
                <a:gd name="connsiteY2" fmla="*/ 6084610 h 6084610"/>
                <a:gd name="connsiteX3" fmla="*/ 0 w 1956759"/>
                <a:gd name="connsiteY3" fmla="*/ 5156947 h 6084610"/>
                <a:gd name="connsiteX0" fmla="*/ 25046 w 1981805"/>
                <a:gd name="connsiteY0" fmla="*/ 0 h 6084610"/>
                <a:gd name="connsiteX1" fmla="*/ 1981805 w 1981805"/>
                <a:gd name="connsiteY1" fmla="*/ 0 h 6084610"/>
                <a:gd name="connsiteX2" fmla="*/ 1981805 w 1981805"/>
                <a:gd name="connsiteY2" fmla="*/ 6084610 h 6084610"/>
                <a:gd name="connsiteX3" fmla="*/ 25046 w 1981805"/>
                <a:gd name="connsiteY3" fmla="*/ 5156947 h 6084610"/>
                <a:gd name="connsiteX4" fmla="*/ 0 w 1981805"/>
                <a:gd name="connsiteY4" fmla="*/ 3680460 h 6084610"/>
                <a:gd name="connsiteX5" fmla="*/ 25046 w 1981805"/>
                <a:gd name="connsiteY5" fmla="*/ 0 h 6084610"/>
                <a:gd name="connsiteX0" fmla="*/ 25046 w 1981805"/>
                <a:gd name="connsiteY0" fmla="*/ 0 h 6084610"/>
                <a:gd name="connsiteX1" fmla="*/ 1981805 w 1981805"/>
                <a:gd name="connsiteY1" fmla="*/ 0 h 6084610"/>
                <a:gd name="connsiteX2" fmla="*/ 1916688 w 1981805"/>
                <a:gd name="connsiteY2" fmla="*/ 2847334 h 6084610"/>
                <a:gd name="connsiteX3" fmla="*/ 1981805 w 1981805"/>
                <a:gd name="connsiteY3" fmla="*/ 6084610 h 6084610"/>
                <a:gd name="connsiteX4" fmla="*/ 25046 w 1981805"/>
                <a:gd name="connsiteY4" fmla="*/ 5156947 h 6084610"/>
                <a:gd name="connsiteX5" fmla="*/ 0 w 1981805"/>
                <a:gd name="connsiteY5" fmla="*/ 3680460 h 6084610"/>
                <a:gd name="connsiteX6" fmla="*/ 25046 w 1981805"/>
                <a:gd name="connsiteY6" fmla="*/ 0 h 6084610"/>
                <a:gd name="connsiteX0" fmla="*/ 25046 w 1981805"/>
                <a:gd name="connsiteY0" fmla="*/ 0 h 6084610"/>
                <a:gd name="connsiteX1" fmla="*/ 1916688 w 1981805"/>
                <a:gd name="connsiteY1" fmla="*/ 2847334 h 6084610"/>
                <a:gd name="connsiteX2" fmla="*/ 1981805 w 1981805"/>
                <a:gd name="connsiteY2" fmla="*/ 6084610 h 6084610"/>
                <a:gd name="connsiteX3" fmla="*/ 25046 w 1981805"/>
                <a:gd name="connsiteY3" fmla="*/ 5156947 h 6084610"/>
                <a:gd name="connsiteX4" fmla="*/ 0 w 1981805"/>
                <a:gd name="connsiteY4" fmla="*/ 3680460 h 6084610"/>
                <a:gd name="connsiteX5" fmla="*/ 25046 w 1981805"/>
                <a:gd name="connsiteY5" fmla="*/ 0 h 6084610"/>
                <a:gd name="connsiteX0" fmla="*/ 0 w 1981805"/>
                <a:gd name="connsiteY0" fmla="*/ 833126 h 3237276"/>
                <a:gd name="connsiteX1" fmla="*/ 1916688 w 1981805"/>
                <a:gd name="connsiteY1" fmla="*/ 0 h 3237276"/>
                <a:gd name="connsiteX2" fmla="*/ 1981805 w 1981805"/>
                <a:gd name="connsiteY2" fmla="*/ 3237276 h 3237276"/>
                <a:gd name="connsiteX3" fmla="*/ 25046 w 1981805"/>
                <a:gd name="connsiteY3" fmla="*/ 2309613 h 3237276"/>
                <a:gd name="connsiteX4" fmla="*/ 0 w 1981805"/>
                <a:gd name="connsiteY4" fmla="*/ 833126 h 3237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805" h="3237276">
                  <a:moveTo>
                    <a:pt x="0" y="833126"/>
                  </a:moveTo>
                  <a:lnTo>
                    <a:pt x="1916688" y="0"/>
                  </a:lnTo>
                  <a:lnTo>
                    <a:pt x="1981805" y="3237276"/>
                  </a:lnTo>
                  <a:lnTo>
                    <a:pt x="25046" y="2309613"/>
                  </a:lnTo>
                  <a:lnTo>
                    <a:pt x="0" y="833126"/>
                  </a:lnTo>
                  <a:close/>
                </a:path>
              </a:pathLst>
            </a:custGeom>
            <a:gradFill>
              <a:gsLst>
                <a:gs pos="0">
                  <a:srgbClr val="2328EE"/>
                </a:gs>
                <a:gs pos="85000">
                  <a:srgbClr val="2695EB"/>
                </a:gs>
              </a:gsLst>
              <a:lin ang="16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平行四边形 33">
              <a:extLst>
                <a:ext uri="{FF2B5EF4-FFF2-40B4-BE49-F238E27FC236}">
                  <a16:creationId xmlns:a16="http://schemas.microsoft.com/office/drawing/2014/main" xmlns="" id="{7D9BC199-626B-4AA8-8F8A-0DAF3C8DF323}"/>
                </a:ext>
              </a:extLst>
            </p:cNvPr>
            <p:cNvSpPr/>
            <p:nvPr/>
          </p:nvSpPr>
          <p:spPr>
            <a:xfrm rot="6988896">
              <a:off x="4039513" y="4823067"/>
              <a:ext cx="4676317" cy="490927"/>
            </a:xfrm>
            <a:custGeom>
              <a:avLst/>
              <a:gdLst>
                <a:gd name="connsiteX0" fmla="*/ 0 w 5638746"/>
                <a:gd name="connsiteY0" fmla="*/ 595032 h 595032"/>
                <a:gd name="connsiteX1" fmla="*/ 962429 w 5638746"/>
                <a:gd name="connsiteY1" fmla="*/ 0 h 595032"/>
                <a:gd name="connsiteX2" fmla="*/ 5638746 w 5638746"/>
                <a:gd name="connsiteY2" fmla="*/ 0 h 595032"/>
                <a:gd name="connsiteX3" fmla="*/ 4676317 w 5638746"/>
                <a:gd name="connsiteY3" fmla="*/ 595032 h 595032"/>
                <a:gd name="connsiteX4" fmla="*/ 0 w 5638746"/>
                <a:gd name="connsiteY4" fmla="*/ 595032 h 595032"/>
                <a:gd name="connsiteX0" fmla="*/ 0 w 5638746"/>
                <a:gd name="connsiteY0" fmla="*/ 595032 h 595032"/>
                <a:gd name="connsiteX1" fmla="*/ 962429 w 5638746"/>
                <a:gd name="connsiteY1" fmla="*/ 0 h 595032"/>
                <a:gd name="connsiteX2" fmla="*/ 4318307 w 5638746"/>
                <a:gd name="connsiteY2" fmla="*/ 4084 h 595032"/>
                <a:gd name="connsiteX3" fmla="*/ 5638746 w 5638746"/>
                <a:gd name="connsiteY3" fmla="*/ 0 h 595032"/>
                <a:gd name="connsiteX4" fmla="*/ 4676317 w 5638746"/>
                <a:gd name="connsiteY4" fmla="*/ 595032 h 595032"/>
                <a:gd name="connsiteX5" fmla="*/ 0 w 5638746"/>
                <a:gd name="connsiteY5" fmla="*/ 595032 h 595032"/>
                <a:gd name="connsiteX0" fmla="*/ 0 w 4676317"/>
                <a:gd name="connsiteY0" fmla="*/ 595032 h 595032"/>
                <a:gd name="connsiteX1" fmla="*/ 962429 w 4676317"/>
                <a:gd name="connsiteY1" fmla="*/ 0 h 595032"/>
                <a:gd name="connsiteX2" fmla="*/ 4318307 w 4676317"/>
                <a:gd name="connsiteY2" fmla="*/ 4084 h 595032"/>
                <a:gd name="connsiteX3" fmla="*/ 4676317 w 4676317"/>
                <a:gd name="connsiteY3" fmla="*/ 595032 h 595032"/>
                <a:gd name="connsiteX4" fmla="*/ 0 w 4676317"/>
                <a:gd name="connsiteY4" fmla="*/ 595032 h 595032"/>
                <a:gd name="connsiteX0" fmla="*/ 0 w 4676317"/>
                <a:gd name="connsiteY0" fmla="*/ 595032 h 595032"/>
                <a:gd name="connsiteX1" fmla="*/ 962429 w 4676317"/>
                <a:gd name="connsiteY1" fmla="*/ 0 h 595032"/>
                <a:gd name="connsiteX2" fmla="*/ 4391918 w 4676317"/>
                <a:gd name="connsiteY2" fmla="*/ 1465 h 595032"/>
                <a:gd name="connsiteX3" fmla="*/ 4676317 w 4676317"/>
                <a:gd name="connsiteY3" fmla="*/ 595032 h 595032"/>
                <a:gd name="connsiteX4" fmla="*/ 0 w 4676317"/>
                <a:gd name="connsiteY4" fmla="*/ 595032 h 59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6317" h="595032">
                  <a:moveTo>
                    <a:pt x="0" y="595032"/>
                  </a:moveTo>
                  <a:lnTo>
                    <a:pt x="962429" y="0"/>
                  </a:lnTo>
                  <a:lnTo>
                    <a:pt x="4391918" y="1465"/>
                  </a:lnTo>
                  <a:lnTo>
                    <a:pt x="4676317" y="595032"/>
                  </a:lnTo>
                  <a:lnTo>
                    <a:pt x="0" y="59503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328EE"/>
                </a:gs>
                <a:gs pos="77000">
                  <a:srgbClr val="2695EB"/>
                </a:gs>
              </a:gsLst>
              <a:lin ang="21594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42F96D60-C8D5-4C8F-AF57-91D0EF41446C}"/>
                </a:ext>
              </a:extLst>
            </p:cNvPr>
            <p:cNvSpPr/>
            <p:nvPr/>
          </p:nvSpPr>
          <p:spPr>
            <a:xfrm rot="13960003" flipH="1">
              <a:off x="5172466" y="2613770"/>
              <a:ext cx="3146221" cy="624273"/>
            </a:xfrm>
            <a:prstGeom prst="parallelogram">
              <a:avLst>
                <a:gd name="adj" fmla="val 104164"/>
              </a:avLst>
            </a:prstGeom>
            <a:solidFill>
              <a:srgbClr val="387D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1465ABB0-FB00-4E42-8DBA-446E0AE7D98B}"/>
              </a:ext>
            </a:extLst>
          </p:cNvPr>
          <p:cNvSpPr/>
          <p:nvPr/>
        </p:nvSpPr>
        <p:spPr>
          <a:xfrm rot="120000">
            <a:off x="7309613" y="1233745"/>
            <a:ext cx="3942853" cy="3942853"/>
          </a:xfrm>
          <a:prstGeom prst="ellipse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31800" dir="600000" algn="tl" rotWithShape="0">
              <a:srgbClr val="2928FF">
                <a:alpha val="3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84DF0D5-8915-48D0-81AA-4356F189B737}"/>
              </a:ext>
            </a:extLst>
          </p:cNvPr>
          <p:cNvGrpSpPr/>
          <p:nvPr/>
        </p:nvGrpSpPr>
        <p:grpSpPr>
          <a:xfrm>
            <a:off x="629469" y="662049"/>
            <a:ext cx="2912659" cy="391967"/>
            <a:chOff x="-28253" y="442870"/>
            <a:chExt cx="2290517" cy="39196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06B56548-FA7C-49E2-B97D-F1488F26FE49}"/>
                </a:ext>
              </a:extLst>
            </p:cNvPr>
            <p:cNvSpPr/>
            <p:nvPr/>
          </p:nvSpPr>
          <p:spPr>
            <a:xfrm flipH="1">
              <a:off x="0" y="453225"/>
              <a:ext cx="2262264" cy="368933"/>
            </a:xfrm>
            <a:custGeom>
              <a:avLst/>
              <a:gdLst>
                <a:gd name="connsiteX0" fmla="*/ 747916 w 747916"/>
                <a:gd name="connsiteY0" fmla="*/ 0 h 310758"/>
                <a:gd name="connsiteX1" fmla="*/ 77690 w 747916"/>
                <a:gd name="connsiteY1" fmla="*/ 0 h 310758"/>
                <a:gd name="connsiteX2" fmla="*/ 0 w 747916"/>
                <a:gd name="connsiteY2" fmla="*/ 310758 h 310758"/>
                <a:gd name="connsiteX3" fmla="*/ 747916 w 747916"/>
                <a:gd name="connsiteY3" fmla="*/ 310758 h 310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7916" h="310758">
                  <a:moveTo>
                    <a:pt x="747916" y="0"/>
                  </a:moveTo>
                  <a:lnTo>
                    <a:pt x="77690" y="0"/>
                  </a:lnTo>
                  <a:lnTo>
                    <a:pt x="0" y="310758"/>
                  </a:lnTo>
                  <a:lnTo>
                    <a:pt x="747916" y="310758"/>
                  </a:lnTo>
                  <a:close/>
                </a:path>
              </a:pathLst>
            </a:custGeom>
            <a:solidFill>
              <a:srgbClr val="397C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A9E681D4-AD03-4DAE-BC30-D9CF324263AE}"/>
                </a:ext>
              </a:extLst>
            </p:cNvPr>
            <p:cNvSpPr txBox="1"/>
            <p:nvPr/>
          </p:nvSpPr>
          <p:spPr>
            <a:xfrm>
              <a:off x="-28253" y="442870"/>
              <a:ext cx="2181212" cy="3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0">
                <a:lnSpc>
                  <a:spcPct val="130000"/>
                </a:lnSpc>
              </a:pPr>
              <a:r>
                <a:rPr lang="en-US" altLang="zh-CN" sz="1600" spc="1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Powerpoint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City</a:t>
              </a:r>
              <a:endPara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7ECE314-E502-4013-9B55-2238795BDA6B}"/>
              </a:ext>
            </a:extLst>
          </p:cNvPr>
          <p:cNvGrpSpPr/>
          <p:nvPr/>
        </p:nvGrpSpPr>
        <p:grpSpPr>
          <a:xfrm>
            <a:off x="911992" y="1645989"/>
            <a:ext cx="2143736" cy="691600"/>
            <a:chOff x="655325" y="1869278"/>
            <a:chExt cx="2143736" cy="69160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7DB76281-CAC5-4437-A7F3-05F7162E78B8}"/>
                </a:ext>
              </a:extLst>
            </p:cNvPr>
            <p:cNvSpPr txBox="1"/>
            <p:nvPr/>
          </p:nvSpPr>
          <p:spPr>
            <a:xfrm>
              <a:off x="938178" y="1869278"/>
              <a:ext cx="1860883" cy="691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30000"/>
                </a:lnSpc>
              </a:pPr>
              <a:r>
                <a:rPr lang="zh-CN" altLang="en-US" sz="3200" spc="100" dirty="0">
                  <a:solidFill>
                    <a:schemeClr val="bg1"/>
                  </a:solidFill>
                  <a:cs typeface="+mn-ea"/>
                  <a:sym typeface="+mn-lt"/>
                </a:rPr>
                <a:t>奥特曼</a:t>
              </a:r>
              <a:endParaRPr lang="en-US" altLang="zh-CN" sz="3200" spc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ECD77C8C-BEBE-4A79-8584-788F27A27E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44260" t="52734" r="45727" b="30244"/>
            <a:stretch/>
          </p:blipFill>
          <p:spPr>
            <a:xfrm>
              <a:off x="655325" y="2153146"/>
              <a:ext cx="336745" cy="272167"/>
            </a:xfrm>
            <a:prstGeom prst="rect">
              <a:avLst/>
            </a:prstGeom>
          </p:spPr>
        </p:pic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1EBFF492-67A9-4D6D-A8B2-C01F920D5782}"/>
              </a:ext>
            </a:extLst>
          </p:cNvPr>
          <p:cNvSpPr txBox="1"/>
          <p:nvPr/>
        </p:nvSpPr>
        <p:spPr>
          <a:xfrm>
            <a:off x="741495" y="2620241"/>
            <a:ext cx="5382414" cy="1754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hangingPunct="0">
              <a:lnSpc>
                <a:spcPct val="130000"/>
              </a:lnSpc>
              <a:buClr>
                <a:srgbClr val="2928FF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400" spc="100" dirty="0">
                <a:solidFill>
                  <a:schemeClr val="bg1"/>
                </a:solidFill>
                <a:cs typeface="+mn-ea"/>
                <a:sym typeface="+mn-lt"/>
              </a:rPr>
              <a:t>二木旗下演示城居民，奥特曼，目前就读于湖北国资  准大二，</a:t>
            </a: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bg1"/>
                </a:solidFill>
                <a:cs typeface="+mn-ea"/>
                <a:sym typeface="+mn-lt"/>
              </a:rPr>
              <a:t>业余爱好者</a:t>
            </a:r>
            <a:endParaRPr lang="en-US" altLang="zh-CN" sz="1400" spc="1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742950" lvl="1" indent="-285750" hangingPunct="0">
              <a:lnSpc>
                <a:spcPct val="130000"/>
              </a:lnSpc>
              <a:buClr>
                <a:srgbClr val="2928FF"/>
              </a:buClr>
              <a:buFont typeface="Wingdings" panose="05000000000000000000" pitchFamily="2" charset="2"/>
              <a:buChar char="l"/>
              <a:defRPr/>
            </a:pPr>
            <a:r>
              <a:rPr lang="zh-CN" altLang="en-US" sz="1400" spc="100" dirty="0">
                <a:solidFill>
                  <a:schemeClr val="bg1"/>
                </a:solidFill>
                <a:cs typeface="+mn-ea"/>
                <a:sym typeface="+mn-lt"/>
              </a:rPr>
              <a:t>这份蓝色商务风格的模板，是在二木老师的指导下，由</a:t>
            </a: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r>
              <a:rPr lang="zh-CN" altLang="en-US" sz="1400" spc="100" dirty="0">
                <a:solidFill>
                  <a:schemeClr val="bg1"/>
                </a:solidFill>
                <a:cs typeface="+mn-ea"/>
                <a:sym typeface="+mn-lt"/>
              </a:rPr>
              <a:t>组成员合力完成，愿您喜欢。也欢迎感兴趣的您来加入我们的狗子村或者演示城，这里有大批</a:t>
            </a: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spc="100" dirty="0">
                <a:solidFill>
                  <a:schemeClr val="bg1"/>
                </a:solidFill>
                <a:cs typeface="+mn-ea"/>
                <a:sym typeface="+mn-lt"/>
              </a:rPr>
              <a:t>设计爱好者等着您的到来。</a:t>
            </a:r>
            <a:endParaRPr kumimoji="1" lang="en-US" altLang="zh-CN" sz="14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iconfont-1187-867825">
            <a:extLst>
              <a:ext uri="{FF2B5EF4-FFF2-40B4-BE49-F238E27FC236}">
                <a16:creationId xmlns:a16="http://schemas.microsoft.com/office/drawing/2014/main" xmlns="" id="{97BD0F9F-2C2C-46E3-AD53-4222F0D72741}"/>
              </a:ext>
            </a:extLst>
          </p:cNvPr>
          <p:cNvSpPr>
            <a:spLocks noChangeAspect="1"/>
          </p:cNvSpPr>
          <p:nvPr/>
        </p:nvSpPr>
        <p:spPr bwMode="auto">
          <a:xfrm>
            <a:off x="3967063" y="5044617"/>
            <a:ext cx="293447" cy="239064"/>
          </a:xfrm>
          <a:custGeom>
            <a:avLst/>
            <a:gdLst>
              <a:gd name="T0" fmla="*/ 8666 w 12803"/>
              <a:gd name="T1" fmla="*/ 3155 h 10430"/>
              <a:gd name="T2" fmla="*/ 9103 w 12803"/>
              <a:gd name="T3" fmla="*/ 3183 h 10430"/>
              <a:gd name="T4" fmla="*/ 4531 w 12803"/>
              <a:gd name="T5" fmla="*/ 0 h 10430"/>
              <a:gd name="T6" fmla="*/ 0 w 12803"/>
              <a:gd name="T7" fmla="*/ 3854 h 10430"/>
              <a:gd name="T8" fmla="*/ 1813 w 12803"/>
              <a:gd name="T9" fmla="*/ 6914 h 10430"/>
              <a:gd name="T10" fmla="*/ 1360 w 12803"/>
              <a:gd name="T11" fmla="*/ 8276 h 10430"/>
              <a:gd name="T12" fmla="*/ 2945 w 12803"/>
              <a:gd name="T13" fmla="*/ 7483 h 10430"/>
              <a:gd name="T14" fmla="*/ 4531 w 12803"/>
              <a:gd name="T15" fmla="*/ 7709 h 10430"/>
              <a:gd name="T16" fmla="*/ 4954 w 12803"/>
              <a:gd name="T17" fmla="*/ 7692 h 10430"/>
              <a:gd name="T18" fmla="*/ 4814 w 12803"/>
              <a:gd name="T19" fmla="*/ 6742 h 10430"/>
              <a:gd name="T20" fmla="*/ 8666 w 12803"/>
              <a:gd name="T21" fmla="*/ 3155 h 10430"/>
              <a:gd name="T22" fmla="*/ 6230 w 12803"/>
              <a:gd name="T23" fmla="*/ 1927 h 10430"/>
              <a:gd name="T24" fmla="*/ 6797 w 12803"/>
              <a:gd name="T25" fmla="*/ 2493 h 10430"/>
              <a:gd name="T26" fmla="*/ 6230 w 12803"/>
              <a:gd name="T27" fmla="*/ 3059 h 10430"/>
              <a:gd name="T28" fmla="*/ 5551 w 12803"/>
              <a:gd name="T29" fmla="*/ 2493 h 10430"/>
              <a:gd name="T30" fmla="*/ 6230 w 12803"/>
              <a:gd name="T31" fmla="*/ 1927 h 10430"/>
              <a:gd name="T32" fmla="*/ 3059 w 12803"/>
              <a:gd name="T33" fmla="*/ 3059 h 10430"/>
              <a:gd name="T34" fmla="*/ 2376 w 12803"/>
              <a:gd name="T35" fmla="*/ 2493 h 10430"/>
              <a:gd name="T36" fmla="*/ 3059 w 12803"/>
              <a:gd name="T37" fmla="*/ 1927 h 10430"/>
              <a:gd name="T38" fmla="*/ 3625 w 12803"/>
              <a:gd name="T39" fmla="*/ 2493 h 10430"/>
              <a:gd name="T40" fmla="*/ 3059 w 12803"/>
              <a:gd name="T41" fmla="*/ 3059 h 10430"/>
              <a:gd name="T42" fmla="*/ 3059 w 12803"/>
              <a:gd name="T43" fmla="*/ 3059 h 10430"/>
              <a:gd name="T44" fmla="*/ 12803 w 12803"/>
              <a:gd name="T45" fmla="*/ 6687 h 10430"/>
              <a:gd name="T46" fmla="*/ 8953 w 12803"/>
              <a:gd name="T47" fmla="*/ 3399 h 10430"/>
              <a:gd name="T48" fmla="*/ 5099 w 12803"/>
              <a:gd name="T49" fmla="*/ 6687 h 10430"/>
              <a:gd name="T50" fmla="*/ 8953 w 12803"/>
              <a:gd name="T51" fmla="*/ 9975 h 10430"/>
              <a:gd name="T52" fmla="*/ 10313 w 12803"/>
              <a:gd name="T53" fmla="*/ 9749 h 10430"/>
              <a:gd name="T54" fmla="*/ 11555 w 12803"/>
              <a:gd name="T55" fmla="*/ 10430 h 10430"/>
              <a:gd name="T56" fmla="*/ 11214 w 12803"/>
              <a:gd name="T57" fmla="*/ 9297 h 10430"/>
              <a:gd name="T58" fmla="*/ 12803 w 12803"/>
              <a:gd name="T59" fmla="*/ 6687 h 10430"/>
              <a:gd name="T60" fmla="*/ 7703 w 12803"/>
              <a:gd name="T61" fmla="*/ 6120 h 10430"/>
              <a:gd name="T62" fmla="*/ 7250 w 12803"/>
              <a:gd name="T63" fmla="*/ 5667 h 10430"/>
              <a:gd name="T64" fmla="*/ 7703 w 12803"/>
              <a:gd name="T65" fmla="*/ 5214 h 10430"/>
              <a:gd name="T66" fmla="*/ 8270 w 12803"/>
              <a:gd name="T67" fmla="*/ 5667 h 10430"/>
              <a:gd name="T68" fmla="*/ 7703 w 12803"/>
              <a:gd name="T69" fmla="*/ 6120 h 10430"/>
              <a:gd name="T70" fmla="*/ 10196 w 12803"/>
              <a:gd name="T71" fmla="*/ 6120 h 10430"/>
              <a:gd name="T72" fmla="*/ 9745 w 12803"/>
              <a:gd name="T73" fmla="*/ 5667 h 10430"/>
              <a:gd name="T74" fmla="*/ 10196 w 12803"/>
              <a:gd name="T75" fmla="*/ 5214 h 10430"/>
              <a:gd name="T76" fmla="*/ 10763 w 12803"/>
              <a:gd name="T77" fmla="*/ 5667 h 10430"/>
              <a:gd name="T78" fmla="*/ 10196 w 12803"/>
              <a:gd name="T79" fmla="*/ 6120 h 10430"/>
              <a:gd name="T80" fmla="*/ 10196 w 12803"/>
              <a:gd name="T81" fmla="*/ 6120 h 10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3" h="10430">
                <a:moveTo>
                  <a:pt x="8666" y="3155"/>
                </a:moveTo>
                <a:cubicBezTo>
                  <a:pt x="8813" y="3155"/>
                  <a:pt x="8958" y="3167"/>
                  <a:pt x="9103" y="3183"/>
                </a:cubicBezTo>
                <a:cubicBezTo>
                  <a:pt x="8711" y="1357"/>
                  <a:pt x="6760" y="0"/>
                  <a:pt x="4531" y="0"/>
                </a:cubicBezTo>
                <a:cubicBezTo>
                  <a:pt x="2040" y="0"/>
                  <a:pt x="0" y="1697"/>
                  <a:pt x="0" y="3854"/>
                </a:cubicBezTo>
                <a:cubicBezTo>
                  <a:pt x="0" y="5098"/>
                  <a:pt x="679" y="6120"/>
                  <a:pt x="1813" y="6914"/>
                </a:cubicBezTo>
                <a:lnTo>
                  <a:pt x="1360" y="8276"/>
                </a:lnTo>
                <a:lnTo>
                  <a:pt x="2945" y="7483"/>
                </a:lnTo>
                <a:cubicBezTo>
                  <a:pt x="3511" y="7594"/>
                  <a:pt x="3966" y="7709"/>
                  <a:pt x="4531" y="7709"/>
                </a:cubicBezTo>
                <a:cubicBezTo>
                  <a:pt x="4674" y="7709"/>
                  <a:pt x="4815" y="7703"/>
                  <a:pt x="4954" y="7692"/>
                </a:cubicBezTo>
                <a:cubicBezTo>
                  <a:pt x="4866" y="7389"/>
                  <a:pt x="4814" y="7072"/>
                  <a:pt x="4814" y="6742"/>
                </a:cubicBezTo>
                <a:cubicBezTo>
                  <a:pt x="4815" y="4762"/>
                  <a:pt x="6514" y="3155"/>
                  <a:pt x="8666" y="3155"/>
                </a:cubicBezTo>
                <a:close/>
                <a:moveTo>
                  <a:pt x="6230" y="1927"/>
                </a:moveTo>
                <a:cubicBezTo>
                  <a:pt x="6573" y="1927"/>
                  <a:pt x="6797" y="2152"/>
                  <a:pt x="6797" y="2493"/>
                </a:cubicBezTo>
                <a:cubicBezTo>
                  <a:pt x="6797" y="2832"/>
                  <a:pt x="6573" y="3059"/>
                  <a:pt x="6230" y="3059"/>
                </a:cubicBezTo>
                <a:cubicBezTo>
                  <a:pt x="5892" y="3059"/>
                  <a:pt x="5551" y="2832"/>
                  <a:pt x="5551" y="2493"/>
                </a:cubicBezTo>
                <a:cubicBezTo>
                  <a:pt x="5551" y="2151"/>
                  <a:pt x="5891" y="1927"/>
                  <a:pt x="6230" y="1927"/>
                </a:cubicBezTo>
                <a:close/>
                <a:moveTo>
                  <a:pt x="3059" y="3059"/>
                </a:moveTo>
                <a:cubicBezTo>
                  <a:pt x="2719" y="3059"/>
                  <a:pt x="2376" y="2832"/>
                  <a:pt x="2376" y="2493"/>
                </a:cubicBezTo>
                <a:cubicBezTo>
                  <a:pt x="2376" y="2152"/>
                  <a:pt x="2719" y="1927"/>
                  <a:pt x="3059" y="1927"/>
                </a:cubicBezTo>
                <a:cubicBezTo>
                  <a:pt x="3399" y="1927"/>
                  <a:pt x="3625" y="2151"/>
                  <a:pt x="3625" y="2493"/>
                </a:cubicBezTo>
                <a:cubicBezTo>
                  <a:pt x="3625" y="2832"/>
                  <a:pt x="3399" y="3059"/>
                  <a:pt x="3059" y="3059"/>
                </a:cubicBezTo>
                <a:close/>
                <a:moveTo>
                  <a:pt x="3059" y="3059"/>
                </a:moveTo>
                <a:close/>
                <a:moveTo>
                  <a:pt x="12803" y="6687"/>
                </a:moveTo>
                <a:cubicBezTo>
                  <a:pt x="12803" y="4876"/>
                  <a:pt x="10989" y="3399"/>
                  <a:pt x="8953" y="3399"/>
                </a:cubicBezTo>
                <a:cubicBezTo>
                  <a:pt x="6797" y="3399"/>
                  <a:pt x="5099" y="4877"/>
                  <a:pt x="5099" y="6687"/>
                </a:cubicBezTo>
                <a:cubicBezTo>
                  <a:pt x="5099" y="8504"/>
                  <a:pt x="6797" y="9975"/>
                  <a:pt x="8953" y="9975"/>
                </a:cubicBezTo>
                <a:cubicBezTo>
                  <a:pt x="9404" y="9975"/>
                  <a:pt x="9860" y="9862"/>
                  <a:pt x="10313" y="9749"/>
                </a:cubicBezTo>
                <a:lnTo>
                  <a:pt x="11555" y="10430"/>
                </a:lnTo>
                <a:lnTo>
                  <a:pt x="11214" y="9297"/>
                </a:lnTo>
                <a:cubicBezTo>
                  <a:pt x="12124" y="8614"/>
                  <a:pt x="12803" y="7709"/>
                  <a:pt x="12803" y="6687"/>
                </a:cubicBezTo>
                <a:close/>
                <a:moveTo>
                  <a:pt x="7703" y="6120"/>
                </a:moveTo>
                <a:cubicBezTo>
                  <a:pt x="7478" y="6120"/>
                  <a:pt x="7250" y="5896"/>
                  <a:pt x="7250" y="5667"/>
                </a:cubicBezTo>
                <a:cubicBezTo>
                  <a:pt x="7250" y="5441"/>
                  <a:pt x="7478" y="5214"/>
                  <a:pt x="7703" y="5214"/>
                </a:cubicBezTo>
                <a:cubicBezTo>
                  <a:pt x="8047" y="5214"/>
                  <a:pt x="8270" y="5441"/>
                  <a:pt x="8270" y="5667"/>
                </a:cubicBezTo>
                <a:cubicBezTo>
                  <a:pt x="8270" y="5896"/>
                  <a:pt x="8047" y="6120"/>
                  <a:pt x="7703" y="6120"/>
                </a:cubicBezTo>
                <a:close/>
                <a:moveTo>
                  <a:pt x="10196" y="6120"/>
                </a:moveTo>
                <a:cubicBezTo>
                  <a:pt x="9972" y="6120"/>
                  <a:pt x="9745" y="5896"/>
                  <a:pt x="9745" y="5667"/>
                </a:cubicBezTo>
                <a:cubicBezTo>
                  <a:pt x="9745" y="5441"/>
                  <a:pt x="9972" y="5214"/>
                  <a:pt x="10196" y="5214"/>
                </a:cubicBezTo>
                <a:cubicBezTo>
                  <a:pt x="10537" y="5214"/>
                  <a:pt x="10763" y="5441"/>
                  <a:pt x="10763" y="5667"/>
                </a:cubicBezTo>
                <a:cubicBezTo>
                  <a:pt x="10763" y="5896"/>
                  <a:pt x="10537" y="6120"/>
                  <a:pt x="10196" y="6120"/>
                </a:cubicBezTo>
                <a:close/>
                <a:moveTo>
                  <a:pt x="10196" y="6120"/>
                </a:moveTo>
                <a:close/>
              </a:path>
            </a:pathLst>
          </a:custGeom>
          <a:solidFill>
            <a:srgbClr val="2928F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iconfont-1186-466518">
            <a:extLst>
              <a:ext uri="{FF2B5EF4-FFF2-40B4-BE49-F238E27FC236}">
                <a16:creationId xmlns:a16="http://schemas.microsoft.com/office/drawing/2014/main" xmlns="" id="{B4F95963-5261-41E8-9B19-11FE510F0359}"/>
              </a:ext>
            </a:extLst>
          </p:cNvPr>
          <p:cNvSpPr>
            <a:spLocks noChangeAspect="1"/>
          </p:cNvSpPr>
          <p:nvPr/>
        </p:nvSpPr>
        <p:spPr bwMode="auto">
          <a:xfrm>
            <a:off x="1053801" y="4990233"/>
            <a:ext cx="255496" cy="293448"/>
          </a:xfrm>
          <a:custGeom>
            <a:avLst/>
            <a:gdLst>
              <a:gd name="T0" fmla="*/ 9960 w 10419"/>
              <a:gd name="T1" fmla="*/ 6893 h 11968"/>
              <a:gd name="T2" fmla="*/ 9378 w 10419"/>
              <a:gd name="T3" fmla="*/ 5885 h 11968"/>
              <a:gd name="T4" fmla="*/ 9678 w 10419"/>
              <a:gd name="T5" fmla="*/ 5145 h 11968"/>
              <a:gd name="T6" fmla="*/ 9155 w 10419"/>
              <a:gd name="T7" fmla="*/ 4322 h 11968"/>
              <a:gd name="T8" fmla="*/ 9197 w 10419"/>
              <a:gd name="T9" fmla="*/ 3793 h 11968"/>
              <a:gd name="T10" fmla="*/ 5299 w 10419"/>
              <a:gd name="T11" fmla="*/ 0 h 11968"/>
              <a:gd name="T12" fmla="*/ 1403 w 10419"/>
              <a:gd name="T13" fmla="*/ 3793 h 11968"/>
              <a:gd name="T14" fmla="*/ 1455 w 10419"/>
              <a:gd name="T15" fmla="*/ 4383 h 11968"/>
              <a:gd name="T16" fmla="*/ 1125 w 10419"/>
              <a:gd name="T17" fmla="*/ 5146 h 11968"/>
              <a:gd name="T18" fmla="*/ 1248 w 10419"/>
              <a:gd name="T19" fmla="*/ 5668 h 11968"/>
              <a:gd name="T20" fmla="*/ 553 w 10419"/>
              <a:gd name="T21" fmla="*/ 6663 h 11968"/>
              <a:gd name="T22" fmla="*/ 422 w 10419"/>
              <a:gd name="T23" fmla="*/ 9013 h 11968"/>
              <a:gd name="T24" fmla="*/ 1500 w 10419"/>
              <a:gd name="T25" fmla="*/ 8285 h 11968"/>
              <a:gd name="T26" fmla="*/ 2336 w 10419"/>
              <a:gd name="T27" fmla="*/ 9942 h 11968"/>
              <a:gd name="T28" fmla="*/ 1131 w 10419"/>
              <a:gd name="T29" fmla="*/ 11046 h 11968"/>
              <a:gd name="T30" fmla="*/ 3296 w 10419"/>
              <a:gd name="T31" fmla="*/ 11850 h 11968"/>
              <a:gd name="T32" fmla="*/ 5037 w 10419"/>
              <a:gd name="T33" fmla="*/ 11057 h 11968"/>
              <a:gd name="T34" fmla="*/ 5242 w 10419"/>
              <a:gd name="T35" fmla="*/ 11065 h 11968"/>
              <a:gd name="T36" fmla="*/ 5595 w 10419"/>
              <a:gd name="T37" fmla="*/ 11051 h 11968"/>
              <a:gd name="T38" fmla="*/ 7255 w 10419"/>
              <a:gd name="T39" fmla="*/ 11817 h 11968"/>
              <a:gd name="T40" fmla="*/ 9337 w 10419"/>
              <a:gd name="T41" fmla="*/ 11046 h 11968"/>
              <a:gd name="T42" fmla="*/ 8161 w 10419"/>
              <a:gd name="T43" fmla="*/ 9927 h 11968"/>
              <a:gd name="T44" fmla="*/ 8972 w 10419"/>
              <a:gd name="T45" fmla="*/ 8365 h 11968"/>
              <a:gd name="T46" fmla="*/ 9989 w 10419"/>
              <a:gd name="T47" fmla="*/ 9195 h 11968"/>
              <a:gd name="T48" fmla="*/ 9960 w 10419"/>
              <a:gd name="T49" fmla="*/ 6893 h 1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419" h="11968">
                <a:moveTo>
                  <a:pt x="9960" y="6893"/>
                </a:moveTo>
                <a:cubicBezTo>
                  <a:pt x="9800" y="6510"/>
                  <a:pt x="9595" y="6166"/>
                  <a:pt x="9378" y="5885"/>
                </a:cubicBezTo>
                <a:cubicBezTo>
                  <a:pt x="9555" y="5752"/>
                  <a:pt x="9678" y="5472"/>
                  <a:pt x="9678" y="5145"/>
                </a:cubicBezTo>
                <a:cubicBezTo>
                  <a:pt x="9678" y="4693"/>
                  <a:pt x="9444" y="4325"/>
                  <a:pt x="9155" y="4322"/>
                </a:cubicBezTo>
                <a:cubicBezTo>
                  <a:pt x="9180" y="4148"/>
                  <a:pt x="9197" y="3972"/>
                  <a:pt x="9197" y="3793"/>
                </a:cubicBezTo>
                <a:cubicBezTo>
                  <a:pt x="9197" y="1697"/>
                  <a:pt x="7452" y="0"/>
                  <a:pt x="5299" y="0"/>
                </a:cubicBezTo>
                <a:cubicBezTo>
                  <a:pt x="3147" y="0"/>
                  <a:pt x="1403" y="1697"/>
                  <a:pt x="1403" y="3793"/>
                </a:cubicBezTo>
                <a:cubicBezTo>
                  <a:pt x="1403" y="3994"/>
                  <a:pt x="1424" y="4190"/>
                  <a:pt x="1455" y="4383"/>
                </a:cubicBezTo>
                <a:cubicBezTo>
                  <a:pt x="1262" y="4505"/>
                  <a:pt x="1125" y="4800"/>
                  <a:pt x="1125" y="5146"/>
                </a:cubicBezTo>
                <a:cubicBezTo>
                  <a:pt x="1125" y="5345"/>
                  <a:pt x="1172" y="5526"/>
                  <a:pt x="1248" y="5668"/>
                </a:cubicBezTo>
                <a:cubicBezTo>
                  <a:pt x="997" y="5933"/>
                  <a:pt x="753" y="6272"/>
                  <a:pt x="553" y="6663"/>
                </a:cubicBezTo>
                <a:cubicBezTo>
                  <a:pt x="0" y="7743"/>
                  <a:pt x="82" y="8835"/>
                  <a:pt x="422" y="9013"/>
                </a:cubicBezTo>
                <a:cubicBezTo>
                  <a:pt x="597" y="9104"/>
                  <a:pt x="1053" y="8817"/>
                  <a:pt x="1500" y="8285"/>
                </a:cubicBezTo>
                <a:cubicBezTo>
                  <a:pt x="1572" y="8911"/>
                  <a:pt x="1874" y="9483"/>
                  <a:pt x="2336" y="9942"/>
                </a:cubicBezTo>
                <a:cubicBezTo>
                  <a:pt x="1571" y="10164"/>
                  <a:pt x="1063" y="10601"/>
                  <a:pt x="1131" y="11046"/>
                </a:cubicBezTo>
                <a:cubicBezTo>
                  <a:pt x="1216" y="11608"/>
                  <a:pt x="2184" y="11968"/>
                  <a:pt x="3296" y="11850"/>
                </a:cubicBezTo>
                <a:cubicBezTo>
                  <a:pt x="4111" y="11763"/>
                  <a:pt x="4775" y="11443"/>
                  <a:pt x="5037" y="11057"/>
                </a:cubicBezTo>
                <a:cubicBezTo>
                  <a:pt x="5105" y="11060"/>
                  <a:pt x="5173" y="11065"/>
                  <a:pt x="5242" y="11065"/>
                </a:cubicBezTo>
                <a:cubicBezTo>
                  <a:pt x="5361" y="11065"/>
                  <a:pt x="5478" y="11060"/>
                  <a:pt x="5595" y="11051"/>
                </a:cubicBezTo>
                <a:cubicBezTo>
                  <a:pt x="5877" y="11417"/>
                  <a:pt x="6501" y="11722"/>
                  <a:pt x="7255" y="11817"/>
                </a:cubicBezTo>
                <a:cubicBezTo>
                  <a:pt x="8332" y="11951"/>
                  <a:pt x="9265" y="11606"/>
                  <a:pt x="9337" y="11046"/>
                </a:cubicBezTo>
                <a:cubicBezTo>
                  <a:pt x="9394" y="10604"/>
                  <a:pt x="8900" y="10161"/>
                  <a:pt x="8161" y="9927"/>
                </a:cubicBezTo>
                <a:cubicBezTo>
                  <a:pt x="8596" y="9490"/>
                  <a:pt x="8884" y="8953"/>
                  <a:pt x="8972" y="8365"/>
                </a:cubicBezTo>
                <a:cubicBezTo>
                  <a:pt x="9370" y="8899"/>
                  <a:pt x="9776" y="9241"/>
                  <a:pt x="9989" y="9195"/>
                </a:cubicBezTo>
                <a:cubicBezTo>
                  <a:pt x="10240" y="9140"/>
                  <a:pt x="10419" y="7992"/>
                  <a:pt x="9960" y="6893"/>
                </a:cubicBezTo>
                <a:close/>
              </a:path>
            </a:pathLst>
          </a:custGeom>
          <a:solidFill>
            <a:srgbClr val="2928F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iconfont-11837-5649439">
            <a:extLst>
              <a:ext uri="{FF2B5EF4-FFF2-40B4-BE49-F238E27FC236}">
                <a16:creationId xmlns:a16="http://schemas.microsoft.com/office/drawing/2014/main" xmlns="" id="{323485F1-E654-4075-95CC-112366F73A3C}"/>
              </a:ext>
            </a:extLst>
          </p:cNvPr>
          <p:cNvSpPr>
            <a:spLocks noChangeAspect="1"/>
          </p:cNvSpPr>
          <p:nvPr/>
        </p:nvSpPr>
        <p:spPr bwMode="auto">
          <a:xfrm>
            <a:off x="1053801" y="5648910"/>
            <a:ext cx="293447" cy="262780"/>
          </a:xfrm>
          <a:custGeom>
            <a:avLst/>
            <a:gdLst>
              <a:gd name="connsiteX0" fmla="*/ 86995 w 174689"/>
              <a:gd name="connsiteY0" fmla="*/ 92077 h 156433"/>
              <a:gd name="connsiteX1" fmla="*/ 105900 w 174689"/>
              <a:gd name="connsiteY1" fmla="*/ 111300 h 156433"/>
              <a:gd name="connsiteX2" fmla="*/ 86995 w 174689"/>
              <a:gd name="connsiteY2" fmla="*/ 130535 h 156433"/>
              <a:gd name="connsiteX3" fmla="*/ 68077 w 174689"/>
              <a:gd name="connsiteY3" fmla="*/ 111300 h 156433"/>
              <a:gd name="connsiteX4" fmla="*/ 86995 w 174689"/>
              <a:gd name="connsiteY4" fmla="*/ 92077 h 156433"/>
              <a:gd name="connsiteX5" fmla="*/ 87247 w 174689"/>
              <a:gd name="connsiteY5" fmla="*/ 85677 h 156433"/>
              <a:gd name="connsiteX6" fmla="*/ 62050 w 174689"/>
              <a:gd name="connsiteY6" fmla="*/ 111320 h 156433"/>
              <a:gd name="connsiteX7" fmla="*/ 87247 w 174689"/>
              <a:gd name="connsiteY7" fmla="*/ 136950 h 156433"/>
              <a:gd name="connsiteX8" fmla="*/ 112443 w 174689"/>
              <a:gd name="connsiteY8" fmla="*/ 111320 h 156433"/>
              <a:gd name="connsiteX9" fmla="*/ 87247 w 174689"/>
              <a:gd name="connsiteY9" fmla="*/ 85677 h 156433"/>
              <a:gd name="connsiteX10" fmla="*/ 91194 w 174689"/>
              <a:gd name="connsiteY10" fmla="*/ 34990 h 156433"/>
              <a:gd name="connsiteX11" fmla="*/ 96179 w 174689"/>
              <a:gd name="connsiteY11" fmla="*/ 39537 h 156433"/>
              <a:gd name="connsiteX12" fmla="*/ 97230 w 174689"/>
              <a:gd name="connsiteY12" fmla="*/ 42531 h 156433"/>
              <a:gd name="connsiteX13" fmla="*/ 98024 w 174689"/>
              <a:gd name="connsiteY13" fmla="*/ 44915 h 156433"/>
              <a:gd name="connsiteX14" fmla="*/ 114166 w 174689"/>
              <a:gd name="connsiteY14" fmla="*/ 59765 h 156433"/>
              <a:gd name="connsiteX15" fmla="*/ 115156 w 174689"/>
              <a:gd name="connsiteY15" fmla="*/ 59728 h 156433"/>
              <a:gd name="connsiteX16" fmla="*/ 126801 w 174689"/>
              <a:gd name="connsiteY16" fmla="*/ 57981 h 156433"/>
              <a:gd name="connsiteX17" fmla="*/ 132862 w 174689"/>
              <a:gd name="connsiteY17" fmla="*/ 67905 h 156433"/>
              <a:gd name="connsiteX18" fmla="*/ 174689 w 174689"/>
              <a:gd name="connsiteY18" fmla="*/ 112297 h 156433"/>
              <a:gd name="connsiteX19" fmla="*/ 145350 w 174689"/>
              <a:gd name="connsiteY19" fmla="*/ 154196 h 156433"/>
              <a:gd name="connsiteX20" fmla="*/ 132886 w 174689"/>
              <a:gd name="connsiteY20" fmla="*/ 156201 h 156433"/>
              <a:gd name="connsiteX21" fmla="*/ 37868 w 174689"/>
              <a:gd name="connsiteY21" fmla="*/ 156433 h 156433"/>
              <a:gd name="connsiteX22" fmla="*/ 20138 w 174689"/>
              <a:gd name="connsiteY22" fmla="*/ 152265 h 156433"/>
              <a:gd name="connsiteX23" fmla="*/ 269 w 174689"/>
              <a:gd name="connsiteY23" fmla="*/ 114278 h 156433"/>
              <a:gd name="connsiteX24" fmla="*/ 1869 w 174689"/>
              <a:gd name="connsiteY24" fmla="*/ 101774 h 156433"/>
              <a:gd name="connsiteX25" fmla="*/ 14101 w 174689"/>
              <a:gd name="connsiteY25" fmla="*/ 109633 h 156433"/>
              <a:gd name="connsiteX26" fmla="*/ 18280 w 174689"/>
              <a:gd name="connsiteY26" fmla="*/ 108716 h 156433"/>
              <a:gd name="connsiteX27" fmla="*/ 53594 w 174689"/>
              <a:gd name="connsiteY27" fmla="*/ 85127 h 156433"/>
              <a:gd name="connsiteX28" fmla="*/ 53851 w 174689"/>
              <a:gd name="connsiteY28" fmla="*/ 63566 h 156433"/>
              <a:gd name="connsiteX29" fmla="*/ 52189 w 174689"/>
              <a:gd name="connsiteY29" fmla="*/ 60706 h 156433"/>
              <a:gd name="connsiteX30" fmla="*/ 49904 w 174689"/>
              <a:gd name="connsiteY30" fmla="*/ 53177 h 156433"/>
              <a:gd name="connsiteX31" fmla="*/ 59252 w 174689"/>
              <a:gd name="connsiteY31" fmla="*/ 45342 h 156433"/>
              <a:gd name="connsiteX32" fmla="*/ 91194 w 174689"/>
              <a:gd name="connsiteY32" fmla="*/ 34990 h 156433"/>
              <a:gd name="connsiteX33" fmla="*/ 101905 w 174689"/>
              <a:gd name="connsiteY33" fmla="*/ 8 h 156433"/>
              <a:gd name="connsiteX34" fmla="*/ 137616 w 174689"/>
              <a:gd name="connsiteY34" fmla="*/ 7024 h 156433"/>
              <a:gd name="connsiteX35" fmla="*/ 157058 w 174689"/>
              <a:gd name="connsiteY35" fmla="*/ 30097 h 156433"/>
              <a:gd name="connsiteX36" fmla="*/ 154003 w 174689"/>
              <a:gd name="connsiteY36" fmla="*/ 44559 h 156433"/>
              <a:gd name="connsiteX37" fmla="*/ 114215 w 174689"/>
              <a:gd name="connsiteY37" fmla="*/ 53585 h 156433"/>
              <a:gd name="connsiteX38" fmla="*/ 103266 w 174689"/>
              <a:gd name="connsiteY38" fmla="*/ 42849 h 156433"/>
              <a:gd name="connsiteX39" fmla="*/ 91022 w 174689"/>
              <a:gd name="connsiteY39" fmla="*/ 28008 h 156433"/>
              <a:gd name="connsiteX40" fmla="*/ 67401 w 174689"/>
              <a:gd name="connsiteY40" fmla="*/ 34299 h 156433"/>
              <a:gd name="connsiteX41" fmla="*/ 44794 w 174689"/>
              <a:gd name="connsiteY41" fmla="*/ 49274 h 156433"/>
              <a:gd name="connsiteX42" fmla="*/ 48142 w 174689"/>
              <a:gd name="connsiteY42" fmla="*/ 66484 h 156433"/>
              <a:gd name="connsiteX43" fmla="*/ 48814 w 174689"/>
              <a:gd name="connsiteY43" fmla="*/ 80835 h 156433"/>
              <a:gd name="connsiteX44" fmla="*/ 15356 w 174689"/>
              <a:gd name="connsiteY44" fmla="*/ 103090 h 156433"/>
              <a:gd name="connsiteX45" fmla="*/ 5923 w 174689"/>
              <a:gd name="connsiteY45" fmla="*/ 97557 h 156433"/>
              <a:gd name="connsiteX46" fmla="*/ 1695 w 174689"/>
              <a:gd name="connsiteY46" fmla="*/ 66447 h 156433"/>
              <a:gd name="connsiteX47" fmla="*/ 56965 w 174689"/>
              <a:gd name="connsiteY47" fmla="*/ 9711 h 156433"/>
              <a:gd name="connsiteX48" fmla="*/ 101905 w 174689"/>
              <a:gd name="connsiteY48" fmla="*/ 8 h 15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4689" h="156433">
                <a:moveTo>
                  <a:pt x="86995" y="92077"/>
                </a:moveTo>
                <a:cubicBezTo>
                  <a:pt x="97419" y="92077"/>
                  <a:pt x="105900" y="100698"/>
                  <a:pt x="105900" y="111300"/>
                </a:cubicBezTo>
                <a:cubicBezTo>
                  <a:pt x="105900" y="121902"/>
                  <a:pt x="97419" y="130535"/>
                  <a:pt x="86995" y="130535"/>
                </a:cubicBezTo>
                <a:cubicBezTo>
                  <a:pt x="76558" y="130535"/>
                  <a:pt x="68077" y="121890"/>
                  <a:pt x="68077" y="111300"/>
                </a:cubicBezTo>
                <a:cubicBezTo>
                  <a:pt x="68077" y="100698"/>
                  <a:pt x="76571" y="92077"/>
                  <a:pt x="86995" y="92077"/>
                </a:cubicBezTo>
                <a:close/>
                <a:moveTo>
                  <a:pt x="87247" y="85677"/>
                </a:moveTo>
                <a:cubicBezTo>
                  <a:pt x="73353" y="85677"/>
                  <a:pt x="62050" y="97190"/>
                  <a:pt x="62050" y="111320"/>
                </a:cubicBezTo>
                <a:cubicBezTo>
                  <a:pt x="62050" y="125449"/>
                  <a:pt x="73353" y="136950"/>
                  <a:pt x="87247" y="136950"/>
                </a:cubicBezTo>
                <a:cubicBezTo>
                  <a:pt x="101140" y="136950"/>
                  <a:pt x="112443" y="125461"/>
                  <a:pt x="112443" y="111320"/>
                </a:cubicBezTo>
                <a:cubicBezTo>
                  <a:pt x="112443" y="97190"/>
                  <a:pt x="101140" y="85677"/>
                  <a:pt x="87247" y="85677"/>
                </a:cubicBezTo>
                <a:close/>
                <a:moveTo>
                  <a:pt x="91194" y="34990"/>
                </a:moveTo>
                <a:cubicBezTo>
                  <a:pt x="94346" y="34990"/>
                  <a:pt x="94517" y="37080"/>
                  <a:pt x="96179" y="39537"/>
                </a:cubicBezTo>
                <a:cubicBezTo>
                  <a:pt x="96546" y="40515"/>
                  <a:pt x="96912" y="41517"/>
                  <a:pt x="97230" y="42531"/>
                </a:cubicBezTo>
                <a:cubicBezTo>
                  <a:pt x="97487" y="43338"/>
                  <a:pt x="97743" y="44132"/>
                  <a:pt x="98024" y="44915"/>
                </a:cubicBezTo>
                <a:cubicBezTo>
                  <a:pt x="101140" y="53947"/>
                  <a:pt x="107470" y="59765"/>
                  <a:pt x="114166" y="59765"/>
                </a:cubicBezTo>
                <a:cubicBezTo>
                  <a:pt x="114496" y="59765"/>
                  <a:pt x="114838" y="59753"/>
                  <a:pt x="115156" y="59728"/>
                </a:cubicBezTo>
                <a:cubicBezTo>
                  <a:pt x="117954" y="59472"/>
                  <a:pt x="126801" y="57981"/>
                  <a:pt x="126801" y="57981"/>
                </a:cubicBezTo>
                <a:cubicBezTo>
                  <a:pt x="126801" y="57981"/>
                  <a:pt x="130027" y="67905"/>
                  <a:pt x="132862" y="67905"/>
                </a:cubicBezTo>
                <a:cubicBezTo>
                  <a:pt x="156128" y="69103"/>
                  <a:pt x="174701" y="88561"/>
                  <a:pt x="174689" y="112297"/>
                </a:cubicBezTo>
                <a:cubicBezTo>
                  <a:pt x="174689" y="131083"/>
                  <a:pt x="162885" y="147914"/>
                  <a:pt x="145350" y="154196"/>
                </a:cubicBezTo>
                <a:cubicBezTo>
                  <a:pt x="141611" y="155541"/>
                  <a:pt x="137542" y="156201"/>
                  <a:pt x="132886" y="156201"/>
                </a:cubicBezTo>
                <a:lnTo>
                  <a:pt x="37868" y="156433"/>
                </a:lnTo>
                <a:cubicBezTo>
                  <a:pt x="31257" y="156433"/>
                  <a:pt x="25282" y="155027"/>
                  <a:pt x="20138" y="152265"/>
                </a:cubicBezTo>
                <a:cubicBezTo>
                  <a:pt x="6330" y="144870"/>
                  <a:pt x="-1430" y="129983"/>
                  <a:pt x="269" y="114278"/>
                </a:cubicBezTo>
                <a:cubicBezTo>
                  <a:pt x="318" y="109841"/>
                  <a:pt x="868" y="105661"/>
                  <a:pt x="1869" y="101774"/>
                </a:cubicBezTo>
                <a:cubicBezTo>
                  <a:pt x="3580" y="104182"/>
                  <a:pt x="8065" y="109633"/>
                  <a:pt x="14101" y="109633"/>
                </a:cubicBezTo>
                <a:cubicBezTo>
                  <a:pt x="15555" y="109633"/>
                  <a:pt x="16985" y="109303"/>
                  <a:pt x="18280" y="108716"/>
                </a:cubicBezTo>
                <a:cubicBezTo>
                  <a:pt x="24463" y="105856"/>
                  <a:pt x="48902" y="90077"/>
                  <a:pt x="53594" y="85127"/>
                </a:cubicBezTo>
                <a:cubicBezTo>
                  <a:pt x="61317" y="77011"/>
                  <a:pt x="55684" y="66903"/>
                  <a:pt x="53851" y="63566"/>
                </a:cubicBezTo>
                <a:cubicBezTo>
                  <a:pt x="53313" y="62613"/>
                  <a:pt x="52763" y="61647"/>
                  <a:pt x="52189" y="60706"/>
                </a:cubicBezTo>
                <a:cubicBezTo>
                  <a:pt x="48878" y="55243"/>
                  <a:pt x="49354" y="53837"/>
                  <a:pt x="49904" y="53177"/>
                </a:cubicBezTo>
                <a:cubicBezTo>
                  <a:pt x="51823" y="50830"/>
                  <a:pt x="54340" y="48264"/>
                  <a:pt x="59252" y="45342"/>
                </a:cubicBezTo>
                <a:cubicBezTo>
                  <a:pt x="67146" y="41077"/>
                  <a:pt x="80538" y="34990"/>
                  <a:pt x="91194" y="34990"/>
                </a:cubicBezTo>
                <a:close/>
                <a:moveTo>
                  <a:pt x="101905" y="8"/>
                </a:moveTo>
                <a:cubicBezTo>
                  <a:pt x="115840" y="-155"/>
                  <a:pt x="128237" y="2468"/>
                  <a:pt x="137616" y="7024"/>
                </a:cubicBezTo>
                <a:cubicBezTo>
                  <a:pt x="150654" y="13339"/>
                  <a:pt x="155860" y="25456"/>
                  <a:pt x="157058" y="30097"/>
                </a:cubicBezTo>
                <a:cubicBezTo>
                  <a:pt x="158255" y="34751"/>
                  <a:pt x="159318" y="41982"/>
                  <a:pt x="154003" y="44559"/>
                </a:cubicBezTo>
                <a:cubicBezTo>
                  <a:pt x="147673" y="47637"/>
                  <a:pt x="123086" y="52816"/>
                  <a:pt x="114215" y="53585"/>
                </a:cubicBezTo>
                <a:cubicBezTo>
                  <a:pt x="110219" y="53952"/>
                  <a:pt x="105637" y="49750"/>
                  <a:pt x="103266" y="42849"/>
                </a:cubicBezTo>
                <a:cubicBezTo>
                  <a:pt x="100895" y="35960"/>
                  <a:pt x="99123" y="27471"/>
                  <a:pt x="91022" y="28008"/>
                </a:cubicBezTo>
                <a:cubicBezTo>
                  <a:pt x="86708" y="28289"/>
                  <a:pt x="83360" y="27581"/>
                  <a:pt x="67401" y="34299"/>
                </a:cubicBezTo>
                <a:cubicBezTo>
                  <a:pt x="52993" y="40381"/>
                  <a:pt x="47996" y="45328"/>
                  <a:pt x="44794" y="49274"/>
                </a:cubicBezTo>
                <a:cubicBezTo>
                  <a:pt x="40077" y="55100"/>
                  <a:pt x="44928" y="60682"/>
                  <a:pt x="48142" y="66484"/>
                </a:cubicBezTo>
                <a:cubicBezTo>
                  <a:pt x="51368" y="72285"/>
                  <a:pt x="52419" y="77049"/>
                  <a:pt x="48814" y="80835"/>
                </a:cubicBezTo>
                <a:cubicBezTo>
                  <a:pt x="44965" y="84891"/>
                  <a:pt x="21491" y="100244"/>
                  <a:pt x="15356" y="103090"/>
                </a:cubicBezTo>
                <a:cubicBezTo>
                  <a:pt x="10725" y="105203"/>
                  <a:pt x="5923" y="97557"/>
                  <a:pt x="5923" y="97557"/>
                </a:cubicBezTo>
                <a:cubicBezTo>
                  <a:pt x="5923" y="97557"/>
                  <a:pt x="-3829" y="83376"/>
                  <a:pt x="1695" y="66447"/>
                </a:cubicBezTo>
                <a:cubicBezTo>
                  <a:pt x="8953" y="44217"/>
                  <a:pt x="25548" y="23025"/>
                  <a:pt x="56965" y="9711"/>
                </a:cubicBezTo>
                <a:cubicBezTo>
                  <a:pt x="72496" y="3122"/>
                  <a:pt x="87970" y="172"/>
                  <a:pt x="101905" y="8"/>
                </a:cubicBezTo>
                <a:close/>
              </a:path>
            </a:pathLst>
          </a:custGeom>
          <a:solidFill>
            <a:srgbClr val="2928F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iconfont-1067-816192">
            <a:extLst>
              <a:ext uri="{FF2B5EF4-FFF2-40B4-BE49-F238E27FC236}">
                <a16:creationId xmlns:a16="http://schemas.microsoft.com/office/drawing/2014/main" xmlns="" id="{616D109F-D0F7-4ABA-8D1F-E512F8601865}"/>
              </a:ext>
            </a:extLst>
          </p:cNvPr>
          <p:cNvSpPr>
            <a:spLocks noChangeAspect="1"/>
          </p:cNvSpPr>
          <p:nvPr/>
        </p:nvSpPr>
        <p:spPr bwMode="auto">
          <a:xfrm>
            <a:off x="3967063" y="5618243"/>
            <a:ext cx="220097" cy="293447"/>
          </a:xfrm>
          <a:custGeom>
            <a:avLst/>
            <a:gdLst>
              <a:gd name="T0" fmla="*/ 2333 w 9600"/>
              <a:gd name="T1" fmla="*/ 9827 h 12800"/>
              <a:gd name="T2" fmla="*/ 4800 w 9600"/>
              <a:gd name="T3" fmla="*/ 12000 h 12800"/>
              <a:gd name="T4" fmla="*/ 7267 w 9600"/>
              <a:gd name="T5" fmla="*/ 9827 h 12800"/>
              <a:gd name="T6" fmla="*/ 9600 w 9600"/>
              <a:gd name="T7" fmla="*/ 11200 h 12800"/>
              <a:gd name="T8" fmla="*/ 4800 w 9600"/>
              <a:gd name="T9" fmla="*/ 12800 h 12800"/>
              <a:gd name="T10" fmla="*/ 0 w 9600"/>
              <a:gd name="T11" fmla="*/ 11200 h 12800"/>
              <a:gd name="T12" fmla="*/ 2333 w 9600"/>
              <a:gd name="T13" fmla="*/ 9827 h 12800"/>
              <a:gd name="T14" fmla="*/ 4800 w 9600"/>
              <a:gd name="T15" fmla="*/ 10400 h 12800"/>
              <a:gd name="T16" fmla="*/ 800 w 9600"/>
              <a:gd name="T17" fmla="*/ 4000 h 12800"/>
              <a:gd name="T18" fmla="*/ 4800 w 9600"/>
              <a:gd name="T19" fmla="*/ 0 h 12800"/>
              <a:gd name="T20" fmla="*/ 8800 w 9600"/>
              <a:gd name="T21" fmla="*/ 4000 h 12800"/>
              <a:gd name="T22" fmla="*/ 4800 w 9600"/>
              <a:gd name="T23" fmla="*/ 10400 h 12800"/>
              <a:gd name="T24" fmla="*/ 4800 w 9600"/>
              <a:gd name="T25" fmla="*/ 5600 h 12800"/>
              <a:gd name="T26" fmla="*/ 6400 w 9600"/>
              <a:gd name="T27" fmla="*/ 4000 h 12800"/>
              <a:gd name="T28" fmla="*/ 4800 w 9600"/>
              <a:gd name="T29" fmla="*/ 2400 h 12800"/>
              <a:gd name="T30" fmla="*/ 3200 w 9600"/>
              <a:gd name="T31" fmla="*/ 4000 h 12800"/>
              <a:gd name="T32" fmla="*/ 4800 w 9600"/>
              <a:gd name="T3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0" h="12800">
                <a:moveTo>
                  <a:pt x="2333" y="9827"/>
                </a:moveTo>
                <a:cubicBezTo>
                  <a:pt x="3037" y="10512"/>
                  <a:pt x="3859" y="11235"/>
                  <a:pt x="4800" y="12000"/>
                </a:cubicBezTo>
                <a:cubicBezTo>
                  <a:pt x="5654" y="11312"/>
                  <a:pt x="6477" y="10587"/>
                  <a:pt x="7267" y="9827"/>
                </a:cubicBezTo>
                <a:cubicBezTo>
                  <a:pt x="8665" y="10107"/>
                  <a:pt x="9600" y="10617"/>
                  <a:pt x="9600" y="11200"/>
                </a:cubicBezTo>
                <a:cubicBezTo>
                  <a:pt x="9600" y="12084"/>
                  <a:pt x="7451" y="12800"/>
                  <a:pt x="4800" y="12800"/>
                </a:cubicBezTo>
                <a:cubicBezTo>
                  <a:pt x="2149" y="12800"/>
                  <a:pt x="0" y="12084"/>
                  <a:pt x="0" y="11200"/>
                </a:cubicBezTo>
                <a:cubicBezTo>
                  <a:pt x="0" y="10617"/>
                  <a:pt x="935" y="10107"/>
                  <a:pt x="2333" y="9827"/>
                </a:cubicBezTo>
                <a:close/>
                <a:moveTo>
                  <a:pt x="4800" y="10400"/>
                </a:moveTo>
                <a:cubicBezTo>
                  <a:pt x="2134" y="7606"/>
                  <a:pt x="800" y="5472"/>
                  <a:pt x="800" y="4000"/>
                </a:cubicBezTo>
                <a:cubicBezTo>
                  <a:pt x="800" y="1791"/>
                  <a:pt x="2591" y="0"/>
                  <a:pt x="4800" y="0"/>
                </a:cubicBezTo>
                <a:cubicBezTo>
                  <a:pt x="7009" y="0"/>
                  <a:pt x="8800" y="1791"/>
                  <a:pt x="8800" y="4000"/>
                </a:cubicBezTo>
                <a:cubicBezTo>
                  <a:pt x="8800" y="5472"/>
                  <a:pt x="7466" y="7606"/>
                  <a:pt x="4800" y="10400"/>
                </a:cubicBezTo>
                <a:close/>
                <a:moveTo>
                  <a:pt x="4800" y="5600"/>
                </a:moveTo>
                <a:cubicBezTo>
                  <a:pt x="5684" y="5600"/>
                  <a:pt x="6400" y="4884"/>
                  <a:pt x="6400" y="4000"/>
                </a:cubicBezTo>
                <a:cubicBezTo>
                  <a:pt x="6400" y="3116"/>
                  <a:pt x="5684" y="2400"/>
                  <a:pt x="4800" y="2400"/>
                </a:cubicBezTo>
                <a:cubicBezTo>
                  <a:pt x="3916" y="2400"/>
                  <a:pt x="3200" y="3116"/>
                  <a:pt x="3200" y="4000"/>
                </a:cubicBezTo>
                <a:cubicBezTo>
                  <a:pt x="3200" y="4884"/>
                  <a:pt x="3916" y="5600"/>
                  <a:pt x="4800" y="5600"/>
                </a:cubicBezTo>
                <a:close/>
              </a:path>
            </a:pathLst>
          </a:custGeom>
          <a:solidFill>
            <a:srgbClr val="2928FF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284F1990-C83D-4897-BFF9-E7BAC89AE4B9}"/>
              </a:ext>
            </a:extLst>
          </p:cNvPr>
          <p:cNvSpPr txBox="1"/>
          <p:nvPr/>
        </p:nvSpPr>
        <p:spPr>
          <a:xfrm>
            <a:off x="1451624" y="4943822"/>
            <a:ext cx="1681147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2116559475</a:t>
            </a:r>
            <a:endParaRPr lang="zh-CN" altLang="en-US" sz="14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6A53122-0A75-4DAF-A076-DB03AFE8BD04}"/>
              </a:ext>
            </a:extLst>
          </p:cNvPr>
          <p:cNvSpPr txBox="1"/>
          <p:nvPr/>
        </p:nvSpPr>
        <p:spPr>
          <a:xfrm>
            <a:off x="4408408" y="4943822"/>
            <a:ext cx="1681147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a2116559475</a:t>
            </a:r>
            <a:endParaRPr lang="zh-CN" altLang="en-US" sz="14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35362949-5C59-4A81-8228-B1BC07CD74D2}"/>
              </a:ext>
            </a:extLst>
          </p:cNvPr>
          <p:cNvSpPr txBox="1"/>
          <p:nvPr/>
        </p:nvSpPr>
        <p:spPr>
          <a:xfrm>
            <a:off x="4421108" y="5591294"/>
            <a:ext cx="1920381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××××××××××××</a:t>
            </a:r>
            <a:endParaRPr lang="zh-CN" altLang="en-US" sz="14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4A2D7CA1-F5ED-40F8-8A28-360ACAEFDE31}"/>
              </a:ext>
            </a:extLst>
          </p:cNvPr>
          <p:cNvSpPr txBox="1"/>
          <p:nvPr/>
        </p:nvSpPr>
        <p:spPr>
          <a:xfrm>
            <a:off x="1451624" y="5591294"/>
            <a:ext cx="1920381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400" spc="100" dirty="0">
                <a:solidFill>
                  <a:schemeClr val="bg1"/>
                </a:solidFill>
                <a:cs typeface="+mn-ea"/>
                <a:sym typeface="+mn-lt"/>
              </a:rPr>
              <a:t>1517××××××××</a:t>
            </a:r>
            <a:endParaRPr lang="zh-CN" altLang="en-US" sz="1400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06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5083577" y="620837"/>
            <a:ext cx="2024846" cy="421638"/>
          </a:xfrm>
          <a:prstGeom prst="roundRect">
            <a:avLst>
              <a:gd name="adj" fmla="val 5000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>
            <a:glow rad="76200">
              <a:srgbClr val="0F13B9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8" name="圆角矩形 37"/>
          <p:cNvSpPr/>
          <p:nvPr/>
        </p:nvSpPr>
        <p:spPr>
          <a:xfrm rot="19069589" flipH="1">
            <a:off x="9335708" y="857596"/>
            <a:ext cx="2751406" cy="57600"/>
          </a:xfrm>
          <a:prstGeom prst="roundRect">
            <a:avLst>
              <a:gd name="adj" fmla="val 50000"/>
            </a:avLst>
          </a:prstGeom>
          <a:solidFill>
            <a:srgbClr val="2328E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圆角矩形 36"/>
          <p:cNvSpPr/>
          <p:nvPr/>
        </p:nvSpPr>
        <p:spPr>
          <a:xfrm rot="19069589" flipH="1">
            <a:off x="7308420" y="1416404"/>
            <a:ext cx="2751406" cy="57600"/>
          </a:xfrm>
          <a:prstGeom prst="roundRect">
            <a:avLst>
              <a:gd name="adj" fmla="val 50000"/>
            </a:avLst>
          </a:prstGeom>
          <a:solidFill>
            <a:srgbClr val="2328E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 rot="2530411">
            <a:off x="2132175" y="1430144"/>
            <a:ext cx="2751406" cy="58220"/>
          </a:xfrm>
          <a:prstGeom prst="roundRect">
            <a:avLst>
              <a:gd name="adj" fmla="val 50000"/>
            </a:avLst>
          </a:prstGeom>
          <a:solidFill>
            <a:srgbClr val="2328E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 rot="2530411">
            <a:off x="104887" y="857516"/>
            <a:ext cx="2751406" cy="58220"/>
          </a:xfrm>
          <a:prstGeom prst="roundRect">
            <a:avLst>
              <a:gd name="adj" fmla="val 50000"/>
            </a:avLst>
          </a:prstGeom>
          <a:solidFill>
            <a:srgbClr val="2328E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0" y="0"/>
            <a:ext cx="7434000" cy="6874894"/>
          </a:xfrm>
          <a:prstGeom prst="rtTriangle">
            <a:avLst/>
          </a:prstGeom>
          <a:gradFill>
            <a:gsLst>
              <a:gs pos="0">
                <a:srgbClr val="2328EE">
                  <a:alpha val="40000"/>
                </a:srgbClr>
              </a:gs>
              <a:gs pos="85000">
                <a:srgbClr val="2695EB">
                  <a:alpha val="4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直角三角形 3"/>
          <p:cNvSpPr/>
          <p:nvPr/>
        </p:nvSpPr>
        <p:spPr>
          <a:xfrm flipH="1">
            <a:off x="4758000" y="16895"/>
            <a:ext cx="7434000" cy="6841104"/>
          </a:xfrm>
          <a:prstGeom prst="rtTriangle">
            <a:avLst/>
          </a:prstGeom>
          <a:gradFill>
            <a:gsLst>
              <a:gs pos="0">
                <a:srgbClr val="2328EE">
                  <a:alpha val="40000"/>
                </a:srgbClr>
              </a:gs>
              <a:gs pos="85000">
                <a:srgbClr val="2695EB">
                  <a:alpha val="4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>
            <a:softEdge rad="3175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33882"/>
            <a:ext cx="12192000" cy="6857999"/>
          </a:xfrm>
          <a:prstGeom prst="rect">
            <a:avLst/>
          </a:prstGeom>
          <a:solidFill>
            <a:srgbClr val="06132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114925" y="645200"/>
            <a:ext cx="1962150" cy="372912"/>
          </a:xfrm>
          <a:prstGeom prst="roundRect">
            <a:avLst>
              <a:gd name="adj" fmla="val 50000"/>
            </a:avLst>
          </a:prstGeom>
          <a:solidFill>
            <a:srgbClr val="034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演示城</a:t>
            </a:r>
          </a:p>
        </p:txBody>
      </p:sp>
      <p:sp>
        <p:nvSpPr>
          <p:cNvPr id="239" name="圆角矩形 238"/>
          <p:cNvSpPr/>
          <p:nvPr/>
        </p:nvSpPr>
        <p:spPr>
          <a:xfrm>
            <a:off x="707881" y="2781392"/>
            <a:ext cx="1962150" cy="372912"/>
          </a:xfrm>
          <a:prstGeom prst="roundRect">
            <a:avLst>
              <a:gd name="adj" fmla="val 50000"/>
            </a:avLst>
          </a:prstGeom>
          <a:solidFill>
            <a:srgbClr val="0346AF"/>
          </a:solidFill>
          <a:ln>
            <a:noFill/>
          </a:ln>
          <a:effectLst>
            <a:glow rad="63500">
              <a:srgbClr val="999DF7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spc="3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#</a:t>
            </a:r>
            <a:r>
              <a:rPr lang="zh-CN" altLang="en-US" sz="2000" spc="3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个人标签</a:t>
            </a:r>
            <a:r>
              <a:rPr lang="en-US" altLang="zh-CN" sz="2000" spc="3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#</a:t>
            </a:r>
            <a:endParaRPr lang="zh-CN" altLang="en-US" sz="2000" spc="3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0" name="圆角矩形 239"/>
          <p:cNvSpPr/>
          <p:nvPr/>
        </p:nvSpPr>
        <p:spPr>
          <a:xfrm>
            <a:off x="9521970" y="2781392"/>
            <a:ext cx="1962150" cy="372912"/>
          </a:xfrm>
          <a:prstGeom prst="roundRect">
            <a:avLst>
              <a:gd name="adj" fmla="val 50000"/>
            </a:avLst>
          </a:prstGeom>
          <a:solidFill>
            <a:srgbClr val="0346AF"/>
          </a:solidFill>
          <a:ln>
            <a:noFill/>
          </a:ln>
          <a:effectLst>
            <a:glow rad="63500">
              <a:srgbClr val="999DF7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spc="3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#</a:t>
            </a:r>
            <a:r>
              <a:rPr lang="zh-CN" altLang="en-US" sz="2000" spc="3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联系方式</a:t>
            </a:r>
            <a:r>
              <a:rPr lang="en-US" altLang="zh-CN" sz="2000" spc="3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#</a:t>
            </a:r>
            <a:endParaRPr lang="zh-CN" altLang="en-US" sz="2000" spc="30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>
            <a:cxnSpLocks/>
            <a:stCxn id="21" idx="4"/>
            <a:endCxn id="13" idx="0"/>
          </p:cNvCxnSpPr>
          <p:nvPr/>
        </p:nvCxnSpPr>
        <p:spPr>
          <a:xfrm flipH="1">
            <a:off x="6096000" y="4766718"/>
            <a:ext cx="136" cy="779242"/>
          </a:xfrm>
          <a:prstGeom prst="line">
            <a:avLst/>
          </a:prstGeom>
          <a:ln w="38100" cap="rnd">
            <a:solidFill>
              <a:schemeClr val="bg1">
                <a:lumMod val="8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6024000" y="5545960"/>
            <a:ext cx="144000" cy="144000"/>
          </a:xfrm>
          <a:prstGeom prst="ellipse">
            <a:avLst/>
          </a:prstGeom>
          <a:solidFill>
            <a:srgbClr val="FFFFFF">
              <a:alpha val="90000"/>
            </a:srgbClr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410336" y="3395118"/>
            <a:ext cx="1371600" cy="1371600"/>
            <a:chOff x="5475660" y="3306009"/>
            <a:chExt cx="1240926" cy="1240926"/>
          </a:xfrm>
        </p:grpSpPr>
        <p:sp>
          <p:nvSpPr>
            <p:cNvPr id="16" name="椭圆 15"/>
            <p:cNvSpPr/>
            <p:nvPr/>
          </p:nvSpPr>
          <p:spPr>
            <a:xfrm>
              <a:off x="5577252" y="3406978"/>
              <a:ext cx="1037496" cy="1038991"/>
            </a:xfrm>
            <a:prstGeom prst="ellipse">
              <a:avLst/>
            </a:prstGeom>
            <a:solidFill>
              <a:schemeClr val="bg1">
                <a:lumMod val="95000"/>
                <a:alpha val="90000"/>
              </a:schemeClr>
            </a:solidFill>
            <a:ln w="12700" cap="flat">
              <a:noFill/>
              <a:miter lim="400000"/>
            </a:ln>
            <a:effectLst>
              <a:glow rad="50800">
                <a:schemeClr val="bg1">
                  <a:alpha val="70000"/>
                </a:schemeClr>
              </a:glo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475660" y="3306009"/>
              <a:ext cx="1240926" cy="1240926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" t="5682" r="5682" b="5682"/>
          <a:stretch/>
        </p:blipFill>
        <p:spPr>
          <a:xfrm>
            <a:off x="5556354" y="3541272"/>
            <a:ext cx="1079292" cy="1079292"/>
          </a:xfrm>
          <a:prstGeom prst="ellipse">
            <a:avLst/>
          </a:prstGeom>
        </p:spPr>
      </p:pic>
      <p:sp>
        <p:nvSpPr>
          <p:cNvPr id="46" name="直角三角形 45"/>
          <p:cNvSpPr/>
          <p:nvPr/>
        </p:nvSpPr>
        <p:spPr>
          <a:xfrm>
            <a:off x="0" y="6260832"/>
            <a:ext cx="528407" cy="597168"/>
          </a:xfrm>
          <a:prstGeom prst="rtTriangle">
            <a:avLst/>
          </a:prstGeom>
          <a:gradFill>
            <a:gsLst>
              <a:gs pos="0">
                <a:srgbClr val="2328EE">
                  <a:alpha val="40000"/>
                </a:srgbClr>
              </a:gs>
              <a:gs pos="85000">
                <a:srgbClr val="2695EB">
                  <a:alpha val="4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直角三角形 46"/>
          <p:cNvSpPr/>
          <p:nvPr/>
        </p:nvSpPr>
        <p:spPr>
          <a:xfrm flipH="1">
            <a:off x="11663593" y="6260832"/>
            <a:ext cx="528407" cy="597168"/>
          </a:xfrm>
          <a:prstGeom prst="rtTriangle">
            <a:avLst/>
          </a:prstGeom>
          <a:gradFill>
            <a:gsLst>
              <a:gs pos="0">
                <a:srgbClr val="2328EE">
                  <a:alpha val="40000"/>
                </a:srgbClr>
              </a:gs>
              <a:gs pos="85000">
                <a:srgbClr val="2695EB">
                  <a:alpha val="40000"/>
                </a:srgbClr>
              </a:gs>
            </a:gsLst>
            <a:lin ang="16800000" scaled="0"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82600" y="620837"/>
            <a:ext cx="365848" cy="365848"/>
            <a:chOff x="482600" y="620837"/>
            <a:chExt cx="365848" cy="365848"/>
          </a:xfrm>
        </p:grpSpPr>
        <p:sp>
          <p:nvSpPr>
            <p:cNvPr id="71" name="圆角矩形 70"/>
            <p:cNvSpPr/>
            <p:nvPr/>
          </p:nvSpPr>
          <p:spPr>
            <a:xfrm>
              <a:off x="482600" y="620837"/>
              <a:ext cx="365848" cy="365848"/>
            </a:xfrm>
            <a:prstGeom prst="roundRect">
              <a:avLst>
                <a:gd name="adj" fmla="val 9344"/>
              </a:avLst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524702" y="662940"/>
              <a:ext cx="281646" cy="281644"/>
            </a:xfrm>
            <a:prstGeom prst="roundRect">
              <a:avLst>
                <a:gd name="adj" fmla="val 9344"/>
              </a:avLst>
            </a:prstGeom>
            <a:noFill/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800">
                  <a:cs typeface="+mn-ea"/>
                  <a:sym typeface="+mn-lt"/>
                </a:rPr>
                <a:t>阿杰</a:t>
              </a:r>
              <a:endParaRPr lang="en-US" altLang="zh-CN" sz="800">
                <a:cs typeface="+mn-ea"/>
                <a:sym typeface="+mn-lt"/>
              </a:endParaRPr>
            </a:p>
            <a:p>
              <a:pPr algn="ctr"/>
              <a:r>
                <a:rPr lang="zh-CN" altLang="en-US" sz="800">
                  <a:cs typeface="+mn-ea"/>
                  <a:sym typeface="+mn-lt"/>
                </a:rPr>
                <a:t>制作</a:t>
              </a: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11339996" y="620837"/>
            <a:ext cx="341429" cy="341429"/>
            <a:chOff x="11315231" y="631726"/>
            <a:chExt cx="341429" cy="341429"/>
          </a:xfrm>
        </p:grpSpPr>
        <p:sp>
          <p:nvSpPr>
            <p:cNvPr id="153" name="椭圆 152"/>
            <p:cNvSpPr>
              <a:spLocks noChangeAspect="1"/>
            </p:cNvSpPr>
            <p:nvPr/>
          </p:nvSpPr>
          <p:spPr>
            <a:xfrm>
              <a:off x="11315231" y="631726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>
              <a:spLocks noChangeAspect="1"/>
            </p:cNvSpPr>
            <p:nvPr/>
          </p:nvSpPr>
          <p:spPr>
            <a:xfrm>
              <a:off x="11467946" y="631726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椭圆 154"/>
            <p:cNvSpPr>
              <a:spLocks noChangeAspect="1"/>
            </p:cNvSpPr>
            <p:nvPr/>
          </p:nvSpPr>
          <p:spPr>
            <a:xfrm>
              <a:off x="11620660" y="631726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椭圆 155"/>
            <p:cNvSpPr>
              <a:spLocks noChangeAspect="1"/>
            </p:cNvSpPr>
            <p:nvPr/>
          </p:nvSpPr>
          <p:spPr>
            <a:xfrm>
              <a:off x="11315231" y="784441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>
              <a:spLocks noChangeAspect="1"/>
            </p:cNvSpPr>
            <p:nvPr/>
          </p:nvSpPr>
          <p:spPr>
            <a:xfrm>
              <a:off x="11467946" y="784441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椭圆 157"/>
            <p:cNvSpPr>
              <a:spLocks noChangeAspect="1"/>
            </p:cNvSpPr>
            <p:nvPr/>
          </p:nvSpPr>
          <p:spPr>
            <a:xfrm>
              <a:off x="11620660" y="784441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椭圆 158"/>
            <p:cNvSpPr>
              <a:spLocks noChangeAspect="1"/>
            </p:cNvSpPr>
            <p:nvPr/>
          </p:nvSpPr>
          <p:spPr>
            <a:xfrm>
              <a:off x="11315231" y="937155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>
              <a:spLocks noChangeAspect="1"/>
            </p:cNvSpPr>
            <p:nvPr/>
          </p:nvSpPr>
          <p:spPr>
            <a:xfrm>
              <a:off x="11467946" y="937155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椭圆 160"/>
            <p:cNvSpPr>
              <a:spLocks noChangeAspect="1"/>
            </p:cNvSpPr>
            <p:nvPr/>
          </p:nvSpPr>
          <p:spPr>
            <a:xfrm>
              <a:off x="11620660" y="937155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0" name="圆角矩形 169"/>
          <p:cNvSpPr/>
          <p:nvPr/>
        </p:nvSpPr>
        <p:spPr>
          <a:xfrm>
            <a:off x="482599" y="6337300"/>
            <a:ext cx="1405873" cy="130471"/>
          </a:xfrm>
          <a:prstGeom prst="roundRect">
            <a:avLst>
              <a:gd name="adj" fmla="val 9344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800" spc="3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ABOUT MYSELF</a:t>
            </a:r>
            <a:endParaRPr lang="zh-CN" altLang="en-US" sz="800" spc="3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1" name="圆角矩形 170"/>
          <p:cNvSpPr/>
          <p:nvPr/>
        </p:nvSpPr>
        <p:spPr>
          <a:xfrm>
            <a:off x="10305084" y="6337300"/>
            <a:ext cx="1405873" cy="130471"/>
          </a:xfrm>
          <a:prstGeom prst="roundRect">
            <a:avLst>
              <a:gd name="adj" fmla="val 9344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altLang="zh-CN" sz="800" spc="30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2020/07/31</a:t>
            </a:r>
            <a:endParaRPr lang="zh-CN" altLang="en-US" sz="800" spc="30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5090162" y="1481139"/>
            <a:ext cx="2011678" cy="492443"/>
            <a:chOff x="5090162" y="1291465"/>
            <a:chExt cx="2011678" cy="492443"/>
          </a:xfrm>
        </p:grpSpPr>
        <p:grpSp>
          <p:nvGrpSpPr>
            <p:cNvPr id="63" name="组合 62"/>
            <p:cNvGrpSpPr/>
            <p:nvPr/>
          </p:nvGrpSpPr>
          <p:grpSpPr>
            <a:xfrm>
              <a:off x="5098523" y="1469658"/>
              <a:ext cx="89864" cy="136056"/>
              <a:chOff x="4923741" y="1407199"/>
              <a:chExt cx="215756" cy="161378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4923741" y="1407199"/>
                <a:ext cx="189205" cy="161378"/>
              </a:xfrm>
              <a:prstGeom prst="roundRect">
                <a:avLst>
                  <a:gd name="adj" fmla="val 50000"/>
                </a:avLst>
              </a:prstGeom>
              <a:noFill/>
              <a:ln w="6350" cap="rnd">
                <a:solidFill>
                  <a:srgbClr val="2328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49" name="圆角矩形 48"/>
              <p:cNvSpPr/>
              <p:nvPr/>
            </p:nvSpPr>
            <p:spPr>
              <a:xfrm>
                <a:off x="4985169" y="1422073"/>
                <a:ext cx="154328" cy="131630"/>
              </a:xfrm>
              <a:prstGeom prst="roundRect">
                <a:avLst>
                  <a:gd name="adj" fmla="val 50000"/>
                </a:avLst>
              </a:prstGeom>
              <a:solidFill>
                <a:srgbClr val="3C4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003613" y="1469658"/>
              <a:ext cx="89864" cy="136056"/>
              <a:chOff x="7052504" y="1407199"/>
              <a:chExt cx="215756" cy="161378"/>
            </a:xfrm>
          </p:grpSpPr>
          <p:sp>
            <p:nvSpPr>
              <p:cNvPr id="56" name="圆角矩形 55"/>
              <p:cNvSpPr/>
              <p:nvPr/>
            </p:nvSpPr>
            <p:spPr>
              <a:xfrm flipH="1">
                <a:off x="7079055" y="1407199"/>
                <a:ext cx="189205" cy="161378"/>
              </a:xfrm>
              <a:prstGeom prst="roundRect">
                <a:avLst>
                  <a:gd name="adj" fmla="val 50000"/>
                </a:avLst>
              </a:prstGeom>
              <a:noFill/>
              <a:ln w="6350" cap="rnd">
                <a:solidFill>
                  <a:srgbClr val="2328E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7" name="圆角矩形 56"/>
              <p:cNvSpPr/>
              <p:nvPr/>
            </p:nvSpPr>
            <p:spPr>
              <a:xfrm flipH="1">
                <a:off x="7052504" y="1422073"/>
                <a:ext cx="154328" cy="131630"/>
              </a:xfrm>
              <a:prstGeom prst="roundRect">
                <a:avLst>
                  <a:gd name="adj" fmla="val 50000"/>
                </a:avLst>
              </a:prstGeom>
              <a:solidFill>
                <a:srgbClr val="3C45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7A99EA37-B688-479C-AA10-F57A329C2B9D}"/>
                </a:ext>
              </a:extLst>
            </p:cNvPr>
            <p:cNvSpPr txBox="1"/>
            <p:nvPr/>
          </p:nvSpPr>
          <p:spPr>
            <a:xfrm>
              <a:off x="5090162" y="1291465"/>
              <a:ext cx="2011678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/>
              <a:r>
                <a:rPr lang="zh-CN" altLang="en-US" sz="3200" spc="3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阿杰</a:t>
              </a:r>
              <a:endParaRPr lang="zh-CN" altLang="en-US" sz="3200" spc="3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25D3FEB4-6E2E-4E25-9272-F3AD5DDD02BB}"/>
              </a:ext>
            </a:extLst>
          </p:cNvPr>
          <p:cNvSpPr txBox="1"/>
          <p:nvPr/>
        </p:nvSpPr>
        <p:spPr>
          <a:xfrm>
            <a:off x="4345521" y="2379796"/>
            <a:ext cx="3500958" cy="590931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pc="600">
                <a:solidFill>
                  <a:srgbClr val="999DF7"/>
                </a:solidFill>
                <a:cs typeface="+mn-ea"/>
                <a:sym typeface="+mn-lt"/>
              </a:rPr>
              <a:t>演示城 市民</a:t>
            </a:r>
            <a:endParaRPr lang="en-US" altLang="zh-CN" sz="1600" spc="600">
              <a:solidFill>
                <a:srgbClr val="999DF7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spc="600">
                <a:solidFill>
                  <a:srgbClr val="999DF7"/>
                </a:solidFill>
                <a:cs typeface="+mn-ea"/>
                <a:sym typeface="+mn-lt"/>
              </a:rPr>
              <a:t> 副本</a:t>
            </a:r>
            <a:r>
              <a:rPr lang="en-US" altLang="zh-CN" sz="1600" spc="600" dirty="0">
                <a:solidFill>
                  <a:srgbClr val="999DF7"/>
                </a:solidFill>
                <a:cs typeface="+mn-ea"/>
                <a:sym typeface="+mn-lt"/>
              </a:rPr>
              <a:t>03</a:t>
            </a:r>
            <a:r>
              <a:rPr lang="zh-CN" altLang="en-US" sz="1600" spc="600" dirty="0">
                <a:solidFill>
                  <a:srgbClr val="999DF7"/>
                </a:solidFill>
                <a:cs typeface="+mn-ea"/>
                <a:sym typeface="+mn-lt"/>
              </a:rPr>
              <a:t>期 蓝色商务组组员</a:t>
            </a:r>
          </a:p>
        </p:txBody>
      </p:sp>
      <p:grpSp>
        <p:nvGrpSpPr>
          <p:cNvPr id="184" name="组合 183"/>
          <p:cNvGrpSpPr/>
          <p:nvPr/>
        </p:nvGrpSpPr>
        <p:grpSpPr>
          <a:xfrm>
            <a:off x="11645425" y="5933042"/>
            <a:ext cx="36000" cy="182594"/>
            <a:chOff x="11645425" y="4368169"/>
            <a:chExt cx="36000" cy="182594"/>
          </a:xfrm>
        </p:grpSpPr>
        <p:sp>
          <p:nvSpPr>
            <p:cNvPr id="176" name="椭圆 175"/>
            <p:cNvSpPr>
              <a:spLocks noChangeAspect="1"/>
            </p:cNvSpPr>
            <p:nvPr/>
          </p:nvSpPr>
          <p:spPr>
            <a:xfrm>
              <a:off x="11645425" y="4368169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椭圆 176"/>
            <p:cNvSpPr>
              <a:spLocks noChangeAspect="1"/>
            </p:cNvSpPr>
            <p:nvPr/>
          </p:nvSpPr>
          <p:spPr>
            <a:xfrm>
              <a:off x="11645425" y="4441466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椭圆 178"/>
            <p:cNvSpPr>
              <a:spLocks noChangeAspect="1"/>
            </p:cNvSpPr>
            <p:nvPr/>
          </p:nvSpPr>
          <p:spPr>
            <a:xfrm>
              <a:off x="11645425" y="45147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488702" y="5933042"/>
            <a:ext cx="36000" cy="182594"/>
            <a:chOff x="11645425" y="4368169"/>
            <a:chExt cx="36000" cy="182594"/>
          </a:xfrm>
        </p:grpSpPr>
        <p:sp>
          <p:nvSpPr>
            <p:cNvPr id="187" name="椭圆 186"/>
            <p:cNvSpPr>
              <a:spLocks noChangeAspect="1"/>
            </p:cNvSpPr>
            <p:nvPr/>
          </p:nvSpPr>
          <p:spPr>
            <a:xfrm>
              <a:off x="11645425" y="4368169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椭圆 187"/>
            <p:cNvSpPr>
              <a:spLocks noChangeAspect="1"/>
            </p:cNvSpPr>
            <p:nvPr/>
          </p:nvSpPr>
          <p:spPr>
            <a:xfrm>
              <a:off x="11645425" y="4441466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椭圆 188"/>
            <p:cNvSpPr>
              <a:spLocks noChangeAspect="1"/>
            </p:cNvSpPr>
            <p:nvPr/>
          </p:nvSpPr>
          <p:spPr>
            <a:xfrm>
              <a:off x="11645425" y="4514763"/>
              <a:ext cx="36000" cy="360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3" name="iconfont-1186-466518">
            <a:extLst>
              <a:ext uri="{FF2B5EF4-FFF2-40B4-BE49-F238E27FC236}">
                <a16:creationId xmlns:a16="http://schemas.microsoft.com/office/drawing/2014/main" xmlns="" id="{B4F95963-5261-41E8-9B19-11FE510F0359}"/>
              </a:ext>
            </a:extLst>
          </p:cNvPr>
          <p:cNvSpPr>
            <a:spLocks noChangeAspect="1"/>
          </p:cNvSpPr>
          <p:nvPr/>
        </p:nvSpPr>
        <p:spPr bwMode="auto">
          <a:xfrm>
            <a:off x="8852833" y="3787470"/>
            <a:ext cx="255496" cy="293448"/>
          </a:xfrm>
          <a:custGeom>
            <a:avLst/>
            <a:gdLst>
              <a:gd name="T0" fmla="*/ 9960 w 10419"/>
              <a:gd name="T1" fmla="*/ 6893 h 11968"/>
              <a:gd name="T2" fmla="*/ 9378 w 10419"/>
              <a:gd name="T3" fmla="*/ 5885 h 11968"/>
              <a:gd name="T4" fmla="*/ 9678 w 10419"/>
              <a:gd name="T5" fmla="*/ 5145 h 11968"/>
              <a:gd name="T6" fmla="*/ 9155 w 10419"/>
              <a:gd name="T7" fmla="*/ 4322 h 11968"/>
              <a:gd name="T8" fmla="*/ 9197 w 10419"/>
              <a:gd name="T9" fmla="*/ 3793 h 11968"/>
              <a:gd name="T10" fmla="*/ 5299 w 10419"/>
              <a:gd name="T11" fmla="*/ 0 h 11968"/>
              <a:gd name="T12" fmla="*/ 1403 w 10419"/>
              <a:gd name="T13" fmla="*/ 3793 h 11968"/>
              <a:gd name="T14" fmla="*/ 1455 w 10419"/>
              <a:gd name="T15" fmla="*/ 4383 h 11968"/>
              <a:gd name="T16" fmla="*/ 1125 w 10419"/>
              <a:gd name="T17" fmla="*/ 5146 h 11968"/>
              <a:gd name="T18" fmla="*/ 1248 w 10419"/>
              <a:gd name="T19" fmla="*/ 5668 h 11968"/>
              <a:gd name="T20" fmla="*/ 553 w 10419"/>
              <a:gd name="T21" fmla="*/ 6663 h 11968"/>
              <a:gd name="T22" fmla="*/ 422 w 10419"/>
              <a:gd name="T23" fmla="*/ 9013 h 11968"/>
              <a:gd name="T24" fmla="*/ 1500 w 10419"/>
              <a:gd name="T25" fmla="*/ 8285 h 11968"/>
              <a:gd name="T26" fmla="*/ 2336 w 10419"/>
              <a:gd name="T27" fmla="*/ 9942 h 11968"/>
              <a:gd name="T28" fmla="*/ 1131 w 10419"/>
              <a:gd name="T29" fmla="*/ 11046 h 11968"/>
              <a:gd name="T30" fmla="*/ 3296 w 10419"/>
              <a:gd name="T31" fmla="*/ 11850 h 11968"/>
              <a:gd name="T32" fmla="*/ 5037 w 10419"/>
              <a:gd name="T33" fmla="*/ 11057 h 11968"/>
              <a:gd name="T34" fmla="*/ 5242 w 10419"/>
              <a:gd name="T35" fmla="*/ 11065 h 11968"/>
              <a:gd name="T36" fmla="*/ 5595 w 10419"/>
              <a:gd name="T37" fmla="*/ 11051 h 11968"/>
              <a:gd name="T38" fmla="*/ 7255 w 10419"/>
              <a:gd name="T39" fmla="*/ 11817 h 11968"/>
              <a:gd name="T40" fmla="*/ 9337 w 10419"/>
              <a:gd name="T41" fmla="*/ 11046 h 11968"/>
              <a:gd name="T42" fmla="*/ 8161 w 10419"/>
              <a:gd name="T43" fmla="*/ 9927 h 11968"/>
              <a:gd name="T44" fmla="*/ 8972 w 10419"/>
              <a:gd name="T45" fmla="*/ 8365 h 11968"/>
              <a:gd name="T46" fmla="*/ 9989 w 10419"/>
              <a:gd name="T47" fmla="*/ 9195 h 11968"/>
              <a:gd name="T48" fmla="*/ 9960 w 10419"/>
              <a:gd name="T49" fmla="*/ 6893 h 1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419" h="11968">
                <a:moveTo>
                  <a:pt x="9960" y="6893"/>
                </a:moveTo>
                <a:cubicBezTo>
                  <a:pt x="9800" y="6510"/>
                  <a:pt x="9595" y="6166"/>
                  <a:pt x="9378" y="5885"/>
                </a:cubicBezTo>
                <a:cubicBezTo>
                  <a:pt x="9555" y="5752"/>
                  <a:pt x="9678" y="5472"/>
                  <a:pt x="9678" y="5145"/>
                </a:cubicBezTo>
                <a:cubicBezTo>
                  <a:pt x="9678" y="4693"/>
                  <a:pt x="9444" y="4325"/>
                  <a:pt x="9155" y="4322"/>
                </a:cubicBezTo>
                <a:cubicBezTo>
                  <a:pt x="9180" y="4148"/>
                  <a:pt x="9197" y="3972"/>
                  <a:pt x="9197" y="3793"/>
                </a:cubicBezTo>
                <a:cubicBezTo>
                  <a:pt x="9197" y="1697"/>
                  <a:pt x="7452" y="0"/>
                  <a:pt x="5299" y="0"/>
                </a:cubicBezTo>
                <a:cubicBezTo>
                  <a:pt x="3147" y="0"/>
                  <a:pt x="1403" y="1697"/>
                  <a:pt x="1403" y="3793"/>
                </a:cubicBezTo>
                <a:cubicBezTo>
                  <a:pt x="1403" y="3994"/>
                  <a:pt x="1424" y="4190"/>
                  <a:pt x="1455" y="4383"/>
                </a:cubicBezTo>
                <a:cubicBezTo>
                  <a:pt x="1262" y="4505"/>
                  <a:pt x="1125" y="4800"/>
                  <a:pt x="1125" y="5146"/>
                </a:cubicBezTo>
                <a:cubicBezTo>
                  <a:pt x="1125" y="5345"/>
                  <a:pt x="1172" y="5526"/>
                  <a:pt x="1248" y="5668"/>
                </a:cubicBezTo>
                <a:cubicBezTo>
                  <a:pt x="997" y="5933"/>
                  <a:pt x="753" y="6272"/>
                  <a:pt x="553" y="6663"/>
                </a:cubicBezTo>
                <a:cubicBezTo>
                  <a:pt x="0" y="7743"/>
                  <a:pt x="82" y="8835"/>
                  <a:pt x="422" y="9013"/>
                </a:cubicBezTo>
                <a:cubicBezTo>
                  <a:pt x="597" y="9104"/>
                  <a:pt x="1053" y="8817"/>
                  <a:pt x="1500" y="8285"/>
                </a:cubicBezTo>
                <a:cubicBezTo>
                  <a:pt x="1572" y="8911"/>
                  <a:pt x="1874" y="9483"/>
                  <a:pt x="2336" y="9942"/>
                </a:cubicBezTo>
                <a:cubicBezTo>
                  <a:pt x="1571" y="10164"/>
                  <a:pt x="1063" y="10601"/>
                  <a:pt x="1131" y="11046"/>
                </a:cubicBezTo>
                <a:cubicBezTo>
                  <a:pt x="1216" y="11608"/>
                  <a:pt x="2184" y="11968"/>
                  <a:pt x="3296" y="11850"/>
                </a:cubicBezTo>
                <a:cubicBezTo>
                  <a:pt x="4111" y="11763"/>
                  <a:pt x="4775" y="11443"/>
                  <a:pt x="5037" y="11057"/>
                </a:cubicBezTo>
                <a:cubicBezTo>
                  <a:pt x="5105" y="11060"/>
                  <a:pt x="5173" y="11065"/>
                  <a:pt x="5242" y="11065"/>
                </a:cubicBezTo>
                <a:cubicBezTo>
                  <a:pt x="5361" y="11065"/>
                  <a:pt x="5478" y="11060"/>
                  <a:pt x="5595" y="11051"/>
                </a:cubicBezTo>
                <a:cubicBezTo>
                  <a:pt x="5877" y="11417"/>
                  <a:pt x="6501" y="11722"/>
                  <a:pt x="7255" y="11817"/>
                </a:cubicBezTo>
                <a:cubicBezTo>
                  <a:pt x="8332" y="11951"/>
                  <a:pt x="9265" y="11606"/>
                  <a:pt x="9337" y="11046"/>
                </a:cubicBezTo>
                <a:cubicBezTo>
                  <a:pt x="9394" y="10604"/>
                  <a:pt x="8900" y="10161"/>
                  <a:pt x="8161" y="9927"/>
                </a:cubicBezTo>
                <a:cubicBezTo>
                  <a:pt x="8596" y="9490"/>
                  <a:pt x="8884" y="8953"/>
                  <a:pt x="8972" y="8365"/>
                </a:cubicBezTo>
                <a:cubicBezTo>
                  <a:pt x="9370" y="8899"/>
                  <a:pt x="9776" y="9241"/>
                  <a:pt x="9989" y="9195"/>
                </a:cubicBezTo>
                <a:cubicBezTo>
                  <a:pt x="10240" y="9140"/>
                  <a:pt x="10419" y="7992"/>
                  <a:pt x="9960" y="6893"/>
                </a:cubicBezTo>
                <a:close/>
              </a:path>
            </a:pathLst>
          </a:cu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284F1990-C83D-4897-BFF9-E7BAC89AE4B9}"/>
              </a:ext>
            </a:extLst>
          </p:cNvPr>
          <p:cNvSpPr txBox="1"/>
          <p:nvPr/>
        </p:nvSpPr>
        <p:spPr>
          <a:xfrm>
            <a:off x="9316323" y="3726486"/>
            <a:ext cx="227091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924753244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2" name="iconfont-1187-867825">
            <a:extLst>
              <a:ext uri="{FF2B5EF4-FFF2-40B4-BE49-F238E27FC236}">
                <a16:creationId xmlns:a16="http://schemas.microsoft.com/office/drawing/2014/main" xmlns="" id="{97BD0F9F-2C2C-46E3-AD53-4222F0D72741}"/>
              </a:ext>
            </a:extLst>
          </p:cNvPr>
          <p:cNvSpPr>
            <a:spLocks noChangeAspect="1"/>
          </p:cNvSpPr>
          <p:nvPr/>
        </p:nvSpPr>
        <p:spPr bwMode="auto">
          <a:xfrm>
            <a:off x="8833858" y="4376066"/>
            <a:ext cx="293447" cy="239064"/>
          </a:xfrm>
          <a:custGeom>
            <a:avLst/>
            <a:gdLst>
              <a:gd name="T0" fmla="*/ 8666 w 12803"/>
              <a:gd name="T1" fmla="*/ 3155 h 10430"/>
              <a:gd name="T2" fmla="*/ 9103 w 12803"/>
              <a:gd name="T3" fmla="*/ 3183 h 10430"/>
              <a:gd name="T4" fmla="*/ 4531 w 12803"/>
              <a:gd name="T5" fmla="*/ 0 h 10430"/>
              <a:gd name="T6" fmla="*/ 0 w 12803"/>
              <a:gd name="T7" fmla="*/ 3854 h 10430"/>
              <a:gd name="T8" fmla="*/ 1813 w 12803"/>
              <a:gd name="T9" fmla="*/ 6914 h 10430"/>
              <a:gd name="T10" fmla="*/ 1360 w 12803"/>
              <a:gd name="T11" fmla="*/ 8276 h 10430"/>
              <a:gd name="T12" fmla="*/ 2945 w 12803"/>
              <a:gd name="T13" fmla="*/ 7483 h 10430"/>
              <a:gd name="T14" fmla="*/ 4531 w 12803"/>
              <a:gd name="T15" fmla="*/ 7709 h 10430"/>
              <a:gd name="T16" fmla="*/ 4954 w 12803"/>
              <a:gd name="T17" fmla="*/ 7692 h 10430"/>
              <a:gd name="T18" fmla="*/ 4814 w 12803"/>
              <a:gd name="T19" fmla="*/ 6742 h 10430"/>
              <a:gd name="T20" fmla="*/ 8666 w 12803"/>
              <a:gd name="T21" fmla="*/ 3155 h 10430"/>
              <a:gd name="T22" fmla="*/ 6230 w 12803"/>
              <a:gd name="T23" fmla="*/ 1927 h 10430"/>
              <a:gd name="T24" fmla="*/ 6797 w 12803"/>
              <a:gd name="T25" fmla="*/ 2493 h 10430"/>
              <a:gd name="T26" fmla="*/ 6230 w 12803"/>
              <a:gd name="T27" fmla="*/ 3059 h 10430"/>
              <a:gd name="T28" fmla="*/ 5551 w 12803"/>
              <a:gd name="T29" fmla="*/ 2493 h 10430"/>
              <a:gd name="T30" fmla="*/ 6230 w 12803"/>
              <a:gd name="T31" fmla="*/ 1927 h 10430"/>
              <a:gd name="T32" fmla="*/ 3059 w 12803"/>
              <a:gd name="T33" fmla="*/ 3059 h 10430"/>
              <a:gd name="T34" fmla="*/ 2376 w 12803"/>
              <a:gd name="T35" fmla="*/ 2493 h 10430"/>
              <a:gd name="T36" fmla="*/ 3059 w 12803"/>
              <a:gd name="T37" fmla="*/ 1927 h 10430"/>
              <a:gd name="T38" fmla="*/ 3625 w 12803"/>
              <a:gd name="T39" fmla="*/ 2493 h 10430"/>
              <a:gd name="T40" fmla="*/ 3059 w 12803"/>
              <a:gd name="T41" fmla="*/ 3059 h 10430"/>
              <a:gd name="T42" fmla="*/ 3059 w 12803"/>
              <a:gd name="T43" fmla="*/ 3059 h 10430"/>
              <a:gd name="T44" fmla="*/ 12803 w 12803"/>
              <a:gd name="T45" fmla="*/ 6687 h 10430"/>
              <a:gd name="T46" fmla="*/ 8953 w 12803"/>
              <a:gd name="T47" fmla="*/ 3399 h 10430"/>
              <a:gd name="T48" fmla="*/ 5099 w 12803"/>
              <a:gd name="T49" fmla="*/ 6687 h 10430"/>
              <a:gd name="T50" fmla="*/ 8953 w 12803"/>
              <a:gd name="T51" fmla="*/ 9975 h 10430"/>
              <a:gd name="T52" fmla="*/ 10313 w 12803"/>
              <a:gd name="T53" fmla="*/ 9749 h 10430"/>
              <a:gd name="T54" fmla="*/ 11555 w 12803"/>
              <a:gd name="T55" fmla="*/ 10430 h 10430"/>
              <a:gd name="T56" fmla="*/ 11214 w 12803"/>
              <a:gd name="T57" fmla="*/ 9297 h 10430"/>
              <a:gd name="T58" fmla="*/ 12803 w 12803"/>
              <a:gd name="T59" fmla="*/ 6687 h 10430"/>
              <a:gd name="T60" fmla="*/ 7703 w 12803"/>
              <a:gd name="T61" fmla="*/ 6120 h 10430"/>
              <a:gd name="T62" fmla="*/ 7250 w 12803"/>
              <a:gd name="T63" fmla="*/ 5667 h 10430"/>
              <a:gd name="T64" fmla="*/ 7703 w 12803"/>
              <a:gd name="T65" fmla="*/ 5214 h 10430"/>
              <a:gd name="T66" fmla="*/ 8270 w 12803"/>
              <a:gd name="T67" fmla="*/ 5667 h 10430"/>
              <a:gd name="T68" fmla="*/ 7703 w 12803"/>
              <a:gd name="T69" fmla="*/ 6120 h 10430"/>
              <a:gd name="T70" fmla="*/ 10196 w 12803"/>
              <a:gd name="T71" fmla="*/ 6120 h 10430"/>
              <a:gd name="T72" fmla="*/ 9745 w 12803"/>
              <a:gd name="T73" fmla="*/ 5667 h 10430"/>
              <a:gd name="T74" fmla="*/ 10196 w 12803"/>
              <a:gd name="T75" fmla="*/ 5214 h 10430"/>
              <a:gd name="T76" fmla="*/ 10763 w 12803"/>
              <a:gd name="T77" fmla="*/ 5667 h 10430"/>
              <a:gd name="T78" fmla="*/ 10196 w 12803"/>
              <a:gd name="T79" fmla="*/ 6120 h 10430"/>
              <a:gd name="T80" fmla="*/ 10196 w 12803"/>
              <a:gd name="T81" fmla="*/ 6120 h 10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03" h="10430">
                <a:moveTo>
                  <a:pt x="8666" y="3155"/>
                </a:moveTo>
                <a:cubicBezTo>
                  <a:pt x="8813" y="3155"/>
                  <a:pt x="8958" y="3167"/>
                  <a:pt x="9103" y="3183"/>
                </a:cubicBezTo>
                <a:cubicBezTo>
                  <a:pt x="8711" y="1357"/>
                  <a:pt x="6760" y="0"/>
                  <a:pt x="4531" y="0"/>
                </a:cubicBezTo>
                <a:cubicBezTo>
                  <a:pt x="2040" y="0"/>
                  <a:pt x="0" y="1697"/>
                  <a:pt x="0" y="3854"/>
                </a:cubicBezTo>
                <a:cubicBezTo>
                  <a:pt x="0" y="5098"/>
                  <a:pt x="679" y="6120"/>
                  <a:pt x="1813" y="6914"/>
                </a:cubicBezTo>
                <a:lnTo>
                  <a:pt x="1360" y="8276"/>
                </a:lnTo>
                <a:lnTo>
                  <a:pt x="2945" y="7483"/>
                </a:lnTo>
                <a:cubicBezTo>
                  <a:pt x="3511" y="7594"/>
                  <a:pt x="3966" y="7709"/>
                  <a:pt x="4531" y="7709"/>
                </a:cubicBezTo>
                <a:cubicBezTo>
                  <a:pt x="4674" y="7709"/>
                  <a:pt x="4815" y="7703"/>
                  <a:pt x="4954" y="7692"/>
                </a:cubicBezTo>
                <a:cubicBezTo>
                  <a:pt x="4866" y="7389"/>
                  <a:pt x="4814" y="7072"/>
                  <a:pt x="4814" y="6742"/>
                </a:cubicBezTo>
                <a:cubicBezTo>
                  <a:pt x="4815" y="4762"/>
                  <a:pt x="6514" y="3155"/>
                  <a:pt x="8666" y="3155"/>
                </a:cubicBezTo>
                <a:close/>
                <a:moveTo>
                  <a:pt x="6230" y="1927"/>
                </a:moveTo>
                <a:cubicBezTo>
                  <a:pt x="6573" y="1927"/>
                  <a:pt x="6797" y="2152"/>
                  <a:pt x="6797" y="2493"/>
                </a:cubicBezTo>
                <a:cubicBezTo>
                  <a:pt x="6797" y="2832"/>
                  <a:pt x="6573" y="3059"/>
                  <a:pt x="6230" y="3059"/>
                </a:cubicBezTo>
                <a:cubicBezTo>
                  <a:pt x="5892" y="3059"/>
                  <a:pt x="5551" y="2832"/>
                  <a:pt x="5551" y="2493"/>
                </a:cubicBezTo>
                <a:cubicBezTo>
                  <a:pt x="5551" y="2151"/>
                  <a:pt x="5891" y="1927"/>
                  <a:pt x="6230" y="1927"/>
                </a:cubicBezTo>
                <a:close/>
                <a:moveTo>
                  <a:pt x="3059" y="3059"/>
                </a:moveTo>
                <a:cubicBezTo>
                  <a:pt x="2719" y="3059"/>
                  <a:pt x="2376" y="2832"/>
                  <a:pt x="2376" y="2493"/>
                </a:cubicBezTo>
                <a:cubicBezTo>
                  <a:pt x="2376" y="2152"/>
                  <a:pt x="2719" y="1927"/>
                  <a:pt x="3059" y="1927"/>
                </a:cubicBezTo>
                <a:cubicBezTo>
                  <a:pt x="3399" y="1927"/>
                  <a:pt x="3625" y="2151"/>
                  <a:pt x="3625" y="2493"/>
                </a:cubicBezTo>
                <a:cubicBezTo>
                  <a:pt x="3625" y="2832"/>
                  <a:pt x="3399" y="3059"/>
                  <a:pt x="3059" y="3059"/>
                </a:cubicBezTo>
                <a:close/>
                <a:moveTo>
                  <a:pt x="3059" y="3059"/>
                </a:moveTo>
                <a:close/>
                <a:moveTo>
                  <a:pt x="12803" y="6687"/>
                </a:moveTo>
                <a:cubicBezTo>
                  <a:pt x="12803" y="4876"/>
                  <a:pt x="10989" y="3399"/>
                  <a:pt x="8953" y="3399"/>
                </a:cubicBezTo>
                <a:cubicBezTo>
                  <a:pt x="6797" y="3399"/>
                  <a:pt x="5099" y="4877"/>
                  <a:pt x="5099" y="6687"/>
                </a:cubicBezTo>
                <a:cubicBezTo>
                  <a:pt x="5099" y="8504"/>
                  <a:pt x="6797" y="9975"/>
                  <a:pt x="8953" y="9975"/>
                </a:cubicBezTo>
                <a:cubicBezTo>
                  <a:pt x="9404" y="9975"/>
                  <a:pt x="9860" y="9862"/>
                  <a:pt x="10313" y="9749"/>
                </a:cubicBezTo>
                <a:lnTo>
                  <a:pt x="11555" y="10430"/>
                </a:lnTo>
                <a:lnTo>
                  <a:pt x="11214" y="9297"/>
                </a:lnTo>
                <a:cubicBezTo>
                  <a:pt x="12124" y="8614"/>
                  <a:pt x="12803" y="7709"/>
                  <a:pt x="12803" y="6687"/>
                </a:cubicBezTo>
                <a:close/>
                <a:moveTo>
                  <a:pt x="7703" y="6120"/>
                </a:moveTo>
                <a:cubicBezTo>
                  <a:pt x="7478" y="6120"/>
                  <a:pt x="7250" y="5896"/>
                  <a:pt x="7250" y="5667"/>
                </a:cubicBezTo>
                <a:cubicBezTo>
                  <a:pt x="7250" y="5441"/>
                  <a:pt x="7478" y="5214"/>
                  <a:pt x="7703" y="5214"/>
                </a:cubicBezTo>
                <a:cubicBezTo>
                  <a:pt x="8047" y="5214"/>
                  <a:pt x="8270" y="5441"/>
                  <a:pt x="8270" y="5667"/>
                </a:cubicBezTo>
                <a:cubicBezTo>
                  <a:pt x="8270" y="5896"/>
                  <a:pt x="8047" y="6120"/>
                  <a:pt x="7703" y="6120"/>
                </a:cubicBezTo>
                <a:close/>
                <a:moveTo>
                  <a:pt x="10196" y="6120"/>
                </a:moveTo>
                <a:cubicBezTo>
                  <a:pt x="9972" y="6120"/>
                  <a:pt x="9745" y="5896"/>
                  <a:pt x="9745" y="5667"/>
                </a:cubicBezTo>
                <a:cubicBezTo>
                  <a:pt x="9745" y="5441"/>
                  <a:pt x="9972" y="5214"/>
                  <a:pt x="10196" y="5214"/>
                </a:cubicBezTo>
                <a:cubicBezTo>
                  <a:pt x="10537" y="5214"/>
                  <a:pt x="10763" y="5441"/>
                  <a:pt x="10763" y="5667"/>
                </a:cubicBezTo>
                <a:cubicBezTo>
                  <a:pt x="10763" y="5896"/>
                  <a:pt x="10537" y="6120"/>
                  <a:pt x="10196" y="6120"/>
                </a:cubicBezTo>
                <a:close/>
                <a:moveTo>
                  <a:pt x="10196" y="6120"/>
                </a:moveTo>
                <a:close/>
              </a:path>
            </a:pathLst>
          </a:cu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xmlns="" id="{56A53122-0A75-4DAF-A076-DB03AFE8BD04}"/>
              </a:ext>
            </a:extLst>
          </p:cNvPr>
          <p:cNvSpPr txBox="1"/>
          <p:nvPr/>
        </p:nvSpPr>
        <p:spPr>
          <a:xfrm>
            <a:off x="9316323" y="4287890"/>
            <a:ext cx="227091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L924753244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" name="iconfont-1067-816192">
            <a:extLst>
              <a:ext uri="{FF2B5EF4-FFF2-40B4-BE49-F238E27FC236}">
                <a16:creationId xmlns:a16="http://schemas.microsoft.com/office/drawing/2014/main" xmlns="" id="{616D109F-D0F7-4ABA-8D1F-E512F8601865}"/>
              </a:ext>
            </a:extLst>
          </p:cNvPr>
          <p:cNvSpPr>
            <a:spLocks noChangeAspect="1"/>
          </p:cNvSpPr>
          <p:nvPr/>
        </p:nvSpPr>
        <p:spPr bwMode="auto">
          <a:xfrm>
            <a:off x="8870533" y="4910279"/>
            <a:ext cx="220097" cy="293447"/>
          </a:xfrm>
          <a:custGeom>
            <a:avLst/>
            <a:gdLst>
              <a:gd name="T0" fmla="*/ 2333 w 9600"/>
              <a:gd name="T1" fmla="*/ 9827 h 12800"/>
              <a:gd name="T2" fmla="*/ 4800 w 9600"/>
              <a:gd name="T3" fmla="*/ 12000 h 12800"/>
              <a:gd name="T4" fmla="*/ 7267 w 9600"/>
              <a:gd name="T5" fmla="*/ 9827 h 12800"/>
              <a:gd name="T6" fmla="*/ 9600 w 9600"/>
              <a:gd name="T7" fmla="*/ 11200 h 12800"/>
              <a:gd name="T8" fmla="*/ 4800 w 9600"/>
              <a:gd name="T9" fmla="*/ 12800 h 12800"/>
              <a:gd name="T10" fmla="*/ 0 w 9600"/>
              <a:gd name="T11" fmla="*/ 11200 h 12800"/>
              <a:gd name="T12" fmla="*/ 2333 w 9600"/>
              <a:gd name="T13" fmla="*/ 9827 h 12800"/>
              <a:gd name="T14" fmla="*/ 4800 w 9600"/>
              <a:gd name="T15" fmla="*/ 10400 h 12800"/>
              <a:gd name="T16" fmla="*/ 800 w 9600"/>
              <a:gd name="T17" fmla="*/ 4000 h 12800"/>
              <a:gd name="T18" fmla="*/ 4800 w 9600"/>
              <a:gd name="T19" fmla="*/ 0 h 12800"/>
              <a:gd name="T20" fmla="*/ 8800 w 9600"/>
              <a:gd name="T21" fmla="*/ 4000 h 12800"/>
              <a:gd name="T22" fmla="*/ 4800 w 9600"/>
              <a:gd name="T23" fmla="*/ 10400 h 12800"/>
              <a:gd name="T24" fmla="*/ 4800 w 9600"/>
              <a:gd name="T25" fmla="*/ 5600 h 12800"/>
              <a:gd name="T26" fmla="*/ 6400 w 9600"/>
              <a:gd name="T27" fmla="*/ 4000 h 12800"/>
              <a:gd name="T28" fmla="*/ 4800 w 9600"/>
              <a:gd name="T29" fmla="*/ 2400 h 12800"/>
              <a:gd name="T30" fmla="*/ 3200 w 9600"/>
              <a:gd name="T31" fmla="*/ 4000 h 12800"/>
              <a:gd name="T32" fmla="*/ 4800 w 9600"/>
              <a:gd name="T33" fmla="*/ 5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00" h="12800">
                <a:moveTo>
                  <a:pt x="2333" y="9827"/>
                </a:moveTo>
                <a:cubicBezTo>
                  <a:pt x="3037" y="10512"/>
                  <a:pt x="3859" y="11235"/>
                  <a:pt x="4800" y="12000"/>
                </a:cubicBezTo>
                <a:cubicBezTo>
                  <a:pt x="5654" y="11312"/>
                  <a:pt x="6477" y="10587"/>
                  <a:pt x="7267" y="9827"/>
                </a:cubicBezTo>
                <a:cubicBezTo>
                  <a:pt x="8665" y="10107"/>
                  <a:pt x="9600" y="10617"/>
                  <a:pt x="9600" y="11200"/>
                </a:cubicBezTo>
                <a:cubicBezTo>
                  <a:pt x="9600" y="12084"/>
                  <a:pt x="7451" y="12800"/>
                  <a:pt x="4800" y="12800"/>
                </a:cubicBezTo>
                <a:cubicBezTo>
                  <a:pt x="2149" y="12800"/>
                  <a:pt x="0" y="12084"/>
                  <a:pt x="0" y="11200"/>
                </a:cubicBezTo>
                <a:cubicBezTo>
                  <a:pt x="0" y="10617"/>
                  <a:pt x="935" y="10107"/>
                  <a:pt x="2333" y="9827"/>
                </a:cubicBezTo>
                <a:close/>
                <a:moveTo>
                  <a:pt x="4800" y="10400"/>
                </a:moveTo>
                <a:cubicBezTo>
                  <a:pt x="2134" y="7606"/>
                  <a:pt x="800" y="5472"/>
                  <a:pt x="800" y="4000"/>
                </a:cubicBezTo>
                <a:cubicBezTo>
                  <a:pt x="800" y="1791"/>
                  <a:pt x="2591" y="0"/>
                  <a:pt x="4800" y="0"/>
                </a:cubicBezTo>
                <a:cubicBezTo>
                  <a:pt x="7009" y="0"/>
                  <a:pt x="8800" y="1791"/>
                  <a:pt x="8800" y="4000"/>
                </a:cubicBezTo>
                <a:cubicBezTo>
                  <a:pt x="8800" y="5472"/>
                  <a:pt x="7466" y="7606"/>
                  <a:pt x="4800" y="10400"/>
                </a:cubicBezTo>
                <a:close/>
                <a:moveTo>
                  <a:pt x="4800" y="5600"/>
                </a:moveTo>
                <a:cubicBezTo>
                  <a:pt x="5684" y="5600"/>
                  <a:pt x="6400" y="4884"/>
                  <a:pt x="6400" y="4000"/>
                </a:cubicBezTo>
                <a:cubicBezTo>
                  <a:pt x="6400" y="3116"/>
                  <a:pt x="5684" y="2400"/>
                  <a:pt x="4800" y="2400"/>
                </a:cubicBezTo>
                <a:cubicBezTo>
                  <a:pt x="3916" y="2400"/>
                  <a:pt x="3200" y="3116"/>
                  <a:pt x="3200" y="4000"/>
                </a:cubicBezTo>
                <a:cubicBezTo>
                  <a:pt x="3200" y="4884"/>
                  <a:pt x="3916" y="5600"/>
                  <a:pt x="4800" y="5600"/>
                </a:cubicBezTo>
                <a:close/>
              </a:path>
            </a:pathLst>
          </a:cu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xmlns="" id="{35362949-5C59-4A81-8228-B1BC07CD74D2}"/>
              </a:ext>
            </a:extLst>
          </p:cNvPr>
          <p:cNvSpPr txBox="1"/>
          <p:nvPr/>
        </p:nvSpPr>
        <p:spPr>
          <a:xfrm>
            <a:off x="9316324" y="4858271"/>
            <a:ext cx="227091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en-US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新疆</a:t>
            </a:r>
            <a:r>
              <a:rPr lang="en-US" altLang="zh-CN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·</a:t>
            </a:r>
            <a:r>
              <a:rPr lang="zh-CN" altLang="en-US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乌鲁木齐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3" name="iconfont-11837-5649439">
            <a:extLst>
              <a:ext uri="{FF2B5EF4-FFF2-40B4-BE49-F238E27FC236}">
                <a16:creationId xmlns:a16="http://schemas.microsoft.com/office/drawing/2014/main" xmlns="" id="{323485F1-E654-4075-95CC-112366F73A3C}"/>
              </a:ext>
            </a:extLst>
          </p:cNvPr>
          <p:cNvSpPr>
            <a:spLocks noChangeAspect="1"/>
          </p:cNvSpPr>
          <p:nvPr/>
        </p:nvSpPr>
        <p:spPr bwMode="auto">
          <a:xfrm>
            <a:off x="8833858" y="5487016"/>
            <a:ext cx="293447" cy="262780"/>
          </a:xfrm>
          <a:custGeom>
            <a:avLst/>
            <a:gdLst>
              <a:gd name="connsiteX0" fmla="*/ 86995 w 174689"/>
              <a:gd name="connsiteY0" fmla="*/ 92077 h 156433"/>
              <a:gd name="connsiteX1" fmla="*/ 105900 w 174689"/>
              <a:gd name="connsiteY1" fmla="*/ 111300 h 156433"/>
              <a:gd name="connsiteX2" fmla="*/ 86995 w 174689"/>
              <a:gd name="connsiteY2" fmla="*/ 130535 h 156433"/>
              <a:gd name="connsiteX3" fmla="*/ 68077 w 174689"/>
              <a:gd name="connsiteY3" fmla="*/ 111300 h 156433"/>
              <a:gd name="connsiteX4" fmla="*/ 86995 w 174689"/>
              <a:gd name="connsiteY4" fmla="*/ 92077 h 156433"/>
              <a:gd name="connsiteX5" fmla="*/ 87247 w 174689"/>
              <a:gd name="connsiteY5" fmla="*/ 85677 h 156433"/>
              <a:gd name="connsiteX6" fmla="*/ 62050 w 174689"/>
              <a:gd name="connsiteY6" fmla="*/ 111320 h 156433"/>
              <a:gd name="connsiteX7" fmla="*/ 87247 w 174689"/>
              <a:gd name="connsiteY7" fmla="*/ 136950 h 156433"/>
              <a:gd name="connsiteX8" fmla="*/ 112443 w 174689"/>
              <a:gd name="connsiteY8" fmla="*/ 111320 h 156433"/>
              <a:gd name="connsiteX9" fmla="*/ 87247 w 174689"/>
              <a:gd name="connsiteY9" fmla="*/ 85677 h 156433"/>
              <a:gd name="connsiteX10" fmla="*/ 91194 w 174689"/>
              <a:gd name="connsiteY10" fmla="*/ 34990 h 156433"/>
              <a:gd name="connsiteX11" fmla="*/ 96179 w 174689"/>
              <a:gd name="connsiteY11" fmla="*/ 39537 h 156433"/>
              <a:gd name="connsiteX12" fmla="*/ 97230 w 174689"/>
              <a:gd name="connsiteY12" fmla="*/ 42531 h 156433"/>
              <a:gd name="connsiteX13" fmla="*/ 98024 w 174689"/>
              <a:gd name="connsiteY13" fmla="*/ 44915 h 156433"/>
              <a:gd name="connsiteX14" fmla="*/ 114166 w 174689"/>
              <a:gd name="connsiteY14" fmla="*/ 59765 h 156433"/>
              <a:gd name="connsiteX15" fmla="*/ 115156 w 174689"/>
              <a:gd name="connsiteY15" fmla="*/ 59728 h 156433"/>
              <a:gd name="connsiteX16" fmla="*/ 126801 w 174689"/>
              <a:gd name="connsiteY16" fmla="*/ 57981 h 156433"/>
              <a:gd name="connsiteX17" fmla="*/ 132862 w 174689"/>
              <a:gd name="connsiteY17" fmla="*/ 67905 h 156433"/>
              <a:gd name="connsiteX18" fmla="*/ 174689 w 174689"/>
              <a:gd name="connsiteY18" fmla="*/ 112297 h 156433"/>
              <a:gd name="connsiteX19" fmla="*/ 145350 w 174689"/>
              <a:gd name="connsiteY19" fmla="*/ 154196 h 156433"/>
              <a:gd name="connsiteX20" fmla="*/ 132886 w 174689"/>
              <a:gd name="connsiteY20" fmla="*/ 156201 h 156433"/>
              <a:gd name="connsiteX21" fmla="*/ 37868 w 174689"/>
              <a:gd name="connsiteY21" fmla="*/ 156433 h 156433"/>
              <a:gd name="connsiteX22" fmla="*/ 20138 w 174689"/>
              <a:gd name="connsiteY22" fmla="*/ 152265 h 156433"/>
              <a:gd name="connsiteX23" fmla="*/ 269 w 174689"/>
              <a:gd name="connsiteY23" fmla="*/ 114278 h 156433"/>
              <a:gd name="connsiteX24" fmla="*/ 1869 w 174689"/>
              <a:gd name="connsiteY24" fmla="*/ 101774 h 156433"/>
              <a:gd name="connsiteX25" fmla="*/ 14101 w 174689"/>
              <a:gd name="connsiteY25" fmla="*/ 109633 h 156433"/>
              <a:gd name="connsiteX26" fmla="*/ 18280 w 174689"/>
              <a:gd name="connsiteY26" fmla="*/ 108716 h 156433"/>
              <a:gd name="connsiteX27" fmla="*/ 53594 w 174689"/>
              <a:gd name="connsiteY27" fmla="*/ 85127 h 156433"/>
              <a:gd name="connsiteX28" fmla="*/ 53851 w 174689"/>
              <a:gd name="connsiteY28" fmla="*/ 63566 h 156433"/>
              <a:gd name="connsiteX29" fmla="*/ 52189 w 174689"/>
              <a:gd name="connsiteY29" fmla="*/ 60706 h 156433"/>
              <a:gd name="connsiteX30" fmla="*/ 49904 w 174689"/>
              <a:gd name="connsiteY30" fmla="*/ 53177 h 156433"/>
              <a:gd name="connsiteX31" fmla="*/ 59252 w 174689"/>
              <a:gd name="connsiteY31" fmla="*/ 45342 h 156433"/>
              <a:gd name="connsiteX32" fmla="*/ 91194 w 174689"/>
              <a:gd name="connsiteY32" fmla="*/ 34990 h 156433"/>
              <a:gd name="connsiteX33" fmla="*/ 101905 w 174689"/>
              <a:gd name="connsiteY33" fmla="*/ 8 h 156433"/>
              <a:gd name="connsiteX34" fmla="*/ 137616 w 174689"/>
              <a:gd name="connsiteY34" fmla="*/ 7024 h 156433"/>
              <a:gd name="connsiteX35" fmla="*/ 157058 w 174689"/>
              <a:gd name="connsiteY35" fmla="*/ 30097 h 156433"/>
              <a:gd name="connsiteX36" fmla="*/ 154003 w 174689"/>
              <a:gd name="connsiteY36" fmla="*/ 44559 h 156433"/>
              <a:gd name="connsiteX37" fmla="*/ 114215 w 174689"/>
              <a:gd name="connsiteY37" fmla="*/ 53585 h 156433"/>
              <a:gd name="connsiteX38" fmla="*/ 103266 w 174689"/>
              <a:gd name="connsiteY38" fmla="*/ 42849 h 156433"/>
              <a:gd name="connsiteX39" fmla="*/ 91022 w 174689"/>
              <a:gd name="connsiteY39" fmla="*/ 28008 h 156433"/>
              <a:gd name="connsiteX40" fmla="*/ 67401 w 174689"/>
              <a:gd name="connsiteY40" fmla="*/ 34299 h 156433"/>
              <a:gd name="connsiteX41" fmla="*/ 44794 w 174689"/>
              <a:gd name="connsiteY41" fmla="*/ 49274 h 156433"/>
              <a:gd name="connsiteX42" fmla="*/ 48142 w 174689"/>
              <a:gd name="connsiteY42" fmla="*/ 66484 h 156433"/>
              <a:gd name="connsiteX43" fmla="*/ 48814 w 174689"/>
              <a:gd name="connsiteY43" fmla="*/ 80835 h 156433"/>
              <a:gd name="connsiteX44" fmla="*/ 15356 w 174689"/>
              <a:gd name="connsiteY44" fmla="*/ 103090 h 156433"/>
              <a:gd name="connsiteX45" fmla="*/ 5923 w 174689"/>
              <a:gd name="connsiteY45" fmla="*/ 97557 h 156433"/>
              <a:gd name="connsiteX46" fmla="*/ 1695 w 174689"/>
              <a:gd name="connsiteY46" fmla="*/ 66447 h 156433"/>
              <a:gd name="connsiteX47" fmla="*/ 56965 w 174689"/>
              <a:gd name="connsiteY47" fmla="*/ 9711 h 156433"/>
              <a:gd name="connsiteX48" fmla="*/ 101905 w 174689"/>
              <a:gd name="connsiteY48" fmla="*/ 8 h 15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4689" h="156433">
                <a:moveTo>
                  <a:pt x="86995" y="92077"/>
                </a:moveTo>
                <a:cubicBezTo>
                  <a:pt x="97419" y="92077"/>
                  <a:pt x="105900" y="100698"/>
                  <a:pt x="105900" y="111300"/>
                </a:cubicBezTo>
                <a:cubicBezTo>
                  <a:pt x="105900" y="121902"/>
                  <a:pt x="97419" y="130535"/>
                  <a:pt x="86995" y="130535"/>
                </a:cubicBezTo>
                <a:cubicBezTo>
                  <a:pt x="76558" y="130535"/>
                  <a:pt x="68077" y="121890"/>
                  <a:pt x="68077" y="111300"/>
                </a:cubicBezTo>
                <a:cubicBezTo>
                  <a:pt x="68077" y="100698"/>
                  <a:pt x="76571" y="92077"/>
                  <a:pt x="86995" y="92077"/>
                </a:cubicBezTo>
                <a:close/>
                <a:moveTo>
                  <a:pt x="87247" y="85677"/>
                </a:moveTo>
                <a:cubicBezTo>
                  <a:pt x="73353" y="85677"/>
                  <a:pt x="62050" y="97190"/>
                  <a:pt x="62050" y="111320"/>
                </a:cubicBezTo>
                <a:cubicBezTo>
                  <a:pt x="62050" y="125449"/>
                  <a:pt x="73353" y="136950"/>
                  <a:pt x="87247" y="136950"/>
                </a:cubicBezTo>
                <a:cubicBezTo>
                  <a:pt x="101140" y="136950"/>
                  <a:pt x="112443" y="125461"/>
                  <a:pt x="112443" y="111320"/>
                </a:cubicBezTo>
                <a:cubicBezTo>
                  <a:pt x="112443" y="97190"/>
                  <a:pt x="101140" y="85677"/>
                  <a:pt x="87247" y="85677"/>
                </a:cubicBezTo>
                <a:close/>
                <a:moveTo>
                  <a:pt x="91194" y="34990"/>
                </a:moveTo>
                <a:cubicBezTo>
                  <a:pt x="94346" y="34990"/>
                  <a:pt x="94517" y="37080"/>
                  <a:pt x="96179" y="39537"/>
                </a:cubicBezTo>
                <a:cubicBezTo>
                  <a:pt x="96546" y="40515"/>
                  <a:pt x="96912" y="41517"/>
                  <a:pt x="97230" y="42531"/>
                </a:cubicBezTo>
                <a:cubicBezTo>
                  <a:pt x="97487" y="43338"/>
                  <a:pt x="97743" y="44132"/>
                  <a:pt x="98024" y="44915"/>
                </a:cubicBezTo>
                <a:cubicBezTo>
                  <a:pt x="101140" y="53947"/>
                  <a:pt x="107470" y="59765"/>
                  <a:pt x="114166" y="59765"/>
                </a:cubicBezTo>
                <a:cubicBezTo>
                  <a:pt x="114496" y="59765"/>
                  <a:pt x="114838" y="59753"/>
                  <a:pt x="115156" y="59728"/>
                </a:cubicBezTo>
                <a:cubicBezTo>
                  <a:pt x="117954" y="59472"/>
                  <a:pt x="126801" y="57981"/>
                  <a:pt x="126801" y="57981"/>
                </a:cubicBezTo>
                <a:cubicBezTo>
                  <a:pt x="126801" y="57981"/>
                  <a:pt x="130027" y="67905"/>
                  <a:pt x="132862" y="67905"/>
                </a:cubicBezTo>
                <a:cubicBezTo>
                  <a:pt x="156128" y="69103"/>
                  <a:pt x="174701" y="88561"/>
                  <a:pt x="174689" y="112297"/>
                </a:cubicBezTo>
                <a:cubicBezTo>
                  <a:pt x="174689" y="131083"/>
                  <a:pt x="162885" y="147914"/>
                  <a:pt x="145350" y="154196"/>
                </a:cubicBezTo>
                <a:cubicBezTo>
                  <a:pt x="141611" y="155541"/>
                  <a:pt x="137542" y="156201"/>
                  <a:pt x="132886" y="156201"/>
                </a:cubicBezTo>
                <a:lnTo>
                  <a:pt x="37868" y="156433"/>
                </a:lnTo>
                <a:cubicBezTo>
                  <a:pt x="31257" y="156433"/>
                  <a:pt x="25282" y="155027"/>
                  <a:pt x="20138" y="152265"/>
                </a:cubicBezTo>
                <a:cubicBezTo>
                  <a:pt x="6330" y="144870"/>
                  <a:pt x="-1430" y="129983"/>
                  <a:pt x="269" y="114278"/>
                </a:cubicBezTo>
                <a:cubicBezTo>
                  <a:pt x="318" y="109841"/>
                  <a:pt x="868" y="105661"/>
                  <a:pt x="1869" y="101774"/>
                </a:cubicBezTo>
                <a:cubicBezTo>
                  <a:pt x="3580" y="104182"/>
                  <a:pt x="8065" y="109633"/>
                  <a:pt x="14101" y="109633"/>
                </a:cubicBezTo>
                <a:cubicBezTo>
                  <a:pt x="15555" y="109633"/>
                  <a:pt x="16985" y="109303"/>
                  <a:pt x="18280" y="108716"/>
                </a:cubicBezTo>
                <a:cubicBezTo>
                  <a:pt x="24463" y="105856"/>
                  <a:pt x="48902" y="90077"/>
                  <a:pt x="53594" y="85127"/>
                </a:cubicBezTo>
                <a:cubicBezTo>
                  <a:pt x="61317" y="77011"/>
                  <a:pt x="55684" y="66903"/>
                  <a:pt x="53851" y="63566"/>
                </a:cubicBezTo>
                <a:cubicBezTo>
                  <a:pt x="53313" y="62613"/>
                  <a:pt x="52763" y="61647"/>
                  <a:pt x="52189" y="60706"/>
                </a:cubicBezTo>
                <a:cubicBezTo>
                  <a:pt x="48878" y="55243"/>
                  <a:pt x="49354" y="53837"/>
                  <a:pt x="49904" y="53177"/>
                </a:cubicBezTo>
                <a:cubicBezTo>
                  <a:pt x="51823" y="50830"/>
                  <a:pt x="54340" y="48264"/>
                  <a:pt x="59252" y="45342"/>
                </a:cubicBezTo>
                <a:cubicBezTo>
                  <a:pt x="67146" y="41077"/>
                  <a:pt x="80538" y="34990"/>
                  <a:pt x="91194" y="34990"/>
                </a:cubicBezTo>
                <a:close/>
                <a:moveTo>
                  <a:pt x="101905" y="8"/>
                </a:moveTo>
                <a:cubicBezTo>
                  <a:pt x="115840" y="-155"/>
                  <a:pt x="128237" y="2468"/>
                  <a:pt x="137616" y="7024"/>
                </a:cubicBezTo>
                <a:cubicBezTo>
                  <a:pt x="150654" y="13339"/>
                  <a:pt x="155860" y="25456"/>
                  <a:pt x="157058" y="30097"/>
                </a:cubicBezTo>
                <a:cubicBezTo>
                  <a:pt x="158255" y="34751"/>
                  <a:pt x="159318" y="41982"/>
                  <a:pt x="154003" y="44559"/>
                </a:cubicBezTo>
                <a:cubicBezTo>
                  <a:pt x="147673" y="47637"/>
                  <a:pt x="123086" y="52816"/>
                  <a:pt x="114215" y="53585"/>
                </a:cubicBezTo>
                <a:cubicBezTo>
                  <a:pt x="110219" y="53952"/>
                  <a:pt x="105637" y="49750"/>
                  <a:pt x="103266" y="42849"/>
                </a:cubicBezTo>
                <a:cubicBezTo>
                  <a:pt x="100895" y="35960"/>
                  <a:pt x="99123" y="27471"/>
                  <a:pt x="91022" y="28008"/>
                </a:cubicBezTo>
                <a:cubicBezTo>
                  <a:pt x="86708" y="28289"/>
                  <a:pt x="83360" y="27581"/>
                  <a:pt x="67401" y="34299"/>
                </a:cubicBezTo>
                <a:cubicBezTo>
                  <a:pt x="52993" y="40381"/>
                  <a:pt x="47996" y="45328"/>
                  <a:pt x="44794" y="49274"/>
                </a:cubicBezTo>
                <a:cubicBezTo>
                  <a:pt x="40077" y="55100"/>
                  <a:pt x="44928" y="60682"/>
                  <a:pt x="48142" y="66484"/>
                </a:cubicBezTo>
                <a:cubicBezTo>
                  <a:pt x="51368" y="72285"/>
                  <a:pt x="52419" y="77049"/>
                  <a:pt x="48814" y="80835"/>
                </a:cubicBezTo>
                <a:cubicBezTo>
                  <a:pt x="44965" y="84891"/>
                  <a:pt x="21491" y="100244"/>
                  <a:pt x="15356" y="103090"/>
                </a:cubicBezTo>
                <a:cubicBezTo>
                  <a:pt x="10725" y="105203"/>
                  <a:pt x="5923" y="97557"/>
                  <a:pt x="5923" y="97557"/>
                </a:cubicBezTo>
                <a:cubicBezTo>
                  <a:pt x="5923" y="97557"/>
                  <a:pt x="-3829" y="83376"/>
                  <a:pt x="1695" y="66447"/>
                </a:cubicBezTo>
                <a:cubicBezTo>
                  <a:pt x="8953" y="44217"/>
                  <a:pt x="25548" y="23025"/>
                  <a:pt x="56965" y="9711"/>
                </a:cubicBezTo>
                <a:cubicBezTo>
                  <a:pt x="72496" y="3122"/>
                  <a:pt x="87970" y="172"/>
                  <a:pt x="101905" y="8"/>
                </a:cubicBezTo>
                <a:close/>
              </a:path>
            </a:pathLst>
          </a:cu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xmlns="" id="{4A2D7CA1-F5ED-40F8-8A28-360ACAEFDE31}"/>
              </a:ext>
            </a:extLst>
          </p:cNvPr>
          <p:cNvSpPr txBox="1"/>
          <p:nvPr/>
        </p:nvSpPr>
        <p:spPr>
          <a:xfrm>
            <a:off x="9316324" y="5410698"/>
            <a:ext cx="227091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lnSpc>
                <a:spcPct val="130000"/>
              </a:lnSpc>
            </a:pPr>
            <a:r>
              <a:rPr lang="en-US" altLang="zh-CN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1357×××××××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5" name="iconfont-1186-466518">
            <a:extLst>
              <a:ext uri="{FF2B5EF4-FFF2-40B4-BE49-F238E27FC236}">
                <a16:creationId xmlns:a16="http://schemas.microsoft.com/office/drawing/2014/main" xmlns="" id="{B4F95963-5261-41E8-9B19-11FE510F0359}"/>
              </a:ext>
            </a:extLst>
          </p:cNvPr>
          <p:cNvSpPr>
            <a:spLocks/>
          </p:cNvSpPr>
          <p:nvPr/>
        </p:nvSpPr>
        <p:spPr bwMode="auto">
          <a:xfrm>
            <a:off x="3268799" y="3884866"/>
            <a:ext cx="135456" cy="135456"/>
          </a:xfrm>
          <a:prstGeom prst="ellipse">
            <a:avLst/>
          </a:pr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xmlns="" id="{284F1990-C83D-4897-BFF9-E7BAC89AE4B9}"/>
              </a:ext>
            </a:extLst>
          </p:cNvPr>
          <p:cNvSpPr txBox="1"/>
          <p:nvPr/>
        </p:nvSpPr>
        <p:spPr>
          <a:xfrm>
            <a:off x="592329" y="3735909"/>
            <a:ext cx="245570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乌鲁木齐在读准大四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7" name="iconfont-1186-466518">
            <a:extLst>
              <a:ext uri="{FF2B5EF4-FFF2-40B4-BE49-F238E27FC236}">
                <a16:creationId xmlns:a16="http://schemas.microsoft.com/office/drawing/2014/main" xmlns="" id="{B4F95963-5261-41E8-9B19-11FE510F0359}"/>
              </a:ext>
            </a:extLst>
          </p:cNvPr>
          <p:cNvSpPr>
            <a:spLocks/>
          </p:cNvSpPr>
          <p:nvPr/>
        </p:nvSpPr>
        <p:spPr bwMode="auto">
          <a:xfrm>
            <a:off x="3268799" y="4446270"/>
            <a:ext cx="135456" cy="135456"/>
          </a:xfrm>
          <a:prstGeom prst="ellipse">
            <a:avLst/>
          </a:pr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xmlns="" id="{284F1990-C83D-4897-BFF9-E7BAC89AE4B9}"/>
              </a:ext>
            </a:extLst>
          </p:cNvPr>
          <p:cNvSpPr txBox="1"/>
          <p:nvPr/>
        </p:nvSpPr>
        <p:spPr>
          <a:xfrm>
            <a:off x="592329" y="4297313"/>
            <a:ext cx="245570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en-US" altLang="zh-CN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业余爱好者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2" name="iconfont-1186-466518">
            <a:extLst>
              <a:ext uri="{FF2B5EF4-FFF2-40B4-BE49-F238E27FC236}">
                <a16:creationId xmlns:a16="http://schemas.microsoft.com/office/drawing/2014/main" xmlns="" id="{B4F95963-5261-41E8-9B19-11FE510F0359}"/>
              </a:ext>
            </a:extLst>
          </p:cNvPr>
          <p:cNvSpPr>
            <a:spLocks/>
          </p:cNvSpPr>
          <p:nvPr/>
        </p:nvSpPr>
        <p:spPr bwMode="auto">
          <a:xfrm>
            <a:off x="3268799" y="5007674"/>
            <a:ext cx="135456" cy="135456"/>
          </a:xfrm>
          <a:prstGeom prst="ellipse">
            <a:avLst/>
          </a:pr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xmlns="" id="{284F1990-C83D-4897-BFF9-E7BAC89AE4B9}"/>
              </a:ext>
            </a:extLst>
          </p:cNvPr>
          <p:cNvSpPr txBox="1"/>
          <p:nvPr/>
        </p:nvSpPr>
        <p:spPr>
          <a:xfrm>
            <a:off x="592329" y="4858717"/>
            <a:ext cx="245570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校园某公众号的运营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6" name="iconfont-1186-466518">
            <a:extLst>
              <a:ext uri="{FF2B5EF4-FFF2-40B4-BE49-F238E27FC236}">
                <a16:creationId xmlns:a16="http://schemas.microsoft.com/office/drawing/2014/main" xmlns="" id="{B4F95963-5261-41E8-9B19-11FE510F0359}"/>
              </a:ext>
            </a:extLst>
          </p:cNvPr>
          <p:cNvSpPr>
            <a:spLocks/>
          </p:cNvSpPr>
          <p:nvPr/>
        </p:nvSpPr>
        <p:spPr bwMode="auto">
          <a:xfrm>
            <a:off x="3268799" y="5550232"/>
            <a:ext cx="135456" cy="135456"/>
          </a:xfrm>
          <a:prstGeom prst="ellipse">
            <a:avLst/>
          </a:prstGeom>
          <a:solidFill>
            <a:srgbClr val="2328EE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xmlns="" id="{284F1990-C83D-4897-BFF9-E7BAC89AE4B9}"/>
              </a:ext>
            </a:extLst>
          </p:cNvPr>
          <p:cNvSpPr txBox="1"/>
          <p:nvPr/>
        </p:nvSpPr>
        <p:spPr>
          <a:xfrm>
            <a:off x="592329" y="5401275"/>
            <a:ext cx="2455700" cy="39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hangingPunct="0">
              <a:lnSpc>
                <a:spcPct val="130000"/>
              </a:lnSpc>
            </a:pPr>
            <a:r>
              <a:rPr lang="zh-CN" altLang="en-US" sz="1600" spc="1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演示城第一批市民</a:t>
            </a:r>
            <a:endParaRPr lang="zh-CN" altLang="en-US" sz="1600" spc="1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647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178;#404177;#404180;#404185;#407164;#405340;#407001;#407188;#407189;#405331;#4488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178;#404177;#404180;#404185;#407164;#405340;#407001;#407188;#407189;#405331;#44886;#13221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88;#14360;#405321;#405035;#404703;#374803;#394051;#14273;#14695;#39384;#14891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6371;#146137;#162997;#25310;#132372;#25304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16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000;#400006;#374047;#143252;#150342;#176479;#108794;#107102;#107410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5600;#401170;#180753;#375872;#375834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768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corj0hm">
      <a:majorFont>
        <a:latin typeface="OPPOSans" panose="020F0302020204030204"/>
        <a:ea typeface="OPPOSans"/>
        <a:cs typeface=""/>
      </a:majorFont>
      <a:minorFont>
        <a:latin typeface="OPPOSans" panose="020F0502020204030204"/>
        <a:ea typeface="OPPO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2328EE"/>
            </a:gs>
            <a:gs pos="85000">
              <a:srgbClr val="2695EB"/>
            </a:gs>
          </a:gsLst>
          <a:lin ang="16800000" scaled="0"/>
        </a:gradFill>
        <a:ln w="12700" cap="flat" cmpd="sng" algn="ctr">
          <a:noFill/>
          <a:prstDash val="solid"/>
          <a:miter lim="800000"/>
        </a:ln>
        <a:effectLst/>
      </a:spPr>
      <a:bodyPr wrap="square" rtlCol="0" anchor="ctr">
        <a:noAutofit/>
      </a:bodyPr>
      <a:lstStyle>
        <a:defPPr algn="ctr">
          <a:defRPr kern="0">
            <a:solidFill>
              <a:prstClr val="white"/>
            </a:solidFill>
            <a:latin typeface="OPPOSans M" panose="00020600040101010101" pitchFamily="18" charset="-122"/>
            <a:ea typeface="OPPOSans M" panose="00020600040101010101" pitchFamily="18" charset="-122"/>
            <a:cs typeface="OPPOSans M" panose="00020600040101010101" pitchFamily="18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3451</Words>
  <Application>Microsoft Office PowerPoint</Application>
  <PresentationFormat>宽屏</PresentationFormat>
  <Paragraphs>415</Paragraphs>
  <Slides>43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OPPOSans</vt:lpstr>
      <vt:lpstr>OPPOSans M</vt:lpstr>
      <vt:lpstr>OPPOSans R</vt:lpstr>
      <vt:lpstr>等线</vt:lpstr>
      <vt:lpstr>等线 Light</vt:lpstr>
      <vt:lpstr>Arial</vt:lpstr>
      <vt:lpstr>Wingdings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副本任务</dc:creator>
  <cp:keywords>51PPT模板网</cp:keywords>
  <dc:description>www.51pptmoban.com</dc:description>
  <cp:lastModifiedBy>YANGs</cp:lastModifiedBy>
  <cp:revision>72</cp:revision>
  <dcterms:created xsi:type="dcterms:W3CDTF">2020-07-29T14:03:12Z</dcterms:created>
  <dcterms:modified xsi:type="dcterms:W3CDTF">2020-10-09T13:15:18Z</dcterms:modified>
</cp:coreProperties>
</file>