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3.xml" ContentType="application/vnd.openxmlformats-officedocument.presentationml.tags+xml"/>
  <Override PartName="/ppt/notesSlides/notesSlide23.xml" ContentType="application/vnd.openxmlformats-officedocument.presentationml.notesSlide+xml"/>
  <Override PartName="/ppt/tags/tag1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80" r:id="rId2"/>
    <p:sldId id="281" r:id="rId3"/>
    <p:sldId id="289" r:id="rId4"/>
    <p:sldId id="291" r:id="rId5"/>
    <p:sldId id="295" r:id="rId6"/>
    <p:sldId id="300" r:id="rId7"/>
    <p:sldId id="301" r:id="rId8"/>
    <p:sldId id="304" r:id="rId9"/>
    <p:sldId id="308" r:id="rId10"/>
    <p:sldId id="318" r:id="rId11"/>
    <p:sldId id="310" r:id="rId12"/>
    <p:sldId id="311" r:id="rId13"/>
    <p:sldId id="319" r:id="rId14"/>
    <p:sldId id="321" r:id="rId15"/>
    <p:sldId id="322" r:id="rId16"/>
    <p:sldId id="323" r:id="rId17"/>
    <p:sldId id="316" r:id="rId18"/>
    <p:sldId id="320" r:id="rId19"/>
    <p:sldId id="299" r:id="rId20"/>
    <p:sldId id="313" r:id="rId21"/>
    <p:sldId id="314" r:id="rId22"/>
    <p:sldId id="315" r:id="rId23"/>
    <p:sldId id="324" r:id="rId24"/>
    <p:sldId id="325" r:id="rId25"/>
    <p:sldId id="32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992" userDrawn="1">
          <p15:clr>
            <a:srgbClr val="A4A3A4"/>
          </p15:clr>
        </p15:guide>
        <p15:guide id="3" orient="horz" pos="2228" userDrawn="1">
          <p15:clr>
            <a:srgbClr val="A4A3A4"/>
          </p15:clr>
        </p15:guide>
        <p15:guide id="4" orient="horz" pos="3317" userDrawn="1">
          <p15:clr>
            <a:srgbClr val="A4A3A4"/>
          </p15:clr>
        </p15:guide>
        <p15:guide id="5" pos="1572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orient="horz" pos="1865" userDrawn="1">
          <p15:clr>
            <a:srgbClr val="A4A3A4"/>
          </p15:clr>
        </p15:guide>
        <p15:guide id="8" pos="3182" userDrawn="1">
          <p15:clr>
            <a:srgbClr val="A4A3A4"/>
          </p15:clr>
        </p15:guide>
        <p15:guide id="9" pos="513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CABF"/>
    <a:srgbClr val="35CBBC"/>
    <a:srgbClr val="79B8DE"/>
    <a:srgbClr val="45D3BD"/>
    <a:srgbClr val="FBFBFB"/>
    <a:srgbClr val="3FAEC9"/>
    <a:srgbClr val="5CC0D3"/>
    <a:srgbClr val="7AC0C8"/>
    <a:srgbClr val="28CDB3"/>
    <a:srgbClr val="69B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35" autoAdjust="0"/>
    <p:restoredTop sz="94721" autoAdjust="0"/>
  </p:normalViewPr>
  <p:slideViewPr>
    <p:cSldViewPr snapToGrid="0" showGuides="1">
      <p:cViewPr varScale="1">
        <p:scale>
          <a:sx n="102" d="100"/>
          <a:sy n="102" d="100"/>
        </p:scale>
        <p:origin x="82" y="254"/>
      </p:cViewPr>
      <p:guideLst>
        <p:guide pos="6992"/>
        <p:guide orient="horz" pos="2228"/>
        <p:guide orient="horz" pos="3317"/>
        <p:guide pos="1572"/>
        <p:guide pos="3840"/>
        <p:guide orient="horz" pos="1865"/>
        <p:guide pos="3182"/>
        <p:guide pos="5133"/>
      </p:guideLst>
    </p:cSldViewPr>
  </p:slideViewPr>
  <p:outlineViewPr>
    <p:cViewPr>
      <p:scale>
        <a:sx n="66" d="100"/>
        <a:sy n="66" d="100"/>
      </p:scale>
      <p:origin x="0" y="-114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7974"/>
    </p:cViewPr>
  </p:sorterViewPr>
  <p:notesViewPr>
    <p:cSldViewPr snapToGrid="0" showGuides="1">
      <p:cViewPr varScale="1">
        <p:scale>
          <a:sx n="53" d="100"/>
          <a:sy n="53" d="100"/>
        </p:scale>
        <p:origin x="284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  <a:softEdge rad="0"/>
            </a:effectLst>
          </c:spPr>
          <c:invertIfNegative val="1"/>
          <c:dPt>
            <c:idx val="0"/>
            <c:invertIfNegative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BE24-496C-A271-1D0DF4316292}"/>
              </c:ext>
            </c:extLst>
          </c:dPt>
          <c:dPt>
            <c:idx val="2"/>
            <c:invertIfNegative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BE24-496C-A271-1D0DF4316292}"/>
              </c:ext>
            </c:extLst>
          </c:dPt>
          <c:dPt>
            <c:idx val="3"/>
            <c:invertIfNegative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BE24-496C-A271-1D0DF43162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56</c:v>
                </c:pt>
                <c:pt idx="2">
                  <c:v>79</c:v>
                </c:pt>
                <c:pt idx="3">
                  <c:v>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E24-496C-A271-1D0DF43162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2"/>
        <c:overlap val="8"/>
        <c:axId val="-2145157488"/>
        <c:axId val="-2145154768"/>
      </c:barChart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gradFill>
              <a:gsLst>
                <a:gs pos="100000">
                  <a:srgbClr val="0070C0">
                    <a:alpha val="50000"/>
                  </a:srgbClr>
                </a:gs>
                <a:gs pos="0">
                  <a:srgbClr val="10CC9D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E24-496C-A271-1D0DF43162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2"/>
        <c:overlap val="8"/>
        <c:axId val="-2145304560"/>
        <c:axId val="-2145306736"/>
      </c:barChart>
      <c:catAx>
        <c:axId val="-2145157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just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2145154768"/>
        <c:crosses val="autoZero"/>
        <c:auto val="1"/>
        <c:lblAlgn val="ctr"/>
        <c:lblOffset val="100"/>
        <c:noMultiLvlLbl val="0"/>
      </c:catAx>
      <c:valAx>
        <c:axId val="-2145154768"/>
        <c:scaling>
          <c:orientation val="minMax"/>
          <c:max val="100"/>
        </c:scaling>
        <c:delete val="1"/>
        <c:axPos val="l"/>
        <c:majorGridlines>
          <c:spPr>
            <a:ln w="9525" cap="flat" cmpd="sng" algn="ctr">
              <a:noFill/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-2145157488"/>
        <c:crosses val="autoZero"/>
        <c:crossBetween val="between"/>
        <c:majorUnit val="20"/>
        <c:minorUnit val="2"/>
      </c:valAx>
      <c:valAx>
        <c:axId val="-2145306736"/>
        <c:scaling>
          <c:orientation val="minMax"/>
          <c:max val="100"/>
        </c:scaling>
        <c:delete val="1"/>
        <c:axPos val="r"/>
        <c:numFmt formatCode="General" sourceLinked="1"/>
        <c:majorTickMark val="out"/>
        <c:minorTickMark val="none"/>
        <c:tickLblPos val="nextTo"/>
        <c:crossAx val="-2145304560"/>
        <c:crosses val="max"/>
        <c:crossBetween val="between"/>
        <c:majorUnit val="20"/>
      </c:valAx>
      <c:catAx>
        <c:axId val="-21453045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45306736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BB375-0714-45B3-BA83-A89C24638986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B0464-A80A-4102-9B9F-EFDA520A22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5802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7BAAD-B43F-42E7-8081-6EBADA03D342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70E762-B999-4FBD-B1C6-C93DEE211B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831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5242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5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08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4999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755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1137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2851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1072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1172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6863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932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6853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5723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9046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5815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452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871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93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696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197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71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0387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3979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0E762-B999-4FBD-B1C6-C93DEE211B5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818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1517328 h 6858001"/>
              <a:gd name="connsiteX1" fmla="*/ 8218228 w 12192000"/>
              <a:gd name="connsiteY1" fmla="*/ 5901214 h 6858001"/>
              <a:gd name="connsiteX2" fmla="*/ 12192000 w 12192000"/>
              <a:gd name="connsiteY2" fmla="*/ 4053517 h 6858001"/>
              <a:gd name="connsiteX3" fmla="*/ 12192000 w 12192000"/>
              <a:gd name="connsiteY3" fmla="*/ 6858001 h 6858001"/>
              <a:gd name="connsiteX4" fmla="*/ 0 w 12192000"/>
              <a:gd name="connsiteY4" fmla="*/ 6858001 h 6858001"/>
              <a:gd name="connsiteX5" fmla="*/ 0 w 12192000"/>
              <a:gd name="connsiteY5" fmla="*/ 0 h 6858001"/>
              <a:gd name="connsiteX6" fmla="*/ 8399474 w 12192000"/>
              <a:gd name="connsiteY6" fmla="*/ 4840138 h 6858001"/>
              <a:gd name="connsiteX7" fmla="*/ 12192000 w 12192000"/>
              <a:gd name="connsiteY7" fmla="*/ 3257046 h 6858001"/>
              <a:gd name="connsiteX8" fmla="*/ 12192000 w 12192000"/>
              <a:gd name="connsiteY8" fmla="*/ 4053516 h 6858001"/>
              <a:gd name="connsiteX9" fmla="*/ 8218228 w 12192000"/>
              <a:gd name="connsiteY9" fmla="*/ 5901213 h 6858001"/>
              <a:gd name="connsiteX10" fmla="*/ 0 w 12192000"/>
              <a:gd name="connsiteY10" fmla="*/ 151732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1">
                <a:moveTo>
                  <a:pt x="0" y="1517328"/>
                </a:moveTo>
                <a:lnTo>
                  <a:pt x="8218228" y="5901214"/>
                </a:lnTo>
                <a:lnTo>
                  <a:pt x="12192000" y="4053517"/>
                </a:lnTo>
                <a:lnTo>
                  <a:pt x="12192000" y="6858001"/>
                </a:lnTo>
                <a:lnTo>
                  <a:pt x="0" y="6858001"/>
                </a:lnTo>
                <a:close/>
                <a:moveTo>
                  <a:pt x="0" y="0"/>
                </a:moveTo>
                <a:lnTo>
                  <a:pt x="8399474" y="4840138"/>
                </a:lnTo>
                <a:lnTo>
                  <a:pt x="12192000" y="3257046"/>
                </a:lnTo>
                <a:lnTo>
                  <a:pt x="12192000" y="4053516"/>
                </a:lnTo>
                <a:lnTo>
                  <a:pt x="8218228" y="5901213"/>
                </a:lnTo>
                <a:lnTo>
                  <a:pt x="0" y="15173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392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7175501" y="1959428"/>
            <a:ext cx="3614057" cy="2191657"/>
          </a:xfrm>
          <a:custGeom>
            <a:avLst/>
            <a:gdLst>
              <a:gd name="connsiteX0" fmla="*/ 0 w 3614057"/>
              <a:gd name="connsiteY0" fmla="*/ 0 h 2191657"/>
              <a:gd name="connsiteX1" fmla="*/ 3614057 w 3614057"/>
              <a:gd name="connsiteY1" fmla="*/ 0 h 2191657"/>
              <a:gd name="connsiteX2" fmla="*/ 3614057 w 3614057"/>
              <a:gd name="connsiteY2" fmla="*/ 2191657 h 2191657"/>
              <a:gd name="connsiteX3" fmla="*/ 0 w 3614057"/>
              <a:gd name="connsiteY3" fmla="*/ 2191657 h 219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4057" h="2191657">
                <a:moveTo>
                  <a:pt x="0" y="0"/>
                </a:moveTo>
                <a:lnTo>
                  <a:pt x="3614057" y="0"/>
                </a:lnTo>
                <a:lnTo>
                  <a:pt x="3614057" y="2191657"/>
                </a:lnTo>
                <a:lnTo>
                  <a:pt x="0" y="21916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402444" y="1959429"/>
            <a:ext cx="3614057" cy="2191657"/>
          </a:xfrm>
          <a:custGeom>
            <a:avLst/>
            <a:gdLst>
              <a:gd name="connsiteX0" fmla="*/ 0 w 3614057"/>
              <a:gd name="connsiteY0" fmla="*/ 0 h 2191657"/>
              <a:gd name="connsiteX1" fmla="*/ 3614057 w 3614057"/>
              <a:gd name="connsiteY1" fmla="*/ 0 h 2191657"/>
              <a:gd name="connsiteX2" fmla="*/ 3614057 w 3614057"/>
              <a:gd name="connsiteY2" fmla="*/ 2191657 h 2191657"/>
              <a:gd name="connsiteX3" fmla="*/ 0 w 3614057"/>
              <a:gd name="connsiteY3" fmla="*/ 2191657 h 219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4057" h="2191657">
                <a:moveTo>
                  <a:pt x="0" y="0"/>
                </a:moveTo>
                <a:lnTo>
                  <a:pt x="3614057" y="0"/>
                </a:lnTo>
                <a:lnTo>
                  <a:pt x="3614057" y="2191657"/>
                </a:lnTo>
                <a:lnTo>
                  <a:pt x="0" y="21916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602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1485902"/>
            <a:ext cx="12192000" cy="3802483"/>
          </a:xfrm>
          <a:custGeom>
            <a:avLst/>
            <a:gdLst>
              <a:gd name="connsiteX0" fmla="*/ 0 w 12192000"/>
              <a:gd name="connsiteY0" fmla="*/ 0 h 3802483"/>
              <a:gd name="connsiteX1" fmla="*/ 12192000 w 12192000"/>
              <a:gd name="connsiteY1" fmla="*/ 0 h 3802483"/>
              <a:gd name="connsiteX2" fmla="*/ 12192000 w 12192000"/>
              <a:gd name="connsiteY2" fmla="*/ 2229339 h 3802483"/>
              <a:gd name="connsiteX3" fmla="*/ 12192000 w 12192000"/>
              <a:gd name="connsiteY3" fmla="*/ 2403806 h 3802483"/>
              <a:gd name="connsiteX4" fmla="*/ 12192000 w 12192000"/>
              <a:gd name="connsiteY4" fmla="*/ 2505556 h 3802483"/>
              <a:gd name="connsiteX5" fmla="*/ 6994475 w 12192000"/>
              <a:gd name="connsiteY5" fmla="*/ 2505556 h 3802483"/>
              <a:gd name="connsiteX6" fmla="*/ 6096002 w 12192000"/>
              <a:gd name="connsiteY6" fmla="*/ 3802483 h 3802483"/>
              <a:gd name="connsiteX7" fmla="*/ 6096002 w 12192000"/>
              <a:gd name="connsiteY7" fmla="*/ 3802482 h 3802483"/>
              <a:gd name="connsiteX8" fmla="*/ 6096001 w 12192000"/>
              <a:gd name="connsiteY8" fmla="*/ 3802483 h 3802483"/>
              <a:gd name="connsiteX9" fmla="*/ 6095926 w 12192000"/>
              <a:gd name="connsiteY9" fmla="*/ 3802372 h 3802483"/>
              <a:gd name="connsiteX10" fmla="*/ 5197530 w 12192000"/>
              <a:gd name="connsiteY10" fmla="*/ 2505556 h 3802483"/>
              <a:gd name="connsiteX11" fmla="*/ 5197530 w 12192000"/>
              <a:gd name="connsiteY11" fmla="*/ 2505555 h 3802483"/>
              <a:gd name="connsiteX12" fmla="*/ 1 w 12192000"/>
              <a:gd name="connsiteY12" fmla="*/ 2505555 h 3802483"/>
              <a:gd name="connsiteX13" fmla="*/ 1 w 12192000"/>
              <a:gd name="connsiteY13" fmla="*/ 2403806 h 3802483"/>
              <a:gd name="connsiteX14" fmla="*/ 0 w 12192000"/>
              <a:gd name="connsiteY14" fmla="*/ 2403806 h 380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3802483">
                <a:moveTo>
                  <a:pt x="0" y="0"/>
                </a:moveTo>
                <a:lnTo>
                  <a:pt x="12192000" y="0"/>
                </a:lnTo>
                <a:lnTo>
                  <a:pt x="12192000" y="2229339"/>
                </a:lnTo>
                <a:lnTo>
                  <a:pt x="12192000" y="2403806"/>
                </a:lnTo>
                <a:lnTo>
                  <a:pt x="12192000" y="2505556"/>
                </a:lnTo>
                <a:lnTo>
                  <a:pt x="6994475" y="2505556"/>
                </a:lnTo>
                <a:lnTo>
                  <a:pt x="6096002" y="3802483"/>
                </a:lnTo>
                <a:lnTo>
                  <a:pt x="6096002" y="3802482"/>
                </a:lnTo>
                <a:lnTo>
                  <a:pt x="6096001" y="3802483"/>
                </a:lnTo>
                <a:lnTo>
                  <a:pt x="6095926" y="3802372"/>
                </a:lnTo>
                <a:lnTo>
                  <a:pt x="5197530" y="2505556"/>
                </a:lnTo>
                <a:lnTo>
                  <a:pt x="5197530" y="2505555"/>
                </a:lnTo>
                <a:lnTo>
                  <a:pt x="1" y="2505555"/>
                </a:lnTo>
                <a:lnTo>
                  <a:pt x="1" y="2403806"/>
                </a:lnTo>
                <a:lnTo>
                  <a:pt x="0" y="240380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93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980575" y="1998160"/>
            <a:ext cx="4320000" cy="4320000"/>
          </a:xfrm>
          <a:custGeom>
            <a:avLst/>
            <a:gdLst>
              <a:gd name="connsiteX0" fmla="*/ 2160000 w 4320000"/>
              <a:gd name="connsiteY0" fmla="*/ 0 h 4320000"/>
              <a:gd name="connsiteX1" fmla="*/ 4320000 w 4320000"/>
              <a:gd name="connsiteY1" fmla="*/ 2160000 h 4320000"/>
              <a:gd name="connsiteX2" fmla="*/ 2160000 w 4320000"/>
              <a:gd name="connsiteY2" fmla="*/ 4320000 h 4320000"/>
              <a:gd name="connsiteX3" fmla="*/ 0 w 4320000"/>
              <a:gd name="connsiteY3" fmla="*/ 216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0000" h="4320000">
                <a:moveTo>
                  <a:pt x="2160000" y="0"/>
                </a:moveTo>
                <a:lnTo>
                  <a:pt x="4320000" y="2160000"/>
                </a:lnTo>
                <a:lnTo>
                  <a:pt x="2160000" y="4320000"/>
                </a:lnTo>
                <a:lnTo>
                  <a:pt x="0" y="2160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946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3691309"/>
            <a:ext cx="7162546" cy="2645994"/>
          </a:xfrm>
          <a:custGeom>
            <a:avLst/>
            <a:gdLst>
              <a:gd name="connsiteX0" fmla="*/ 0 w 7162546"/>
              <a:gd name="connsiteY0" fmla="*/ 0 h 2645994"/>
              <a:gd name="connsiteX1" fmla="*/ 7162546 w 7162546"/>
              <a:gd name="connsiteY1" fmla="*/ 0 h 2645994"/>
              <a:gd name="connsiteX2" fmla="*/ 7162546 w 7162546"/>
              <a:gd name="connsiteY2" fmla="*/ 2645994 h 2645994"/>
              <a:gd name="connsiteX3" fmla="*/ 0 w 7162546"/>
              <a:gd name="connsiteY3" fmla="*/ 2645994 h 2645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2546" h="2645994">
                <a:moveTo>
                  <a:pt x="0" y="0"/>
                </a:moveTo>
                <a:lnTo>
                  <a:pt x="7162546" y="0"/>
                </a:lnTo>
                <a:lnTo>
                  <a:pt x="7162546" y="2645994"/>
                </a:lnTo>
                <a:lnTo>
                  <a:pt x="0" y="26459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6104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-16043" y="1775034"/>
            <a:ext cx="12208043" cy="1898609"/>
          </a:xfrm>
          <a:custGeom>
            <a:avLst/>
            <a:gdLst>
              <a:gd name="connsiteX0" fmla="*/ 0 w 12208043"/>
              <a:gd name="connsiteY0" fmla="*/ 0 h 1898609"/>
              <a:gd name="connsiteX1" fmla="*/ 12208043 w 12208043"/>
              <a:gd name="connsiteY1" fmla="*/ 0 h 1898609"/>
              <a:gd name="connsiteX2" fmla="*/ 12208043 w 12208043"/>
              <a:gd name="connsiteY2" fmla="*/ 1898609 h 1898609"/>
              <a:gd name="connsiteX3" fmla="*/ 0 w 12208043"/>
              <a:gd name="connsiteY3" fmla="*/ 1898609 h 189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8043" h="1898609">
                <a:moveTo>
                  <a:pt x="0" y="0"/>
                </a:moveTo>
                <a:lnTo>
                  <a:pt x="12208043" y="0"/>
                </a:lnTo>
                <a:lnTo>
                  <a:pt x="12208043" y="1898609"/>
                </a:lnTo>
                <a:lnTo>
                  <a:pt x="0" y="18986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1007154" y="3061222"/>
            <a:ext cx="3260046" cy="1879746"/>
          </a:xfrm>
          <a:prstGeom prst="roundRect">
            <a:avLst/>
          </a:pr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25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8507726" y="-8265"/>
            <a:ext cx="3684275" cy="6866265"/>
          </a:xfrm>
          <a:custGeom>
            <a:avLst/>
            <a:gdLst>
              <a:gd name="connsiteX0" fmla="*/ 1201988 w 3684275"/>
              <a:gd name="connsiteY0" fmla="*/ 4910564 h 6866265"/>
              <a:gd name="connsiteX1" fmla="*/ 2701808 w 3684275"/>
              <a:gd name="connsiteY1" fmla="*/ 5994964 h 6866265"/>
              <a:gd name="connsiteX2" fmla="*/ 3625278 w 3684275"/>
              <a:gd name="connsiteY2" fmla="*/ 5796466 h 6866265"/>
              <a:gd name="connsiteX3" fmla="*/ 3684275 w 3684275"/>
              <a:gd name="connsiteY3" fmla="*/ 5756505 h 6866265"/>
              <a:gd name="connsiteX4" fmla="*/ 3684275 w 3684275"/>
              <a:gd name="connsiteY4" fmla="*/ 6759379 h 6866265"/>
              <a:gd name="connsiteX5" fmla="*/ 3521650 w 3684275"/>
              <a:gd name="connsiteY5" fmla="*/ 6794680 h 6866265"/>
              <a:gd name="connsiteX6" fmla="*/ 2637983 w 3684275"/>
              <a:gd name="connsiteY6" fmla="*/ 6866265 h 6866265"/>
              <a:gd name="connsiteX7" fmla="*/ 848309 w 3684275"/>
              <a:gd name="connsiteY7" fmla="*/ 6425878 h 6866265"/>
              <a:gd name="connsiteX8" fmla="*/ 0 w 3684275"/>
              <a:gd name="connsiteY8" fmla="*/ 5095249 h 6866265"/>
              <a:gd name="connsiteX9" fmla="*/ 2622036 w 3684275"/>
              <a:gd name="connsiteY9" fmla="*/ 0 h 6866265"/>
              <a:gd name="connsiteX10" fmla="*/ 3569390 w 3684275"/>
              <a:gd name="connsiteY10" fmla="*/ 94117 h 6866265"/>
              <a:gd name="connsiteX11" fmla="*/ 3684274 w 3684275"/>
              <a:gd name="connsiteY11" fmla="*/ 124454 h 6866265"/>
              <a:gd name="connsiteX12" fmla="*/ 3684274 w 3684275"/>
              <a:gd name="connsiteY12" fmla="*/ 1302238 h 6866265"/>
              <a:gd name="connsiteX13" fmla="*/ 3600720 w 3684275"/>
              <a:gd name="connsiteY13" fmla="*/ 1195163 h 6866265"/>
              <a:gd name="connsiteX14" fmla="*/ 2611395 w 3684275"/>
              <a:gd name="connsiteY14" fmla="*/ 838163 h 6866265"/>
              <a:gd name="connsiteX15" fmla="*/ 1784367 w 3684275"/>
              <a:gd name="connsiteY15" fmla="*/ 1072564 h 6866265"/>
              <a:gd name="connsiteX16" fmla="*/ 1494504 w 3684275"/>
              <a:gd name="connsiteY16" fmla="*/ 1723672 h 6866265"/>
              <a:gd name="connsiteX17" fmla="*/ 1624806 w 3684275"/>
              <a:gd name="connsiteY17" fmla="*/ 2199576 h 6866265"/>
              <a:gd name="connsiteX18" fmla="*/ 2015721 w 3684275"/>
              <a:gd name="connsiteY18" fmla="*/ 2523948 h 6866265"/>
              <a:gd name="connsiteX19" fmla="*/ 3020920 w 3684275"/>
              <a:gd name="connsiteY19" fmla="*/ 2864890 h 6866265"/>
              <a:gd name="connsiteX20" fmla="*/ 3604792 w 3684275"/>
              <a:gd name="connsiteY20" fmla="*/ 3037695 h 6866265"/>
              <a:gd name="connsiteX21" fmla="*/ 3684274 w 3684275"/>
              <a:gd name="connsiteY21" fmla="*/ 3063918 h 6866265"/>
              <a:gd name="connsiteX22" fmla="*/ 3684274 w 3684275"/>
              <a:gd name="connsiteY22" fmla="*/ 4236699 h 6866265"/>
              <a:gd name="connsiteX23" fmla="*/ 3663464 w 3684275"/>
              <a:gd name="connsiteY23" fmla="*/ 4220683 h 6866265"/>
              <a:gd name="connsiteX24" fmla="*/ 3552770 w 3684275"/>
              <a:gd name="connsiteY24" fmla="*/ 4152907 h 6866265"/>
              <a:gd name="connsiteX25" fmla="*/ 3002302 w 3684275"/>
              <a:gd name="connsiteY25" fmla="*/ 3937454 h 6866265"/>
              <a:gd name="connsiteX26" fmla="*/ 2324194 w 3684275"/>
              <a:gd name="connsiteY26" fmla="*/ 3755139 h 6866265"/>
              <a:gd name="connsiteX27" fmla="*/ 1061044 w 3684275"/>
              <a:gd name="connsiteY27" fmla="*/ 3291071 h 6866265"/>
              <a:gd name="connsiteX28" fmla="*/ 460055 w 3684275"/>
              <a:gd name="connsiteY28" fmla="*/ 2684945 h 6866265"/>
              <a:gd name="connsiteX29" fmla="*/ 249972 w 3684275"/>
              <a:gd name="connsiteY29" fmla="*/ 1775757 h 6866265"/>
              <a:gd name="connsiteX30" fmla="*/ 877558 w 3684275"/>
              <a:gd name="connsiteY30" fmla="*/ 468801 h 6866265"/>
              <a:gd name="connsiteX31" fmla="*/ 2622036 w 3684275"/>
              <a:gd name="connsiteY31" fmla="*/ 0 h 686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684275" h="6866265">
                <a:moveTo>
                  <a:pt x="1201988" y="4910564"/>
                </a:moveTo>
                <a:cubicBezTo>
                  <a:pt x="1375727" y="5633500"/>
                  <a:pt x="1875664" y="5994964"/>
                  <a:pt x="2701808" y="5994964"/>
                </a:cubicBezTo>
                <a:cubicBezTo>
                  <a:pt x="3095821" y="5994964"/>
                  <a:pt x="3403644" y="5928798"/>
                  <a:pt x="3625278" y="5796466"/>
                </a:cubicBezTo>
                <a:lnTo>
                  <a:pt x="3684275" y="5756505"/>
                </a:lnTo>
                <a:lnTo>
                  <a:pt x="3684275" y="6759379"/>
                </a:lnTo>
                <a:lnTo>
                  <a:pt x="3521650" y="6794680"/>
                </a:lnTo>
                <a:cubicBezTo>
                  <a:pt x="3255640" y="6842404"/>
                  <a:pt x="2961085" y="6866265"/>
                  <a:pt x="2637983" y="6866265"/>
                </a:cubicBezTo>
                <a:cubicBezTo>
                  <a:pt x="1879211" y="6866265"/>
                  <a:pt x="1282653" y="6719475"/>
                  <a:pt x="848309" y="6425878"/>
                </a:cubicBezTo>
                <a:cubicBezTo>
                  <a:pt x="413965" y="6132289"/>
                  <a:pt x="131196" y="5688743"/>
                  <a:pt x="0" y="5095249"/>
                </a:cubicBezTo>
                <a:close/>
                <a:moveTo>
                  <a:pt x="2622036" y="0"/>
                </a:moveTo>
                <a:cubicBezTo>
                  <a:pt x="2976599" y="0"/>
                  <a:pt x="3292384" y="31372"/>
                  <a:pt x="3569390" y="94117"/>
                </a:cubicBezTo>
                <a:lnTo>
                  <a:pt x="3684274" y="124454"/>
                </a:lnTo>
                <a:lnTo>
                  <a:pt x="3684274" y="1302238"/>
                </a:lnTo>
                <a:lnTo>
                  <a:pt x="3600720" y="1195163"/>
                </a:lnTo>
                <a:cubicBezTo>
                  <a:pt x="3375514" y="957162"/>
                  <a:pt x="3045738" y="838163"/>
                  <a:pt x="2611395" y="838163"/>
                </a:cubicBezTo>
                <a:cubicBezTo>
                  <a:pt x="2253285" y="838163"/>
                  <a:pt x="1977609" y="916292"/>
                  <a:pt x="1784367" y="1072564"/>
                </a:cubicBezTo>
                <a:cubicBezTo>
                  <a:pt x="1591125" y="1228828"/>
                  <a:pt x="1494504" y="1445864"/>
                  <a:pt x="1494504" y="1723672"/>
                </a:cubicBezTo>
                <a:cubicBezTo>
                  <a:pt x="1494504" y="1916240"/>
                  <a:pt x="1537940" y="2074874"/>
                  <a:pt x="1624806" y="2199576"/>
                </a:cubicBezTo>
                <a:cubicBezTo>
                  <a:pt x="1711680" y="2324269"/>
                  <a:pt x="1841982" y="2432393"/>
                  <a:pt x="2015721" y="2523948"/>
                </a:cubicBezTo>
                <a:cubicBezTo>
                  <a:pt x="2189461" y="2615496"/>
                  <a:pt x="2524521" y="2729148"/>
                  <a:pt x="3020920" y="2864890"/>
                </a:cubicBezTo>
                <a:cubicBezTo>
                  <a:pt x="3238978" y="2925267"/>
                  <a:pt x="3433602" y="2982869"/>
                  <a:pt x="3604792" y="3037695"/>
                </a:cubicBezTo>
                <a:lnTo>
                  <a:pt x="3684274" y="3063918"/>
                </a:lnTo>
                <a:lnTo>
                  <a:pt x="3684274" y="4236699"/>
                </a:lnTo>
                <a:lnTo>
                  <a:pt x="3663464" y="4220683"/>
                </a:lnTo>
                <a:cubicBezTo>
                  <a:pt x="3628671" y="4196809"/>
                  <a:pt x="3591774" y="4174217"/>
                  <a:pt x="3552770" y="4152907"/>
                </a:cubicBezTo>
                <a:cubicBezTo>
                  <a:pt x="3396764" y="4067675"/>
                  <a:pt x="3213269" y="3995855"/>
                  <a:pt x="3002302" y="3937454"/>
                </a:cubicBezTo>
                <a:cubicBezTo>
                  <a:pt x="2791334" y="3879045"/>
                  <a:pt x="2565296" y="3818281"/>
                  <a:pt x="2324194" y="3755139"/>
                </a:cubicBezTo>
                <a:cubicBezTo>
                  <a:pt x="1742708" y="3606765"/>
                  <a:pt x="1321658" y="3452076"/>
                  <a:pt x="1061044" y="3291071"/>
                </a:cubicBezTo>
                <a:cubicBezTo>
                  <a:pt x="800440" y="3130074"/>
                  <a:pt x="600113" y="2928032"/>
                  <a:pt x="460055" y="2684945"/>
                </a:cubicBezTo>
                <a:cubicBezTo>
                  <a:pt x="319997" y="2441867"/>
                  <a:pt x="249972" y="2138804"/>
                  <a:pt x="249972" y="1775757"/>
                </a:cubicBezTo>
                <a:cubicBezTo>
                  <a:pt x="249972" y="1216992"/>
                  <a:pt x="459170" y="781337"/>
                  <a:pt x="877558" y="468801"/>
                </a:cubicBezTo>
                <a:cubicBezTo>
                  <a:pt x="1295946" y="156272"/>
                  <a:pt x="1877441" y="0"/>
                  <a:pt x="262203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939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8507726" y="16531"/>
            <a:ext cx="3684274" cy="6849735"/>
          </a:xfrm>
          <a:custGeom>
            <a:avLst/>
            <a:gdLst>
              <a:gd name="connsiteX0" fmla="*/ 0 w 3684274"/>
              <a:gd name="connsiteY0" fmla="*/ 0 h 6849735"/>
              <a:gd name="connsiteX1" fmla="*/ 681155 w 3684274"/>
              <a:gd name="connsiteY1" fmla="*/ 0 h 6849735"/>
              <a:gd name="connsiteX2" fmla="*/ 1237474 w 3684274"/>
              <a:gd name="connsiteY2" fmla="*/ 4069047 h 6849735"/>
              <a:gd name="connsiteX3" fmla="*/ 1352810 w 3684274"/>
              <a:gd name="connsiteY3" fmla="*/ 4945156 h 6849735"/>
              <a:gd name="connsiteX4" fmla="*/ 1462716 w 3684274"/>
              <a:gd name="connsiteY4" fmla="*/ 5835876 h 6849735"/>
              <a:gd name="connsiteX5" fmla="*/ 1712378 w 3684274"/>
              <a:gd name="connsiteY5" fmla="*/ 3942499 h 6849735"/>
              <a:gd name="connsiteX6" fmla="*/ 2333830 w 3684274"/>
              <a:gd name="connsiteY6" fmla="*/ 0 h 6849735"/>
              <a:gd name="connsiteX7" fmla="*/ 2960706 w 3684274"/>
              <a:gd name="connsiteY7" fmla="*/ 0 h 6849735"/>
              <a:gd name="connsiteX8" fmla="*/ 3579441 w 3684274"/>
              <a:gd name="connsiteY8" fmla="*/ 3942499 h 6849735"/>
              <a:gd name="connsiteX9" fmla="*/ 3643723 w 3684274"/>
              <a:gd name="connsiteY9" fmla="*/ 4374773 h 6849735"/>
              <a:gd name="connsiteX10" fmla="*/ 3684274 w 3684274"/>
              <a:gd name="connsiteY10" fmla="*/ 4672590 h 6849735"/>
              <a:gd name="connsiteX11" fmla="*/ 3684274 w 3684274"/>
              <a:gd name="connsiteY11" fmla="*/ 6849735 h 6849735"/>
              <a:gd name="connsiteX12" fmla="*/ 3483189 w 3684274"/>
              <a:gd name="connsiteY12" fmla="*/ 6849735 h 6849735"/>
              <a:gd name="connsiteX13" fmla="*/ 2835875 w 3684274"/>
              <a:gd name="connsiteY13" fmla="*/ 2652667 h 6849735"/>
              <a:gd name="connsiteX14" fmla="*/ 2648624 w 3684274"/>
              <a:gd name="connsiteY14" fmla="*/ 1104874 h 6849735"/>
              <a:gd name="connsiteX15" fmla="*/ 2455948 w 3684274"/>
              <a:gd name="connsiteY15" fmla="*/ 2652667 h 6849735"/>
              <a:gd name="connsiteX16" fmla="*/ 1797802 w 3684274"/>
              <a:gd name="connsiteY16" fmla="*/ 6849735 h 6849735"/>
              <a:gd name="connsiteX17" fmla="*/ 1035408 w 3684274"/>
              <a:gd name="connsiteY17" fmla="*/ 6849735 h 684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84274" h="6849735">
                <a:moveTo>
                  <a:pt x="0" y="0"/>
                </a:moveTo>
                <a:lnTo>
                  <a:pt x="681155" y="0"/>
                </a:lnTo>
                <a:lnTo>
                  <a:pt x="1237474" y="4069047"/>
                </a:lnTo>
                <a:cubicBezTo>
                  <a:pt x="1277275" y="4361086"/>
                  <a:pt x="1315721" y="4653125"/>
                  <a:pt x="1352810" y="4945156"/>
                </a:cubicBezTo>
                <a:cubicBezTo>
                  <a:pt x="1389898" y="5237195"/>
                  <a:pt x="1426530" y="5534099"/>
                  <a:pt x="1462716" y="5835876"/>
                </a:cubicBezTo>
                <a:cubicBezTo>
                  <a:pt x="1549556" y="5086307"/>
                  <a:pt x="1632777" y="4455184"/>
                  <a:pt x="1712378" y="3942499"/>
                </a:cubicBezTo>
                <a:lnTo>
                  <a:pt x="2333830" y="0"/>
                </a:lnTo>
                <a:lnTo>
                  <a:pt x="2960706" y="0"/>
                </a:lnTo>
                <a:lnTo>
                  <a:pt x="3579441" y="3942499"/>
                </a:lnTo>
                <a:cubicBezTo>
                  <a:pt x="3601151" y="4082027"/>
                  <a:pt x="3622578" y="4226118"/>
                  <a:pt x="3643723" y="4374773"/>
                </a:cubicBezTo>
                <a:lnTo>
                  <a:pt x="3684274" y="4672590"/>
                </a:lnTo>
                <a:lnTo>
                  <a:pt x="3684274" y="6849735"/>
                </a:lnTo>
                <a:lnTo>
                  <a:pt x="3483189" y="6849735"/>
                </a:lnTo>
                <a:lnTo>
                  <a:pt x="2835875" y="2652667"/>
                </a:lnTo>
                <a:cubicBezTo>
                  <a:pt x="2785216" y="2331432"/>
                  <a:pt x="2722800" y="1815492"/>
                  <a:pt x="2648624" y="1104874"/>
                </a:cubicBezTo>
                <a:cubicBezTo>
                  <a:pt x="2565403" y="1854435"/>
                  <a:pt x="2501178" y="2370366"/>
                  <a:pt x="2455948" y="2652667"/>
                </a:cubicBezTo>
                <a:lnTo>
                  <a:pt x="1797802" y="6849735"/>
                </a:lnTo>
                <a:lnTo>
                  <a:pt x="1035408" y="68497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27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8507726" y="16530"/>
            <a:ext cx="3684274" cy="6841470"/>
          </a:xfrm>
          <a:custGeom>
            <a:avLst/>
            <a:gdLst>
              <a:gd name="connsiteX0" fmla="*/ 2652530 w 3684274"/>
              <a:gd name="connsiteY0" fmla="*/ 0 h 6841470"/>
              <a:gd name="connsiteX1" fmla="*/ 3517576 w 3684274"/>
              <a:gd name="connsiteY1" fmla="*/ 126066 h 6841470"/>
              <a:gd name="connsiteX2" fmla="*/ 3684274 w 3684274"/>
              <a:gd name="connsiteY2" fmla="*/ 190698 h 6841470"/>
              <a:gd name="connsiteX3" fmla="*/ 3684274 w 3684274"/>
              <a:gd name="connsiteY3" fmla="*/ 1305511 h 6841470"/>
              <a:gd name="connsiteX4" fmla="*/ 3657503 w 3684274"/>
              <a:gd name="connsiteY4" fmla="*/ 1277619 h 6841470"/>
              <a:gd name="connsiteX5" fmla="*/ 2652530 w 3684274"/>
              <a:gd name="connsiteY5" fmla="*/ 915345 h 6841470"/>
              <a:gd name="connsiteX6" fmla="*/ 1392776 w 3684274"/>
              <a:gd name="connsiteY6" fmla="*/ 1554670 h 6841470"/>
              <a:gd name="connsiteX7" fmla="*/ 962419 w 3684274"/>
              <a:gd name="connsiteY7" fmla="*/ 3392429 h 6841470"/>
              <a:gd name="connsiteX8" fmla="*/ 1398644 w 3684274"/>
              <a:gd name="connsiteY8" fmla="*/ 5260860 h 6841470"/>
              <a:gd name="connsiteX9" fmla="*/ 2644710 w 3684274"/>
              <a:gd name="connsiteY9" fmla="*/ 5930849 h 6841470"/>
              <a:gd name="connsiteX10" fmla="*/ 3662150 w 3684274"/>
              <a:gd name="connsiteY10" fmla="*/ 5567248 h 6841470"/>
              <a:gd name="connsiteX11" fmla="*/ 3684274 w 3684274"/>
              <a:gd name="connsiteY11" fmla="*/ 5544102 h 6841470"/>
              <a:gd name="connsiteX12" fmla="*/ 3684274 w 3684274"/>
              <a:gd name="connsiteY12" fmla="*/ 6637451 h 6841470"/>
              <a:gd name="connsiteX13" fmla="*/ 3583812 w 3684274"/>
              <a:gd name="connsiteY13" fmla="*/ 6680205 h 6841470"/>
              <a:gd name="connsiteX14" fmla="*/ 2644710 w 3684274"/>
              <a:gd name="connsiteY14" fmla="*/ 6841470 h 6841470"/>
              <a:gd name="connsiteX15" fmla="*/ 692474 w 3684274"/>
              <a:gd name="connsiteY15" fmla="*/ 5933211 h 6841470"/>
              <a:gd name="connsiteX16" fmla="*/ 0 w 3684274"/>
              <a:gd name="connsiteY16" fmla="*/ 3392429 h 6841470"/>
              <a:gd name="connsiteX17" fmla="*/ 696384 w 3684274"/>
              <a:gd name="connsiteY17" fmla="*/ 887034 h 6841470"/>
              <a:gd name="connsiteX18" fmla="*/ 2652530 w 3684274"/>
              <a:gd name="connsiteY18" fmla="*/ 0 h 684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684274" h="6841470">
                <a:moveTo>
                  <a:pt x="2652530" y="0"/>
                </a:moveTo>
                <a:cubicBezTo>
                  <a:pt x="2967471" y="0"/>
                  <a:pt x="3255819" y="42022"/>
                  <a:pt x="3517576" y="126066"/>
                </a:cubicBezTo>
                <a:lnTo>
                  <a:pt x="3684274" y="190698"/>
                </a:lnTo>
                <a:lnTo>
                  <a:pt x="3684274" y="1305511"/>
                </a:lnTo>
                <a:lnTo>
                  <a:pt x="3657503" y="1277619"/>
                </a:lnTo>
                <a:cubicBezTo>
                  <a:pt x="3394399" y="1036104"/>
                  <a:pt x="3059410" y="915345"/>
                  <a:pt x="2652530" y="915345"/>
                </a:cubicBezTo>
                <a:cubicBezTo>
                  <a:pt x="2099596" y="915345"/>
                  <a:pt x="1679676" y="1128450"/>
                  <a:pt x="1392776" y="1554670"/>
                </a:cubicBezTo>
                <a:cubicBezTo>
                  <a:pt x="1105876" y="1980881"/>
                  <a:pt x="962419" y="2593473"/>
                  <a:pt x="962419" y="3392429"/>
                </a:cubicBezTo>
                <a:cubicBezTo>
                  <a:pt x="962419" y="4191385"/>
                  <a:pt x="1107827" y="4814192"/>
                  <a:pt x="1398644" y="5260860"/>
                </a:cubicBezTo>
                <a:cubicBezTo>
                  <a:pt x="1689454" y="5707520"/>
                  <a:pt x="2104814" y="5930849"/>
                  <a:pt x="2644710" y="5930849"/>
                </a:cubicBezTo>
                <a:cubicBezTo>
                  <a:pt x="3059410" y="5930849"/>
                  <a:pt x="3398559" y="5809649"/>
                  <a:pt x="3662150" y="5567248"/>
                </a:cubicBezTo>
                <a:lnTo>
                  <a:pt x="3684274" y="5544102"/>
                </a:lnTo>
                <a:lnTo>
                  <a:pt x="3684274" y="6637451"/>
                </a:lnTo>
                <a:lnTo>
                  <a:pt x="3583812" y="6680205"/>
                </a:lnTo>
                <a:cubicBezTo>
                  <a:pt x="3300067" y="6787715"/>
                  <a:pt x="2987032" y="6841470"/>
                  <a:pt x="2644710" y="6841470"/>
                </a:cubicBezTo>
                <a:cubicBezTo>
                  <a:pt x="1804869" y="6841470"/>
                  <a:pt x="1154126" y="6538717"/>
                  <a:pt x="692474" y="5933211"/>
                </a:cubicBezTo>
                <a:cubicBezTo>
                  <a:pt x="230823" y="5327697"/>
                  <a:pt x="0" y="4480775"/>
                  <a:pt x="0" y="3392429"/>
                </a:cubicBezTo>
                <a:cubicBezTo>
                  <a:pt x="0" y="2313522"/>
                  <a:pt x="232124" y="1478393"/>
                  <a:pt x="696384" y="887034"/>
                </a:cubicBezTo>
                <a:cubicBezTo>
                  <a:pt x="1160645" y="295675"/>
                  <a:pt x="1812696" y="0"/>
                  <a:pt x="265253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385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8507727" y="-8266"/>
            <a:ext cx="3684273" cy="6866266"/>
          </a:xfrm>
          <a:custGeom>
            <a:avLst/>
            <a:gdLst>
              <a:gd name="connsiteX0" fmla="*/ 0 w 3684273"/>
              <a:gd name="connsiteY0" fmla="*/ 0 h 6866266"/>
              <a:gd name="connsiteX1" fmla="*/ 3684273 w 3684273"/>
              <a:gd name="connsiteY1" fmla="*/ 0 h 6866266"/>
              <a:gd name="connsiteX2" fmla="*/ 3684273 w 3684273"/>
              <a:gd name="connsiteY2" fmla="*/ 955135 h 6866266"/>
              <a:gd name="connsiteX3" fmla="*/ 3228475 w 3684273"/>
              <a:gd name="connsiteY3" fmla="*/ 955135 h 6866266"/>
              <a:gd name="connsiteX4" fmla="*/ 3228475 w 3684273"/>
              <a:gd name="connsiteY4" fmla="*/ 6866266 h 6866266"/>
              <a:gd name="connsiteX5" fmla="*/ 2039295 w 3684273"/>
              <a:gd name="connsiteY5" fmla="*/ 6866266 h 6866266"/>
              <a:gd name="connsiteX6" fmla="*/ 2039295 w 3684273"/>
              <a:gd name="connsiteY6" fmla="*/ 955135 h 6866266"/>
              <a:gd name="connsiteX7" fmla="*/ 0 w 3684273"/>
              <a:gd name="connsiteY7" fmla="*/ 955135 h 6866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4273" h="6866266">
                <a:moveTo>
                  <a:pt x="0" y="0"/>
                </a:moveTo>
                <a:lnTo>
                  <a:pt x="3684273" y="0"/>
                </a:lnTo>
                <a:lnTo>
                  <a:pt x="3684273" y="955135"/>
                </a:lnTo>
                <a:lnTo>
                  <a:pt x="3228475" y="955135"/>
                </a:lnTo>
                <a:lnTo>
                  <a:pt x="3228475" y="6866266"/>
                </a:lnTo>
                <a:lnTo>
                  <a:pt x="2039295" y="6866266"/>
                </a:lnTo>
                <a:lnTo>
                  <a:pt x="2039295" y="955135"/>
                </a:lnTo>
                <a:lnTo>
                  <a:pt x="0" y="9551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832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2742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0" y="-14513"/>
            <a:ext cx="12192000" cy="5689601"/>
          </a:xfrm>
          <a:custGeom>
            <a:avLst/>
            <a:gdLst>
              <a:gd name="connsiteX0" fmla="*/ 12192000 w 12192000"/>
              <a:gd name="connsiteY0" fmla="*/ 0 h 5689601"/>
              <a:gd name="connsiteX1" fmla="*/ 12192000 w 12192000"/>
              <a:gd name="connsiteY1" fmla="*/ 1114326 h 5689601"/>
              <a:gd name="connsiteX2" fmla="*/ 1183159 w 12192000"/>
              <a:gd name="connsiteY2" fmla="*/ 5689601 h 5689601"/>
              <a:gd name="connsiteX3" fmla="*/ 0 w 12192000"/>
              <a:gd name="connsiteY3" fmla="*/ 5039050 h 5689601"/>
              <a:gd name="connsiteX4" fmla="*/ 0 w 12192000"/>
              <a:gd name="connsiteY4" fmla="*/ 4572602 h 5689601"/>
              <a:gd name="connsiteX5" fmla="*/ 0 w 12192000"/>
              <a:gd name="connsiteY5" fmla="*/ 4572601 h 5689601"/>
              <a:gd name="connsiteX6" fmla="*/ 0 w 12192000"/>
              <a:gd name="connsiteY6" fmla="*/ 14515 h 5689601"/>
              <a:gd name="connsiteX7" fmla="*/ 12160974 w 12192000"/>
              <a:gd name="connsiteY7" fmla="*/ 14515 h 568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689601">
                <a:moveTo>
                  <a:pt x="12192000" y="0"/>
                </a:moveTo>
                <a:lnTo>
                  <a:pt x="12192000" y="1114326"/>
                </a:lnTo>
                <a:lnTo>
                  <a:pt x="1183159" y="5689601"/>
                </a:lnTo>
                <a:lnTo>
                  <a:pt x="0" y="5039050"/>
                </a:lnTo>
                <a:lnTo>
                  <a:pt x="0" y="4572602"/>
                </a:lnTo>
                <a:lnTo>
                  <a:pt x="0" y="4572601"/>
                </a:lnTo>
                <a:lnTo>
                  <a:pt x="0" y="14515"/>
                </a:lnTo>
                <a:lnTo>
                  <a:pt x="12160974" y="145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773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图片占位符 2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4283142 h 6858000"/>
              <a:gd name="connsiteX1" fmla="*/ 3600390 w 12192000"/>
              <a:gd name="connsiteY1" fmla="*/ 4283142 h 6858000"/>
              <a:gd name="connsiteX2" fmla="*/ 5711373 w 12192000"/>
              <a:gd name="connsiteY2" fmla="*/ 6858000 h 6858000"/>
              <a:gd name="connsiteX3" fmla="*/ 0 w 12192000"/>
              <a:gd name="connsiteY3" fmla="*/ 6858000 h 6858000"/>
              <a:gd name="connsiteX4" fmla="*/ 6480629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2574858 h 6858000"/>
              <a:gd name="connsiteX7" fmla="*/ 8591610 w 12192000"/>
              <a:gd name="connsiteY7" fmla="*/ 25748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4283142"/>
                </a:moveTo>
                <a:lnTo>
                  <a:pt x="3600390" y="4283142"/>
                </a:lnTo>
                <a:lnTo>
                  <a:pt x="5711373" y="6858000"/>
                </a:lnTo>
                <a:lnTo>
                  <a:pt x="0" y="6858000"/>
                </a:lnTo>
                <a:close/>
                <a:moveTo>
                  <a:pt x="6480629" y="0"/>
                </a:moveTo>
                <a:lnTo>
                  <a:pt x="12192000" y="0"/>
                </a:lnTo>
                <a:lnTo>
                  <a:pt x="12192000" y="2574858"/>
                </a:lnTo>
                <a:lnTo>
                  <a:pt x="8591610" y="25748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550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256940" y="0"/>
            <a:ext cx="5935060" cy="6858001"/>
          </a:xfrm>
          <a:custGeom>
            <a:avLst/>
            <a:gdLst>
              <a:gd name="connsiteX0" fmla="*/ 0 w 5935060"/>
              <a:gd name="connsiteY0" fmla="*/ 0 h 6858001"/>
              <a:gd name="connsiteX1" fmla="*/ 474785 w 5935060"/>
              <a:gd name="connsiteY1" fmla="*/ 0 h 6858001"/>
              <a:gd name="connsiteX2" fmla="*/ 474786 w 5935060"/>
              <a:gd name="connsiteY2" fmla="*/ 1 h 6858001"/>
              <a:gd name="connsiteX3" fmla="*/ 5935060 w 5935060"/>
              <a:gd name="connsiteY3" fmla="*/ 1 h 6858001"/>
              <a:gd name="connsiteX4" fmla="*/ 5935060 w 5935060"/>
              <a:gd name="connsiteY4" fmla="*/ 6858001 h 6858001"/>
              <a:gd name="connsiteX5" fmla="*/ 942969 w 5935060"/>
              <a:gd name="connsiteY5" fmla="*/ 6858001 h 6858001"/>
              <a:gd name="connsiteX6" fmla="*/ 1566259 w 5935060"/>
              <a:gd name="connsiteY6" fmla="*/ 1364344 h 6858001"/>
              <a:gd name="connsiteX7" fmla="*/ 942969 w 5935060"/>
              <a:gd name="connsiteY7" fmla="*/ 6858000 h 6858001"/>
              <a:gd name="connsiteX8" fmla="*/ 420723 w 5935060"/>
              <a:gd name="connsiteY8" fmla="*/ 6858000 h 6858001"/>
              <a:gd name="connsiteX9" fmla="*/ 1232430 w 5935060"/>
              <a:gd name="connsiteY9" fmla="*/ 1465943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35060" h="6858001">
                <a:moveTo>
                  <a:pt x="0" y="0"/>
                </a:moveTo>
                <a:lnTo>
                  <a:pt x="474785" y="0"/>
                </a:lnTo>
                <a:lnTo>
                  <a:pt x="474786" y="1"/>
                </a:lnTo>
                <a:lnTo>
                  <a:pt x="5935060" y="1"/>
                </a:lnTo>
                <a:lnTo>
                  <a:pt x="5935060" y="6858001"/>
                </a:lnTo>
                <a:lnTo>
                  <a:pt x="942969" y="6858001"/>
                </a:lnTo>
                <a:lnTo>
                  <a:pt x="1566259" y="1364344"/>
                </a:lnTo>
                <a:lnTo>
                  <a:pt x="942969" y="6858000"/>
                </a:lnTo>
                <a:lnTo>
                  <a:pt x="420723" y="6858000"/>
                </a:lnTo>
                <a:lnTo>
                  <a:pt x="1232430" y="14659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067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4745620"/>
            <a:ext cx="12192000" cy="2128490"/>
          </a:xfrm>
          <a:custGeom>
            <a:avLst/>
            <a:gdLst>
              <a:gd name="connsiteX0" fmla="*/ 10105567 w 12192000"/>
              <a:gd name="connsiteY0" fmla="*/ 0 h 2128490"/>
              <a:gd name="connsiteX1" fmla="*/ 12192000 w 12192000"/>
              <a:gd name="connsiteY1" fmla="*/ 1741966 h 2128490"/>
              <a:gd name="connsiteX2" fmla="*/ 12192000 w 12192000"/>
              <a:gd name="connsiteY2" fmla="*/ 1741967 h 2128490"/>
              <a:gd name="connsiteX3" fmla="*/ 12192000 w 12192000"/>
              <a:gd name="connsiteY3" fmla="*/ 2128490 h 2128490"/>
              <a:gd name="connsiteX4" fmla="*/ 12187481 w 12192000"/>
              <a:gd name="connsiteY4" fmla="*/ 2128478 h 2128490"/>
              <a:gd name="connsiteX5" fmla="*/ 0 w 12192000"/>
              <a:gd name="connsiteY5" fmla="*/ 2095609 h 2128490"/>
              <a:gd name="connsiteX6" fmla="*/ 0 w 12192000"/>
              <a:gd name="connsiteY6" fmla="*/ 1554477 h 2128490"/>
              <a:gd name="connsiteX7" fmla="*/ 0 w 12192000"/>
              <a:gd name="connsiteY7" fmla="*/ 1164192 h 2128490"/>
              <a:gd name="connsiteX8" fmla="*/ 0 w 12192000"/>
              <a:gd name="connsiteY8" fmla="*/ 1164191 h 2128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128490">
                <a:moveTo>
                  <a:pt x="10105567" y="0"/>
                </a:moveTo>
                <a:lnTo>
                  <a:pt x="12192000" y="1741966"/>
                </a:lnTo>
                <a:lnTo>
                  <a:pt x="12192000" y="1741967"/>
                </a:lnTo>
                <a:lnTo>
                  <a:pt x="12192000" y="2128490"/>
                </a:lnTo>
                <a:lnTo>
                  <a:pt x="12187481" y="2128478"/>
                </a:lnTo>
                <a:lnTo>
                  <a:pt x="0" y="2095609"/>
                </a:lnTo>
                <a:lnTo>
                  <a:pt x="0" y="1554477"/>
                </a:lnTo>
                <a:lnTo>
                  <a:pt x="0" y="1164192"/>
                </a:lnTo>
                <a:lnTo>
                  <a:pt x="0" y="11641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996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6342542" y="1256662"/>
            <a:ext cx="5849458" cy="5601338"/>
          </a:xfrm>
          <a:custGeom>
            <a:avLst/>
            <a:gdLst>
              <a:gd name="connsiteX0" fmla="*/ 5849458 w 5849458"/>
              <a:gd name="connsiteY0" fmla="*/ 0 h 5601338"/>
              <a:gd name="connsiteX1" fmla="*/ 5849458 w 5849458"/>
              <a:gd name="connsiteY1" fmla="*/ 5601338 h 5601338"/>
              <a:gd name="connsiteX2" fmla="*/ 0 w 5849458"/>
              <a:gd name="connsiteY2" fmla="*/ 5601338 h 5601338"/>
              <a:gd name="connsiteX3" fmla="*/ 921492 w 5849458"/>
              <a:gd name="connsiteY3" fmla="*/ 650347 h 560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49458" h="5601338">
                <a:moveTo>
                  <a:pt x="5849458" y="0"/>
                </a:moveTo>
                <a:lnTo>
                  <a:pt x="5849458" y="5601338"/>
                </a:lnTo>
                <a:lnTo>
                  <a:pt x="0" y="5601338"/>
                </a:lnTo>
                <a:lnTo>
                  <a:pt x="921492" y="6503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832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6751469" y="0"/>
            <a:ext cx="5462302" cy="6858000"/>
          </a:xfrm>
          <a:custGeom>
            <a:avLst/>
            <a:gdLst>
              <a:gd name="connsiteX0" fmla="*/ 4000535 w 5462302"/>
              <a:gd name="connsiteY0" fmla="*/ 0 h 6858000"/>
              <a:gd name="connsiteX1" fmla="*/ 5462302 w 5462302"/>
              <a:gd name="connsiteY1" fmla="*/ 0 h 6858000"/>
              <a:gd name="connsiteX2" fmla="*/ 5462302 w 5462302"/>
              <a:gd name="connsiteY2" fmla="*/ 6858000 h 6858000"/>
              <a:gd name="connsiteX3" fmla="*/ 0 w 5462302"/>
              <a:gd name="connsiteY3" fmla="*/ 6858000 h 6858000"/>
              <a:gd name="connsiteX4" fmla="*/ 2798931 w 5462302"/>
              <a:gd name="connsiteY4" fmla="*/ 3599543 h 6858000"/>
              <a:gd name="connsiteX5" fmla="*/ 2261902 w 5462302"/>
              <a:gd name="connsiteY5" fmla="*/ 21916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2302" h="6858000">
                <a:moveTo>
                  <a:pt x="4000535" y="0"/>
                </a:moveTo>
                <a:lnTo>
                  <a:pt x="5462302" y="0"/>
                </a:lnTo>
                <a:lnTo>
                  <a:pt x="5462302" y="6858000"/>
                </a:lnTo>
                <a:lnTo>
                  <a:pt x="0" y="6858000"/>
                </a:lnTo>
                <a:lnTo>
                  <a:pt x="2798931" y="3599543"/>
                </a:lnTo>
                <a:lnTo>
                  <a:pt x="2261902" y="21916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617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4368801" y="1855509"/>
            <a:ext cx="7823199" cy="5002491"/>
          </a:xfrm>
          <a:custGeom>
            <a:avLst/>
            <a:gdLst>
              <a:gd name="connsiteX0" fmla="*/ 0 w 7823199"/>
              <a:gd name="connsiteY0" fmla="*/ 0 h 5002491"/>
              <a:gd name="connsiteX1" fmla="*/ 7823199 w 7823199"/>
              <a:gd name="connsiteY1" fmla="*/ 0 h 5002491"/>
              <a:gd name="connsiteX2" fmla="*/ 7823199 w 7823199"/>
              <a:gd name="connsiteY2" fmla="*/ 5002491 h 5002491"/>
              <a:gd name="connsiteX3" fmla="*/ 0 w 7823199"/>
              <a:gd name="connsiteY3" fmla="*/ 5002491 h 500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3199" h="5002491">
                <a:moveTo>
                  <a:pt x="0" y="0"/>
                </a:moveTo>
                <a:lnTo>
                  <a:pt x="7823199" y="0"/>
                </a:lnTo>
                <a:lnTo>
                  <a:pt x="7823199" y="5002491"/>
                </a:lnTo>
                <a:lnTo>
                  <a:pt x="0" y="50024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920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0" y="1448909"/>
            <a:ext cx="12192000" cy="4574520"/>
          </a:xfrm>
          <a:custGeom>
            <a:avLst/>
            <a:gdLst>
              <a:gd name="connsiteX0" fmla="*/ 7428166 w 12192000"/>
              <a:gd name="connsiteY0" fmla="*/ 0 h 4574520"/>
              <a:gd name="connsiteX1" fmla="*/ 12192000 w 12192000"/>
              <a:gd name="connsiteY1" fmla="*/ 0 h 4574520"/>
              <a:gd name="connsiteX2" fmla="*/ 12192000 w 12192000"/>
              <a:gd name="connsiteY2" fmla="*/ 4574520 h 4574520"/>
              <a:gd name="connsiteX3" fmla="*/ 7428166 w 12192000"/>
              <a:gd name="connsiteY3" fmla="*/ 4574520 h 4574520"/>
              <a:gd name="connsiteX4" fmla="*/ 0 w 12192000"/>
              <a:gd name="connsiteY4" fmla="*/ 0 h 4574520"/>
              <a:gd name="connsiteX5" fmla="*/ 2162628 w 12192000"/>
              <a:gd name="connsiteY5" fmla="*/ 0 h 4574520"/>
              <a:gd name="connsiteX6" fmla="*/ 2162628 w 12192000"/>
              <a:gd name="connsiteY6" fmla="*/ 4574520 h 4574520"/>
              <a:gd name="connsiteX7" fmla="*/ 0 w 12192000"/>
              <a:gd name="connsiteY7" fmla="*/ 4574520 h 457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574520">
                <a:moveTo>
                  <a:pt x="7428166" y="0"/>
                </a:moveTo>
                <a:lnTo>
                  <a:pt x="12192000" y="0"/>
                </a:lnTo>
                <a:lnTo>
                  <a:pt x="12192000" y="4574520"/>
                </a:lnTo>
                <a:lnTo>
                  <a:pt x="7428166" y="4574520"/>
                </a:lnTo>
                <a:close/>
                <a:moveTo>
                  <a:pt x="0" y="0"/>
                </a:moveTo>
                <a:lnTo>
                  <a:pt x="2162628" y="0"/>
                </a:lnTo>
                <a:lnTo>
                  <a:pt x="2162628" y="4574520"/>
                </a:lnTo>
                <a:lnTo>
                  <a:pt x="0" y="45745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166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1">
              <a:alphaModFix amt="2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24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70" r:id="rId10"/>
    <p:sldLayoutId id="2147483671" r:id="rId11"/>
    <p:sldLayoutId id="2147483672" r:id="rId12"/>
    <p:sldLayoutId id="2147483669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arider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任意多边形 13"/>
          <p:cNvSpPr/>
          <p:nvPr/>
        </p:nvSpPr>
        <p:spPr>
          <a:xfrm>
            <a:off x="0" y="-14514"/>
            <a:ext cx="12192000" cy="5689601"/>
          </a:xfrm>
          <a:custGeom>
            <a:avLst/>
            <a:gdLst>
              <a:gd name="connsiteX0" fmla="*/ 11858171 w 11858171"/>
              <a:gd name="connsiteY0" fmla="*/ 0 h 5613828"/>
              <a:gd name="connsiteX1" fmla="*/ 11858171 w 11858171"/>
              <a:gd name="connsiteY1" fmla="*/ 1099485 h 5613828"/>
              <a:gd name="connsiteX2" fmla="*/ 1150763 w 11858171"/>
              <a:gd name="connsiteY2" fmla="*/ 5613828 h 5613828"/>
              <a:gd name="connsiteX3" fmla="*/ 0 w 11858171"/>
              <a:gd name="connsiteY3" fmla="*/ 4971941 h 5613828"/>
              <a:gd name="connsiteX4" fmla="*/ 0 w 11858171"/>
              <a:gd name="connsiteY4" fmla="*/ 4511704 h 5613828"/>
              <a:gd name="connsiteX5" fmla="*/ 1193659 w 11858171"/>
              <a:gd name="connsiteY5" fmla="*/ 5061294 h 5613828"/>
              <a:gd name="connsiteX6" fmla="*/ 11858171 w 11858171"/>
              <a:gd name="connsiteY6" fmla="*/ 0 h 561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58171" h="5613828">
                <a:moveTo>
                  <a:pt x="11858171" y="0"/>
                </a:moveTo>
                <a:lnTo>
                  <a:pt x="11858171" y="1099485"/>
                </a:lnTo>
                <a:lnTo>
                  <a:pt x="1150763" y="5613828"/>
                </a:lnTo>
                <a:lnTo>
                  <a:pt x="0" y="4971941"/>
                </a:lnTo>
                <a:lnTo>
                  <a:pt x="0" y="4511704"/>
                </a:lnTo>
                <a:lnTo>
                  <a:pt x="1193659" y="5061294"/>
                </a:lnTo>
                <a:lnTo>
                  <a:pt x="11858171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75028" y="4149925"/>
            <a:ext cx="6531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cs typeface="+mn-ea"/>
                <a:sym typeface="+mn-lt"/>
              </a:rPr>
              <a:t>Annual Report</a:t>
            </a:r>
            <a:endParaRPr lang="zh-CN" altLang="en-US" sz="6600" b="1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59488" y="5547413"/>
            <a:ext cx="5179316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kolor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that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suum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at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mement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bereh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that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keu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ubat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jeurawat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bak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talak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licen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kolor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quotation-marks_63204"/>
          <p:cNvSpPr>
            <a:spLocks noChangeAspect="1"/>
          </p:cNvSpPr>
          <p:nvPr/>
        </p:nvSpPr>
        <p:spPr bwMode="auto">
          <a:xfrm>
            <a:off x="5737026" y="5569689"/>
            <a:ext cx="322462" cy="250144"/>
          </a:xfrm>
          <a:custGeom>
            <a:avLst/>
            <a:gdLst>
              <a:gd name="connsiteX0" fmla="*/ 551754 w 604227"/>
              <a:gd name="connsiteY0" fmla="*/ 199 h 468718"/>
              <a:gd name="connsiteX1" fmla="*/ 577323 w 604227"/>
              <a:gd name="connsiteY1" fmla="*/ 9237 h 468718"/>
              <a:gd name="connsiteX2" fmla="*/ 596294 w 604227"/>
              <a:gd name="connsiteY2" fmla="*/ 80625 h 468718"/>
              <a:gd name="connsiteX3" fmla="*/ 591002 w 604227"/>
              <a:gd name="connsiteY3" fmla="*/ 85908 h 468718"/>
              <a:gd name="connsiteX4" fmla="*/ 582614 w 604227"/>
              <a:gd name="connsiteY4" fmla="*/ 89129 h 468718"/>
              <a:gd name="connsiteX5" fmla="*/ 472015 w 604227"/>
              <a:gd name="connsiteY5" fmla="*/ 185773 h 468718"/>
              <a:gd name="connsiteX6" fmla="*/ 576290 w 604227"/>
              <a:gd name="connsiteY6" fmla="*/ 242600 h 468718"/>
              <a:gd name="connsiteX7" fmla="*/ 593196 w 604227"/>
              <a:gd name="connsiteY7" fmla="*/ 369783 h 468718"/>
              <a:gd name="connsiteX8" fmla="*/ 559384 w 604227"/>
              <a:gd name="connsiteY8" fmla="*/ 457149 h 468718"/>
              <a:gd name="connsiteX9" fmla="*/ 434074 w 604227"/>
              <a:gd name="connsiteY9" fmla="*/ 464494 h 468718"/>
              <a:gd name="connsiteX10" fmla="*/ 361416 w 604227"/>
              <a:gd name="connsiteY10" fmla="*/ 415012 h 468718"/>
              <a:gd name="connsiteX11" fmla="*/ 354060 w 604227"/>
              <a:gd name="connsiteY11" fmla="*/ 249945 h 468718"/>
              <a:gd name="connsiteX12" fmla="*/ 474080 w 604227"/>
              <a:gd name="connsiteY12" fmla="*/ 29210 h 468718"/>
              <a:gd name="connsiteX13" fmla="*/ 551754 w 604227"/>
              <a:gd name="connsiteY13" fmla="*/ 199 h 468718"/>
              <a:gd name="connsiteX14" fmla="*/ 204160 w 604227"/>
              <a:gd name="connsiteY14" fmla="*/ 199 h 468718"/>
              <a:gd name="connsiteX15" fmla="*/ 229728 w 604227"/>
              <a:gd name="connsiteY15" fmla="*/ 9237 h 468718"/>
              <a:gd name="connsiteX16" fmla="*/ 248700 w 604227"/>
              <a:gd name="connsiteY16" fmla="*/ 80625 h 468718"/>
              <a:gd name="connsiteX17" fmla="*/ 243408 w 604227"/>
              <a:gd name="connsiteY17" fmla="*/ 85908 h 468718"/>
              <a:gd name="connsiteX18" fmla="*/ 235019 w 604227"/>
              <a:gd name="connsiteY18" fmla="*/ 89129 h 468718"/>
              <a:gd name="connsiteX19" fmla="*/ 124416 w 604227"/>
              <a:gd name="connsiteY19" fmla="*/ 185773 h 468718"/>
              <a:gd name="connsiteX20" fmla="*/ 228695 w 604227"/>
              <a:gd name="connsiteY20" fmla="*/ 242600 h 468718"/>
              <a:gd name="connsiteX21" fmla="*/ 245602 w 604227"/>
              <a:gd name="connsiteY21" fmla="*/ 369783 h 468718"/>
              <a:gd name="connsiteX22" fmla="*/ 211918 w 604227"/>
              <a:gd name="connsiteY22" fmla="*/ 457149 h 468718"/>
              <a:gd name="connsiteX23" fmla="*/ 86601 w 604227"/>
              <a:gd name="connsiteY23" fmla="*/ 464494 h 468718"/>
              <a:gd name="connsiteX24" fmla="*/ 13941 w 604227"/>
              <a:gd name="connsiteY24" fmla="*/ 415012 h 468718"/>
              <a:gd name="connsiteX25" fmla="*/ 6456 w 604227"/>
              <a:gd name="connsiteY25" fmla="*/ 249945 h 468718"/>
              <a:gd name="connsiteX26" fmla="*/ 126610 w 604227"/>
              <a:gd name="connsiteY26" fmla="*/ 29210 h 468718"/>
              <a:gd name="connsiteX27" fmla="*/ 204160 w 604227"/>
              <a:gd name="connsiteY27" fmla="*/ 199 h 46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4227" h="468718">
                <a:moveTo>
                  <a:pt x="551754" y="199"/>
                </a:moveTo>
                <a:cubicBezTo>
                  <a:pt x="560965" y="925"/>
                  <a:pt x="569709" y="3696"/>
                  <a:pt x="577323" y="9237"/>
                </a:cubicBezTo>
                <a:cubicBezTo>
                  <a:pt x="603650" y="28050"/>
                  <a:pt x="612038" y="51245"/>
                  <a:pt x="596294" y="80625"/>
                </a:cubicBezTo>
                <a:cubicBezTo>
                  <a:pt x="595261" y="83846"/>
                  <a:pt x="593196" y="84877"/>
                  <a:pt x="591002" y="85908"/>
                </a:cubicBezTo>
                <a:cubicBezTo>
                  <a:pt x="588938" y="88098"/>
                  <a:pt x="585711" y="89129"/>
                  <a:pt x="582614" y="89129"/>
                </a:cubicBezTo>
                <a:cubicBezTo>
                  <a:pt x="537316" y="90160"/>
                  <a:pt x="479371" y="139513"/>
                  <a:pt x="472015" y="185773"/>
                </a:cubicBezTo>
                <a:cubicBezTo>
                  <a:pt x="461562" y="244661"/>
                  <a:pt x="546866" y="216313"/>
                  <a:pt x="576290" y="242600"/>
                </a:cubicBezTo>
                <a:cubicBezTo>
                  <a:pt x="605715" y="269918"/>
                  <a:pt x="596294" y="335120"/>
                  <a:pt x="593196" y="369783"/>
                </a:cubicBezTo>
                <a:cubicBezTo>
                  <a:pt x="589970" y="401353"/>
                  <a:pt x="587905" y="438207"/>
                  <a:pt x="559384" y="457149"/>
                </a:cubicBezTo>
                <a:cubicBezTo>
                  <a:pt x="530993" y="476091"/>
                  <a:pt x="465692" y="466556"/>
                  <a:pt x="434074" y="464494"/>
                </a:cubicBezTo>
                <a:cubicBezTo>
                  <a:pt x="402585" y="462303"/>
                  <a:pt x="371999" y="446583"/>
                  <a:pt x="361416" y="415012"/>
                </a:cubicBezTo>
                <a:cubicBezTo>
                  <a:pt x="345672" y="365660"/>
                  <a:pt x="343607" y="305740"/>
                  <a:pt x="354060" y="249945"/>
                </a:cubicBezTo>
                <a:cubicBezTo>
                  <a:pt x="350963" y="166960"/>
                  <a:pt x="413038" y="79594"/>
                  <a:pt x="474080" y="29210"/>
                </a:cubicBezTo>
                <a:cubicBezTo>
                  <a:pt x="492277" y="14230"/>
                  <a:pt x="524121" y="-1982"/>
                  <a:pt x="551754" y="199"/>
                </a:cubicBezTo>
                <a:close/>
                <a:moveTo>
                  <a:pt x="204160" y="199"/>
                </a:moveTo>
                <a:cubicBezTo>
                  <a:pt x="213370" y="925"/>
                  <a:pt x="222113" y="3696"/>
                  <a:pt x="229728" y="9237"/>
                </a:cubicBezTo>
                <a:cubicBezTo>
                  <a:pt x="256056" y="28050"/>
                  <a:pt x="264574" y="51245"/>
                  <a:pt x="248700" y="80625"/>
                </a:cubicBezTo>
                <a:cubicBezTo>
                  <a:pt x="247667" y="83846"/>
                  <a:pt x="245602" y="84877"/>
                  <a:pt x="243408" y="85908"/>
                </a:cubicBezTo>
                <a:cubicBezTo>
                  <a:pt x="241343" y="88098"/>
                  <a:pt x="238246" y="89129"/>
                  <a:pt x="235019" y="89129"/>
                </a:cubicBezTo>
                <a:cubicBezTo>
                  <a:pt x="189720" y="90160"/>
                  <a:pt x="131772" y="139513"/>
                  <a:pt x="124416" y="185773"/>
                </a:cubicBezTo>
                <a:cubicBezTo>
                  <a:pt x="114994" y="244661"/>
                  <a:pt x="199270" y="216313"/>
                  <a:pt x="228695" y="242600"/>
                </a:cubicBezTo>
                <a:cubicBezTo>
                  <a:pt x="258250" y="269918"/>
                  <a:pt x="248700" y="335120"/>
                  <a:pt x="245602" y="369783"/>
                </a:cubicBezTo>
                <a:cubicBezTo>
                  <a:pt x="242376" y="401353"/>
                  <a:pt x="240311" y="438207"/>
                  <a:pt x="211918" y="457149"/>
                </a:cubicBezTo>
                <a:cubicBezTo>
                  <a:pt x="183396" y="476091"/>
                  <a:pt x="118092" y="466556"/>
                  <a:pt x="86601" y="464494"/>
                </a:cubicBezTo>
                <a:cubicBezTo>
                  <a:pt x="54982" y="462303"/>
                  <a:pt x="24395" y="446583"/>
                  <a:pt x="13941" y="415012"/>
                </a:cubicBezTo>
                <a:cubicBezTo>
                  <a:pt x="-1933" y="365660"/>
                  <a:pt x="-3998" y="305740"/>
                  <a:pt x="6456" y="249945"/>
                </a:cubicBezTo>
                <a:cubicBezTo>
                  <a:pt x="3358" y="166960"/>
                  <a:pt x="65436" y="79594"/>
                  <a:pt x="126610" y="29210"/>
                </a:cubicBezTo>
                <a:cubicBezTo>
                  <a:pt x="144710" y="14230"/>
                  <a:pt x="176531" y="-1982"/>
                  <a:pt x="204160" y="199"/>
                </a:cubicBez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549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占位符 40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椭圆 1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02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620" y="4299248"/>
            <a:ext cx="1299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Tasks </a:t>
            </a:r>
            <a:r>
              <a:rPr lang="en-US" altLang="zh-CN" sz="2400" b="1" dirty="0" smtClean="0">
                <a:cs typeface="+mn-ea"/>
                <a:sym typeface="+mn-lt"/>
              </a:rPr>
              <a:t>1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60120" y="4704379"/>
            <a:ext cx="36140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790197" y="4299248"/>
            <a:ext cx="1299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Tasks </a:t>
            </a:r>
            <a:r>
              <a:rPr lang="en-US" altLang="zh-CN" sz="2400" b="1" dirty="0" smtClean="0">
                <a:cs typeface="+mn-ea"/>
                <a:sym typeface="+mn-lt"/>
              </a:rPr>
              <a:t>1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632699" y="4760913"/>
            <a:ext cx="36140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</a:t>
            </a:r>
          </a:p>
        </p:txBody>
      </p:sp>
      <p:sp>
        <p:nvSpPr>
          <p:cNvPr id="34" name="任意多边形 33"/>
          <p:cNvSpPr/>
          <p:nvPr/>
        </p:nvSpPr>
        <p:spPr>
          <a:xfrm flipV="1">
            <a:off x="1" y="3715241"/>
            <a:ext cx="12191999" cy="1573145"/>
          </a:xfrm>
          <a:custGeom>
            <a:avLst/>
            <a:gdLst>
              <a:gd name="connsiteX0" fmla="*/ 0 w 12191999"/>
              <a:gd name="connsiteY0" fmla="*/ 1573145 h 1573145"/>
              <a:gd name="connsiteX1" fmla="*/ 5006172 w 12191999"/>
              <a:gd name="connsiteY1" fmla="*/ 1573145 h 1573145"/>
              <a:gd name="connsiteX2" fmla="*/ 5006173 w 12191999"/>
              <a:gd name="connsiteY2" fmla="*/ 1573144 h 1573145"/>
              <a:gd name="connsiteX3" fmla="*/ 5356958 w 12191999"/>
              <a:gd name="connsiteY3" fmla="*/ 1573144 h 1573145"/>
              <a:gd name="connsiteX4" fmla="*/ 5548313 w 12191999"/>
              <a:gd name="connsiteY4" fmla="*/ 1296927 h 1573145"/>
              <a:gd name="connsiteX5" fmla="*/ 6096000 w 12191999"/>
              <a:gd name="connsiteY5" fmla="*/ 506352 h 1573145"/>
              <a:gd name="connsiteX6" fmla="*/ 6643688 w 12191999"/>
              <a:gd name="connsiteY6" fmla="*/ 1296927 h 1573145"/>
              <a:gd name="connsiteX7" fmla="*/ 6835043 w 12191999"/>
              <a:gd name="connsiteY7" fmla="*/ 1573144 h 1573145"/>
              <a:gd name="connsiteX8" fmla="*/ 7185828 w 12191999"/>
              <a:gd name="connsiteY8" fmla="*/ 1573144 h 1573145"/>
              <a:gd name="connsiteX9" fmla="*/ 7185829 w 12191999"/>
              <a:gd name="connsiteY9" fmla="*/ 1573144 h 1573145"/>
              <a:gd name="connsiteX10" fmla="*/ 12191999 w 12191999"/>
              <a:gd name="connsiteY10" fmla="*/ 1573144 h 1573145"/>
              <a:gd name="connsiteX11" fmla="*/ 12191999 w 12191999"/>
              <a:gd name="connsiteY11" fmla="*/ 1296927 h 1573145"/>
              <a:gd name="connsiteX12" fmla="*/ 6994474 w 12191999"/>
              <a:gd name="connsiteY12" fmla="*/ 1296927 h 1573145"/>
              <a:gd name="connsiteX13" fmla="*/ 6096000 w 12191999"/>
              <a:gd name="connsiteY13" fmla="*/ 0 h 1573145"/>
              <a:gd name="connsiteX14" fmla="*/ 5197527 w 12191999"/>
              <a:gd name="connsiteY14" fmla="*/ 1296927 h 1573145"/>
              <a:gd name="connsiteX15" fmla="*/ 5197527 w 12191999"/>
              <a:gd name="connsiteY15" fmla="*/ 1296928 h 1573145"/>
              <a:gd name="connsiteX16" fmla="*/ 0 w 12191999"/>
              <a:gd name="connsiteY16" fmla="*/ 1296928 h 1573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999" h="1573145">
                <a:moveTo>
                  <a:pt x="0" y="1573145"/>
                </a:moveTo>
                <a:lnTo>
                  <a:pt x="5006172" y="1573145"/>
                </a:lnTo>
                <a:lnTo>
                  <a:pt x="5006173" y="1573144"/>
                </a:lnTo>
                <a:lnTo>
                  <a:pt x="5356958" y="1573144"/>
                </a:lnTo>
                <a:lnTo>
                  <a:pt x="5548313" y="1296927"/>
                </a:lnTo>
                <a:lnTo>
                  <a:pt x="6096000" y="506352"/>
                </a:lnTo>
                <a:lnTo>
                  <a:pt x="6643688" y="1296927"/>
                </a:lnTo>
                <a:lnTo>
                  <a:pt x="6835043" y="1573144"/>
                </a:lnTo>
                <a:lnTo>
                  <a:pt x="7185828" y="1573144"/>
                </a:lnTo>
                <a:lnTo>
                  <a:pt x="7185829" y="1573144"/>
                </a:lnTo>
                <a:lnTo>
                  <a:pt x="12191999" y="1573144"/>
                </a:lnTo>
                <a:lnTo>
                  <a:pt x="12191999" y="1296927"/>
                </a:lnTo>
                <a:lnTo>
                  <a:pt x="6994474" y="1296927"/>
                </a:lnTo>
                <a:lnTo>
                  <a:pt x="6096000" y="0"/>
                </a:lnTo>
                <a:lnTo>
                  <a:pt x="5197527" y="1296927"/>
                </a:lnTo>
                <a:lnTo>
                  <a:pt x="5197527" y="1296928"/>
                </a:lnTo>
                <a:lnTo>
                  <a:pt x="0" y="1296928"/>
                </a:lnTo>
                <a:close/>
              </a:path>
            </a:pathLst>
          </a:cu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217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>
            <a:spLocks noChangeAspect="1"/>
          </p:cNvSpPr>
          <p:nvPr/>
        </p:nvSpPr>
        <p:spPr bwMode="auto">
          <a:xfrm rot="1623877">
            <a:off x="3552511" y="424921"/>
            <a:ext cx="8014929" cy="4699490"/>
          </a:xfrm>
          <a:custGeom>
            <a:avLst/>
            <a:gdLst>
              <a:gd name="connsiteX0" fmla="*/ 2224330 w 6589486"/>
              <a:gd name="connsiteY0" fmla="*/ 34641 h 3863693"/>
              <a:gd name="connsiteX1" fmla="*/ 2453563 w 6589486"/>
              <a:gd name="connsiteY1" fmla="*/ 0 h 3863693"/>
              <a:gd name="connsiteX2" fmla="*/ 3224766 w 6589486"/>
              <a:gd name="connsiteY2" fmla="*/ 770040 h 3863693"/>
              <a:gd name="connsiteX3" fmla="*/ 3058750 w 6589486"/>
              <a:gd name="connsiteY3" fmla="*/ 1246134 h 3863693"/>
              <a:gd name="connsiteX4" fmla="*/ 3870491 w 6589486"/>
              <a:gd name="connsiteY4" fmla="*/ 2370836 h 3863693"/>
              <a:gd name="connsiteX5" fmla="*/ 4400390 w 6589486"/>
              <a:gd name="connsiteY5" fmla="*/ 2370837 h 3863693"/>
              <a:gd name="connsiteX6" fmla="*/ 5213098 w 6589486"/>
              <a:gd name="connsiteY6" fmla="*/ 1246135 h 3863693"/>
              <a:gd name="connsiteX7" fmla="*/ 5047081 w 6589486"/>
              <a:gd name="connsiteY7" fmla="*/ 770040 h 3863693"/>
              <a:gd name="connsiteX8" fmla="*/ 5818283 w 6589486"/>
              <a:gd name="connsiteY8" fmla="*/ 0 h 3863693"/>
              <a:gd name="connsiteX9" fmla="*/ 6589486 w 6589486"/>
              <a:gd name="connsiteY9" fmla="*/ 770040 h 3863693"/>
              <a:gd name="connsiteX10" fmla="*/ 5552852 w 6589486"/>
              <a:gd name="connsiteY10" fmla="*/ 1492856 h 3863693"/>
              <a:gd name="connsiteX11" fmla="*/ 4741110 w 6589486"/>
              <a:gd name="connsiteY11" fmla="*/ 2617558 h 3863693"/>
              <a:gd name="connsiteX12" fmla="*/ 4907126 w 6589486"/>
              <a:gd name="connsiteY12" fmla="*/ 3093653 h 3863693"/>
              <a:gd name="connsiteX13" fmla="*/ 4135924 w 6589486"/>
              <a:gd name="connsiteY13" fmla="*/ 3863693 h 3863693"/>
              <a:gd name="connsiteX14" fmla="*/ 3364721 w 6589486"/>
              <a:gd name="connsiteY14" fmla="*/ 3093653 h 3863693"/>
              <a:gd name="connsiteX15" fmla="*/ 3530737 w 6589486"/>
              <a:gd name="connsiteY15" fmla="*/ 2617558 h 3863693"/>
              <a:gd name="connsiteX16" fmla="*/ 2718030 w 6589486"/>
              <a:gd name="connsiteY16" fmla="*/ 1492856 h 3863693"/>
              <a:gd name="connsiteX17" fmla="*/ 2188131 w 6589486"/>
              <a:gd name="connsiteY17" fmla="*/ 1492856 h 3863693"/>
              <a:gd name="connsiteX18" fmla="*/ 1376389 w 6589486"/>
              <a:gd name="connsiteY18" fmla="*/ 2617558 h 3863693"/>
              <a:gd name="connsiteX19" fmla="*/ 1542406 w 6589486"/>
              <a:gd name="connsiteY19" fmla="*/ 3093653 h 3863693"/>
              <a:gd name="connsiteX20" fmla="*/ 771203 w 6589486"/>
              <a:gd name="connsiteY20" fmla="*/ 3863693 h 3863693"/>
              <a:gd name="connsiteX21" fmla="*/ 0 w 6589486"/>
              <a:gd name="connsiteY21" fmla="*/ 3093653 h 3863693"/>
              <a:gd name="connsiteX22" fmla="*/ 1035670 w 6589486"/>
              <a:gd name="connsiteY22" fmla="*/ 2370837 h 3863693"/>
              <a:gd name="connsiteX23" fmla="*/ 1848377 w 6589486"/>
              <a:gd name="connsiteY23" fmla="*/ 1246135 h 3863693"/>
              <a:gd name="connsiteX24" fmla="*/ 1682361 w 6589486"/>
              <a:gd name="connsiteY24" fmla="*/ 770040 h 3863693"/>
              <a:gd name="connsiteX25" fmla="*/ 2224330 w 6589486"/>
              <a:gd name="connsiteY25" fmla="*/ 34641 h 3863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89486" h="3863693">
                <a:moveTo>
                  <a:pt x="2224330" y="34641"/>
                </a:moveTo>
                <a:cubicBezTo>
                  <a:pt x="2296758" y="12130"/>
                  <a:pt x="2373753" y="0"/>
                  <a:pt x="2453563" y="0"/>
                </a:cubicBezTo>
                <a:cubicBezTo>
                  <a:pt x="2878255" y="0"/>
                  <a:pt x="3224765" y="345024"/>
                  <a:pt x="3224766" y="770040"/>
                </a:cubicBezTo>
                <a:cubicBezTo>
                  <a:pt x="3224765" y="949298"/>
                  <a:pt x="3162027" y="1115064"/>
                  <a:pt x="3058750" y="1246134"/>
                </a:cubicBezTo>
                <a:lnTo>
                  <a:pt x="3870491" y="2370836"/>
                </a:lnTo>
                <a:cubicBezTo>
                  <a:pt x="4045193" y="2306265"/>
                  <a:pt x="4234375" y="2309157"/>
                  <a:pt x="4400390" y="2370837"/>
                </a:cubicBezTo>
                <a:lnTo>
                  <a:pt x="5213098" y="1246135"/>
                </a:lnTo>
                <a:cubicBezTo>
                  <a:pt x="5108855" y="1115065"/>
                  <a:pt x="5047081" y="949298"/>
                  <a:pt x="5047081" y="770040"/>
                </a:cubicBezTo>
                <a:cubicBezTo>
                  <a:pt x="5047081" y="345024"/>
                  <a:pt x="5392626" y="0"/>
                  <a:pt x="5818283" y="0"/>
                </a:cubicBezTo>
                <a:cubicBezTo>
                  <a:pt x="6242976" y="0"/>
                  <a:pt x="6589486" y="345024"/>
                  <a:pt x="6589486" y="770040"/>
                </a:cubicBezTo>
                <a:cubicBezTo>
                  <a:pt x="6589486" y="1303961"/>
                  <a:pt x="6054760" y="1676933"/>
                  <a:pt x="5552852" y="1492856"/>
                </a:cubicBezTo>
                <a:lnTo>
                  <a:pt x="4741110" y="2617558"/>
                </a:lnTo>
                <a:cubicBezTo>
                  <a:pt x="4844387" y="2748629"/>
                  <a:pt x="4907126" y="2913431"/>
                  <a:pt x="4907126" y="3093653"/>
                </a:cubicBezTo>
                <a:cubicBezTo>
                  <a:pt x="4907126" y="3517705"/>
                  <a:pt x="4560616" y="3863694"/>
                  <a:pt x="4135924" y="3863693"/>
                </a:cubicBezTo>
                <a:cubicBezTo>
                  <a:pt x="3710266" y="3863693"/>
                  <a:pt x="3364721" y="3517705"/>
                  <a:pt x="3364721" y="3093653"/>
                </a:cubicBezTo>
                <a:cubicBezTo>
                  <a:pt x="3364721" y="2913431"/>
                  <a:pt x="3426494" y="2748629"/>
                  <a:pt x="3530737" y="2617558"/>
                </a:cubicBezTo>
                <a:lnTo>
                  <a:pt x="2718030" y="1492856"/>
                </a:lnTo>
                <a:cubicBezTo>
                  <a:pt x="2543327" y="1556464"/>
                  <a:pt x="2354147" y="1553573"/>
                  <a:pt x="2188131" y="1492856"/>
                </a:cubicBezTo>
                <a:lnTo>
                  <a:pt x="1376389" y="2617558"/>
                </a:lnTo>
                <a:cubicBezTo>
                  <a:pt x="1479667" y="2748629"/>
                  <a:pt x="1542405" y="2913431"/>
                  <a:pt x="1542406" y="3093653"/>
                </a:cubicBezTo>
                <a:cubicBezTo>
                  <a:pt x="1542405" y="3517705"/>
                  <a:pt x="1195895" y="3863693"/>
                  <a:pt x="771203" y="3863693"/>
                </a:cubicBezTo>
                <a:cubicBezTo>
                  <a:pt x="345545" y="3863694"/>
                  <a:pt x="0" y="3517705"/>
                  <a:pt x="0" y="3093653"/>
                </a:cubicBezTo>
                <a:cubicBezTo>
                  <a:pt x="0" y="2559732"/>
                  <a:pt x="534726" y="2186760"/>
                  <a:pt x="1035670" y="2370837"/>
                </a:cubicBezTo>
                <a:lnTo>
                  <a:pt x="1848377" y="1246135"/>
                </a:lnTo>
                <a:cubicBezTo>
                  <a:pt x="1744134" y="1115064"/>
                  <a:pt x="1682361" y="949298"/>
                  <a:pt x="1682361" y="770040"/>
                </a:cubicBezTo>
                <a:cubicBezTo>
                  <a:pt x="1682361" y="424715"/>
                  <a:pt x="1910474" y="132197"/>
                  <a:pt x="2224330" y="34641"/>
                </a:cubicBezTo>
                <a:close/>
              </a:path>
            </a:pathLst>
          </a:custGeom>
          <a:gradFill flip="none" rotWithShape="1">
            <a:gsLst>
              <a:gs pos="0">
                <a:srgbClr val="35CBBC"/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02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0120" y="1262593"/>
            <a:ext cx="29595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cs typeface="+mn-ea"/>
                <a:sym typeface="+mn-lt"/>
              </a:rPr>
              <a:t>Write the main title here 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06220" y="2126326"/>
            <a:ext cx="2973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kolor</a:t>
            </a:r>
            <a:r>
              <a:rPr lang="en-US" altLang="zh-CN" sz="1400" dirty="0">
                <a:cs typeface="+mn-ea"/>
                <a:sym typeface="+mn-lt"/>
              </a:rPr>
              <a:t> that </a:t>
            </a:r>
            <a:r>
              <a:rPr lang="en-US" altLang="zh-CN" sz="1400" dirty="0" err="1">
                <a:cs typeface="+mn-ea"/>
                <a:sym typeface="+mn-lt"/>
              </a:rPr>
              <a:t>suum</a:t>
            </a:r>
            <a:r>
              <a:rPr lang="en-US" altLang="zh-CN" sz="1400" dirty="0">
                <a:cs typeface="+mn-ea"/>
                <a:sym typeface="+mn-lt"/>
              </a:rPr>
              <a:t> at </a:t>
            </a:r>
            <a:r>
              <a:rPr lang="en-US" altLang="zh-CN" sz="1400" dirty="0" err="1">
                <a:cs typeface="+mn-ea"/>
                <a:sym typeface="+mn-lt"/>
              </a:rPr>
              <a:t>si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mement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bereh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3" name="任意多边形 32"/>
          <p:cNvSpPr>
            <a:spLocks noChangeAspect="1"/>
          </p:cNvSpPr>
          <p:nvPr/>
        </p:nvSpPr>
        <p:spPr bwMode="auto">
          <a:xfrm rot="1623877">
            <a:off x="3809122" y="2852749"/>
            <a:ext cx="4484349" cy="2629363"/>
          </a:xfrm>
          <a:custGeom>
            <a:avLst/>
            <a:gdLst>
              <a:gd name="connsiteX0" fmla="*/ 1436554 w 4484349"/>
              <a:gd name="connsiteY0" fmla="*/ 54501 h 2629363"/>
              <a:gd name="connsiteX1" fmla="*/ 1513725 w 4484349"/>
              <a:gd name="connsiteY1" fmla="*/ 23575 h 2629363"/>
              <a:gd name="connsiteX2" fmla="*/ 1669726 w 4484349"/>
              <a:gd name="connsiteY2" fmla="*/ 0 h 2629363"/>
              <a:gd name="connsiteX3" fmla="*/ 2194554 w 4484349"/>
              <a:gd name="connsiteY3" fmla="*/ 524036 h 2629363"/>
              <a:gd name="connsiteX4" fmla="*/ 2081575 w 4484349"/>
              <a:gd name="connsiteY4" fmla="*/ 848032 h 2629363"/>
              <a:gd name="connsiteX5" fmla="*/ 2633989 w 4484349"/>
              <a:gd name="connsiteY5" fmla="*/ 1613427 h 2629363"/>
              <a:gd name="connsiteX6" fmla="*/ 2994602 w 4484349"/>
              <a:gd name="connsiteY6" fmla="*/ 1613428 h 2629363"/>
              <a:gd name="connsiteX7" fmla="*/ 3547675 w 4484349"/>
              <a:gd name="connsiteY7" fmla="*/ 848033 h 2629363"/>
              <a:gd name="connsiteX8" fmla="*/ 3434695 w 4484349"/>
              <a:gd name="connsiteY8" fmla="*/ 524036 h 2629363"/>
              <a:gd name="connsiteX9" fmla="*/ 3959522 w 4484349"/>
              <a:gd name="connsiteY9" fmla="*/ 0 h 2629363"/>
              <a:gd name="connsiteX10" fmla="*/ 4484349 w 4484349"/>
              <a:gd name="connsiteY10" fmla="*/ 524036 h 2629363"/>
              <a:gd name="connsiteX11" fmla="*/ 3778888 w 4484349"/>
              <a:gd name="connsiteY11" fmla="*/ 1015934 h 2629363"/>
              <a:gd name="connsiteX12" fmla="*/ 3226472 w 4484349"/>
              <a:gd name="connsiteY12" fmla="*/ 1781329 h 2629363"/>
              <a:gd name="connsiteX13" fmla="*/ 3339451 w 4484349"/>
              <a:gd name="connsiteY13" fmla="*/ 2105326 h 2629363"/>
              <a:gd name="connsiteX14" fmla="*/ 2814624 w 4484349"/>
              <a:gd name="connsiteY14" fmla="*/ 2629363 h 2629363"/>
              <a:gd name="connsiteX15" fmla="*/ 2289798 w 4484349"/>
              <a:gd name="connsiteY15" fmla="*/ 2105326 h 2629363"/>
              <a:gd name="connsiteX16" fmla="*/ 2402776 w 4484349"/>
              <a:gd name="connsiteY16" fmla="*/ 1781329 h 2629363"/>
              <a:gd name="connsiteX17" fmla="*/ 1849704 w 4484349"/>
              <a:gd name="connsiteY17" fmla="*/ 1015935 h 2629363"/>
              <a:gd name="connsiteX18" fmla="*/ 1489092 w 4484349"/>
              <a:gd name="connsiteY18" fmla="*/ 1015934 h 2629363"/>
              <a:gd name="connsiteX19" fmla="*/ 936675 w 4484349"/>
              <a:gd name="connsiteY19" fmla="*/ 1781328 h 2629363"/>
              <a:gd name="connsiteX20" fmla="*/ 1049655 w 4484349"/>
              <a:gd name="connsiteY20" fmla="*/ 2105326 h 2629363"/>
              <a:gd name="connsiteX21" fmla="*/ 524827 w 4484349"/>
              <a:gd name="connsiteY21" fmla="*/ 2629362 h 2629363"/>
              <a:gd name="connsiteX22" fmla="*/ 0 w 4484349"/>
              <a:gd name="connsiteY22" fmla="*/ 2105326 h 2629363"/>
              <a:gd name="connsiteX23" fmla="*/ 704806 w 4484349"/>
              <a:gd name="connsiteY23" fmla="*/ 1613428 h 2629363"/>
              <a:gd name="connsiteX24" fmla="*/ 1257878 w 4484349"/>
              <a:gd name="connsiteY24" fmla="*/ 848033 h 2629363"/>
              <a:gd name="connsiteX25" fmla="*/ 1144899 w 4484349"/>
              <a:gd name="connsiteY25" fmla="*/ 524036 h 2629363"/>
              <a:gd name="connsiteX26" fmla="*/ 1436554 w 4484349"/>
              <a:gd name="connsiteY26" fmla="*/ 54501 h 2629363"/>
              <a:gd name="connsiteX27" fmla="*/ 1479622 w 4484349"/>
              <a:gd name="connsiteY27" fmla="*/ 160717 h 2629363"/>
              <a:gd name="connsiteX28" fmla="*/ 1303003 w 4484349"/>
              <a:gd name="connsiteY28" fmla="*/ 706388 h 2629363"/>
              <a:gd name="connsiteX29" fmla="*/ 1848674 w 4484349"/>
              <a:gd name="connsiteY29" fmla="*/ 883007 h 2629363"/>
              <a:gd name="connsiteX30" fmla="*/ 2025293 w 4484349"/>
              <a:gd name="connsiteY30" fmla="*/ 337336 h 2629363"/>
              <a:gd name="connsiteX31" fmla="*/ 1479622 w 4484349"/>
              <a:gd name="connsiteY31" fmla="*/ 160717 h 2629363"/>
              <a:gd name="connsiteX32" fmla="*/ 336497 w 4484349"/>
              <a:gd name="connsiteY32" fmla="*/ 1744769 h 2629363"/>
              <a:gd name="connsiteX33" fmla="*/ 159878 w 4484349"/>
              <a:gd name="connsiteY33" fmla="*/ 2290440 h 2629363"/>
              <a:gd name="connsiteX34" fmla="*/ 705549 w 4484349"/>
              <a:gd name="connsiteY34" fmla="*/ 2467060 h 2629363"/>
              <a:gd name="connsiteX35" fmla="*/ 882168 w 4484349"/>
              <a:gd name="connsiteY35" fmla="*/ 1921388 h 2629363"/>
              <a:gd name="connsiteX36" fmla="*/ 336497 w 4484349"/>
              <a:gd name="connsiteY36" fmla="*/ 1744769 h 2629363"/>
              <a:gd name="connsiteX37" fmla="*/ 2625040 w 4484349"/>
              <a:gd name="connsiteY37" fmla="*/ 1746648 h 2629363"/>
              <a:gd name="connsiteX38" fmla="*/ 2448421 w 4484349"/>
              <a:gd name="connsiteY38" fmla="*/ 2292319 h 2629363"/>
              <a:gd name="connsiteX39" fmla="*/ 2994092 w 4484349"/>
              <a:gd name="connsiteY39" fmla="*/ 2468938 h 2629363"/>
              <a:gd name="connsiteX40" fmla="*/ 3170711 w 4484349"/>
              <a:gd name="connsiteY40" fmla="*/ 1923267 h 2629363"/>
              <a:gd name="connsiteX41" fmla="*/ 2625040 w 4484349"/>
              <a:gd name="connsiteY41" fmla="*/ 1746648 h 2629363"/>
              <a:gd name="connsiteX42" fmla="*/ 3767830 w 4484349"/>
              <a:gd name="connsiteY42" fmla="*/ 169537 h 2629363"/>
              <a:gd name="connsiteX43" fmla="*/ 3591211 w 4484349"/>
              <a:gd name="connsiteY43" fmla="*/ 715208 h 2629363"/>
              <a:gd name="connsiteX44" fmla="*/ 4136882 w 4484349"/>
              <a:gd name="connsiteY44" fmla="*/ 891828 h 2629363"/>
              <a:gd name="connsiteX45" fmla="*/ 4313501 w 4484349"/>
              <a:gd name="connsiteY45" fmla="*/ 346156 h 2629363"/>
              <a:gd name="connsiteX46" fmla="*/ 3767830 w 4484349"/>
              <a:gd name="connsiteY46" fmla="*/ 169537 h 262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484349" h="2629363">
                <a:moveTo>
                  <a:pt x="1436554" y="54501"/>
                </a:moveTo>
                <a:cubicBezTo>
                  <a:pt x="1461240" y="42245"/>
                  <a:pt x="1487027" y="31874"/>
                  <a:pt x="1513725" y="23575"/>
                </a:cubicBezTo>
                <a:cubicBezTo>
                  <a:pt x="1563015" y="8254"/>
                  <a:pt x="1615412" y="0"/>
                  <a:pt x="1669726" y="0"/>
                </a:cubicBezTo>
                <a:cubicBezTo>
                  <a:pt x="1958742" y="0"/>
                  <a:pt x="2194552" y="234799"/>
                  <a:pt x="2194554" y="524036"/>
                </a:cubicBezTo>
                <a:cubicBezTo>
                  <a:pt x="2194552" y="646026"/>
                  <a:pt x="2151858" y="758835"/>
                  <a:pt x="2081575" y="848032"/>
                </a:cubicBezTo>
                <a:lnTo>
                  <a:pt x="2633989" y="1613427"/>
                </a:lnTo>
                <a:cubicBezTo>
                  <a:pt x="2752879" y="1569484"/>
                  <a:pt x="2881623" y="1571453"/>
                  <a:pt x="2994602" y="1613428"/>
                </a:cubicBezTo>
                <a:lnTo>
                  <a:pt x="3547675" y="848033"/>
                </a:lnTo>
                <a:cubicBezTo>
                  <a:pt x="3476734" y="758836"/>
                  <a:pt x="3434695" y="646027"/>
                  <a:pt x="3434695" y="524036"/>
                </a:cubicBezTo>
                <a:cubicBezTo>
                  <a:pt x="3434695" y="234799"/>
                  <a:pt x="3669848" y="0"/>
                  <a:pt x="3959522" y="0"/>
                </a:cubicBezTo>
                <a:cubicBezTo>
                  <a:pt x="4248538" y="0"/>
                  <a:pt x="4484349" y="234800"/>
                  <a:pt x="4484349" y="524036"/>
                </a:cubicBezTo>
                <a:cubicBezTo>
                  <a:pt x="4484350" y="887386"/>
                  <a:pt x="4120452" y="1141204"/>
                  <a:pt x="3778888" y="1015934"/>
                </a:cubicBezTo>
                <a:lnTo>
                  <a:pt x="3226472" y="1781329"/>
                </a:lnTo>
                <a:cubicBezTo>
                  <a:pt x="3296756" y="1870526"/>
                  <a:pt x="3339451" y="1982679"/>
                  <a:pt x="3339451" y="2105326"/>
                </a:cubicBezTo>
                <a:cubicBezTo>
                  <a:pt x="3339452" y="2393906"/>
                  <a:pt x="3103640" y="2629363"/>
                  <a:pt x="2814624" y="2629363"/>
                </a:cubicBezTo>
                <a:cubicBezTo>
                  <a:pt x="2524951" y="2629362"/>
                  <a:pt x="2289797" y="2393907"/>
                  <a:pt x="2289798" y="2105326"/>
                </a:cubicBezTo>
                <a:cubicBezTo>
                  <a:pt x="2289797" y="1982680"/>
                  <a:pt x="2331836" y="1870527"/>
                  <a:pt x="2402776" y="1781329"/>
                </a:cubicBezTo>
                <a:lnTo>
                  <a:pt x="1849704" y="1015935"/>
                </a:lnTo>
                <a:cubicBezTo>
                  <a:pt x="1730813" y="1059222"/>
                  <a:pt x="1602070" y="1057255"/>
                  <a:pt x="1489092" y="1015934"/>
                </a:cubicBezTo>
                <a:lnTo>
                  <a:pt x="936675" y="1781328"/>
                </a:lnTo>
                <a:cubicBezTo>
                  <a:pt x="1006959" y="1870526"/>
                  <a:pt x="1049655" y="1982679"/>
                  <a:pt x="1049655" y="2105326"/>
                </a:cubicBezTo>
                <a:cubicBezTo>
                  <a:pt x="1049654" y="2393907"/>
                  <a:pt x="813844" y="2629362"/>
                  <a:pt x="524827" y="2629362"/>
                </a:cubicBezTo>
                <a:cubicBezTo>
                  <a:pt x="235154" y="2629363"/>
                  <a:pt x="1" y="2393907"/>
                  <a:pt x="0" y="2105326"/>
                </a:cubicBezTo>
                <a:cubicBezTo>
                  <a:pt x="0" y="1741977"/>
                  <a:pt x="363898" y="1488157"/>
                  <a:pt x="704806" y="1613428"/>
                </a:cubicBezTo>
                <a:lnTo>
                  <a:pt x="1257878" y="848033"/>
                </a:lnTo>
                <a:cubicBezTo>
                  <a:pt x="1186937" y="758835"/>
                  <a:pt x="1144899" y="646026"/>
                  <a:pt x="1144899" y="524036"/>
                </a:cubicBezTo>
                <a:cubicBezTo>
                  <a:pt x="1144899" y="318407"/>
                  <a:pt x="1263753" y="140293"/>
                  <a:pt x="1436554" y="54501"/>
                </a:cubicBezTo>
                <a:close/>
                <a:moveTo>
                  <a:pt x="1479622" y="160717"/>
                </a:moveTo>
                <a:cubicBezTo>
                  <a:pt x="1280167" y="262627"/>
                  <a:pt x="1201092" y="506933"/>
                  <a:pt x="1303003" y="706388"/>
                </a:cubicBezTo>
                <a:cubicBezTo>
                  <a:pt x="1404913" y="905842"/>
                  <a:pt x="1649219" y="984918"/>
                  <a:pt x="1848674" y="883007"/>
                </a:cubicBezTo>
                <a:cubicBezTo>
                  <a:pt x="2048128" y="781096"/>
                  <a:pt x="2127204" y="536790"/>
                  <a:pt x="2025293" y="337336"/>
                </a:cubicBezTo>
                <a:cubicBezTo>
                  <a:pt x="1923382" y="137881"/>
                  <a:pt x="1679076" y="58806"/>
                  <a:pt x="1479622" y="160717"/>
                </a:cubicBezTo>
                <a:close/>
                <a:moveTo>
                  <a:pt x="336497" y="1744769"/>
                </a:moveTo>
                <a:cubicBezTo>
                  <a:pt x="137042" y="1846680"/>
                  <a:pt x="57967" y="2090986"/>
                  <a:pt x="159878" y="2290440"/>
                </a:cubicBezTo>
                <a:cubicBezTo>
                  <a:pt x="261788" y="2489895"/>
                  <a:pt x="506094" y="2568970"/>
                  <a:pt x="705549" y="2467060"/>
                </a:cubicBezTo>
                <a:cubicBezTo>
                  <a:pt x="905003" y="2365149"/>
                  <a:pt x="984079" y="2120843"/>
                  <a:pt x="882168" y="1921388"/>
                </a:cubicBezTo>
                <a:cubicBezTo>
                  <a:pt x="780257" y="1721934"/>
                  <a:pt x="535951" y="1642859"/>
                  <a:pt x="336497" y="1744769"/>
                </a:cubicBezTo>
                <a:close/>
                <a:moveTo>
                  <a:pt x="2625040" y="1746648"/>
                </a:moveTo>
                <a:cubicBezTo>
                  <a:pt x="2425585" y="1848559"/>
                  <a:pt x="2346510" y="2092865"/>
                  <a:pt x="2448421" y="2292319"/>
                </a:cubicBezTo>
                <a:cubicBezTo>
                  <a:pt x="2550331" y="2491774"/>
                  <a:pt x="2794637" y="2570849"/>
                  <a:pt x="2994092" y="2468938"/>
                </a:cubicBezTo>
                <a:cubicBezTo>
                  <a:pt x="3193547" y="2367028"/>
                  <a:pt x="3272622" y="2122722"/>
                  <a:pt x="3170711" y="1923267"/>
                </a:cubicBezTo>
                <a:cubicBezTo>
                  <a:pt x="3068800" y="1723813"/>
                  <a:pt x="2824495" y="1644737"/>
                  <a:pt x="2625040" y="1746648"/>
                </a:cubicBezTo>
                <a:close/>
                <a:moveTo>
                  <a:pt x="3767830" y="169537"/>
                </a:moveTo>
                <a:cubicBezTo>
                  <a:pt x="3568375" y="271448"/>
                  <a:pt x="3489300" y="515754"/>
                  <a:pt x="3591211" y="715208"/>
                </a:cubicBezTo>
                <a:cubicBezTo>
                  <a:pt x="3693121" y="914663"/>
                  <a:pt x="3937427" y="993738"/>
                  <a:pt x="4136882" y="891828"/>
                </a:cubicBezTo>
                <a:cubicBezTo>
                  <a:pt x="4336336" y="789917"/>
                  <a:pt x="4415412" y="545611"/>
                  <a:pt x="4313501" y="346156"/>
                </a:cubicBezTo>
                <a:cubicBezTo>
                  <a:pt x="4211590" y="146702"/>
                  <a:pt x="3967284" y="67627"/>
                  <a:pt x="3767830" y="169537"/>
                </a:cubicBezTo>
                <a:close/>
              </a:path>
            </a:pathLst>
          </a:cu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26256" y="1841387"/>
            <a:ext cx="1086381" cy="370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Tasks </a:t>
            </a:r>
            <a:r>
              <a:rPr lang="en-US" altLang="zh-CN" b="1" dirty="0" smtClean="0">
                <a:cs typeface="+mn-ea"/>
                <a:sym typeface="+mn-lt"/>
              </a:rPr>
              <a:t>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55444" y="3750504"/>
            <a:ext cx="1086381" cy="370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Tasks </a:t>
            </a:r>
            <a:r>
              <a:rPr lang="en-US" altLang="zh-CN" b="1" dirty="0" smtClean="0">
                <a:cs typeface="+mn-ea"/>
                <a:sym typeface="+mn-lt"/>
              </a:rPr>
              <a:t>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22813" y="5352094"/>
            <a:ext cx="1086381" cy="370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Tasks </a:t>
            </a:r>
            <a:r>
              <a:rPr lang="en-US" altLang="zh-CN" b="1" dirty="0" smtClean="0">
                <a:cs typeface="+mn-ea"/>
                <a:sym typeface="+mn-lt"/>
              </a:rPr>
              <a:t>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85050" y="3682307"/>
            <a:ext cx="1086381" cy="370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Tasks </a:t>
            </a:r>
            <a:r>
              <a:rPr lang="en-US" altLang="zh-CN" b="1" dirty="0" smtClean="0">
                <a:cs typeface="+mn-ea"/>
                <a:sym typeface="+mn-lt"/>
              </a:rPr>
              <a:t>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46681" y="4025902"/>
            <a:ext cx="2973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kolor</a:t>
            </a:r>
            <a:r>
              <a:rPr lang="en-US" altLang="zh-CN" sz="1400" dirty="0">
                <a:cs typeface="+mn-ea"/>
                <a:sym typeface="+mn-lt"/>
              </a:rPr>
              <a:t> that </a:t>
            </a:r>
            <a:r>
              <a:rPr lang="en-US" altLang="zh-CN" sz="1400" dirty="0" err="1">
                <a:cs typeface="+mn-ea"/>
                <a:sym typeface="+mn-lt"/>
              </a:rPr>
              <a:t>suum</a:t>
            </a:r>
            <a:r>
              <a:rPr lang="en-US" altLang="zh-CN" sz="1400" dirty="0">
                <a:cs typeface="+mn-ea"/>
                <a:sym typeface="+mn-lt"/>
              </a:rPr>
              <a:t> at </a:t>
            </a:r>
            <a:r>
              <a:rPr lang="en-US" altLang="zh-CN" sz="1400" dirty="0" err="1">
                <a:cs typeface="+mn-ea"/>
                <a:sym typeface="+mn-lt"/>
              </a:rPr>
              <a:t>si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mement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bereh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563805" y="4000943"/>
            <a:ext cx="2973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kolor</a:t>
            </a:r>
            <a:r>
              <a:rPr lang="en-US" altLang="zh-CN" sz="1400" dirty="0">
                <a:cs typeface="+mn-ea"/>
                <a:sym typeface="+mn-lt"/>
              </a:rPr>
              <a:t> that </a:t>
            </a:r>
            <a:r>
              <a:rPr lang="en-US" altLang="zh-CN" sz="1400" dirty="0" err="1">
                <a:cs typeface="+mn-ea"/>
                <a:sym typeface="+mn-lt"/>
              </a:rPr>
              <a:t>suum</a:t>
            </a:r>
            <a:r>
              <a:rPr lang="en-US" altLang="zh-CN" sz="1400" dirty="0">
                <a:cs typeface="+mn-ea"/>
                <a:sym typeface="+mn-lt"/>
              </a:rPr>
              <a:t> at </a:t>
            </a:r>
            <a:r>
              <a:rPr lang="en-US" altLang="zh-CN" sz="1400" dirty="0" err="1">
                <a:cs typeface="+mn-ea"/>
                <a:sym typeface="+mn-lt"/>
              </a:rPr>
              <a:t>si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mement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bereh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919707" y="5661097"/>
            <a:ext cx="2973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kolor</a:t>
            </a:r>
            <a:r>
              <a:rPr lang="en-US" altLang="zh-CN" sz="1400" dirty="0">
                <a:cs typeface="+mn-ea"/>
                <a:sym typeface="+mn-lt"/>
              </a:rPr>
              <a:t> that </a:t>
            </a:r>
            <a:r>
              <a:rPr lang="en-US" altLang="zh-CN" sz="1400" dirty="0" err="1">
                <a:cs typeface="+mn-ea"/>
                <a:sym typeface="+mn-lt"/>
              </a:rPr>
              <a:t>suum</a:t>
            </a:r>
            <a:r>
              <a:rPr lang="en-US" altLang="zh-CN" sz="1400" dirty="0">
                <a:cs typeface="+mn-ea"/>
                <a:sym typeface="+mn-lt"/>
              </a:rPr>
              <a:t> at </a:t>
            </a:r>
            <a:r>
              <a:rPr lang="en-US" altLang="zh-CN" sz="1400" dirty="0" err="1">
                <a:cs typeface="+mn-ea"/>
                <a:sym typeface="+mn-lt"/>
              </a:rPr>
              <a:t>si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mement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bereh</a:t>
            </a: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908132" y="3852279"/>
            <a:ext cx="478541" cy="476806"/>
            <a:chOff x="3618897" y="2279040"/>
            <a:chExt cx="706229" cy="703668"/>
          </a:xfrm>
        </p:grpSpPr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35C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35C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653325" y="2958549"/>
            <a:ext cx="478541" cy="476806"/>
            <a:chOff x="3618897" y="2279040"/>
            <a:chExt cx="706229" cy="703668"/>
          </a:xfrm>
        </p:grpSpPr>
        <p:sp>
          <p:nvSpPr>
            <p:cNvPr id="50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35C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35C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689451" y="4015705"/>
            <a:ext cx="478541" cy="476806"/>
            <a:chOff x="3618897" y="2279040"/>
            <a:chExt cx="706229" cy="703668"/>
          </a:xfrm>
        </p:grpSpPr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35C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35C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944036" y="4898438"/>
            <a:ext cx="478541" cy="476806"/>
            <a:chOff x="3618897" y="2279040"/>
            <a:chExt cx="706229" cy="703668"/>
          </a:xfrm>
        </p:grpSpPr>
        <p:sp>
          <p:nvSpPr>
            <p:cNvPr id="59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35C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35C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2910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占位符 52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椭圆 1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02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63182" y="1448909"/>
            <a:ext cx="25985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cs typeface="+mn-ea"/>
                <a:sym typeface="+mn-lt"/>
              </a:rPr>
              <a:t>Write the main title here 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74284" y="2527948"/>
            <a:ext cx="48422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 smtClean="0">
                <a:cs typeface="+mn-ea"/>
                <a:sym typeface="+mn-lt"/>
              </a:rPr>
              <a:t>urna</a:t>
            </a:r>
            <a:r>
              <a:rPr lang="en-US" altLang="zh-CN" sz="14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 bwMode="auto">
          <a:xfrm flipV="1">
            <a:off x="2387710" y="1512907"/>
            <a:ext cx="479120" cy="842487"/>
          </a:xfrm>
          <a:custGeom>
            <a:avLst/>
            <a:gdLst>
              <a:gd name="connsiteX0" fmla="*/ 0 w 1607057"/>
              <a:gd name="connsiteY0" fmla="*/ 0 h 286786"/>
              <a:gd name="connsiteX1" fmla="*/ 1607057 w 1607057"/>
              <a:gd name="connsiteY1" fmla="*/ 0 h 286786"/>
              <a:gd name="connsiteX2" fmla="*/ 1607057 w 1607057"/>
              <a:gd name="connsiteY2" fmla="*/ 286786 h 286786"/>
              <a:gd name="connsiteX3" fmla="*/ 0 w 1607057"/>
              <a:gd name="connsiteY3" fmla="*/ 286786 h 286786"/>
              <a:gd name="connsiteX4" fmla="*/ 0 w 1607057"/>
              <a:gd name="connsiteY4" fmla="*/ 0 h 28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057" h="286786">
                <a:moveTo>
                  <a:pt x="0" y="0"/>
                </a:moveTo>
                <a:lnTo>
                  <a:pt x="1607057" y="0"/>
                </a:lnTo>
                <a:lnTo>
                  <a:pt x="1607057" y="286786"/>
                </a:lnTo>
                <a:lnTo>
                  <a:pt x="0" y="28678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任意多边形 27"/>
          <p:cNvSpPr>
            <a:spLocks/>
          </p:cNvSpPr>
          <p:nvPr/>
        </p:nvSpPr>
        <p:spPr bwMode="auto">
          <a:xfrm flipV="1">
            <a:off x="2474978" y="4496315"/>
            <a:ext cx="456169" cy="456169"/>
          </a:xfrm>
          <a:custGeom>
            <a:avLst/>
            <a:gdLst>
              <a:gd name="connsiteX0" fmla="*/ 0 w 1607057"/>
              <a:gd name="connsiteY0" fmla="*/ 0 h 286786"/>
              <a:gd name="connsiteX1" fmla="*/ 1607057 w 1607057"/>
              <a:gd name="connsiteY1" fmla="*/ 0 h 286786"/>
              <a:gd name="connsiteX2" fmla="*/ 1607057 w 1607057"/>
              <a:gd name="connsiteY2" fmla="*/ 286786 h 286786"/>
              <a:gd name="connsiteX3" fmla="*/ 0 w 1607057"/>
              <a:gd name="connsiteY3" fmla="*/ 286786 h 286786"/>
              <a:gd name="connsiteX4" fmla="*/ 0 w 1607057"/>
              <a:gd name="connsiteY4" fmla="*/ 0 h 28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057" h="286786">
                <a:moveTo>
                  <a:pt x="0" y="0"/>
                </a:moveTo>
                <a:lnTo>
                  <a:pt x="1607057" y="0"/>
                </a:lnTo>
                <a:lnTo>
                  <a:pt x="1607057" y="286786"/>
                </a:lnTo>
                <a:lnTo>
                  <a:pt x="0" y="28678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 28"/>
          <p:cNvSpPr>
            <a:spLocks/>
          </p:cNvSpPr>
          <p:nvPr/>
        </p:nvSpPr>
        <p:spPr bwMode="auto">
          <a:xfrm flipV="1">
            <a:off x="4966657" y="4496314"/>
            <a:ext cx="456169" cy="456169"/>
          </a:xfrm>
          <a:custGeom>
            <a:avLst/>
            <a:gdLst>
              <a:gd name="connsiteX0" fmla="*/ 0 w 1607057"/>
              <a:gd name="connsiteY0" fmla="*/ 0 h 286786"/>
              <a:gd name="connsiteX1" fmla="*/ 1607057 w 1607057"/>
              <a:gd name="connsiteY1" fmla="*/ 0 h 286786"/>
              <a:gd name="connsiteX2" fmla="*/ 1607057 w 1607057"/>
              <a:gd name="connsiteY2" fmla="*/ 286786 h 286786"/>
              <a:gd name="connsiteX3" fmla="*/ 0 w 1607057"/>
              <a:gd name="connsiteY3" fmla="*/ 286786 h 286786"/>
              <a:gd name="connsiteX4" fmla="*/ 0 w 1607057"/>
              <a:gd name="connsiteY4" fmla="*/ 0 h 28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057" h="286786">
                <a:moveTo>
                  <a:pt x="0" y="0"/>
                </a:moveTo>
                <a:lnTo>
                  <a:pt x="1607057" y="0"/>
                </a:lnTo>
                <a:lnTo>
                  <a:pt x="1607057" y="286786"/>
                </a:lnTo>
                <a:lnTo>
                  <a:pt x="0" y="28678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824526" y="4539732"/>
            <a:ext cx="1299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Tasks </a:t>
            </a:r>
            <a:r>
              <a:rPr lang="en-US" altLang="zh-CN" b="1" dirty="0" smtClean="0">
                <a:cs typeface="+mn-ea"/>
                <a:sym typeface="+mn-lt"/>
              </a:rPr>
              <a:t>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87710" y="5041590"/>
            <a:ext cx="22899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kolor</a:t>
            </a:r>
            <a:r>
              <a:rPr lang="en-US" altLang="zh-CN" sz="1400" dirty="0">
                <a:cs typeface="+mn-ea"/>
                <a:sym typeface="+mn-lt"/>
              </a:rPr>
              <a:t> that </a:t>
            </a:r>
            <a:r>
              <a:rPr lang="en-US" altLang="zh-CN" sz="1400" dirty="0" err="1">
                <a:cs typeface="+mn-ea"/>
                <a:sym typeface="+mn-lt"/>
              </a:rPr>
              <a:t>suum</a:t>
            </a:r>
            <a:r>
              <a:rPr lang="en-US" altLang="zh-CN" sz="1400" dirty="0">
                <a:cs typeface="+mn-ea"/>
                <a:sym typeface="+mn-lt"/>
              </a:rPr>
              <a:t> at </a:t>
            </a:r>
            <a:r>
              <a:rPr lang="en-US" altLang="zh-CN" sz="1400" dirty="0" err="1">
                <a:cs typeface="+mn-ea"/>
                <a:sym typeface="+mn-lt"/>
              </a:rPr>
              <a:t>si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mement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bereh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53514" y="4539732"/>
            <a:ext cx="1299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cs typeface="+mn-ea"/>
                <a:sym typeface="+mn-lt"/>
              </a:rPr>
              <a:t>Tasks </a:t>
            </a:r>
            <a:r>
              <a:rPr lang="en-US" altLang="zh-CN" b="1" dirty="0" smtClean="0">
                <a:cs typeface="+mn-ea"/>
                <a:sym typeface="+mn-lt"/>
              </a:rPr>
              <a:t>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03872" y="5041590"/>
            <a:ext cx="22301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kolor</a:t>
            </a:r>
            <a:r>
              <a:rPr lang="en-US" altLang="zh-CN" sz="1400" dirty="0">
                <a:cs typeface="+mn-ea"/>
                <a:sym typeface="+mn-lt"/>
              </a:rPr>
              <a:t> that </a:t>
            </a:r>
            <a:r>
              <a:rPr lang="en-US" altLang="zh-CN" sz="1400" dirty="0" err="1">
                <a:cs typeface="+mn-ea"/>
                <a:sym typeface="+mn-lt"/>
              </a:rPr>
              <a:t>suum</a:t>
            </a:r>
            <a:r>
              <a:rPr lang="en-US" altLang="zh-CN" sz="1400" dirty="0">
                <a:cs typeface="+mn-ea"/>
                <a:sym typeface="+mn-lt"/>
              </a:rPr>
              <a:t> at </a:t>
            </a:r>
            <a:r>
              <a:rPr lang="en-US" altLang="zh-CN" sz="1400" dirty="0" err="1">
                <a:cs typeface="+mn-ea"/>
                <a:sym typeface="+mn-lt"/>
              </a:rPr>
              <a:t>si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mement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bereh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-4299" y="2302781"/>
            <a:ext cx="327308" cy="4574520"/>
          </a:xfrm>
          <a:prstGeom prst="rect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860157" y="0"/>
            <a:ext cx="327308" cy="4574520"/>
          </a:xfrm>
          <a:prstGeom prst="rect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097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0" name="椭圆 19"/>
          <p:cNvSpPr/>
          <p:nvPr/>
        </p:nvSpPr>
        <p:spPr>
          <a:xfrm>
            <a:off x="8732122" y="1182697"/>
            <a:ext cx="1958409" cy="1958409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61234" y="1377072"/>
            <a:ext cx="55832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cs typeface="+mn-ea"/>
                <a:sym typeface="+mn-lt"/>
              </a:rPr>
              <a:t>Part  </a:t>
            </a:r>
            <a:r>
              <a:rPr lang="en-US" altLang="zh-CN" sz="9600" b="1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0"/>
            <a:ext cx="12192000" cy="5901213"/>
          </a:xfrm>
          <a:custGeom>
            <a:avLst/>
            <a:gdLst>
              <a:gd name="connsiteX0" fmla="*/ 0 w 12192000"/>
              <a:gd name="connsiteY0" fmla="*/ 0 h 4900429"/>
              <a:gd name="connsiteX1" fmla="*/ 8399474 w 12192000"/>
              <a:gd name="connsiteY1" fmla="*/ 4019301 h 4900429"/>
              <a:gd name="connsiteX2" fmla="*/ 12192000 w 12192000"/>
              <a:gd name="connsiteY2" fmla="*/ 2704685 h 4900429"/>
              <a:gd name="connsiteX3" fmla="*/ 12192000 w 12192000"/>
              <a:gd name="connsiteY3" fmla="*/ 3366082 h 4900429"/>
              <a:gd name="connsiteX4" fmla="*/ 8218228 w 12192000"/>
              <a:gd name="connsiteY4" fmla="*/ 4900429 h 4900429"/>
              <a:gd name="connsiteX5" fmla="*/ 0 w 12192000"/>
              <a:gd name="connsiteY5" fmla="*/ 1260004 h 4900429"/>
              <a:gd name="connsiteX6" fmla="*/ 0 w 12192000"/>
              <a:gd name="connsiteY6" fmla="*/ 0 h 490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900429">
                <a:moveTo>
                  <a:pt x="0" y="0"/>
                </a:moveTo>
                <a:lnTo>
                  <a:pt x="8399474" y="4019301"/>
                </a:lnTo>
                <a:lnTo>
                  <a:pt x="12192000" y="2704685"/>
                </a:lnTo>
                <a:lnTo>
                  <a:pt x="12192000" y="3366082"/>
                </a:lnTo>
                <a:lnTo>
                  <a:pt x="8218228" y="4900429"/>
                </a:lnTo>
                <a:lnTo>
                  <a:pt x="0" y="126000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327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占位符 6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椭圆 1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03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0120" y="2051291"/>
            <a:ext cx="366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cs typeface="+mn-ea"/>
                <a:sym typeface="+mn-lt"/>
              </a:rPr>
              <a:t>STRENGTHS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0120" y="1651181"/>
            <a:ext cx="4285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cs typeface="+mn-ea"/>
                <a:sym typeface="+mn-lt"/>
              </a:rPr>
              <a:t>swot</a:t>
            </a:r>
            <a:r>
              <a:rPr lang="en-US" altLang="zh-CN" sz="2000" b="1" dirty="0">
                <a:cs typeface="+mn-ea"/>
                <a:sym typeface="+mn-lt"/>
              </a:rPr>
              <a:t> analysis.</a:t>
            </a:r>
            <a:endParaRPr lang="zh-CN" altLang="en-US" sz="2000" b="1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94234" y="3237941"/>
            <a:ext cx="3239063" cy="1122384"/>
            <a:chOff x="355631" y="3231196"/>
            <a:chExt cx="3239063" cy="1122384"/>
          </a:xfrm>
        </p:grpSpPr>
        <p:sp>
          <p:nvSpPr>
            <p:cNvPr id="41" name="文本框 40"/>
            <p:cNvSpPr txBox="1"/>
            <p:nvPr/>
          </p:nvSpPr>
          <p:spPr>
            <a:xfrm>
              <a:off x="355631" y="3231196"/>
              <a:ext cx="12990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cs typeface="+mn-ea"/>
                  <a:sym typeface="+mn-lt"/>
                </a:rPr>
                <a:t>S1.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21668" y="3830360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227194" y="3237941"/>
            <a:ext cx="3239063" cy="1122384"/>
            <a:chOff x="355631" y="3231196"/>
            <a:chExt cx="3239063" cy="1122384"/>
          </a:xfrm>
        </p:grpSpPr>
        <p:sp>
          <p:nvSpPr>
            <p:cNvPr id="53" name="文本框 52"/>
            <p:cNvSpPr txBox="1"/>
            <p:nvPr/>
          </p:nvSpPr>
          <p:spPr>
            <a:xfrm>
              <a:off x="355631" y="3231196"/>
              <a:ext cx="12990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cs typeface="+mn-ea"/>
                  <a:sym typeface="+mn-lt"/>
                </a:rPr>
                <a:t>S2.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21668" y="3830360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94234" y="4707596"/>
            <a:ext cx="3239063" cy="1122384"/>
            <a:chOff x="355631" y="3231196"/>
            <a:chExt cx="3239063" cy="1122384"/>
          </a:xfrm>
        </p:grpSpPr>
        <p:sp>
          <p:nvSpPr>
            <p:cNvPr id="56" name="文本框 55"/>
            <p:cNvSpPr txBox="1"/>
            <p:nvPr/>
          </p:nvSpPr>
          <p:spPr>
            <a:xfrm>
              <a:off x="355631" y="3231196"/>
              <a:ext cx="12990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cs typeface="+mn-ea"/>
                  <a:sym typeface="+mn-lt"/>
                </a:rPr>
                <a:t>S3.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21668" y="3830360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27194" y="4707596"/>
            <a:ext cx="3239063" cy="1122384"/>
            <a:chOff x="355631" y="3231196"/>
            <a:chExt cx="3239063" cy="1122384"/>
          </a:xfrm>
        </p:grpSpPr>
        <p:sp>
          <p:nvSpPr>
            <p:cNvPr id="59" name="文本框 58"/>
            <p:cNvSpPr txBox="1"/>
            <p:nvPr/>
          </p:nvSpPr>
          <p:spPr>
            <a:xfrm>
              <a:off x="355631" y="3231196"/>
              <a:ext cx="12990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cs typeface="+mn-ea"/>
                  <a:sym typeface="+mn-lt"/>
                </a:rPr>
                <a:t>S4.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21668" y="3830360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530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9543134" y="6866265"/>
            <a:ext cx="762394" cy="8265"/>
          </a:xfrm>
          <a:custGeom>
            <a:avLst/>
            <a:gdLst>
              <a:gd name="connsiteX0" fmla="*/ 0 w 762394"/>
              <a:gd name="connsiteY0" fmla="*/ 0 h 8265"/>
              <a:gd name="connsiteX1" fmla="*/ 762394 w 762394"/>
              <a:gd name="connsiteY1" fmla="*/ 0 h 8265"/>
              <a:gd name="connsiteX2" fmla="*/ 761098 w 762394"/>
              <a:gd name="connsiteY2" fmla="*/ 8265 h 8265"/>
              <a:gd name="connsiteX3" fmla="*/ 1249 w 762394"/>
              <a:gd name="connsiteY3" fmla="*/ 8265 h 8265"/>
              <a:gd name="connsiteX4" fmla="*/ 0 w 762394"/>
              <a:gd name="connsiteY4" fmla="*/ 0 h 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394" h="8265">
                <a:moveTo>
                  <a:pt x="0" y="0"/>
                </a:moveTo>
                <a:lnTo>
                  <a:pt x="762394" y="0"/>
                </a:lnTo>
                <a:lnTo>
                  <a:pt x="761098" y="8265"/>
                </a:lnTo>
                <a:lnTo>
                  <a:pt x="1249" y="826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1990916" y="6866265"/>
            <a:ext cx="201085" cy="8265"/>
          </a:xfrm>
          <a:custGeom>
            <a:avLst/>
            <a:gdLst>
              <a:gd name="connsiteX0" fmla="*/ 0 w 201085"/>
              <a:gd name="connsiteY0" fmla="*/ 0 h 8265"/>
              <a:gd name="connsiteX1" fmla="*/ 201085 w 201085"/>
              <a:gd name="connsiteY1" fmla="*/ 0 h 8265"/>
              <a:gd name="connsiteX2" fmla="*/ 201085 w 201085"/>
              <a:gd name="connsiteY2" fmla="*/ 8265 h 8265"/>
              <a:gd name="connsiteX3" fmla="*/ 1275 w 201085"/>
              <a:gd name="connsiteY3" fmla="*/ 8265 h 8265"/>
              <a:gd name="connsiteX4" fmla="*/ 0 w 201085"/>
              <a:gd name="connsiteY4" fmla="*/ 0 h 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085" h="8265">
                <a:moveTo>
                  <a:pt x="0" y="0"/>
                </a:moveTo>
                <a:lnTo>
                  <a:pt x="201085" y="0"/>
                </a:lnTo>
                <a:lnTo>
                  <a:pt x="201085" y="8265"/>
                </a:lnTo>
                <a:lnTo>
                  <a:pt x="1275" y="826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9" name="文本框 28"/>
          <p:cNvSpPr txBox="1"/>
          <p:nvPr/>
        </p:nvSpPr>
        <p:spPr>
          <a:xfrm>
            <a:off x="1016482" y="2003164"/>
            <a:ext cx="4026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cs typeface="+mn-ea"/>
                <a:sym typeface="+mn-lt"/>
              </a:rPr>
              <a:t>WEAKNESSES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16482" y="1603054"/>
            <a:ext cx="4285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cs typeface="+mn-ea"/>
                <a:sym typeface="+mn-lt"/>
              </a:rPr>
              <a:t>swot</a:t>
            </a:r>
            <a:r>
              <a:rPr lang="en-US" altLang="zh-CN" sz="2000" b="1" dirty="0">
                <a:cs typeface="+mn-ea"/>
                <a:sym typeface="+mn-lt"/>
              </a:rPr>
              <a:t> analysis.</a:t>
            </a:r>
            <a:endParaRPr lang="zh-CN" altLang="en-US" sz="2000" b="1" dirty="0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60120" y="3273220"/>
            <a:ext cx="5706022" cy="646331"/>
            <a:chOff x="355631" y="3231196"/>
            <a:chExt cx="3761551" cy="646331"/>
          </a:xfrm>
        </p:grpSpPr>
        <p:sp>
          <p:nvSpPr>
            <p:cNvPr id="32" name="文本框 31"/>
            <p:cNvSpPr txBox="1"/>
            <p:nvPr/>
          </p:nvSpPr>
          <p:spPr>
            <a:xfrm>
              <a:off x="355631" y="3231196"/>
              <a:ext cx="7825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cs typeface="+mn-ea"/>
                  <a:sym typeface="+mn-lt"/>
                </a:rPr>
                <a:t>W1.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144156" y="3292751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16482" y="4297056"/>
            <a:ext cx="5706022" cy="646331"/>
            <a:chOff x="355631" y="3231196"/>
            <a:chExt cx="3761551" cy="646331"/>
          </a:xfrm>
        </p:grpSpPr>
        <p:sp>
          <p:nvSpPr>
            <p:cNvPr id="35" name="文本框 34"/>
            <p:cNvSpPr txBox="1"/>
            <p:nvPr/>
          </p:nvSpPr>
          <p:spPr>
            <a:xfrm>
              <a:off x="355631" y="3231196"/>
              <a:ext cx="7825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cs typeface="+mn-ea"/>
                  <a:sym typeface="+mn-lt"/>
                </a:rPr>
                <a:t>W2.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144156" y="3292751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173813" y="5300663"/>
            <a:ext cx="5654247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kolor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that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suum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at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mement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bereh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that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keu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ubat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jeurawat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bak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talak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licen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kolor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03</a:t>
            </a:r>
            <a:endParaRPr lang="zh-CN" altLang="en-US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787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 50"/>
          <p:cNvSpPr>
            <a:spLocks noChangeAspect="1"/>
          </p:cNvSpPr>
          <p:nvPr/>
        </p:nvSpPr>
        <p:spPr bwMode="auto">
          <a:xfrm>
            <a:off x="4923132" y="5823170"/>
            <a:ext cx="1256776" cy="243727"/>
          </a:xfrm>
          <a:custGeom>
            <a:avLst/>
            <a:gdLst>
              <a:gd name="connsiteX0" fmla="*/ 0 w 1607057"/>
              <a:gd name="connsiteY0" fmla="*/ 0 h 286786"/>
              <a:gd name="connsiteX1" fmla="*/ 1607057 w 1607057"/>
              <a:gd name="connsiteY1" fmla="*/ 0 h 286786"/>
              <a:gd name="connsiteX2" fmla="*/ 1607057 w 1607057"/>
              <a:gd name="connsiteY2" fmla="*/ 286786 h 286786"/>
              <a:gd name="connsiteX3" fmla="*/ 0 w 1607057"/>
              <a:gd name="connsiteY3" fmla="*/ 286786 h 286786"/>
              <a:gd name="connsiteX4" fmla="*/ 0 w 1607057"/>
              <a:gd name="connsiteY4" fmla="*/ 0 h 28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057" h="286786">
                <a:moveTo>
                  <a:pt x="0" y="0"/>
                </a:moveTo>
                <a:lnTo>
                  <a:pt x="1607057" y="0"/>
                </a:lnTo>
                <a:lnTo>
                  <a:pt x="1607057" y="286786"/>
                </a:lnTo>
                <a:lnTo>
                  <a:pt x="0" y="28678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6" name="图片占位符 3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7" name="文本框 36"/>
          <p:cNvSpPr txBox="1"/>
          <p:nvPr/>
        </p:nvSpPr>
        <p:spPr>
          <a:xfrm>
            <a:off x="1016481" y="2003164"/>
            <a:ext cx="5304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cs typeface="+mn-ea"/>
                <a:sym typeface="+mn-lt"/>
              </a:rPr>
              <a:t>OPPORTUNITIES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16482" y="1603054"/>
            <a:ext cx="4285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cs typeface="+mn-ea"/>
                <a:sym typeface="+mn-lt"/>
              </a:rPr>
              <a:t>swot</a:t>
            </a:r>
            <a:r>
              <a:rPr lang="en-US" altLang="zh-CN" sz="2000" b="1" dirty="0">
                <a:cs typeface="+mn-ea"/>
                <a:sym typeface="+mn-lt"/>
              </a:rPr>
              <a:t> analysis.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16480" y="2950530"/>
            <a:ext cx="604204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 smtClean="0">
                <a:cs typeface="+mn-ea"/>
                <a:sym typeface="+mn-lt"/>
              </a:rPr>
              <a:t>urna</a:t>
            </a:r>
            <a:r>
              <a:rPr lang="en-US" altLang="zh-CN" sz="14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016480" y="4312442"/>
            <a:ext cx="2973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kolor</a:t>
            </a:r>
            <a:r>
              <a:rPr lang="en-US" altLang="zh-CN" sz="1400" dirty="0">
                <a:cs typeface="+mn-ea"/>
                <a:sym typeface="+mn-lt"/>
              </a:rPr>
              <a:t> that </a:t>
            </a:r>
            <a:r>
              <a:rPr lang="en-US" altLang="zh-CN" sz="1400" dirty="0" err="1">
                <a:cs typeface="+mn-ea"/>
                <a:sym typeface="+mn-lt"/>
              </a:rPr>
              <a:t>suum</a:t>
            </a:r>
            <a:r>
              <a:rPr lang="en-US" altLang="zh-CN" sz="1400" dirty="0">
                <a:cs typeface="+mn-ea"/>
                <a:sym typeface="+mn-lt"/>
              </a:rPr>
              <a:t> at </a:t>
            </a:r>
            <a:r>
              <a:rPr lang="en-US" altLang="zh-CN" sz="1400" dirty="0" err="1">
                <a:cs typeface="+mn-ea"/>
                <a:sym typeface="+mn-lt"/>
              </a:rPr>
              <a:t>si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mement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bereh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16482" y="5265738"/>
            <a:ext cx="1515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cs typeface="+mn-ea"/>
                <a:sym typeface="+mn-lt"/>
              </a:rPr>
              <a:t>6000 M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910743" y="5265738"/>
            <a:ext cx="1515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cs typeface="+mn-ea"/>
                <a:sym typeface="+mn-lt"/>
              </a:rPr>
              <a:t>4500 </a:t>
            </a:r>
            <a:r>
              <a:rPr lang="en-US" altLang="zh-CN" sz="2800" b="1" dirty="0">
                <a:cs typeface="+mn-ea"/>
                <a:sym typeface="+mn-lt"/>
              </a:rPr>
              <a:t>T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805007" y="5265738"/>
            <a:ext cx="1515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cs typeface="+mn-ea"/>
                <a:sym typeface="+mn-lt"/>
              </a:rPr>
              <a:t>500+ G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125686" y="5785802"/>
            <a:ext cx="1297171" cy="310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Lorem </a:t>
            </a:r>
            <a:r>
              <a:rPr lang="en-US" altLang="zh-CN" sz="1400" dirty="0" smtClean="0">
                <a:cs typeface="+mn-ea"/>
                <a:sym typeface="+mn-lt"/>
              </a:rPr>
              <a:t>ipsum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987747" y="5785802"/>
            <a:ext cx="1297171" cy="310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Lorem </a:t>
            </a:r>
            <a:r>
              <a:rPr lang="en-US" altLang="zh-CN" sz="1400" dirty="0" smtClean="0">
                <a:cs typeface="+mn-ea"/>
                <a:sym typeface="+mn-lt"/>
              </a:rPr>
              <a:t>ipsum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02935" y="5785802"/>
            <a:ext cx="1297171" cy="310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Lorem </a:t>
            </a:r>
            <a:r>
              <a:rPr lang="en-US" altLang="zh-CN" sz="1400" dirty="0" smtClean="0">
                <a:cs typeface="+mn-ea"/>
                <a:sym typeface="+mn-lt"/>
              </a:rPr>
              <a:t>ipsum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03</a:t>
            </a:r>
            <a:endParaRPr lang="zh-CN" altLang="en-US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73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占位符 3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6" name="文本框 35"/>
          <p:cNvSpPr txBox="1"/>
          <p:nvPr/>
        </p:nvSpPr>
        <p:spPr>
          <a:xfrm>
            <a:off x="1016481" y="2003164"/>
            <a:ext cx="5304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cs typeface="+mn-ea"/>
                <a:sym typeface="+mn-lt"/>
              </a:rPr>
              <a:t>THREATS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16482" y="1603054"/>
            <a:ext cx="4285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cs typeface="+mn-ea"/>
                <a:sym typeface="+mn-lt"/>
              </a:rPr>
              <a:t>swot</a:t>
            </a:r>
            <a:r>
              <a:rPr lang="en-US" altLang="zh-CN" sz="2000" b="1" dirty="0">
                <a:cs typeface="+mn-ea"/>
                <a:sym typeface="+mn-lt"/>
              </a:rPr>
              <a:t> analysis.</a:t>
            </a:r>
            <a:endParaRPr lang="zh-CN" altLang="en-US" sz="2000" b="1" dirty="0"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960120" y="3273220"/>
            <a:ext cx="3756259" cy="1200329"/>
            <a:chOff x="355631" y="3231196"/>
            <a:chExt cx="3453509" cy="1200329"/>
          </a:xfrm>
        </p:grpSpPr>
        <p:sp>
          <p:nvSpPr>
            <p:cNvPr id="41" name="文本框 40"/>
            <p:cNvSpPr txBox="1"/>
            <p:nvPr/>
          </p:nvSpPr>
          <p:spPr>
            <a:xfrm>
              <a:off x="355631" y="3231196"/>
              <a:ext cx="78257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cs typeface="+mn-ea"/>
                  <a:sym typeface="+mn-lt"/>
                </a:rPr>
                <a:t>T</a:t>
              </a:r>
              <a:r>
                <a:rPr lang="en-US" altLang="zh-CN" sz="3600" b="1" dirty="0" smtClean="0">
                  <a:cs typeface="+mn-ea"/>
                  <a:sym typeface="+mn-lt"/>
                </a:rPr>
                <a:t>1.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144156" y="3292751"/>
              <a:ext cx="26649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301634" y="3276463"/>
            <a:ext cx="3757403" cy="1200329"/>
            <a:chOff x="355631" y="3231196"/>
            <a:chExt cx="3597530" cy="1200329"/>
          </a:xfrm>
        </p:grpSpPr>
        <p:sp>
          <p:nvSpPr>
            <p:cNvPr id="44" name="文本框 43"/>
            <p:cNvSpPr txBox="1"/>
            <p:nvPr/>
          </p:nvSpPr>
          <p:spPr>
            <a:xfrm>
              <a:off x="355631" y="3231196"/>
              <a:ext cx="78257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cs typeface="+mn-ea"/>
                  <a:sym typeface="+mn-lt"/>
                </a:rPr>
                <a:t>T</a:t>
              </a:r>
              <a:r>
                <a:rPr lang="en-US" altLang="zh-CN" sz="3600" b="1" dirty="0">
                  <a:cs typeface="+mn-ea"/>
                  <a:sym typeface="+mn-lt"/>
                </a:rPr>
                <a:t>2</a:t>
              </a:r>
              <a:r>
                <a:rPr lang="en-US" altLang="zh-CN" sz="3600" b="1" dirty="0" smtClean="0">
                  <a:cs typeface="+mn-ea"/>
                  <a:sym typeface="+mn-lt"/>
                </a:rPr>
                <a:t>.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144156" y="3292751"/>
              <a:ext cx="28090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043813" y="4665573"/>
            <a:ext cx="8015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 smtClean="0">
                <a:cs typeface="+mn-ea"/>
                <a:sym typeface="+mn-lt"/>
              </a:rPr>
              <a:t>urna</a:t>
            </a:r>
            <a:r>
              <a:rPr lang="en-US" altLang="zh-CN" sz="16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47" name="椭圆 46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03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9" name="任意多边形 48"/>
          <p:cNvSpPr>
            <a:spLocks noChangeAspect="1"/>
          </p:cNvSpPr>
          <p:nvPr/>
        </p:nvSpPr>
        <p:spPr bwMode="auto">
          <a:xfrm>
            <a:off x="1149893" y="4312200"/>
            <a:ext cx="1607057" cy="125369"/>
          </a:xfrm>
          <a:custGeom>
            <a:avLst/>
            <a:gdLst>
              <a:gd name="connsiteX0" fmla="*/ 0 w 1607057"/>
              <a:gd name="connsiteY0" fmla="*/ 0 h 286786"/>
              <a:gd name="connsiteX1" fmla="*/ 1607057 w 1607057"/>
              <a:gd name="connsiteY1" fmla="*/ 0 h 286786"/>
              <a:gd name="connsiteX2" fmla="*/ 1607057 w 1607057"/>
              <a:gd name="connsiteY2" fmla="*/ 286786 h 286786"/>
              <a:gd name="connsiteX3" fmla="*/ 0 w 1607057"/>
              <a:gd name="connsiteY3" fmla="*/ 286786 h 286786"/>
              <a:gd name="connsiteX4" fmla="*/ 0 w 1607057"/>
              <a:gd name="connsiteY4" fmla="*/ 0 h 28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057" h="286786">
                <a:moveTo>
                  <a:pt x="0" y="0"/>
                </a:moveTo>
                <a:lnTo>
                  <a:pt x="1607057" y="0"/>
                </a:lnTo>
                <a:lnTo>
                  <a:pt x="1607057" y="286786"/>
                </a:lnTo>
                <a:lnTo>
                  <a:pt x="0" y="28678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880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0" name="椭圆 19"/>
          <p:cNvSpPr/>
          <p:nvPr/>
        </p:nvSpPr>
        <p:spPr>
          <a:xfrm>
            <a:off x="8732122" y="1182697"/>
            <a:ext cx="1958409" cy="1958409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61234" y="1377072"/>
            <a:ext cx="55832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cs typeface="+mn-ea"/>
                <a:sym typeface="+mn-lt"/>
              </a:rPr>
              <a:t>Part  </a:t>
            </a:r>
            <a:r>
              <a:rPr lang="en-US" altLang="zh-CN" sz="9600" b="1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0"/>
            <a:ext cx="12192000" cy="5901213"/>
          </a:xfrm>
          <a:custGeom>
            <a:avLst/>
            <a:gdLst>
              <a:gd name="connsiteX0" fmla="*/ 0 w 12192000"/>
              <a:gd name="connsiteY0" fmla="*/ 0 h 4900429"/>
              <a:gd name="connsiteX1" fmla="*/ 8399474 w 12192000"/>
              <a:gd name="connsiteY1" fmla="*/ 4019301 h 4900429"/>
              <a:gd name="connsiteX2" fmla="*/ 12192000 w 12192000"/>
              <a:gd name="connsiteY2" fmla="*/ 2704685 h 4900429"/>
              <a:gd name="connsiteX3" fmla="*/ 12192000 w 12192000"/>
              <a:gd name="connsiteY3" fmla="*/ 3366082 h 4900429"/>
              <a:gd name="connsiteX4" fmla="*/ 8218228 w 12192000"/>
              <a:gd name="connsiteY4" fmla="*/ 4900429 h 4900429"/>
              <a:gd name="connsiteX5" fmla="*/ 0 w 12192000"/>
              <a:gd name="connsiteY5" fmla="*/ 1260004 h 4900429"/>
              <a:gd name="connsiteX6" fmla="*/ 0 w 12192000"/>
              <a:gd name="connsiteY6" fmla="*/ 0 h 490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900429">
                <a:moveTo>
                  <a:pt x="0" y="0"/>
                </a:moveTo>
                <a:lnTo>
                  <a:pt x="8399474" y="4019301"/>
                </a:lnTo>
                <a:lnTo>
                  <a:pt x="12192000" y="2704685"/>
                </a:lnTo>
                <a:lnTo>
                  <a:pt x="12192000" y="3366082"/>
                </a:lnTo>
                <a:lnTo>
                  <a:pt x="8218228" y="4900429"/>
                </a:lnTo>
                <a:lnTo>
                  <a:pt x="0" y="126000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99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占位符 8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椭圆 1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04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003513" y="1625597"/>
            <a:ext cx="2973026" cy="1063220"/>
            <a:chOff x="7536483" y="1635669"/>
            <a:chExt cx="2973026" cy="1063220"/>
          </a:xfrm>
        </p:grpSpPr>
        <p:sp>
          <p:nvSpPr>
            <p:cNvPr id="8" name="文本框 7"/>
            <p:cNvSpPr txBox="1"/>
            <p:nvPr/>
          </p:nvSpPr>
          <p:spPr>
            <a:xfrm>
              <a:off x="7536483" y="2175669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536483" y="1635669"/>
              <a:ext cx="540000" cy="540000"/>
              <a:chOff x="3618897" y="2279040"/>
              <a:chExt cx="706229" cy="703668"/>
            </a:xfrm>
          </p:grpSpPr>
          <p:sp>
            <p:nvSpPr>
              <p:cNvPr id="1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8003315" y="1724083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Tasks </a:t>
              </a:r>
              <a:r>
                <a:rPr lang="en-US" altLang="zh-CN" b="1" dirty="0" smtClean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003513" y="3428361"/>
            <a:ext cx="2973026" cy="1063220"/>
            <a:chOff x="7536483" y="1635669"/>
            <a:chExt cx="2973026" cy="1063220"/>
          </a:xfrm>
        </p:grpSpPr>
        <p:sp>
          <p:nvSpPr>
            <p:cNvPr id="28" name="文本框 27"/>
            <p:cNvSpPr txBox="1"/>
            <p:nvPr/>
          </p:nvSpPr>
          <p:spPr>
            <a:xfrm>
              <a:off x="7536483" y="2175669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536483" y="1635669"/>
              <a:ext cx="540000" cy="540000"/>
              <a:chOff x="3618897" y="2279040"/>
              <a:chExt cx="706229" cy="703668"/>
            </a:xfrm>
          </p:grpSpPr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8003315" y="1724083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Tasks 2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003513" y="5231125"/>
            <a:ext cx="2973026" cy="1063220"/>
            <a:chOff x="7536483" y="1635669"/>
            <a:chExt cx="2973026" cy="1063220"/>
          </a:xfrm>
        </p:grpSpPr>
        <p:sp>
          <p:nvSpPr>
            <p:cNvPr id="35" name="文本框 34"/>
            <p:cNvSpPr txBox="1"/>
            <p:nvPr/>
          </p:nvSpPr>
          <p:spPr>
            <a:xfrm>
              <a:off x="7536483" y="2175669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536483" y="1635669"/>
              <a:ext cx="540000" cy="540000"/>
              <a:chOff x="3618897" y="2279040"/>
              <a:chExt cx="706229" cy="703668"/>
            </a:xfrm>
          </p:grpSpPr>
          <p:sp>
            <p:nvSpPr>
              <p:cNvPr id="38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8003315" y="1724083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Tasks 3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978544" y="1389819"/>
            <a:ext cx="3212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cs typeface="+mn-ea"/>
                <a:sym typeface="+mn-lt"/>
              </a:rPr>
              <a:t>Write the main title here 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65844" y="2343926"/>
            <a:ext cx="484222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</a:t>
            </a:r>
          </a:p>
        </p:txBody>
      </p:sp>
      <p:sp>
        <p:nvSpPr>
          <p:cNvPr id="80" name="平行四边形 3"/>
          <p:cNvSpPr/>
          <p:nvPr/>
        </p:nvSpPr>
        <p:spPr>
          <a:xfrm>
            <a:off x="0" y="1411618"/>
            <a:ext cx="685372" cy="5446382"/>
          </a:xfrm>
          <a:prstGeom prst="rect">
            <a:avLst/>
          </a:pr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552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椭圆 1"/>
          <p:cNvSpPr/>
          <p:nvPr/>
        </p:nvSpPr>
        <p:spPr>
          <a:xfrm>
            <a:off x="341673" y="133030"/>
            <a:ext cx="1462164" cy="1462164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8" name="任意多边形 187"/>
          <p:cNvSpPr/>
          <p:nvPr/>
        </p:nvSpPr>
        <p:spPr>
          <a:xfrm flipH="1" flipV="1">
            <a:off x="6480628" y="0"/>
            <a:ext cx="5711372" cy="2574858"/>
          </a:xfrm>
          <a:custGeom>
            <a:avLst/>
            <a:gdLst>
              <a:gd name="connsiteX0" fmla="*/ 5660571 w 5660571"/>
              <a:gd name="connsiteY0" fmla="*/ 2574858 h 2574858"/>
              <a:gd name="connsiteX1" fmla="*/ 5050971 w 5660571"/>
              <a:gd name="connsiteY1" fmla="*/ 2574858 h 2574858"/>
              <a:gd name="connsiteX2" fmla="*/ 3184080 w 5660571"/>
              <a:gd name="connsiteY2" fmla="*/ 274343 h 2574858"/>
              <a:gd name="connsiteX3" fmla="*/ 0 w 5660571"/>
              <a:gd name="connsiteY3" fmla="*/ 274343 h 2574858"/>
              <a:gd name="connsiteX4" fmla="*/ 0 w 5660571"/>
              <a:gd name="connsiteY4" fmla="*/ 0 h 2574858"/>
              <a:gd name="connsiteX5" fmla="*/ 3568366 w 5660571"/>
              <a:gd name="connsiteY5" fmla="*/ 0 h 2574858"/>
              <a:gd name="connsiteX6" fmla="*/ 5660571 w 5660571"/>
              <a:gd name="connsiteY6" fmla="*/ 2574858 h 257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0571" h="2574858">
                <a:moveTo>
                  <a:pt x="5660571" y="2574858"/>
                </a:moveTo>
                <a:lnTo>
                  <a:pt x="5050971" y="2574858"/>
                </a:lnTo>
                <a:lnTo>
                  <a:pt x="3184080" y="274343"/>
                </a:lnTo>
                <a:lnTo>
                  <a:pt x="0" y="274343"/>
                </a:lnTo>
                <a:lnTo>
                  <a:pt x="0" y="0"/>
                </a:lnTo>
                <a:lnTo>
                  <a:pt x="3568366" y="0"/>
                </a:lnTo>
                <a:lnTo>
                  <a:pt x="5660571" y="2574858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0" name="任意多边形 189"/>
          <p:cNvSpPr/>
          <p:nvPr/>
        </p:nvSpPr>
        <p:spPr>
          <a:xfrm rot="10800000" flipH="1" flipV="1">
            <a:off x="0" y="4283142"/>
            <a:ext cx="5711372" cy="2574858"/>
          </a:xfrm>
          <a:custGeom>
            <a:avLst/>
            <a:gdLst>
              <a:gd name="connsiteX0" fmla="*/ 5660571 w 5660571"/>
              <a:gd name="connsiteY0" fmla="*/ 2574858 h 2574858"/>
              <a:gd name="connsiteX1" fmla="*/ 5050971 w 5660571"/>
              <a:gd name="connsiteY1" fmla="*/ 2574858 h 2574858"/>
              <a:gd name="connsiteX2" fmla="*/ 3184080 w 5660571"/>
              <a:gd name="connsiteY2" fmla="*/ 274343 h 2574858"/>
              <a:gd name="connsiteX3" fmla="*/ 0 w 5660571"/>
              <a:gd name="connsiteY3" fmla="*/ 274343 h 2574858"/>
              <a:gd name="connsiteX4" fmla="*/ 0 w 5660571"/>
              <a:gd name="connsiteY4" fmla="*/ 0 h 2574858"/>
              <a:gd name="connsiteX5" fmla="*/ 3568366 w 5660571"/>
              <a:gd name="connsiteY5" fmla="*/ 0 h 2574858"/>
              <a:gd name="connsiteX6" fmla="*/ 5660571 w 5660571"/>
              <a:gd name="connsiteY6" fmla="*/ 2574858 h 257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0571" h="2574858">
                <a:moveTo>
                  <a:pt x="5660571" y="2574858"/>
                </a:moveTo>
                <a:lnTo>
                  <a:pt x="5050971" y="2574858"/>
                </a:lnTo>
                <a:lnTo>
                  <a:pt x="3184080" y="274343"/>
                </a:lnTo>
                <a:lnTo>
                  <a:pt x="0" y="274343"/>
                </a:lnTo>
                <a:lnTo>
                  <a:pt x="0" y="0"/>
                </a:lnTo>
                <a:lnTo>
                  <a:pt x="3568366" y="0"/>
                </a:lnTo>
                <a:lnTo>
                  <a:pt x="5660571" y="2574858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5" name="任意多边形 224"/>
          <p:cNvSpPr/>
          <p:nvPr/>
        </p:nvSpPr>
        <p:spPr>
          <a:xfrm>
            <a:off x="681773" y="445726"/>
            <a:ext cx="783295" cy="836773"/>
          </a:xfrm>
          <a:custGeom>
            <a:avLst/>
            <a:gdLst/>
            <a:ahLst/>
            <a:cxnLst/>
            <a:rect l="l" t="t" r="r" b="b"/>
            <a:pathLst>
              <a:path w="276322" h="357420">
                <a:moveTo>
                  <a:pt x="146665" y="0"/>
                </a:moveTo>
                <a:cubicBezTo>
                  <a:pt x="179038" y="0"/>
                  <a:pt x="205783" y="7066"/>
                  <a:pt x="226900" y="21198"/>
                </a:cubicBezTo>
                <a:cubicBezTo>
                  <a:pt x="248016" y="35331"/>
                  <a:pt x="263915" y="57680"/>
                  <a:pt x="274597" y="88245"/>
                </a:cubicBezTo>
                <a:lnTo>
                  <a:pt x="221847" y="106979"/>
                </a:lnTo>
                <a:cubicBezTo>
                  <a:pt x="216259" y="87588"/>
                  <a:pt x="207139" y="72880"/>
                  <a:pt x="194486" y="62856"/>
                </a:cubicBezTo>
                <a:cubicBezTo>
                  <a:pt x="181832" y="52832"/>
                  <a:pt x="166303" y="47820"/>
                  <a:pt x="147898" y="47820"/>
                </a:cubicBezTo>
                <a:cubicBezTo>
                  <a:pt x="119961" y="47820"/>
                  <a:pt x="98434" y="59036"/>
                  <a:pt x="83316" y="81467"/>
                </a:cubicBezTo>
                <a:cubicBezTo>
                  <a:pt x="68197" y="103898"/>
                  <a:pt x="60638" y="135819"/>
                  <a:pt x="60638" y="177231"/>
                </a:cubicBezTo>
                <a:cubicBezTo>
                  <a:pt x="60638" y="218313"/>
                  <a:pt x="68361" y="250687"/>
                  <a:pt x="83809" y="274350"/>
                </a:cubicBezTo>
                <a:cubicBezTo>
                  <a:pt x="99256" y="298014"/>
                  <a:pt x="120454" y="309846"/>
                  <a:pt x="147405" y="309846"/>
                </a:cubicBezTo>
                <a:cubicBezTo>
                  <a:pt x="165645" y="309846"/>
                  <a:pt x="181298" y="304218"/>
                  <a:pt x="194362" y="292961"/>
                </a:cubicBezTo>
                <a:cubicBezTo>
                  <a:pt x="207427" y="281704"/>
                  <a:pt x="217081" y="265641"/>
                  <a:pt x="223326" y="244771"/>
                </a:cubicBezTo>
                <a:lnTo>
                  <a:pt x="276322" y="265476"/>
                </a:lnTo>
                <a:cubicBezTo>
                  <a:pt x="253316" y="326772"/>
                  <a:pt x="210261" y="357420"/>
                  <a:pt x="147158" y="357420"/>
                </a:cubicBezTo>
                <a:cubicBezTo>
                  <a:pt x="100817" y="357420"/>
                  <a:pt x="64705" y="341480"/>
                  <a:pt x="38823" y="309599"/>
                </a:cubicBezTo>
                <a:cubicBezTo>
                  <a:pt x="12941" y="277719"/>
                  <a:pt x="0" y="233596"/>
                  <a:pt x="0" y="177231"/>
                </a:cubicBezTo>
                <a:cubicBezTo>
                  <a:pt x="0" y="121194"/>
                  <a:pt x="12735" y="77646"/>
                  <a:pt x="38207" y="46588"/>
                </a:cubicBezTo>
                <a:cubicBezTo>
                  <a:pt x="63678" y="15529"/>
                  <a:pt x="99831" y="0"/>
                  <a:pt x="1466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4" name="任意多边形 223"/>
          <p:cNvSpPr/>
          <p:nvPr/>
        </p:nvSpPr>
        <p:spPr>
          <a:xfrm>
            <a:off x="2097865" y="968709"/>
            <a:ext cx="157758" cy="318227"/>
          </a:xfrm>
          <a:custGeom>
            <a:avLst/>
            <a:gdLst/>
            <a:ahLst/>
            <a:cxnLst/>
            <a:rect l="l" t="t" r="r" b="b"/>
            <a:pathLst>
              <a:path w="157758" h="318227">
                <a:moveTo>
                  <a:pt x="55955" y="0"/>
                </a:moveTo>
                <a:lnTo>
                  <a:pt x="93669" y="0"/>
                </a:lnTo>
                <a:lnTo>
                  <a:pt x="93669" y="61131"/>
                </a:lnTo>
                <a:lnTo>
                  <a:pt x="154553" y="61131"/>
                </a:lnTo>
                <a:lnTo>
                  <a:pt x="154553" y="102296"/>
                </a:lnTo>
                <a:lnTo>
                  <a:pt x="93669" y="102296"/>
                </a:lnTo>
                <a:lnTo>
                  <a:pt x="93669" y="238608"/>
                </a:lnTo>
                <a:cubicBezTo>
                  <a:pt x="93669" y="263587"/>
                  <a:pt x="104268" y="276076"/>
                  <a:pt x="125467" y="276076"/>
                </a:cubicBezTo>
                <a:cubicBezTo>
                  <a:pt x="135491" y="276076"/>
                  <a:pt x="146255" y="275008"/>
                  <a:pt x="157758" y="272871"/>
                </a:cubicBezTo>
                <a:lnTo>
                  <a:pt x="157758" y="310832"/>
                </a:lnTo>
                <a:cubicBezTo>
                  <a:pt x="139024" y="315762"/>
                  <a:pt x="120126" y="318227"/>
                  <a:pt x="101064" y="318227"/>
                </a:cubicBezTo>
                <a:cubicBezTo>
                  <a:pt x="81344" y="318227"/>
                  <a:pt x="65773" y="312598"/>
                  <a:pt x="54352" y="301342"/>
                </a:cubicBezTo>
                <a:cubicBezTo>
                  <a:pt x="42931" y="290085"/>
                  <a:pt x="37221" y="273940"/>
                  <a:pt x="37221" y="252905"/>
                </a:cubicBezTo>
                <a:lnTo>
                  <a:pt x="37221" y="102296"/>
                </a:lnTo>
                <a:lnTo>
                  <a:pt x="0" y="102296"/>
                </a:lnTo>
                <a:lnTo>
                  <a:pt x="0" y="61131"/>
                </a:lnTo>
                <a:lnTo>
                  <a:pt x="37960" y="61131"/>
                </a:lnTo>
                <a:lnTo>
                  <a:pt x="5595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3" name="任意多边形 222"/>
          <p:cNvSpPr/>
          <p:nvPr/>
        </p:nvSpPr>
        <p:spPr>
          <a:xfrm>
            <a:off x="2840815" y="968709"/>
            <a:ext cx="157758" cy="318227"/>
          </a:xfrm>
          <a:custGeom>
            <a:avLst/>
            <a:gdLst/>
            <a:ahLst/>
            <a:cxnLst/>
            <a:rect l="l" t="t" r="r" b="b"/>
            <a:pathLst>
              <a:path w="157758" h="318227">
                <a:moveTo>
                  <a:pt x="55955" y="0"/>
                </a:moveTo>
                <a:lnTo>
                  <a:pt x="93669" y="0"/>
                </a:lnTo>
                <a:lnTo>
                  <a:pt x="93669" y="61131"/>
                </a:lnTo>
                <a:lnTo>
                  <a:pt x="154553" y="61131"/>
                </a:lnTo>
                <a:lnTo>
                  <a:pt x="154553" y="102296"/>
                </a:lnTo>
                <a:lnTo>
                  <a:pt x="93669" y="102296"/>
                </a:lnTo>
                <a:lnTo>
                  <a:pt x="93669" y="238608"/>
                </a:lnTo>
                <a:cubicBezTo>
                  <a:pt x="93669" y="263587"/>
                  <a:pt x="104268" y="276076"/>
                  <a:pt x="125467" y="276076"/>
                </a:cubicBezTo>
                <a:cubicBezTo>
                  <a:pt x="135491" y="276076"/>
                  <a:pt x="146255" y="275008"/>
                  <a:pt x="157758" y="272871"/>
                </a:cubicBezTo>
                <a:lnTo>
                  <a:pt x="157758" y="310832"/>
                </a:lnTo>
                <a:cubicBezTo>
                  <a:pt x="139024" y="315762"/>
                  <a:pt x="120126" y="318227"/>
                  <a:pt x="101064" y="318227"/>
                </a:cubicBezTo>
                <a:cubicBezTo>
                  <a:pt x="81344" y="318227"/>
                  <a:pt x="65774" y="312598"/>
                  <a:pt x="54353" y="301342"/>
                </a:cubicBezTo>
                <a:cubicBezTo>
                  <a:pt x="42932" y="290085"/>
                  <a:pt x="37221" y="273940"/>
                  <a:pt x="37221" y="252905"/>
                </a:cubicBezTo>
                <a:lnTo>
                  <a:pt x="37221" y="102296"/>
                </a:lnTo>
                <a:lnTo>
                  <a:pt x="0" y="102296"/>
                </a:lnTo>
                <a:lnTo>
                  <a:pt x="0" y="61131"/>
                </a:lnTo>
                <a:lnTo>
                  <a:pt x="37961" y="61131"/>
                </a:lnTo>
                <a:lnTo>
                  <a:pt x="5595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2" name="任意多边形 221"/>
          <p:cNvSpPr/>
          <p:nvPr/>
        </p:nvSpPr>
        <p:spPr>
          <a:xfrm>
            <a:off x="1507896" y="1024663"/>
            <a:ext cx="259068" cy="262766"/>
          </a:xfrm>
          <a:custGeom>
            <a:avLst/>
            <a:gdLst/>
            <a:ahLst/>
            <a:cxnLst/>
            <a:rect l="l" t="t" r="r" b="b"/>
            <a:pathLst>
              <a:path w="259068" h="262766">
                <a:moveTo>
                  <a:pt x="129658" y="0"/>
                </a:moveTo>
                <a:cubicBezTo>
                  <a:pt x="171891" y="0"/>
                  <a:pt x="204017" y="11216"/>
                  <a:pt x="226038" y="33647"/>
                </a:cubicBezTo>
                <a:cubicBezTo>
                  <a:pt x="248058" y="56078"/>
                  <a:pt x="259068" y="88493"/>
                  <a:pt x="259068" y="130890"/>
                </a:cubicBezTo>
                <a:cubicBezTo>
                  <a:pt x="259068" y="172137"/>
                  <a:pt x="247606" y="204428"/>
                  <a:pt x="224682" y="227763"/>
                </a:cubicBezTo>
                <a:cubicBezTo>
                  <a:pt x="201758" y="251098"/>
                  <a:pt x="169590" y="262766"/>
                  <a:pt x="128179" y="262766"/>
                </a:cubicBezTo>
                <a:cubicBezTo>
                  <a:pt x="88082" y="262766"/>
                  <a:pt x="56695" y="250934"/>
                  <a:pt x="34017" y="227270"/>
                </a:cubicBezTo>
                <a:cubicBezTo>
                  <a:pt x="11339" y="203607"/>
                  <a:pt x="0" y="171480"/>
                  <a:pt x="0" y="130890"/>
                </a:cubicBezTo>
                <a:cubicBezTo>
                  <a:pt x="0" y="89643"/>
                  <a:pt x="11380" y="57516"/>
                  <a:pt x="34140" y="34510"/>
                </a:cubicBezTo>
                <a:cubicBezTo>
                  <a:pt x="56900" y="11504"/>
                  <a:pt x="88739" y="0"/>
                  <a:pt x="129658" y="0"/>
                </a:cubicBezTo>
                <a:close/>
                <a:moveTo>
                  <a:pt x="130890" y="41905"/>
                </a:moveTo>
                <a:cubicBezTo>
                  <a:pt x="83234" y="41905"/>
                  <a:pt x="59406" y="71567"/>
                  <a:pt x="59406" y="130890"/>
                </a:cubicBezTo>
                <a:cubicBezTo>
                  <a:pt x="59406" y="159977"/>
                  <a:pt x="65240" y="182243"/>
                  <a:pt x="76907" y="197691"/>
                </a:cubicBezTo>
                <a:cubicBezTo>
                  <a:pt x="88575" y="213138"/>
                  <a:pt x="105501" y="220861"/>
                  <a:pt x="127686" y="220861"/>
                </a:cubicBezTo>
                <a:cubicBezTo>
                  <a:pt x="175670" y="220861"/>
                  <a:pt x="199663" y="190871"/>
                  <a:pt x="199663" y="130890"/>
                </a:cubicBezTo>
                <a:cubicBezTo>
                  <a:pt x="199663" y="71567"/>
                  <a:pt x="176738" y="41905"/>
                  <a:pt x="130890" y="4190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1" name="任意多边形 220"/>
          <p:cNvSpPr/>
          <p:nvPr/>
        </p:nvSpPr>
        <p:spPr>
          <a:xfrm>
            <a:off x="1826747" y="1024663"/>
            <a:ext cx="225297" cy="257836"/>
          </a:xfrm>
          <a:custGeom>
            <a:avLst/>
            <a:gdLst/>
            <a:ahLst/>
            <a:cxnLst/>
            <a:rect l="l" t="t" r="r" b="b"/>
            <a:pathLst>
              <a:path w="225297" h="257836">
                <a:moveTo>
                  <a:pt x="140996" y="0"/>
                </a:moveTo>
                <a:cubicBezTo>
                  <a:pt x="169096" y="0"/>
                  <a:pt x="190172" y="8299"/>
                  <a:pt x="204222" y="24896"/>
                </a:cubicBezTo>
                <a:cubicBezTo>
                  <a:pt x="218272" y="41494"/>
                  <a:pt x="225297" y="67130"/>
                  <a:pt x="225297" y="101803"/>
                </a:cubicBezTo>
                <a:lnTo>
                  <a:pt x="225297" y="257836"/>
                </a:lnTo>
                <a:lnTo>
                  <a:pt x="168357" y="257836"/>
                </a:lnTo>
                <a:lnTo>
                  <a:pt x="168357" y="116593"/>
                </a:lnTo>
                <a:cubicBezTo>
                  <a:pt x="168357" y="90958"/>
                  <a:pt x="164372" y="72552"/>
                  <a:pt x="156402" y="61378"/>
                </a:cubicBezTo>
                <a:cubicBezTo>
                  <a:pt x="148432" y="50203"/>
                  <a:pt x="135819" y="44616"/>
                  <a:pt x="118565" y="44616"/>
                </a:cubicBezTo>
                <a:cubicBezTo>
                  <a:pt x="99995" y="44616"/>
                  <a:pt x="85411" y="51765"/>
                  <a:pt x="74811" y="66061"/>
                </a:cubicBezTo>
                <a:cubicBezTo>
                  <a:pt x="64212" y="80358"/>
                  <a:pt x="58912" y="99749"/>
                  <a:pt x="58912" y="124235"/>
                </a:cubicBezTo>
                <a:lnTo>
                  <a:pt x="58912" y="257836"/>
                </a:lnTo>
                <a:lnTo>
                  <a:pt x="2218" y="257836"/>
                </a:lnTo>
                <a:lnTo>
                  <a:pt x="2218" y="63350"/>
                </a:lnTo>
                <a:cubicBezTo>
                  <a:pt x="2218" y="43795"/>
                  <a:pt x="1479" y="24404"/>
                  <a:pt x="0" y="5177"/>
                </a:cubicBezTo>
                <a:lnTo>
                  <a:pt x="53982" y="5177"/>
                </a:lnTo>
                <a:cubicBezTo>
                  <a:pt x="55790" y="29826"/>
                  <a:pt x="56694" y="46095"/>
                  <a:pt x="56694" y="53983"/>
                </a:cubicBezTo>
                <a:lnTo>
                  <a:pt x="57680" y="53983"/>
                </a:lnTo>
                <a:cubicBezTo>
                  <a:pt x="67375" y="35085"/>
                  <a:pt x="78632" y="21363"/>
                  <a:pt x="91450" y="12818"/>
                </a:cubicBezTo>
                <a:cubicBezTo>
                  <a:pt x="104268" y="4273"/>
                  <a:pt x="120783" y="0"/>
                  <a:pt x="14099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0" name="任意多边形 219"/>
          <p:cNvSpPr/>
          <p:nvPr/>
        </p:nvSpPr>
        <p:spPr>
          <a:xfrm>
            <a:off x="2289193" y="1024663"/>
            <a:ext cx="228749" cy="262766"/>
          </a:xfrm>
          <a:custGeom>
            <a:avLst/>
            <a:gdLst/>
            <a:ahLst/>
            <a:cxnLst/>
            <a:rect l="l" t="t" r="r" b="b"/>
            <a:pathLst>
              <a:path w="228749" h="262766">
                <a:moveTo>
                  <a:pt x="117579" y="0"/>
                </a:moveTo>
                <a:cubicBezTo>
                  <a:pt x="153567" y="0"/>
                  <a:pt x="181093" y="11791"/>
                  <a:pt x="200155" y="35373"/>
                </a:cubicBezTo>
                <a:cubicBezTo>
                  <a:pt x="219217" y="58954"/>
                  <a:pt x="228749" y="92272"/>
                  <a:pt x="228749" y="135327"/>
                </a:cubicBezTo>
                <a:lnTo>
                  <a:pt x="228749" y="142229"/>
                </a:lnTo>
                <a:lnTo>
                  <a:pt x="59405" y="142229"/>
                </a:lnTo>
                <a:cubicBezTo>
                  <a:pt x="60227" y="168029"/>
                  <a:pt x="65938" y="187872"/>
                  <a:pt x="76537" y="201758"/>
                </a:cubicBezTo>
                <a:cubicBezTo>
                  <a:pt x="87136" y="215644"/>
                  <a:pt x="101639" y="222587"/>
                  <a:pt x="120044" y="222587"/>
                </a:cubicBezTo>
                <a:cubicBezTo>
                  <a:pt x="132533" y="222587"/>
                  <a:pt x="143666" y="219464"/>
                  <a:pt x="153444" y="213220"/>
                </a:cubicBezTo>
                <a:cubicBezTo>
                  <a:pt x="163222" y="206975"/>
                  <a:pt x="172055" y="196458"/>
                  <a:pt x="179942" y="181668"/>
                </a:cubicBezTo>
                <a:lnTo>
                  <a:pt x="224558" y="203114"/>
                </a:lnTo>
                <a:cubicBezTo>
                  <a:pt x="214863" y="218725"/>
                  <a:pt x="205167" y="230557"/>
                  <a:pt x="195472" y="238609"/>
                </a:cubicBezTo>
                <a:cubicBezTo>
                  <a:pt x="185776" y="246661"/>
                  <a:pt x="174478" y="252700"/>
                  <a:pt x="161578" y="256727"/>
                </a:cubicBezTo>
                <a:cubicBezTo>
                  <a:pt x="148678" y="260753"/>
                  <a:pt x="133355" y="262766"/>
                  <a:pt x="115607" y="262766"/>
                </a:cubicBezTo>
                <a:cubicBezTo>
                  <a:pt x="78632" y="262766"/>
                  <a:pt x="50121" y="251139"/>
                  <a:pt x="30072" y="227886"/>
                </a:cubicBezTo>
                <a:cubicBezTo>
                  <a:pt x="10024" y="204634"/>
                  <a:pt x="0" y="171973"/>
                  <a:pt x="0" y="129904"/>
                </a:cubicBezTo>
                <a:cubicBezTo>
                  <a:pt x="0" y="87507"/>
                  <a:pt x="10517" y="55257"/>
                  <a:pt x="31551" y="33154"/>
                </a:cubicBezTo>
                <a:cubicBezTo>
                  <a:pt x="52586" y="11052"/>
                  <a:pt x="81262" y="0"/>
                  <a:pt x="117579" y="0"/>
                </a:cubicBezTo>
                <a:close/>
                <a:moveTo>
                  <a:pt x="115607" y="39193"/>
                </a:moveTo>
                <a:cubicBezTo>
                  <a:pt x="99009" y="39193"/>
                  <a:pt x="85781" y="45109"/>
                  <a:pt x="75921" y="56941"/>
                </a:cubicBezTo>
                <a:cubicBezTo>
                  <a:pt x="66061" y="68773"/>
                  <a:pt x="60720" y="85124"/>
                  <a:pt x="59898" y="105994"/>
                </a:cubicBezTo>
                <a:lnTo>
                  <a:pt x="169836" y="105994"/>
                </a:lnTo>
                <a:cubicBezTo>
                  <a:pt x="168193" y="83645"/>
                  <a:pt x="163099" y="66924"/>
                  <a:pt x="154553" y="55832"/>
                </a:cubicBezTo>
                <a:cubicBezTo>
                  <a:pt x="146008" y="44739"/>
                  <a:pt x="133026" y="39193"/>
                  <a:pt x="115607" y="3919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9" name="任意多边形 218"/>
          <p:cNvSpPr/>
          <p:nvPr/>
        </p:nvSpPr>
        <p:spPr>
          <a:xfrm>
            <a:off x="2569697" y="1024663"/>
            <a:ext cx="225298" cy="257836"/>
          </a:xfrm>
          <a:custGeom>
            <a:avLst/>
            <a:gdLst/>
            <a:ahLst/>
            <a:cxnLst/>
            <a:rect l="l" t="t" r="r" b="b"/>
            <a:pathLst>
              <a:path w="225298" h="257836">
                <a:moveTo>
                  <a:pt x="140996" y="0"/>
                </a:moveTo>
                <a:cubicBezTo>
                  <a:pt x="169096" y="0"/>
                  <a:pt x="190172" y="8299"/>
                  <a:pt x="204222" y="24896"/>
                </a:cubicBezTo>
                <a:cubicBezTo>
                  <a:pt x="218272" y="41494"/>
                  <a:pt x="225298" y="67130"/>
                  <a:pt x="225298" y="101803"/>
                </a:cubicBezTo>
                <a:lnTo>
                  <a:pt x="225298" y="257836"/>
                </a:lnTo>
                <a:lnTo>
                  <a:pt x="168357" y="257836"/>
                </a:lnTo>
                <a:lnTo>
                  <a:pt x="168357" y="116593"/>
                </a:lnTo>
                <a:cubicBezTo>
                  <a:pt x="168357" y="90958"/>
                  <a:pt x="164372" y="72552"/>
                  <a:pt x="156402" y="61378"/>
                </a:cubicBezTo>
                <a:cubicBezTo>
                  <a:pt x="148432" y="50203"/>
                  <a:pt x="135819" y="44616"/>
                  <a:pt x="118565" y="44616"/>
                </a:cubicBezTo>
                <a:cubicBezTo>
                  <a:pt x="99995" y="44616"/>
                  <a:pt x="85411" y="51765"/>
                  <a:pt x="74811" y="66061"/>
                </a:cubicBezTo>
                <a:cubicBezTo>
                  <a:pt x="64212" y="80358"/>
                  <a:pt x="58912" y="99749"/>
                  <a:pt x="58912" y="124235"/>
                </a:cubicBezTo>
                <a:lnTo>
                  <a:pt x="58912" y="257836"/>
                </a:lnTo>
                <a:lnTo>
                  <a:pt x="2218" y="257836"/>
                </a:lnTo>
                <a:lnTo>
                  <a:pt x="2218" y="63350"/>
                </a:lnTo>
                <a:cubicBezTo>
                  <a:pt x="2218" y="43795"/>
                  <a:pt x="1479" y="24404"/>
                  <a:pt x="0" y="5177"/>
                </a:cubicBezTo>
                <a:lnTo>
                  <a:pt x="53982" y="5177"/>
                </a:lnTo>
                <a:cubicBezTo>
                  <a:pt x="55790" y="29826"/>
                  <a:pt x="56694" y="46095"/>
                  <a:pt x="56694" y="53983"/>
                </a:cubicBezTo>
                <a:lnTo>
                  <a:pt x="57680" y="53983"/>
                </a:lnTo>
                <a:cubicBezTo>
                  <a:pt x="67376" y="35085"/>
                  <a:pt x="78632" y="21363"/>
                  <a:pt x="91450" y="12818"/>
                </a:cubicBezTo>
                <a:cubicBezTo>
                  <a:pt x="104268" y="4273"/>
                  <a:pt x="120783" y="0"/>
                  <a:pt x="14099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8" name="任意多边形 217"/>
          <p:cNvSpPr/>
          <p:nvPr/>
        </p:nvSpPr>
        <p:spPr>
          <a:xfrm>
            <a:off x="3022037" y="1024663"/>
            <a:ext cx="190788" cy="262766"/>
          </a:xfrm>
          <a:custGeom>
            <a:avLst/>
            <a:gdLst/>
            <a:ahLst/>
            <a:cxnLst/>
            <a:rect l="l" t="t" r="r" b="b"/>
            <a:pathLst>
              <a:path w="190788" h="262766">
                <a:moveTo>
                  <a:pt x="96380" y="0"/>
                </a:moveTo>
                <a:cubicBezTo>
                  <a:pt x="122508" y="0"/>
                  <a:pt x="142598" y="4807"/>
                  <a:pt x="156648" y="14420"/>
                </a:cubicBezTo>
                <a:cubicBezTo>
                  <a:pt x="170698" y="24034"/>
                  <a:pt x="179531" y="38782"/>
                  <a:pt x="183146" y="58667"/>
                </a:cubicBezTo>
                <a:lnTo>
                  <a:pt x="133847" y="63843"/>
                </a:lnTo>
                <a:cubicBezTo>
                  <a:pt x="132040" y="54147"/>
                  <a:pt x="128054" y="47328"/>
                  <a:pt x="121892" y="43384"/>
                </a:cubicBezTo>
                <a:cubicBezTo>
                  <a:pt x="115730" y="39440"/>
                  <a:pt x="107390" y="37468"/>
                  <a:pt x="96873" y="37468"/>
                </a:cubicBezTo>
                <a:cubicBezTo>
                  <a:pt x="73702" y="37468"/>
                  <a:pt x="62117" y="47656"/>
                  <a:pt x="62117" y="68033"/>
                </a:cubicBezTo>
                <a:cubicBezTo>
                  <a:pt x="62117" y="74607"/>
                  <a:pt x="63554" y="80030"/>
                  <a:pt x="66430" y="84302"/>
                </a:cubicBezTo>
                <a:cubicBezTo>
                  <a:pt x="69306" y="88575"/>
                  <a:pt x="73497" y="92231"/>
                  <a:pt x="79002" y="95271"/>
                </a:cubicBezTo>
                <a:cubicBezTo>
                  <a:pt x="84507" y="98311"/>
                  <a:pt x="97037" y="102625"/>
                  <a:pt x="116592" y="108212"/>
                </a:cubicBezTo>
                <a:cubicBezTo>
                  <a:pt x="138120" y="114293"/>
                  <a:pt x="153402" y="120414"/>
                  <a:pt x="162441" y="126576"/>
                </a:cubicBezTo>
                <a:cubicBezTo>
                  <a:pt x="171479" y="132739"/>
                  <a:pt x="178463" y="140503"/>
                  <a:pt x="183393" y="149870"/>
                </a:cubicBezTo>
                <a:cubicBezTo>
                  <a:pt x="188323" y="159237"/>
                  <a:pt x="190788" y="170987"/>
                  <a:pt x="190788" y="185119"/>
                </a:cubicBezTo>
                <a:cubicBezTo>
                  <a:pt x="190788" y="209440"/>
                  <a:pt x="182530" y="228462"/>
                  <a:pt x="166015" y="242183"/>
                </a:cubicBezTo>
                <a:cubicBezTo>
                  <a:pt x="149500" y="255905"/>
                  <a:pt x="126370" y="262766"/>
                  <a:pt x="96626" y="262766"/>
                </a:cubicBezTo>
                <a:cubicBezTo>
                  <a:pt x="65732" y="262766"/>
                  <a:pt x="43054" y="257918"/>
                  <a:pt x="28593" y="248222"/>
                </a:cubicBezTo>
                <a:cubicBezTo>
                  <a:pt x="14132" y="238527"/>
                  <a:pt x="4601" y="222915"/>
                  <a:pt x="0" y="201388"/>
                </a:cubicBezTo>
                <a:lnTo>
                  <a:pt x="48806" y="193747"/>
                </a:lnTo>
                <a:cubicBezTo>
                  <a:pt x="51106" y="205085"/>
                  <a:pt x="55995" y="213220"/>
                  <a:pt x="63472" y="218150"/>
                </a:cubicBezTo>
                <a:cubicBezTo>
                  <a:pt x="70949" y="223080"/>
                  <a:pt x="81672" y="225545"/>
                  <a:pt x="95640" y="225545"/>
                </a:cubicBezTo>
                <a:cubicBezTo>
                  <a:pt x="108294" y="225545"/>
                  <a:pt x="118523" y="222833"/>
                  <a:pt x="126329" y="217410"/>
                </a:cubicBezTo>
                <a:cubicBezTo>
                  <a:pt x="134135" y="211987"/>
                  <a:pt x="138038" y="203196"/>
                  <a:pt x="138038" y="191035"/>
                </a:cubicBezTo>
                <a:cubicBezTo>
                  <a:pt x="138038" y="183640"/>
                  <a:pt x="136312" y="177519"/>
                  <a:pt x="132861" y="172671"/>
                </a:cubicBezTo>
                <a:cubicBezTo>
                  <a:pt x="129410" y="167823"/>
                  <a:pt x="124275" y="163633"/>
                  <a:pt x="117455" y="160100"/>
                </a:cubicBezTo>
                <a:cubicBezTo>
                  <a:pt x="110635" y="156567"/>
                  <a:pt x="97366" y="152171"/>
                  <a:pt x="77646" y="146912"/>
                </a:cubicBezTo>
                <a:cubicBezTo>
                  <a:pt x="59570" y="142147"/>
                  <a:pt x="46135" y="136765"/>
                  <a:pt x="37344" y="130767"/>
                </a:cubicBezTo>
                <a:cubicBezTo>
                  <a:pt x="28552" y="124769"/>
                  <a:pt x="21773" y="117209"/>
                  <a:pt x="17008" y="108089"/>
                </a:cubicBezTo>
                <a:cubicBezTo>
                  <a:pt x="12242" y="98969"/>
                  <a:pt x="9859" y="87753"/>
                  <a:pt x="9859" y="74442"/>
                </a:cubicBezTo>
                <a:cubicBezTo>
                  <a:pt x="9859" y="50943"/>
                  <a:pt x="17213" y="32661"/>
                  <a:pt x="31921" y="19597"/>
                </a:cubicBezTo>
                <a:cubicBezTo>
                  <a:pt x="46628" y="6533"/>
                  <a:pt x="68115" y="0"/>
                  <a:pt x="963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661884" y="2311325"/>
            <a:ext cx="4818744" cy="584775"/>
            <a:chOff x="4586514" y="2627306"/>
            <a:chExt cx="4818744" cy="584775"/>
          </a:xfrm>
        </p:grpSpPr>
        <p:sp>
          <p:nvSpPr>
            <p:cNvPr id="17" name="文本框 16"/>
            <p:cNvSpPr txBox="1"/>
            <p:nvPr/>
          </p:nvSpPr>
          <p:spPr>
            <a:xfrm>
              <a:off x="4586514" y="2627306"/>
              <a:ext cx="16752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cs typeface="+mn-ea"/>
                  <a:sym typeface="+mn-lt"/>
                </a:rPr>
                <a:t>Part  01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65644" y="2658083"/>
              <a:ext cx="2939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87255" y="3350410"/>
            <a:ext cx="4818744" cy="584775"/>
            <a:chOff x="4586514" y="2627306"/>
            <a:chExt cx="4818744" cy="584775"/>
          </a:xfrm>
        </p:grpSpPr>
        <p:sp>
          <p:nvSpPr>
            <p:cNvPr id="20" name="文本框 19"/>
            <p:cNvSpPr txBox="1"/>
            <p:nvPr/>
          </p:nvSpPr>
          <p:spPr>
            <a:xfrm>
              <a:off x="4586514" y="2627306"/>
              <a:ext cx="16752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cs typeface="+mn-ea"/>
                  <a:sym typeface="+mn-lt"/>
                </a:rPr>
                <a:t>Part  02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465644" y="2658083"/>
              <a:ext cx="2939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06252" y="4395760"/>
            <a:ext cx="4818744" cy="584775"/>
            <a:chOff x="4586514" y="2627306"/>
            <a:chExt cx="4818744" cy="584775"/>
          </a:xfrm>
        </p:grpSpPr>
        <p:sp>
          <p:nvSpPr>
            <p:cNvPr id="23" name="文本框 22"/>
            <p:cNvSpPr txBox="1"/>
            <p:nvPr/>
          </p:nvSpPr>
          <p:spPr>
            <a:xfrm>
              <a:off x="4586514" y="2627306"/>
              <a:ext cx="16752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cs typeface="+mn-ea"/>
                  <a:sym typeface="+mn-lt"/>
                </a:rPr>
                <a:t>Part  03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465644" y="2658083"/>
              <a:ext cx="2939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94909" y="5471887"/>
            <a:ext cx="4818744" cy="584775"/>
            <a:chOff x="4586514" y="2627306"/>
            <a:chExt cx="4818744" cy="584775"/>
          </a:xfrm>
        </p:grpSpPr>
        <p:sp>
          <p:nvSpPr>
            <p:cNvPr id="26" name="文本框 25"/>
            <p:cNvSpPr txBox="1"/>
            <p:nvPr/>
          </p:nvSpPr>
          <p:spPr>
            <a:xfrm>
              <a:off x="4586514" y="2627306"/>
              <a:ext cx="16752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cs typeface="+mn-ea"/>
                  <a:sym typeface="+mn-lt"/>
                </a:rPr>
                <a:t>Part  04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465644" y="2658083"/>
              <a:ext cx="2939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6721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"/>
          <p:cNvSpPr/>
          <p:nvPr/>
        </p:nvSpPr>
        <p:spPr>
          <a:xfrm>
            <a:off x="0" y="4502191"/>
            <a:ext cx="12208043" cy="569259"/>
          </a:xfrm>
          <a:prstGeom prst="rect">
            <a:avLst/>
          </a:pr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1844226" y="1444340"/>
            <a:ext cx="1409700" cy="1409700"/>
          </a:xfrm>
          <a:prstGeom prst="donut">
            <a:avLst>
              <a:gd name="adj" fmla="val 10044"/>
            </a:avLst>
          </a:pr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50%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空心弧 4"/>
          <p:cNvSpPr/>
          <p:nvPr/>
        </p:nvSpPr>
        <p:spPr>
          <a:xfrm>
            <a:off x="1844226" y="1444340"/>
            <a:ext cx="1409700" cy="1409700"/>
          </a:xfrm>
          <a:prstGeom prst="blockArc">
            <a:avLst>
              <a:gd name="adj1" fmla="val 5290773"/>
              <a:gd name="adj2" fmla="val 16209788"/>
              <a:gd name="adj3" fmla="val 1028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5408164" y="1444340"/>
            <a:ext cx="1409700" cy="1409700"/>
          </a:xfrm>
          <a:prstGeom prst="donut">
            <a:avLst>
              <a:gd name="adj" fmla="val 10044"/>
            </a:avLst>
          </a:pr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25%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5408164" y="1444340"/>
            <a:ext cx="1409700" cy="1409700"/>
          </a:xfrm>
          <a:prstGeom prst="blockArc">
            <a:avLst>
              <a:gd name="adj1" fmla="val 10765253"/>
              <a:gd name="adj2" fmla="val 16209788"/>
              <a:gd name="adj3" fmla="val 1028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9045126" y="1444340"/>
            <a:ext cx="1409700" cy="1409700"/>
          </a:xfrm>
          <a:prstGeom prst="donut">
            <a:avLst>
              <a:gd name="adj" fmla="val 10044"/>
            </a:avLst>
          </a:pr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75%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空心弧 10"/>
          <p:cNvSpPr/>
          <p:nvPr/>
        </p:nvSpPr>
        <p:spPr>
          <a:xfrm>
            <a:off x="9045126" y="1444340"/>
            <a:ext cx="1409700" cy="1409700"/>
          </a:xfrm>
          <a:prstGeom prst="blockArc">
            <a:avLst>
              <a:gd name="adj1" fmla="val 21569550"/>
              <a:gd name="adj2" fmla="val 16209788"/>
              <a:gd name="adj3" fmla="val 1028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10878" y="1887580"/>
            <a:ext cx="1076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cs typeface="+mn-ea"/>
                <a:sym typeface="+mn-lt"/>
              </a:rPr>
              <a:t>50%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63189" y="1887580"/>
            <a:ext cx="1076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cs typeface="+mn-ea"/>
                <a:sym typeface="+mn-lt"/>
              </a:rPr>
              <a:t>75%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11778" y="1887580"/>
            <a:ext cx="1076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cs typeface="+mn-ea"/>
                <a:sym typeface="+mn-lt"/>
              </a:rPr>
              <a:t>25%</a:t>
            </a:r>
            <a:endParaRPr lang="zh-CN" altLang="en-US" sz="2800" b="1" dirty="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12807" y="3126652"/>
            <a:ext cx="2264555" cy="1181904"/>
            <a:chOff x="1363273" y="3971257"/>
            <a:chExt cx="2264555" cy="1181904"/>
          </a:xfrm>
        </p:grpSpPr>
        <p:sp>
          <p:nvSpPr>
            <p:cNvPr id="19" name="文本框 18"/>
            <p:cNvSpPr txBox="1"/>
            <p:nvPr/>
          </p:nvSpPr>
          <p:spPr>
            <a:xfrm>
              <a:off x="1363273" y="4414497"/>
              <a:ext cx="226455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846020" y="3971257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Tasks </a:t>
              </a:r>
              <a:r>
                <a:rPr lang="en-US" altLang="zh-CN" b="1" dirty="0" smtClean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80736" y="3126652"/>
            <a:ext cx="2264555" cy="1181904"/>
            <a:chOff x="1363273" y="3971257"/>
            <a:chExt cx="2264555" cy="1181904"/>
          </a:xfrm>
        </p:grpSpPr>
        <p:sp>
          <p:nvSpPr>
            <p:cNvPr id="27" name="文本框 26"/>
            <p:cNvSpPr txBox="1"/>
            <p:nvPr/>
          </p:nvSpPr>
          <p:spPr>
            <a:xfrm>
              <a:off x="1363273" y="4414497"/>
              <a:ext cx="226455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46020" y="3971257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Tasks </a:t>
              </a:r>
              <a:r>
                <a:rPr lang="en-US" altLang="zh-CN" b="1" dirty="0" smtClean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548665" y="3126652"/>
            <a:ext cx="2264555" cy="1181904"/>
            <a:chOff x="1363273" y="3971257"/>
            <a:chExt cx="2264555" cy="1181904"/>
          </a:xfrm>
        </p:grpSpPr>
        <p:sp>
          <p:nvSpPr>
            <p:cNvPr id="30" name="文本框 29"/>
            <p:cNvSpPr txBox="1"/>
            <p:nvPr/>
          </p:nvSpPr>
          <p:spPr>
            <a:xfrm>
              <a:off x="1363273" y="4414497"/>
              <a:ext cx="226455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846020" y="3971257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Tasks </a:t>
              </a:r>
              <a:r>
                <a:rPr lang="en-US" altLang="zh-CN" b="1" dirty="0" smtClean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309159" y="4533102"/>
            <a:ext cx="5607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Write the main title here 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95794" y="5402851"/>
            <a:ext cx="9400412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 smtClean="0">
                <a:cs typeface="+mn-ea"/>
                <a:sym typeface="+mn-lt"/>
              </a:rPr>
              <a:t>urna</a:t>
            </a:r>
            <a:r>
              <a:rPr lang="en-US" altLang="zh-CN" sz="14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35" name="椭圆 34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04</a:t>
            </a:r>
            <a:endParaRPr lang="zh-CN" altLang="en-US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017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平行四边形 3"/>
          <p:cNvSpPr/>
          <p:nvPr/>
        </p:nvSpPr>
        <p:spPr>
          <a:xfrm>
            <a:off x="5554579" y="4230046"/>
            <a:ext cx="1585996" cy="530867"/>
          </a:xfrm>
          <a:prstGeom prst="rect">
            <a:avLst/>
          </a:pr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平行四边形 3"/>
          <p:cNvSpPr/>
          <p:nvPr/>
        </p:nvSpPr>
        <p:spPr>
          <a:xfrm>
            <a:off x="-16043" y="1775033"/>
            <a:ext cx="12208043" cy="1898609"/>
          </a:xfrm>
          <a:prstGeom prst="rect">
            <a:avLst/>
          </a:pr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73955" y="2006581"/>
            <a:ext cx="3212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cs typeface="+mn-ea"/>
                <a:sym typeface="+mn-lt"/>
              </a:rPr>
              <a:t>Write the main title here 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04899" y="5060995"/>
            <a:ext cx="22645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kolor</a:t>
            </a:r>
            <a:r>
              <a:rPr lang="en-US" altLang="zh-CN" sz="1400" dirty="0">
                <a:cs typeface="+mn-ea"/>
                <a:sym typeface="+mn-lt"/>
              </a:rPr>
              <a:t> that </a:t>
            </a:r>
            <a:r>
              <a:rPr lang="en-US" altLang="zh-CN" sz="1400" dirty="0" err="1">
                <a:cs typeface="+mn-ea"/>
                <a:sym typeface="+mn-lt"/>
              </a:rPr>
              <a:t>suum</a:t>
            </a:r>
            <a:r>
              <a:rPr lang="en-US" altLang="zh-CN" sz="1400" dirty="0">
                <a:cs typeface="+mn-ea"/>
                <a:sym typeface="+mn-lt"/>
              </a:rPr>
              <a:t> at </a:t>
            </a:r>
            <a:r>
              <a:rPr lang="en-US" altLang="zh-CN" sz="1400" dirty="0" err="1">
                <a:cs typeface="+mn-ea"/>
                <a:sym typeface="+mn-lt"/>
              </a:rPr>
              <a:t>si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mement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bereh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54579" y="4760913"/>
            <a:ext cx="603183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554579" y="4227676"/>
            <a:ext cx="1585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Tasks </a:t>
            </a:r>
            <a:r>
              <a:rPr lang="en-US" altLang="zh-CN" sz="2800" b="1" dirty="0" smtClean="0">
                <a:cs typeface="+mn-ea"/>
                <a:sym typeface="+mn-lt"/>
              </a:rPr>
              <a:t>1</a:t>
            </a:r>
            <a:endParaRPr lang="zh-CN" altLang="en-US" sz="2800" b="1" dirty="0">
              <a:cs typeface="+mn-ea"/>
              <a:sym typeface="+mn-lt"/>
            </a:endParaRPr>
          </a:p>
        </p:txBody>
      </p:sp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8" name="椭圆 27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04</a:t>
            </a:r>
            <a:endParaRPr lang="zh-CN" altLang="en-US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623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3"/>
          <p:cNvSpPr/>
          <p:nvPr/>
        </p:nvSpPr>
        <p:spPr>
          <a:xfrm>
            <a:off x="1359281" y="1646697"/>
            <a:ext cx="9729536" cy="569259"/>
          </a:xfrm>
          <a:prstGeom prst="rect">
            <a:avLst/>
          </a:pr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20196" y="1551912"/>
            <a:ext cx="56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cs typeface="+mn-ea"/>
                <a:sym typeface="+mn-lt"/>
              </a:rPr>
              <a:t>The project analysis table.</a:t>
            </a:r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6" name="平行四边形 3"/>
          <p:cNvSpPr/>
          <p:nvPr/>
        </p:nvSpPr>
        <p:spPr>
          <a:xfrm>
            <a:off x="1359281" y="2270402"/>
            <a:ext cx="2342147" cy="569259"/>
          </a:xfrm>
          <a:prstGeom prst="rect">
            <a:avLst/>
          </a:pr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Project.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8" name="平行四边形 3"/>
          <p:cNvSpPr/>
          <p:nvPr/>
        </p:nvSpPr>
        <p:spPr>
          <a:xfrm>
            <a:off x="1359281" y="2894107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cs typeface="+mn-ea"/>
                <a:sym typeface="+mn-lt"/>
              </a:rPr>
              <a:t>Project 1.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平行四边形 3"/>
          <p:cNvSpPr/>
          <p:nvPr/>
        </p:nvSpPr>
        <p:spPr>
          <a:xfrm>
            <a:off x="1359281" y="3517812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cs typeface="+mn-ea"/>
                <a:sym typeface="+mn-lt"/>
              </a:rPr>
              <a:t>Project </a:t>
            </a:r>
            <a:r>
              <a:rPr lang="en-US" altLang="zh-CN" sz="2800" dirty="0" smtClean="0">
                <a:solidFill>
                  <a:schemeClr val="tx1"/>
                </a:solidFill>
                <a:cs typeface="+mn-ea"/>
                <a:sym typeface="+mn-lt"/>
              </a:rPr>
              <a:t>2.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平行四边形 3"/>
          <p:cNvSpPr/>
          <p:nvPr/>
        </p:nvSpPr>
        <p:spPr>
          <a:xfrm>
            <a:off x="1359281" y="4141517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cs typeface="+mn-ea"/>
                <a:sym typeface="+mn-lt"/>
              </a:rPr>
              <a:t>Project </a:t>
            </a:r>
            <a:r>
              <a:rPr lang="en-US" altLang="zh-CN" sz="2800" dirty="0" smtClean="0">
                <a:solidFill>
                  <a:schemeClr val="tx1"/>
                </a:solidFill>
                <a:cs typeface="+mn-ea"/>
                <a:sym typeface="+mn-lt"/>
              </a:rPr>
              <a:t>3.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平行四边形 3"/>
          <p:cNvSpPr/>
          <p:nvPr/>
        </p:nvSpPr>
        <p:spPr>
          <a:xfrm>
            <a:off x="1359281" y="4765222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cs typeface="+mn-ea"/>
                <a:sym typeface="+mn-lt"/>
              </a:rPr>
              <a:t>Project 4</a:t>
            </a:r>
            <a:r>
              <a:rPr lang="en-US" altLang="zh-CN" sz="2800" dirty="0" smtClean="0">
                <a:solidFill>
                  <a:schemeClr val="tx1"/>
                </a:solidFill>
                <a:cs typeface="+mn-ea"/>
                <a:sym typeface="+mn-lt"/>
              </a:rPr>
              <a:t>.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821744" y="2266378"/>
            <a:ext cx="7267073" cy="573283"/>
            <a:chOff x="3821744" y="2442840"/>
            <a:chExt cx="7267073" cy="573283"/>
          </a:xfrm>
        </p:grpSpPr>
        <p:sp>
          <p:nvSpPr>
            <p:cNvPr id="12" name="平行四边形 3"/>
            <p:cNvSpPr/>
            <p:nvPr/>
          </p:nvSpPr>
          <p:spPr>
            <a:xfrm>
              <a:off x="3821744" y="2446864"/>
              <a:ext cx="2342147" cy="569259"/>
            </a:xfrm>
            <a:prstGeom prst="rect">
              <a:avLst/>
            </a:prstGeom>
            <a:gradFill flip="none" rotWithShape="1">
              <a:gsLst>
                <a:gs pos="100000">
                  <a:srgbClr val="0070C0">
                    <a:alpha val="50000"/>
                  </a:srgbClr>
                </a:gs>
                <a:gs pos="0">
                  <a:srgbClr val="10CC9D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cs typeface="+mn-ea"/>
                  <a:sym typeface="+mn-lt"/>
                </a:rPr>
                <a:t>Analysis </a:t>
              </a:r>
              <a:r>
                <a:rPr lang="en-US" altLang="zh-CN" sz="2800" dirty="0" smtClean="0">
                  <a:cs typeface="+mn-ea"/>
                  <a:sym typeface="+mn-lt"/>
                </a:rPr>
                <a:t>1.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  <p:sp>
          <p:nvSpPr>
            <p:cNvPr id="13" name="平行四边形 3"/>
            <p:cNvSpPr/>
            <p:nvPr/>
          </p:nvSpPr>
          <p:spPr>
            <a:xfrm>
              <a:off x="6284207" y="2446864"/>
              <a:ext cx="2342147" cy="569259"/>
            </a:xfrm>
            <a:prstGeom prst="rect">
              <a:avLst/>
            </a:prstGeom>
            <a:gradFill flip="none" rotWithShape="1">
              <a:gsLst>
                <a:gs pos="100000">
                  <a:srgbClr val="0070C0">
                    <a:alpha val="50000"/>
                  </a:srgbClr>
                </a:gs>
                <a:gs pos="0">
                  <a:srgbClr val="10CC9D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cs typeface="+mn-ea"/>
                  <a:sym typeface="+mn-lt"/>
                </a:rPr>
                <a:t>Analysis 2.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  <p:sp>
          <p:nvSpPr>
            <p:cNvPr id="14" name="平行四边形 3"/>
            <p:cNvSpPr/>
            <p:nvPr/>
          </p:nvSpPr>
          <p:spPr>
            <a:xfrm>
              <a:off x="8746670" y="2442840"/>
              <a:ext cx="2342147" cy="569259"/>
            </a:xfrm>
            <a:prstGeom prst="rect">
              <a:avLst/>
            </a:prstGeom>
            <a:gradFill flip="none" rotWithShape="1">
              <a:gsLst>
                <a:gs pos="100000">
                  <a:srgbClr val="0070C0">
                    <a:alpha val="50000"/>
                  </a:srgbClr>
                </a:gs>
                <a:gs pos="0">
                  <a:srgbClr val="10CC9D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cs typeface="+mn-ea"/>
                  <a:sym typeface="+mn-lt"/>
                </a:rPr>
                <a:t>Analysis 3.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17" name="平行四边形 3"/>
          <p:cNvSpPr/>
          <p:nvPr/>
        </p:nvSpPr>
        <p:spPr>
          <a:xfrm>
            <a:off x="3821744" y="2898131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平行四边形 3"/>
          <p:cNvSpPr/>
          <p:nvPr/>
        </p:nvSpPr>
        <p:spPr>
          <a:xfrm>
            <a:off x="6284207" y="2898131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平行四边形 3"/>
          <p:cNvSpPr/>
          <p:nvPr/>
        </p:nvSpPr>
        <p:spPr>
          <a:xfrm>
            <a:off x="8746670" y="2894107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平行四边形 3"/>
          <p:cNvSpPr/>
          <p:nvPr/>
        </p:nvSpPr>
        <p:spPr>
          <a:xfrm>
            <a:off x="3821744" y="3529884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平行四边形 3"/>
          <p:cNvSpPr/>
          <p:nvPr/>
        </p:nvSpPr>
        <p:spPr>
          <a:xfrm>
            <a:off x="6284207" y="3529884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平行四边形 3"/>
          <p:cNvSpPr/>
          <p:nvPr/>
        </p:nvSpPr>
        <p:spPr>
          <a:xfrm>
            <a:off x="8746670" y="3525860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平行四边形 3"/>
          <p:cNvSpPr/>
          <p:nvPr/>
        </p:nvSpPr>
        <p:spPr>
          <a:xfrm>
            <a:off x="3821743" y="4145541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平行四边形 3"/>
          <p:cNvSpPr/>
          <p:nvPr/>
        </p:nvSpPr>
        <p:spPr>
          <a:xfrm>
            <a:off x="6284206" y="4145541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平行四边形 3"/>
          <p:cNvSpPr/>
          <p:nvPr/>
        </p:nvSpPr>
        <p:spPr>
          <a:xfrm>
            <a:off x="8746669" y="4141517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平行四边形 3"/>
          <p:cNvSpPr/>
          <p:nvPr/>
        </p:nvSpPr>
        <p:spPr>
          <a:xfrm>
            <a:off x="3821742" y="4761198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平行四边形 3"/>
          <p:cNvSpPr/>
          <p:nvPr/>
        </p:nvSpPr>
        <p:spPr>
          <a:xfrm>
            <a:off x="6284205" y="4761198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平行四边形 3"/>
          <p:cNvSpPr/>
          <p:nvPr/>
        </p:nvSpPr>
        <p:spPr>
          <a:xfrm>
            <a:off x="8746668" y="4757174"/>
            <a:ext cx="2342147" cy="5692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36694" y="5855858"/>
            <a:ext cx="5179316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kolor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that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suum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at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mement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bereh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that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keu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ubat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jeurawat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bak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talak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licen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kolor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quotation-marks_63204"/>
          <p:cNvSpPr>
            <a:spLocks noChangeAspect="1"/>
          </p:cNvSpPr>
          <p:nvPr/>
        </p:nvSpPr>
        <p:spPr bwMode="auto">
          <a:xfrm>
            <a:off x="5714232" y="5878134"/>
            <a:ext cx="322462" cy="250144"/>
          </a:xfrm>
          <a:custGeom>
            <a:avLst/>
            <a:gdLst>
              <a:gd name="connsiteX0" fmla="*/ 551754 w 604227"/>
              <a:gd name="connsiteY0" fmla="*/ 199 h 468718"/>
              <a:gd name="connsiteX1" fmla="*/ 577323 w 604227"/>
              <a:gd name="connsiteY1" fmla="*/ 9237 h 468718"/>
              <a:gd name="connsiteX2" fmla="*/ 596294 w 604227"/>
              <a:gd name="connsiteY2" fmla="*/ 80625 h 468718"/>
              <a:gd name="connsiteX3" fmla="*/ 591002 w 604227"/>
              <a:gd name="connsiteY3" fmla="*/ 85908 h 468718"/>
              <a:gd name="connsiteX4" fmla="*/ 582614 w 604227"/>
              <a:gd name="connsiteY4" fmla="*/ 89129 h 468718"/>
              <a:gd name="connsiteX5" fmla="*/ 472015 w 604227"/>
              <a:gd name="connsiteY5" fmla="*/ 185773 h 468718"/>
              <a:gd name="connsiteX6" fmla="*/ 576290 w 604227"/>
              <a:gd name="connsiteY6" fmla="*/ 242600 h 468718"/>
              <a:gd name="connsiteX7" fmla="*/ 593196 w 604227"/>
              <a:gd name="connsiteY7" fmla="*/ 369783 h 468718"/>
              <a:gd name="connsiteX8" fmla="*/ 559384 w 604227"/>
              <a:gd name="connsiteY8" fmla="*/ 457149 h 468718"/>
              <a:gd name="connsiteX9" fmla="*/ 434074 w 604227"/>
              <a:gd name="connsiteY9" fmla="*/ 464494 h 468718"/>
              <a:gd name="connsiteX10" fmla="*/ 361416 w 604227"/>
              <a:gd name="connsiteY10" fmla="*/ 415012 h 468718"/>
              <a:gd name="connsiteX11" fmla="*/ 354060 w 604227"/>
              <a:gd name="connsiteY11" fmla="*/ 249945 h 468718"/>
              <a:gd name="connsiteX12" fmla="*/ 474080 w 604227"/>
              <a:gd name="connsiteY12" fmla="*/ 29210 h 468718"/>
              <a:gd name="connsiteX13" fmla="*/ 551754 w 604227"/>
              <a:gd name="connsiteY13" fmla="*/ 199 h 468718"/>
              <a:gd name="connsiteX14" fmla="*/ 204160 w 604227"/>
              <a:gd name="connsiteY14" fmla="*/ 199 h 468718"/>
              <a:gd name="connsiteX15" fmla="*/ 229728 w 604227"/>
              <a:gd name="connsiteY15" fmla="*/ 9237 h 468718"/>
              <a:gd name="connsiteX16" fmla="*/ 248700 w 604227"/>
              <a:gd name="connsiteY16" fmla="*/ 80625 h 468718"/>
              <a:gd name="connsiteX17" fmla="*/ 243408 w 604227"/>
              <a:gd name="connsiteY17" fmla="*/ 85908 h 468718"/>
              <a:gd name="connsiteX18" fmla="*/ 235019 w 604227"/>
              <a:gd name="connsiteY18" fmla="*/ 89129 h 468718"/>
              <a:gd name="connsiteX19" fmla="*/ 124416 w 604227"/>
              <a:gd name="connsiteY19" fmla="*/ 185773 h 468718"/>
              <a:gd name="connsiteX20" fmla="*/ 228695 w 604227"/>
              <a:gd name="connsiteY20" fmla="*/ 242600 h 468718"/>
              <a:gd name="connsiteX21" fmla="*/ 245602 w 604227"/>
              <a:gd name="connsiteY21" fmla="*/ 369783 h 468718"/>
              <a:gd name="connsiteX22" fmla="*/ 211918 w 604227"/>
              <a:gd name="connsiteY22" fmla="*/ 457149 h 468718"/>
              <a:gd name="connsiteX23" fmla="*/ 86601 w 604227"/>
              <a:gd name="connsiteY23" fmla="*/ 464494 h 468718"/>
              <a:gd name="connsiteX24" fmla="*/ 13941 w 604227"/>
              <a:gd name="connsiteY24" fmla="*/ 415012 h 468718"/>
              <a:gd name="connsiteX25" fmla="*/ 6456 w 604227"/>
              <a:gd name="connsiteY25" fmla="*/ 249945 h 468718"/>
              <a:gd name="connsiteX26" fmla="*/ 126610 w 604227"/>
              <a:gd name="connsiteY26" fmla="*/ 29210 h 468718"/>
              <a:gd name="connsiteX27" fmla="*/ 204160 w 604227"/>
              <a:gd name="connsiteY27" fmla="*/ 199 h 46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4227" h="468718">
                <a:moveTo>
                  <a:pt x="551754" y="199"/>
                </a:moveTo>
                <a:cubicBezTo>
                  <a:pt x="560965" y="925"/>
                  <a:pt x="569709" y="3696"/>
                  <a:pt x="577323" y="9237"/>
                </a:cubicBezTo>
                <a:cubicBezTo>
                  <a:pt x="603650" y="28050"/>
                  <a:pt x="612038" y="51245"/>
                  <a:pt x="596294" y="80625"/>
                </a:cubicBezTo>
                <a:cubicBezTo>
                  <a:pt x="595261" y="83846"/>
                  <a:pt x="593196" y="84877"/>
                  <a:pt x="591002" y="85908"/>
                </a:cubicBezTo>
                <a:cubicBezTo>
                  <a:pt x="588938" y="88098"/>
                  <a:pt x="585711" y="89129"/>
                  <a:pt x="582614" y="89129"/>
                </a:cubicBezTo>
                <a:cubicBezTo>
                  <a:pt x="537316" y="90160"/>
                  <a:pt x="479371" y="139513"/>
                  <a:pt x="472015" y="185773"/>
                </a:cubicBezTo>
                <a:cubicBezTo>
                  <a:pt x="461562" y="244661"/>
                  <a:pt x="546866" y="216313"/>
                  <a:pt x="576290" y="242600"/>
                </a:cubicBezTo>
                <a:cubicBezTo>
                  <a:pt x="605715" y="269918"/>
                  <a:pt x="596294" y="335120"/>
                  <a:pt x="593196" y="369783"/>
                </a:cubicBezTo>
                <a:cubicBezTo>
                  <a:pt x="589970" y="401353"/>
                  <a:pt x="587905" y="438207"/>
                  <a:pt x="559384" y="457149"/>
                </a:cubicBezTo>
                <a:cubicBezTo>
                  <a:pt x="530993" y="476091"/>
                  <a:pt x="465692" y="466556"/>
                  <a:pt x="434074" y="464494"/>
                </a:cubicBezTo>
                <a:cubicBezTo>
                  <a:pt x="402585" y="462303"/>
                  <a:pt x="371999" y="446583"/>
                  <a:pt x="361416" y="415012"/>
                </a:cubicBezTo>
                <a:cubicBezTo>
                  <a:pt x="345672" y="365660"/>
                  <a:pt x="343607" y="305740"/>
                  <a:pt x="354060" y="249945"/>
                </a:cubicBezTo>
                <a:cubicBezTo>
                  <a:pt x="350963" y="166960"/>
                  <a:pt x="413038" y="79594"/>
                  <a:pt x="474080" y="29210"/>
                </a:cubicBezTo>
                <a:cubicBezTo>
                  <a:pt x="492277" y="14230"/>
                  <a:pt x="524121" y="-1982"/>
                  <a:pt x="551754" y="199"/>
                </a:cubicBezTo>
                <a:close/>
                <a:moveTo>
                  <a:pt x="204160" y="199"/>
                </a:moveTo>
                <a:cubicBezTo>
                  <a:pt x="213370" y="925"/>
                  <a:pt x="222113" y="3696"/>
                  <a:pt x="229728" y="9237"/>
                </a:cubicBezTo>
                <a:cubicBezTo>
                  <a:pt x="256056" y="28050"/>
                  <a:pt x="264574" y="51245"/>
                  <a:pt x="248700" y="80625"/>
                </a:cubicBezTo>
                <a:cubicBezTo>
                  <a:pt x="247667" y="83846"/>
                  <a:pt x="245602" y="84877"/>
                  <a:pt x="243408" y="85908"/>
                </a:cubicBezTo>
                <a:cubicBezTo>
                  <a:pt x="241343" y="88098"/>
                  <a:pt x="238246" y="89129"/>
                  <a:pt x="235019" y="89129"/>
                </a:cubicBezTo>
                <a:cubicBezTo>
                  <a:pt x="189720" y="90160"/>
                  <a:pt x="131772" y="139513"/>
                  <a:pt x="124416" y="185773"/>
                </a:cubicBezTo>
                <a:cubicBezTo>
                  <a:pt x="114994" y="244661"/>
                  <a:pt x="199270" y="216313"/>
                  <a:pt x="228695" y="242600"/>
                </a:cubicBezTo>
                <a:cubicBezTo>
                  <a:pt x="258250" y="269918"/>
                  <a:pt x="248700" y="335120"/>
                  <a:pt x="245602" y="369783"/>
                </a:cubicBezTo>
                <a:cubicBezTo>
                  <a:pt x="242376" y="401353"/>
                  <a:pt x="240311" y="438207"/>
                  <a:pt x="211918" y="457149"/>
                </a:cubicBezTo>
                <a:cubicBezTo>
                  <a:pt x="183396" y="476091"/>
                  <a:pt x="118092" y="466556"/>
                  <a:pt x="86601" y="464494"/>
                </a:cubicBezTo>
                <a:cubicBezTo>
                  <a:pt x="54982" y="462303"/>
                  <a:pt x="24395" y="446583"/>
                  <a:pt x="13941" y="415012"/>
                </a:cubicBezTo>
                <a:cubicBezTo>
                  <a:pt x="-1933" y="365660"/>
                  <a:pt x="-3998" y="305740"/>
                  <a:pt x="6456" y="249945"/>
                </a:cubicBezTo>
                <a:cubicBezTo>
                  <a:pt x="3358" y="166960"/>
                  <a:pt x="65436" y="79594"/>
                  <a:pt x="126610" y="29210"/>
                </a:cubicBezTo>
                <a:cubicBezTo>
                  <a:pt x="144710" y="14230"/>
                  <a:pt x="176531" y="-1982"/>
                  <a:pt x="204160" y="199"/>
                </a:cubicBez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04</a:t>
            </a:r>
            <a:endParaRPr lang="zh-CN" altLang="en-US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378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任意多边形 13"/>
          <p:cNvSpPr/>
          <p:nvPr/>
        </p:nvSpPr>
        <p:spPr>
          <a:xfrm>
            <a:off x="0" y="-14514"/>
            <a:ext cx="12192000" cy="5689601"/>
          </a:xfrm>
          <a:custGeom>
            <a:avLst/>
            <a:gdLst>
              <a:gd name="connsiteX0" fmla="*/ 11858171 w 11858171"/>
              <a:gd name="connsiteY0" fmla="*/ 0 h 5613828"/>
              <a:gd name="connsiteX1" fmla="*/ 11858171 w 11858171"/>
              <a:gd name="connsiteY1" fmla="*/ 1099485 h 5613828"/>
              <a:gd name="connsiteX2" fmla="*/ 1150763 w 11858171"/>
              <a:gd name="connsiteY2" fmla="*/ 5613828 h 5613828"/>
              <a:gd name="connsiteX3" fmla="*/ 0 w 11858171"/>
              <a:gd name="connsiteY3" fmla="*/ 4971941 h 5613828"/>
              <a:gd name="connsiteX4" fmla="*/ 0 w 11858171"/>
              <a:gd name="connsiteY4" fmla="*/ 4511704 h 5613828"/>
              <a:gd name="connsiteX5" fmla="*/ 1193659 w 11858171"/>
              <a:gd name="connsiteY5" fmla="*/ 5061294 h 5613828"/>
              <a:gd name="connsiteX6" fmla="*/ 11858171 w 11858171"/>
              <a:gd name="connsiteY6" fmla="*/ 0 h 561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58171" h="5613828">
                <a:moveTo>
                  <a:pt x="11858171" y="0"/>
                </a:moveTo>
                <a:lnTo>
                  <a:pt x="11858171" y="1099485"/>
                </a:lnTo>
                <a:lnTo>
                  <a:pt x="1150763" y="5613828"/>
                </a:lnTo>
                <a:lnTo>
                  <a:pt x="0" y="4971941"/>
                </a:lnTo>
                <a:lnTo>
                  <a:pt x="0" y="4511704"/>
                </a:lnTo>
                <a:lnTo>
                  <a:pt x="1193659" y="5061294"/>
                </a:lnTo>
                <a:lnTo>
                  <a:pt x="11858171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88176" y="4203909"/>
            <a:ext cx="659632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cs typeface="+mn-ea"/>
                <a:sym typeface="+mn-lt"/>
              </a:rPr>
              <a:t>Thanks for listening.</a:t>
            </a:r>
            <a:endParaRPr lang="zh-CN" altLang="en-US" sz="6600" b="1" dirty="0">
              <a:cs typeface="+mn-ea"/>
              <a:sym typeface="+mn-lt"/>
            </a:endParaRPr>
          </a:p>
        </p:txBody>
      </p:sp>
      <p:sp>
        <p:nvSpPr>
          <p:cNvPr id="10" name="quotation-marks_63204"/>
          <p:cNvSpPr>
            <a:spLocks noChangeAspect="1"/>
          </p:cNvSpPr>
          <p:nvPr/>
        </p:nvSpPr>
        <p:spPr bwMode="auto">
          <a:xfrm>
            <a:off x="5788176" y="4199629"/>
            <a:ext cx="615647" cy="477577"/>
          </a:xfrm>
          <a:custGeom>
            <a:avLst/>
            <a:gdLst>
              <a:gd name="connsiteX0" fmla="*/ 551754 w 604227"/>
              <a:gd name="connsiteY0" fmla="*/ 199 h 468718"/>
              <a:gd name="connsiteX1" fmla="*/ 577323 w 604227"/>
              <a:gd name="connsiteY1" fmla="*/ 9237 h 468718"/>
              <a:gd name="connsiteX2" fmla="*/ 596294 w 604227"/>
              <a:gd name="connsiteY2" fmla="*/ 80625 h 468718"/>
              <a:gd name="connsiteX3" fmla="*/ 591002 w 604227"/>
              <a:gd name="connsiteY3" fmla="*/ 85908 h 468718"/>
              <a:gd name="connsiteX4" fmla="*/ 582614 w 604227"/>
              <a:gd name="connsiteY4" fmla="*/ 89129 h 468718"/>
              <a:gd name="connsiteX5" fmla="*/ 472015 w 604227"/>
              <a:gd name="connsiteY5" fmla="*/ 185773 h 468718"/>
              <a:gd name="connsiteX6" fmla="*/ 576290 w 604227"/>
              <a:gd name="connsiteY6" fmla="*/ 242600 h 468718"/>
              <a:gd name="connsiteX7" fmla="*/ 593196 w 604227"/>
              <a:gd name="connsiteY7" fmla="*/ 369783 h 468718"/>
              <a:gd name="connsiteX8" fmla="*/ 559384 w 604227"/>
              <a:gd name="connsiteY8" fmla="*/ 457149 h 468718"/>
              <a:gd name="connsiteX9" fmla="*/ 434074 w 604227"/>
              <a:gd name="connsiteY9" fmla="*/ 464494 h 468718"/>
              <a:gd name="connsiteX10" fmla="*/ 361416 w 604227"/>
              <a:gd name="connsiteY10" fmla="*/ 415012 h 468718"/>
              <a:gd name="connsiteX11" fmla="*/ 354060 w 604227"/>
              <a:gd name="connsiteY11" fmla="*/ 249945 h 468718"/>
              <a:gd name="connsiteX12" fmla="*/ 474080 w 604227"/>
              <a:gd name="connsiteY12" fmla="*/ 29210 h 468718"/>
              <a:gd name="connsiteX13" fmla="*/ 551754 w 604227"/>
              <a:gd name="connsiteY13" fmla="*/ 199 h 468718"/>
              <a:gd name="connsiteX14" fmla="*/ 204160 w 604227"/>
              <a:gd name="connsiteY14" fmla="*/ 199 h 468718"/>
              <a:gd name="connsiteX15" fmla="*/ 229728 w 604227"/>
              <a:gd name="connsiteY15" fmla="*/ 9237 h 468718"/>
              <a:gd name="connsiteX16" fmla="*/ 248700 w 604227"/>
              <a:gd name="connsiteY16" fmla="*/ 80625 h 468718"/>
              <a:gd name="connsiteX17" fmla="*/ 243408 w 604227"/>
              <a:gd name="connsiteY17" fmla="*/ 85908 h 468718"/>
              <a:gd name="connsiteX18" fmla="*/ 235019 w 604227"/>
              <a:gd name="connsiteY18" fmla="*/ 89129 h 468718"/>
              <a:gd name="connsiteX19" fmla="*/ 124416 w 604227"/>
              <a:gd name="connsiteY19" fmla="*/ 185773 h 468718"/>
              <a:gd name="connsiteX20" fmla="*/ 228695 w 604227"/>
              <a:gd name="connsiteY20" fmla="*/ 242600 h 468718"/>
              <a:gd name="connsiteX21" fmla="*/ 245602 w 604227"/>
              <a:gd name="connsiteY21" fmla="*/ 369783 h 468718"/>
              <a:gd name="connsiteX22" fmla="*/ 211918 w 604227"/>
              <a:gd name="connsiteY22" fmla="*/ 457149 h 468718"/>
              <a:gd name="connsiteX23" fmla="*/ 86601 w 604227"/>
              <a:gd name="connsiteY23" fmla="*/ 464494 h 468718"/>
              <a:gd name="connsiteX24" fmla="*/ 13941 w 604227"/>
              <a:gd name="connsiteY24" fmla="*/ 415012 h 468718"/>
              <a:gd name="connsiteX25" fmla="*/ 6456 w 604227"/>
              <a:gd name="connsiteY25" fmla="*/ 249945 h 468718"/>
              <a:gd name="connsiteX26" fmla="*/ 126610 w 604227"/>
              <a:gd name="connsiteY26" fmla="*/ 29210 h 468718"/>
              <a:gd name="connsiteX27" fmla="*/ 204160 w 604227"/>
              <a:gd name="connsiteY27" fmla="*/ 199 h 46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4227" h="468718">
                <a:moveTo>
                  <a:pt x="551754" y="199"/>
                </a:moveTo>
                <a:cubicBezTo>
                  <a:pt x="560965" y="925"/>
                  <a:pt x="569709" y="3696"/>
                  <a:pt x="577323" y="9237"/>
                </a:cubicBezTo>
                <a:cubicBezTo>
                  <a:pt x="603650" y="28050"/>
                  <a:pt x="612038" y="51245"/>
                  <a:pt x="596294" y="80625"/>
                </a:cubicBezTo>
                <a:cubicBezTo>
                  <a:pt x="595261" y="83846"/>
                  <a:pt x="593196" y="84877"/>
                  <a:pt x="591002" y="85908"/>
                </a:cubicBezTo>
                <a:cubicBezTo>
                  <a:pt x="588938" y="88098"/>
                  <a:pt x="585711" y="89129"/>
                  <a:pt x="582614" y="89129"/>
                </a:cubicBezTo>
                <a:cubicBezTo>
                  <a:pt x="537316" y="90160"/>
                  <a:pt x="479371" y="139513"/>
                  <a:pt x="472015" y="185773"/>
                </a:cubicBezTo>
                <a:cubicBezTo>
                  <a:pt x="461562" y="244661"/>
                  <a:pt x="546866" y="216313"/>
                  <a:pt x="576290" y="242600"/>
                </a:cubicBezTo>
                <a:cubicBezTo>
                  <a:pt x="605715" y="269918"/>
                  <a:pt x="596294" y="335120"/>
                  <a:pt x="593196" y="369783"/>
                </a:cubicBezTo>
                <a:cubicBezTo>
                  <a:pt x="589970" y="401353"/>
                  <a:pt x="587905" y="438207"/>
                  <a:pt x="559384" y="457149"/>
                </a:cubicBezTo>
                <a:cubicBezTo>
                  <a:pt x="530993" y="476091"/>
                  <a:pt x="465692" y="466556"/>
                  <a:pt x="434074" y="464494"/>
                </a:cubicBezTo>
                <a:cubicBezTo>
                  <a:pt x="402585" y="462303"/>
                  <a:pt x="371999" y="446583"/>
                  <a:pt x="361416" y="415012"/>
                </a:cubicBezTo>
                <a:cubicBezTo>
                  <a:pt x="345672" y="365660"/>
                  <a:pt x="343607" y="305740"/>
                  <a:pt x="354060" y="249945"/>
                </a:cubicBezTo>
                <a:cubicBezTo>
                  <a:pt x="350963" y="166960"/>
                  <a:pt x="413038" y="79594"/>
                  <a:pt x="474080" y="29210"/>
                </a:cubicBezTo>
                <a:cubicBezTo>
                  <a:pt x="492277" y="14230"/>
                  <a:pt x="524121" y="-1982"/>
                  <a:pt x="551754" y="199"/>
                </a:cubicBezTo>
                <a:close/>
                <a:moveTo>
                  <a:pt x="204160" y="199"/>
                </a:moveTo>
                <a:cubicBezTo>
                  <a:pt x="213370" y="925"/>
                  <a:pt x="222113" y="3696"/>
                  <a:pt x="229728" y="9237"/>
                </a:cubicBezTo>
                <a:cubicBezTo>
                  <a:pt x="256056" y="28050"/>
                  <a:pt x="264574" y="51245"/>
                  <a:pt x="248700" y="80625"/>
                </a:cubicBezTo>
                <a:cubicBezTo>
                  <a:pt x="247667" y="83846"/>
                  <a:pt x="245602" y="84877"/>
                  <a:pt x="243408" y="85908"/>
                </a:cubicBezTo>
                <a:cubicBezTo>
                  <a:pt x="241343" y="88098"/>
                  <a:pt x="238246" y="89129"/>
                  <a:pt x="235019" y="89129"/>
                </a:cubicBezTo>
                <a:cubicBezTo>
                  <a:pt x="189720" y="90160"/>
                  <a:pt x="131772" y="139513"/>
                  <a:pt x="124416" y="185773"/>
                </a:cubicBezTo>
                <a:cubicBezTo>
                  <a:pt x="114994" y="244661"/>
                  <a:pt x="199270" y="216313"/>
                  <a:pt x="228695" y="242600"/>
                </a:cubicBezTo>
                <a:cubicBezTo>
                  <a:pt x="258250" y="269918"/>
                  <a:pt x="248700" y="335120"/>
                  <a:pt x="245602" y="369783"/>
                </a:cubicBezTo>
                <a:cubicBezTo>
                  <a:pt x="242376" y="401353"/>
                  <a:pt x="240311" y="438207"/>
                  <a:pt x="211918" y="457149"/>
                </a:cubicBezTo>
                <a:cubicBezTo>
                  <a:pt x="183396" y="476091"/>
                  <a:pt x="118092" y="466556"/>
                  <a:pt x="86601" y="464494"/>
                </a:cubicBezTo>
                <a:cubicBezTo>
                  <a:pt x="54982" y="462303"/>
                  <a:pt x="24395" y="446583"/>
                  <a:pt x="13941" y="415012"/>
                </a:cubicBezTo>
                <a:cubicBezTo>
                  <a:pt x="-1933" y="365660"/>
                  <a:pt x="-3998" y="305740"/>
                  <a:pt x="6456" y="249945"/>
                </a:cubicBezTo>
                <a:cubicBezTo>
                  <a:pt x="3358" y="166960"/>
                  <a:pt x="65436" y="79594"/>
                  <a:pt x="126610" y="29210"/>
                </a:cubicBezTo>
                <a:cubicBezTo>
                  <a:pt x="144710" y="14230"/>
                  <a:pt x="176531" y="-1982"/>
                  <a:pt x="204160" y="199"/>
                </a:cubicBez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660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9395" y="975261"/>
            <a:ext cx="3600000" cy="20625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96" y="975264"/>
            <a:ext cx="3600000" cy="20625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9947" y="975261"/>
            <a:ext cx="3600001" cy="206257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文本框 11"/>
          <p:cNvSpPr txBox="1"/>
          <p:nvPr/>
        </p:nvSpPr>
        <p:spPr>
          <a:xfrm>
            <a:off x="381726" y="478667"/>
            <a:ext cx="28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cs typeface="+mn-ea"/>
                <a:sym typeface="+mn-lt"/>
              </a:rPr>
              <a:t>图片占位符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0695" y="3066372"/>
            <a:ext cx="294966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smtClean="0">
                <a:cs typeface="+mn-ea"/>
                <a:sym typeface="+mn-lt"/>
              </a:rPr>
              <a:t>1.</a:t>
            </a:r>
            <a:r>
              <a:rPr lang="zh-CN" altLang="en-US" dirty="0" smtClean="0">
                <a:cs typeface="+mn-ea"/>
                <a:sym typeface="+mn-lt"/>
              </a:rPr>
              <a:t>先择原图，进行删除</a:t>
            </a:r>
            <a:endParaRPr lang="en-US" altLang="zh-CN" dirty="0" smtClean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03353" y="3066372"/>
            <a:ext cx="2949667" cy="46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cs typeface="+mn-ea"/>
                <a:sym typeface="+mn-lt"/>
              </a:rPr>
              <a:t>2</a:t>
            </a:r>
            <a:r>
              <a:rPr lang="en-US" altLang="zh-CN" dirty="0" smtClean="0">
                <a:cs typeface="+mn-ea"/>
                <a:sym typeface="+mn-lt"/>
              </a:rPr>
              <a:t>.</a:t>
            </a:r>
            <a:r>
              <a:rPr lang="zh-CN" altLang="en-US" dirty="0" smtClean="0">
                <a:cs typeface="+mn-ea"/>
                <a:sym typeface="+mn-lt"/>
              </a:rPr>
              <a:t>点击添加图片</a:t>
            </a:r>
            <a:endParaRPr lang="en-US" altLang="zh-CN" dirty="0" smtClean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73528" y="3066372"/>
            <a:ext cx="2949667" cy="46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smtClean="0">
                <a:cs typeface="+mn-ea"/>
                <a:sym typeface="+mn-lt"/>
              </a:rPr>
              <a:t>3.</a:t>
            </a:r>
            <a:r>
              <a:rPr lang="zh-CN" altLang="en-US" dirty="0" smtClean="0">
                <a:cs typeface="+mn-ea"/>
                <a:sym typeface="+mn-lt"/>
              </a:rPr>
              <a:t>完成替换</a:t>
            </a:r>
            <a:endParaRPr lang="en-US" altLang="zh-CN" dirty="0" smtClean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0695" y="3781568"/>
            <a:ext cx="74287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smtClean="0">
                <a:cs typeface="+mn-ea"/>
                <a:sym typeface="+mn-lt"/>
              </a:rPr>
              <a:t>4.PPT</a:t>
            </a:r>
            <a:r>
              <a:rPr lang="zh-CN" altLang="en-US" dirty="0" smtClean="0">
                <a:cs typeface="+mn-ea"/>
                <a:sym typeface="+mn-lt"/>
              </a:rPr>
              <a:t>中图片，均设置了图片占位符，可根据个人需求进行图片替换。</a:t>
            </a:r>
            <a:endParaRPr lang="en-US" altLang="zh-CN" dirty="0" smtClean="0"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695" y="4272173"/>
            <a:ext cx="3623395" cy="20625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9395" y="4272173"/>
            <a:ext cx="3600000" cy="20625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9948" y="4272172"/>
            <a:ext cx="3600001" cy="206257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372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矩形 2"/>
          <p:cNvSpPr/>
          <p:nvPr/>
        </p:nvSpPr>
        <p:spPr>
          <a:xfrm>
            <a:off x="5552421" y="3244334"/>
            <a:ext cx="516038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Colarider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210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0" name="椭圆 19"/>
          <p:cNvSpPr/>
          <p:nvPr/>
        </p:nvSpPr>
        <p:spPr>
          <a:xfrm>
            <a:off x="8732122" y="1182697"/>
            <a:ext cx="1958409" cy="1958409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61234" y="1377072"/>
            <a:ext cx="55832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cs typeface="+mn-ea"/>
                <a:sym typeface="+mn-lt"/>
              </a:rPr>
              <a:t>Part  </a:t>
            </a:r>
            <a:r>
              <a:rPr lang="en-US" altLang="zh-CN" sz="9600" b="1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0"/>
            <a:ext cx="12192000" cy="5901213"/>
          </a:xfrm>
          <a:custGeom>
            <a:avLst/>
            <a:gdLst>
              <a:gd name="connsiteX0" fmla="*/ 0 w 12192000"/>
              <a:gd name="connsiteY0" fmla="*/ 0 h 4900429"/>
              <a:gd name="connsiteX1" fmla="*/ 8399474 w 12192000"/>
              <a:gd name="connsiteY1" fmla="*/ 4019301 h 4900429"/>
              <a:gd name="connsiteX2" fmla="*/ 12192000 w 12192000"/>
              <a:gd name="connsiteY2" fmla="*/ 2704685 h 4900429"/>
              <a:gd name="connsiteX3" fmla="*/ 12192000 w 12192000"/>
              <a:gd name="connsiteY3" fmla="*/ 3366082 h 4900429"/>
              <a:gd name="connsiteX4" fmla="*/ 8218228 w 12192000"/>
              <a:gd name="connsiteY4" fmla="*/ 4900429 h 4900429"/>
              <a:gd name="connsiteX5" fmla="*/ 0 w 12192000"/>
              <a:gd name="connsiteY5" fmla="*/ 1260004 h 4900429"/>
              <a:gd name="connsiteX6" fmla="*/ 0 w 12192000"/>
              <a:gd name="connsiteY6" fmla="*/ 0 h 490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900429">
                <a:moveTo>
                  <a:pt x="0" y="0"/>
                </a:moveTo>
                <a:lnTo>
                  <a:pt x="8399474" y="4019301"/>
                </a:lnTo>
                <a:lnTo>
                  <a:pt x="12192000" y="2704685"/>
                </a:lnTo>
                <a:lnTo>
                  <a:pt x="12192000" y="3366082"/>
                </a:lnTo>
                <a:lnTo>
                  <a:pt x="8218228" y="4900429"/>
                </a:lnTo>
                <a:lnTo>
                  <a:pt x="0" y="126000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595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1" name="任意多边形 40"/>
          <p:cNvSpPr/>
          <p:nvPr/>
        </p:nvSpPr>
        <p:spPr>
          <a:xfrm>
            <a:off x="6256941" y="-1"/>
            <a:ext cx="1566259" cy="6858000"/>
          </a:xfrm>
          <a:custGeom>
            <a:avLst/>
            <a:gdLst>
              <a:gd name="connsiteX0" fmla="*/ 0 w 1566259"/>
              <a:gd name="connsiteY0" fmla="*/ 0 h 6858000"/>
              <a:gd name="connsiteX1" fmla="*/ 474785 w 1566259"/>
              <a:gd name="connsiteY1" fmla="*/ 0 h 6858000"/>
              <a:gd name="connsiteX2" fmla="*/ 1566259 w 1566259"/>
              <a:gd name="connsiteY2" fmla="*/ 1364343 h 6858000"/>
              <a:gd name="connsiteX3" fmla="*/ 942969 w 1566259"/>
              <a:gd name="connsiteY3" fmla="*/ 6858000 h 6858000"/>
              <a:gd name="connsiteX4" fmla="*/ 420723 w 1566259"/>
              <a:gd name="connsiteY4" fmla="*/ 6858000 h 6858000"/>
              <a:gd name="connsiteX5" fmla="*/ 1232430 w 1566259"/>
              <a:gd name="connsiteY5" fmla="*/ 1465943 h 6858000"/>
              <a:gd name="connsiteX6" fmla="*/ 0 w 156625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66259" h="6858000">
                <a:moveTo>
                  <a:pt x="0" y="0"/>
                </a:moveTo>
                <a:lnTo>
                  <a:pt x="474785" y="0"/>
                </a:lnTo>
                <a:lnTo>
                  <a:pt x="1566259" y="1364343"/>
                </a:lnTo>
                <a:lnTo>
                  <a:pt x="942969" y="6858000"/>
                </a:lnTo>
                <a:lnTo>
                  <a:pt x="420723" y="6858000"/>
                </a:lnTo>
                <a:lnTo>
                  <a:pt x="1232430" y="146594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21083" y="1303497"/>
            <a:ext cx="4399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Write the main title here </a:t>
            </a:r>
            <a:endParaRPr lang="zh-CN" altLang="en-US" sz="2800" b="1" dirty="0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112520" y="3382133"/>
            <a:ext cx="4938672" cy="540000"/>
            <a:chOff x="960120" y="2197841"/>
            <a:chExt cx="4938672" cy="540000"/>
          </a:xfrm>
        </p:grpSpPr>
        <p:sp>
          <p:nvSpPr>
            <p:cNvPr id="50" name="文本框 49"/>
            <p:cNvSpPr txBox="1"/>
            <p:nvPr/>
          </p:nvSpPr>
          <p:spPr>
            <a:xfrm>
              <a:off x="2925766" y="2206231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960120" y="2197841"/>
              <a:ext cx="540000" cy="540000"/>
              <a:chOff x="3618897" y="2279040"/>
              <a:chExt cx="706229" cy="703668"/>
            </a:xfrm>
          </p:grpSpPr>
          <p:sp>
            <p:nvSpPr>
              <p:cNvPr id="53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1478095" y="2283175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Tasks </a:t>
              </a:r>
              <a:r>
                <a:rPr lang="en-US" altLang="zh-CN" b="1" dirty="0" smtClean="0">
                  <a:cs typeface="+mn-ea"/>
                  <a:sym typeface="+mn-lt"/>
                </a:rPr>
                <a:t>2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01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112520" y="2350241"/>
            <a:ext cx="4938672" cy="540000"/>
            <a:chOff x="960120" y="2197841"/>
            <a:chExt cx="4938672" cy="540000"/>
          </a:xfrm>
        </p:grpSpPr>
        <p:sp>
          <p:nvSpPr>
            <p:cNvPr id="59" name="文本框 58"/>
            <p:cNvSpPr txBox="1"/>
            <p:nvPr/>
          </p:nvSpPr>
          <p:spPr>
            <a:xfrm>
              <a:off x="2925766" y="2206231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960120" y="2197841"/>
              <a:ext cx="540000" cy="540000"/>
              <a:chOff x="3618897" y="2279040"/>
              <a:chExt cx="706229" cy="703668"/>
            </a:xfrm>
          </p:grpSpPr>
          <p:sp>
            <p:nvSpPr>
              <p:cNvPr id="62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478095" y="2283175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Tasks </a:t>
              </a:r>
              <a:r>
                <a:rPr lang="en-US" altLang="zh-CN" b="1" dirty="0" smtClean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112520" y="4400131"/>
            <a:ext cx="4938672" cy="540000"/>
            <a:chOff x="960120" y="2197841"/>
            <a:chExt cx="4938672" cy="540000"/>
          </a:xfrm>
        </p:grpSpPr>
        <p:sp>
          <p:nvSpPr>
            <p:cNvPr id="94" name="文本框 93"/>
            <p:cNvSpPr txBox="1"/>
            <p:nvPr/>
          </p:nvSpPr>
          <p:spPr>
            <a:xfrm>
              <a:off x="2925766" y="2206231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960120" y="2197841"/>
              <a:ext cx="540000" cy="540000"/>
              <a:chOff x="3618897" y="2279040"/>
              <a:chExt cx="706229" cy="703668"/>
            </a:xfrm>
          </p:grpSpPr>
          <p:sp>
            <p:nvSpPr>
              <p:cNvPr id="97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1478095" y="2283175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Tasks </a:t>
              </a:r>
              <a:r>
                <a:rPr lang="en-US" altLang="zh-CN" b="1" dirty="0" smtClean="0">
                  <a:cs typeface="+mn-ea"/>
                  <a:sym typeface="+mn-lt"/>
                </a:rPr>
                <a:t>3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12520" y="5320547"/>
            <a:ext cx="4938672" cy="540000"/>
            <a:chOff x="960120" y="2197841"/>
            <a:chExt cx="4938672" cy="540000"/>
          </a:xfrm>
        </p:grpSpPr>
        <p:sp>
          <p:nvSpPr>
            <p:cNvPr id="101" name="文本框 100"/>
            <p:cNvSpPr txBox="1"/>
            <p:nvPr/>
          </p:nvSpPr>
          <p:spPr>
            <a:xfrm>
              <a:off x="2925766" y="2206231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960120" y="2197841"/>
              <a:ext cx="540000" cy="540000"/>
              <a:chOff x="3618897" y="2279040"/>
              <a:chExt cx="706229" cy="703668"/>
            </a:xfrm>
          </p:grpSpPr>
          <p:sp>
            <p:nvSpPr>
              <p:cNvPr id="104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28C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3" name="文本框 102"/>
            <p:cNvSpPr txBox="1"/>
            <p:nvPr/>
          </p:nvSpPr>
          <p:spPr>
            <a:xfrm>
              <a:off x="1478095" y="2283175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cs typeface="+mn-ea"/>
                  <a:sym typeface="+mn-lt"/>
                </a:rPr>
                <a:t>Tasks 4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7856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椭圆 5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8004" y="1430318"/>
            <a:ext cx="4557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cs typeface="+mn-ea"/>
                <a:sym typeface="+mn-lt"/>
              </a:rPr>
              <a:t>Write the main title here </a:t>
            </a:r>
            <a:endParaRPr lang="zh-CN" altLang="en-US" sz="2800" b="1" dirty="0"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978004" y="2431257"/>
            <a:ext cx="4838214" cy="540000"/>
            <a:chOff x="5002738" y="1694106"/>
            <a:chExt cx="4838214" cy="540000"/>
          </a:xfrm>
        </p:grpSpPr>
        <p:sp>
          <p:nvSpPr>
            <p:cNvPr id="58" name="文本框 57"/>
            <p:cNvSpPr txBox="1"/>
            <p:nvPr/>
          </p:nvSpPr>
          <p:spPr>
            <a:xfrm>
              <a:off x="6867926" y="1702496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542738" y="1779440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Option </a:t>
              </a:r>
              <a:r>
                <a:rPr lang="en-US" altLang="zh-CN" b="1" dirty="0" smtClean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5002738" y="1694106"/>
              <a:ext cx="540000" cy="540000"/>
              <a:chOff x="7900521" y="5135407"/>
              <a:chExt cx="680262" cy="680261"/>
            </a:xfrm>
          </p:grpSpPr>
          <p:sp>
            <p:nvSpPr>
              <p:cNvPr id="61" name="Freeform 25"/>
              <p:cNvSpPr>
                <a:spLocks noEditPoints="1"/>
              </p:cNvSpPr>
              <p:nvPr/>
            </p:nvSpPr>
            <p:spPr bwMode="auto">
              <a:xfrm>
                <a:off x="7933437" y="5168323"/>
                <a:ext cx="614430" cy="614796"/>
              </a:xfrm>
              <a:custGeom>
                <a:avLst/>
                <a:gdLst>
                  <a:gd name="T0" fmla="*/ 474 w 711"/>
                  <a:gd name="T1" fmla="*/ 58 h 711"/>
                  <a:gd name="T2" fmla="*/ 627 w 711"/>
                  <a:gd name="T3" fmla="*/ 185 h 711"/>
                  <a:gd name="T4" fmla="*/ 654 w 711"/>
                  <a:gd name="T5" fmla="*/ 237 h 711"/>
                  <a:gd name="T6" fmla="*/ 656 w 711"/>
                  <a:gd name="T7" fmla="*/ 236 h 711"/>
                  <a:gd name="T8" fmla="*/ 680 w 711"/>
                  <a:gd name="T9" fmla="*/ 230 h 711"/>
                  <a:gd name="T10" fmla="*/ 708 w 711"/>
                  <a:gd name="T11" fmla="*/ 227 h 711"/>
                  <a:gd name="T12" fmla="*/ 711 w 711"/>
                  <a:gd name="T13" fmla="*/ 227 h 711"/>
                  <a:gd name="T14" fmla="*/ 675 w 711"/>
                  <a:gd name="T15" fmla="*/ 154 h 711"/>
                  <a:gd name="T16" fmla="*/ 484 w 711"/>
                  <a:gd name="T17" fmla="*/ 0 h 711"/>
                  <a:gd name="T18" fmla="*/ 484 w 711"/>
                  <a:gd name="T19" fmla="*/ 3 h 711"/>
                  <a:gd name="T20" fmla="*/ 482 w 711"/>
                  <a:gd name="T21" fmla="*/ 31 h 711"/>
                  <a:gd name="T22" fmla="*/ 475 w 711"/>
                  <a:gd name="T23" fmla="*/ 55 h 711"/>
                  <a:gd name="T24" fmla="*/ 474 w 711"/>
                  <a:gd name="T25" fmla="*/ 58 h 711"/>
                  <a:gd name="T26" fmla="*/ 484 w 711"/>
                  <a:gd name="T27" fmla="*/ 711 h 711"/>
                  <a:gd name="T28" fmla="*/ 557 w 711"/>
                  <a:gd name="T29" fmla="*/ 676 h 711"/>
                  <a:gd name="T30" fmla="*/ 711 w 711"/>
                  <a:gd name="T31" fmla="*/ 485 h 711"/>
                  <a:gd name="T32" fmla="*/ 708 w 711"/>
                  <a:gd name="T33" fmla="*/ 485 h 711"/>
                  <a:gd name="T34" fmla="*/ 680 w 711"/>
                  <a:gd name="T35" fmla="*/ 482 h 711"/>
                  <a:gd name="T36" fmla="*/ 656 w 711"/>
                  <a:gd name="T37" fmla="*/ 476 h 711"/>
                  <a:gd name="T38" fmla="*/ 654 w 711"/>
                  <a:gd name="T39" fmla="*/ 475 h 711"/>
                  <a:gd name="T40" fmla="*/ 527 w 711"/>
                  <a:gd name="T41" fmla="*/ 627 h 711"/>
                  <a:gd name="T42" fmla="*/ 474 w 711"/>
                  <a:gd name="T43" fmla="*/ 654 h 711"/>
                  <a:gd name="T44" fmla="*/ 475 w 711"/>
                  <a:gd name="T45" fmla="*/ 657 h 711"/>
                  <a:gd name="T46" fmla="*/ 482 w 711"/>
                  <a:gd name="T47" fmla="*/ 680 h 711"/>
                  <a:gd name="T48" fmla="*/ 484 w 711"/>
                  <a:gd name="T49" fmla="*/ 708 h 711"/>
                  <a:gd name="T50" fmla="*/ 484 w 711"/>
                  <a:gd name="T51" fmla="*/ 711 h 711"/>
                  <a:gd name="T52" fmla="*/ 237 w 711"/>
                  <a:gd name="T53" fmla="*/ 654 h 711"/>
                  <a:gd name="T54" fmla="*/ 84 w 711"/>
                  <a:gd name="T55" fmla="*/ 527 h 711"/>
                  <a:gd name="T56" fmla="*/ 57 w 711"/>
                  <a:gd name="T57" fmla="*/ 475 h 711"/>
                  <a:gd name="T58" fmla="*/ 55 w 711"/>
                  <a:gd name="T59" fmla="*/ 476 h 711"/>
                  <a:gd name="T60" fmla="*/ 31 w 711"/>
                  <a:gd name="T61" fmla="*/ 482 h 711"/>
                  <a:gd name="T62" fmla="*/ 3 w 711"/>
                  <a:gd name="T63" fmla="*/ 485 h 711"/>
                  <a:gd name="T64" fmla="*/ 0 w 711"/>
                  <a:gd name="T65" fmla="*/ 485 h 711"/>
                  <a:gd name="T66" fmla="*/ 36 w 711"/>
                  <a:gd name="T67" fmla="*/ 557 h 711"/>
                  <a:gd name="T68" fmla="*/ 227 w 711"/>
                  <a:gd name="T69" fmla="*/ 711 h 711"/>
                  <a:gd name="T70" fmla="*/ 227 w 711"/>
                  <a:gd name="T71" fmla="*/ 708 h 711"/>
                  <a:gd name="T72" fmla="*/ 229 w 711"/>
                  <a:gd name="T73" fmla="*/ 680 h 711"/>
                  <a:gd name="T74" fmla="*/ 236 w 711"/>
                  <a:gd name="T75" fmla="*/ 657 h 711"/>
                  <a:gd name="T76" fmla="*/ 237 w 711"/>
                  <a:gd name="T77" fmla="*/ 654 h 711"/>
                  <a:gd name="T78" fmla="*/ 227 w 711"/>
                  <a:gd name="T79" fmla="*/ 0 h 711"/>
                  <a:gd name="T80" fmla="*/ 154 w 711"/>
                  <a:gd name="T81" fmla="*/ 36 h 711"/>
                  <a:gd name="T82" fmla="*/ 0 w 711"/>
                  <a:gd name="T83" fmla="*/ 227 h 711"/>
                  <a:gd name="T84" fmla="*/ 3 w 711"/>
                  <a:gd name="T85" fmla="*/ 227 h 711"/>
                  <a:gd name="T86" fmla="*/ 31 w 711"/>
                  <a:gd name="T87" fmla="*/ 230 h 711"/>
                  <a:gd name="T88" fmla="*/ 55 w 711"/>
                  <a:gd name="T89" fmla="*/ 236 h 711"/>
                  <a:gd name="T90" fmla="*/ 57 w 711"/>
                  <a:gd name="T91" fmla="*/ 237 h 711"/>
                  <a:gd name="T92" fmla="*/ 184 w 711"/>
                  <a:gd name="T93" fmla="*/ 84 h 711"/>
                  <a:gd name="T94" fmla="*/ 237 w 711"/>
                  <a:gd name="T95" fmla="*/ 58 h 711"/>
                  <a:gd name="T96" fmla="*/ 236 w 711"/>
                  <a:gd name="T97" fmla="*/ 55 h 711"/>
                  <a:gd name="T98" fmla="*/ 229 w 711"/>
                  <a:gd name="T99" fmla="*/ 31 h 711"/>
                  <a:gd name="T100" fmla="*/ 227 w 711"/>
                  <a:gd name="T101" fmla="*/ 3 h 711"/>
                  <a:gd name="T102" fmla="*/ 227 w 711"/>
                  <a:gd name="T103" fmla="*/ 0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11" h="711">
                    <a:moveTo>
                      <a:pt x="474" y="58"/>
                    </a:moveTo>
                    <a:cubicBezTo>
                      <a:pt x="539" y="83"/>
                      <a:pt x="592" y="129"/>
                      <a:pt x="627" y="185"/>
                    </a:cubicBezTo>
                    <a:cubicBezTo>
                      <a:pt x="637" y="201"/>
                      <a:pt x="646" y="219"/>
                      <a:pt x="654" y="237"/>
                    </a:cubicBezTo>
                    <a:cubicBezTo>
                      <a:pt x="655" y="237"/>
                      <a:pt x="655" y="236"/>
                      <a:pt x="656" y="236"/>
                    </a:cubicBezTo>
                    <a:cubicBezTo>
                      <a:pt x="664" y="234"/>
                      <a:pt x="672" y="231"/>
                      <a:pt x="680" y="230"/>
                    </a:cubicBezTo>
                    <a:cubicBezTo>
                      <a:pt x="689" y="228"/>
                      <a:pt x="699" y="227"/>
                      <a:pt x="708" y="227"/>
                    </a:cubicBezTo>
                    <a:cubicBezTo>
                      <a:pt x="709" y="227"/>
                      <a:pt x="710" y="227"/>
                      <a:pt x="711" y="227"/>
                    </a:cubicBezTo>
                    <a:cubicBezTo>
                      <a:pt x="702" y="202"/>
                      <a:pt x="690" y="177"/>
                      <a:pt x="675" y="154"/>
                    </a:cubicBezTo>
                    <a:cubicBezTo>
                      <a:pt x="632" y="85"/>
                      <a:pt x="565" y="30"/>
                      <a:pt x="484" y="0"/>
                    </a:cubicBezTo>
                    <a:cubicBezTo>
                      <a:pt x="484" y="1"/>
                      <a:pt x="484" y="2"/>
                      <a:pt x="484" y="3"/>
                    </a:cubicBezTo>
                    <a:cubicBezTo>
                      <a:pt x="484" y="13"/>
                      <a:pt x="483" y="23"/>
                      <a:pt x="482" y="31"/>
                    </a:cubicBezTo>
                    <a:cubicBezTo>
                      <a:pt x="480" y="40"/>
                      <a:pt x="478" y="48"/>
                      <a:pt x="475" y="55"/>
                    </a:cubicBezTo>
                    <a:cubicBezTo>
                      <a:pt x="475" y="56"/>
                      <a:pt x="475" y="57"/>
                      <a:pt x="474" y="58"/>
                    </a:cubicBezTo>
                    <a:close/>
                    <a:moveTo>
                      <a:pt x="484" y="711"/>
                    </a:moveTo>
                    <a:cubicBezTo>
                      <a:pt x="510" y="702"/>
                      <a:pt x="534" y="690"/>
                      <a:pt x="557" y="676"/>
                    </a:cubicBezTo>
                    <a:cubicBezTo>
                      <a:pt x="626" y="632"/>
                      <a:pt x="682" y="566"/>
                      <a:pt x="711" y="485"/>
                    </a:cubicBezTo>
                    <a:cubicBezTo>
                      <a:pt x="710" y="485"/>
                      <a:pt x="709" y="485"/>
                      <a:pt x="708" y="485"/>
                    </a:cubicBezTo>
                    <a:cubicBezTo>
                      <a:pt x="699" y="485"/>
                      <a:pt x="689" y="484"/>
                      <a:pt x="680" y="482"/>
                    </a:cubicBezTo>
                    <a:cubicBezTo>
                      <a:pt x="672" y="480"/>
                      <a:pt x="664" y="478"/>
                      <a:pt x="656" y="476"/>
                    </a:cubicBezTo>
                    <a:cubicBezTo>
                      <a:pt x="655" y="475"/>
                      <a:pt x="655" y="475"/>
                      <a:pt x="654" y="475"/>
                    </a:cubicBezTo>
                    <a:cubicBezTo>
                      <a:pt x="628" y="539"/>
                      <a:pt x="583" y="592"/>
                      <a:pt x="527" y="627"/>
                    </a:cubicBezTo>
                    <a:cubicBezTo>
                      <a:pt x="510" y="638"/>
                      <a:pt x="493" y="647"/>
                      <a:pt x="474" y="654"/>
                    </a:cubicBezTo>
                    <a:cubicBezTo>
                      <a:pt x="475" y="655"/>
                      <a:pt x="475" y="656"/>
                      <a:pt x="475" y="657"/>
                    </a:cubicBezTo>
                    <a:cubicBezTo>
                      <a:pt x="478" y="664"/>
                      <a:pt x="480" y="672"/>
                      <a:pt x="482" y="680"/>
                    </a:cubicBezTo>
                    <a:cubicBezTo>
                      <a:pt x="483" y="689"/>
                      <a:pt x="484" y="699"/>
                      <a:pt x="484" y="708"/>
                    </a:cubicBezTo>
                    <a:cubicBezTo>
                      <a:pt x="484" y="709"/>
                      <a:pt x="484" y="710"/>
                      <a:pt x="484" y="711"/>
                    </a:cubicBezTo>
                    <a:close/>
                    <a:moveTo>
                      <a:pt x="237" y="654"/>
                    </a:moveTo>
                    <a:cubicBezTo>
                      <a:pt x="172" y="628"/>
                      <a:pt x="119" y="583"/>
                      <a:pt x="84" y="527"/>
                    </a:cubicBezTo>
                    <a:cubicBezTo>
                      <a:pt x="74" y="510"/>
                      <a:pt x="65" y="493"/>
                      <a:pt x="57" y="475"/>
                    </a:cubicBezTo>
                    <a:cubicBezTo>
                      <a:pt x="57" y="475"/>
                      <a:pt x="56" y="475"/>
                      <a:pt x="55" y="476"/>
                    </a:cubicBezTo>
                    <a:cubicBezTo>
                      <a:pt x="47" y="478"/>
                      <a:pt x="39" y="480"/>
                      <a:pt x="31" y="482"/>
                    </a:cubicBezTo>
                    <a:cubicBezTo>
                      <a:pt x="22" y="484"/>
                      <a:pt x="12" y="485"/>
                      <a:pt x="3" y="485"/>
                    </a:cubicBezTo>
                    <a:cubicBezTo>
                      <a:pt x="2" y="485"/>
                      <a:pt x="1" y="485"/>
                      <a:pt x="0" y="485"/>
                    </a:cubicBezTo>
                    <a:cubicBezTo>
                      <a:pt x="9" y="510"/>
                      <a:pt x="21" y="535"/>
                      <a:pt x="36" y="557"/>
                    </a:cubicBezTo>
                    <a:cubicBezTo>
                      <a:pt x="80" y="627"/>
                      <a:pt x="146" y="682"/>
                      <a:pt x="227" y="711"/>
                    </a:cubicBezTo>
                    <a:cubicBezTo>
                      <a:pt x="227" y="710"/>
                      <a:pt x="227" y="709"/>
                      <a:pt x="227" y="708"/>
                    </a:cubicBezTo>
                    <a:cubicBezTo>
                      <a:pt x="227" y="699"/>
                      <a:pt x="228" y="689"/>
                      <a:pt x="229" y="680"/>
                    </a:cubicBezTo>
                    <a:cubicBezTo>
                      <a:pt x="231" y="672"/>
                      <a:pt x="233" y="664"/>
                      <a:pt x="236" y="657"/>
                    </a:cubicBezTo>
                    <a:cubicBezTo>
                      <a:pt x="236" y="656"/>
                      <a:pt x="236" y="655"/>
                      <a:pt x="237" y="654"/>
                    </a:cubicBezTo>
                    <a:close/>
                    <a:moveTo>
                      <a:pt x="227" y="0"/>
                    </a:moveTo>
                    <a:cubicBezTo>
                      <a:pt x="201" y="10"/>
                      <a:pt x="177" y="22"/>
                      <a:pt x="154" y="36"/>
                    </a:cubicBezTo>
                    <a:cubicBezTo>
                      <a:pt x="85" y="80"/>
                      <a:pt x="29" y="146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ubicBezTo>
                      <a:pt x="12" y="227"/>
                      <a:pt x="22" y="228"/>
                      <a:pt x="31" y="230"/>
                    </a:cubicBezTo>
                    <a:cubicBezTo>
                      <a:pt x="39" y="231"/>
                      <a:pt x="47" y="234"/>
                      <a:pt x="55" y="236"/>
                    </a:cubicBezTo>
                    <a:cubicBezTo>
                      <a:pt x="56" y="236"/>
                      <a:pt x="56" y="237"/>
                      <a:pt x="57" y="237"/>
                    </a:cubicBezTo>
                    <a:cubicBezTo>
                      <a:pt x="83" y="172"/>
                      <a:pt x="128" y="120"/>
                      <a:pt x="184" y="84"/>
                    </a:cubicBezTo>
                    <a:cubicBezTo>
                      <a:pt x="201" y="74"/>
                      <a:pt x="218" y="65"/>
                      <a:pt x="237" y="58"/>
                    </a:cubicBezTo>
                    <a:cubicBezTo>
                      <a:pt x="236" y="57"/>
                      <a:pt x="236" y="56"/>
                      <a:pt x="236" y="55"/>
                    </a:cubicBezTo>
                    <a:cubicBezTo>
                      <a:pt x="233" y="48"/>
                      <a:pt x="231" y="40"/>
                      <a:pt x="229" y="31"/>
                    </a:cubicBezTo>
                    <a:cubicBezTo>
                      <a:pt x="228" y="23"/>
                      <a:pt x="227" y="13"/>
                      <a:pt x="227" y="3"/>
                    </a:cubicBezTo>
                    <a:cubicBezTo>
                      <a:pt x="227" y="2"/>
                      <a:pt x="227" y="1"/>
                      <a:pt x="227" y="0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26"/>
              <p:cNvSpPr>
                <a:spLocks noEditPoints="1"/>
              </p:cNvSpPr>
              <p:nvPr/>
            </p:nvSpPr>
            <p:spPr bwMode="auto">
              <a:xfrm>
                <a:off x="7900521" y="5135407"/>
                <a:ext cx="680262" cy="680261"/>
              </a:xfrm>
              <a:custGeom>
                <a:avLst/>
                <a:gdLst>
                  <a:gd name="T0" fmla="*/ 312 w 787"/>
                  <a:gd name="T1" fmla="*/ 197 h 787"/>
                  <a:gd name="T2" fmla="*/ 243 w 787"/>
                  <a:gd name="T3" fmla="*/ 243 h 787"/>
                  <a:gd name="T4" fmla="*/ 197 w 787"/>
                  <a:gd name="T5" fmla="*/ 312 h 787"/>
                  <a:gd name="T6" fmla="*/ 144 w 787"/>
                  <a:gd name="T7" fmla="*/ 325 h 787"/>
                  <a:gd name="T8" fmla="*/ 62 w 787"/>
                  <a:gd name="T9" fmla="*/ 305 h 787"/>
                  <a:gd name="T10" fmla="*/ 41 w 787"/>
                  <a:gd name="T11" fmla="*/ 303 h 787"/>
                  <a:gd name="T12" fmla="*/ 11 w 787"/>
                  <a:gd name="T13" fmla="*/ 318 h 787"/>
                  <a:gd name="T14" fmla="*/ 11 w 787"/>
                  <a:gd name="T15" fmla="*/ 470 h 787"/>
                  <a:gd name="T16" fmla="*/ 41 w 787"/>
                  <a:gd name="T17" fmla="*/ 485 h 787"/>
                  <a:gd name="T18" fmla="*/ 62 w 787"/>
                  <a:gd name="T19" fmla="*/ 483 h 787"/>
                  <a:gd name="T20" fmla="*/ 144 w 787"/>
                  <a:gd name="T21" fmla="*/ 462 h 787"/>
                  <a:gd name="T22" fmla="*/ 197 w 787"/>
                  <a:gd name="T23" fmla="*/ 476 h 787"/>
                  <a:gd name="T24" fmla="*/ 243 w 787"/>
                  <a:gd name="T25" fmla="*/ 545 h 787"/>
                  <a:gd name="T26" fmla="*/ 312 w 787"/>
                  <a:gd name="T27" fmla="*/ 591 h 787"/>
                  <a:gd name="T28" fmla="*/ 325 w 787"/>
                  <a:gd name="T29" fmla="*/ 643 h 787"/>
                  <a:gd name="T30" fmla="*/ 305 w 787"/>
                  <a:gd name="T31" fmla="*/ 726 h 787"/>
                  <a:gd name="T32" fmla="*/ 303 w 787"/>
                  <a:gd name="T33" fmla="*/ 746 h 787"/>
                  <a:gd name="T34" fmla="*/ 317 w 787"/>
                  <a:gd name="T35" fmla="*/ 777 h 787"/>
                  <a:gd name="T36" fmla="*/ 470 w 787"/>
                  <a:gd name="T37" fmla="*/ 777 h 787"/>
                  <a:gd name="T38" fmla="*/ 484 w 787"/>
                  <a:gd name="T39" fmla="*/ 746 h 787"/>
                  <a:gd name="T40" fmla="*/ 482 w 787"/>
                  <a:gd name="T41" fmla="*/ 726 h 787"/>
                  <a:gd name="T42" fmla="*/ 462 w 787"/>
                  <a:gd name="T43" fmla="*/ 643 h 787"/>
                  <a:gd name="T44" fmla="*/ 475 w 787"/>
                  <a:gd name="T45" fmla="*/ 591 h 787"/>
                  <a:gd name="T46" fmla="*/ 544 w 787"/>
                  <a:gd name="T47" fmla="*/ 545 h 787"/>
                  <a:gd name="T48" fmla="*/ 590 w 787"/>
                  <a:gd name="T49" fmla="*/ 476 h 787"/>
                  <a:gd name="T50" fmla="*/ 643 w 787"/>
                  <a:gd name="T51" fmla="*/ 462 h 787"/>
                  <a:gd name="T52" fmla="*/ 725 w 787"/>
                  <a:gd name="T53" fmla="*/ 483 h 787"/>
                  <a:gd name="T54" fmla="*/ 746 w 787"/>
                  <a:gd name="T55" fmla="*/ 485 h 787"/>
                  <a:gd name="T56" fmla="*/ 777 w 787"/>
                  <a:gd name="T57" fmla="*/ 470 h 787"/>
                  <a:gd name="T58" fmla="*/ 776 w 787"/>
                  <a:gd name="T59" fmla="*/ 318 h 787"/>
                  <a:gd name="T60" fmla="*/ 746 w 787"/>
                  <a:gd name="T61" fmla="*/ 303 h 787"/>
                  <a:gd name="T62" fmla="*/ 725 w 787"/>
                  <a:gd name="T63" fmla="*/ 305 h 787"/>
                  <a:gd name="T64" fmla="*/ 643 w 787"/>
                  <a:gd name="T65" fmla="*/ 325 h 787"/>
                  <a:gd name="T66" fmla="*/ 590 w 787"/>
                  <a:gd name="T67" fmla="*/ 312 h 787"/>
                  <a:gd name="T68" fmla="*/ 544 w 787"/>
                  <a:gd name="T69" fmla="*/ 243 h 787"/>
                  <a:gd name="T70" fmla="*/ 475 w 787"/>
                  <a:gd name="T71" fmla="*/ 197 h 787"/>
                  <a:gd name="T72" fmla="*/ 462 w 787"/>
                  <a:gd name="T73" fmla="*/ 145 h 787"/>
                  <a:gd name="T74" fmla="*/ 482 w 787"/>
                  <a:gd name="T75" fmla="*/ 62 h 787"/>
                  <a:gd name="T76" fmla="*/ 484 w 787"/>
                  <a:gd name="T77" fmla="*/ 41 h 787"/>
                  <a:gd name="T78" fmla="*/ 470 w 787"/>
                  <a:gd name="T79" fmla="*/ 11 h 787"/>
                  <a:gd name="T80" fmla="*/ 317 w 787"/>
                  <a:gd name="T81" fmla="*/ 11 h 787"/>
                  <a:gd name="T82" fmla="*/ 303 w 787"/>
                  <a:gd name="T83" fmla="*/ 41 h 787"/>
                  <a:gd name="T84" fmla="*/ 305 w 787"/>
                  <a:gd name="T85" fmla="*/ 62 h 787"/>
                  <a:gd name="T86" fmla="*/ 325 w 787"/>
                  <a:gd name="T87" fmla="*/ 145 h 787"/>
                  <a:gd name="T88" fmla="*/ 312 w 787"/>
                  <a:gd name="T89" fmla="*/ 197 h 787"/>
                  <a:gd name="T90" fmla="*/ 238 w 787"/>
                  <a:gd name="T91" fmla="*/ 394 h 787"/>
                  <a:gd name="T92" fmla="*/ 394 w 787"/>
                  <a:gd name="T93" fmla="*/ 238 h 787"/>
                  <a:gd name="T94" fmla="*/ 549 w 787"/>
                  <a:gd name="T95" fmla="*/ 394 h 787"/>
                  <a:gd name="T96" fmla="*/ 394 w 787"/>
                  <a:gd name="T97" fmla="*/ 550 h 787"/>
                  <a:gd name="T98" fmla="*/ 238 w 787"/>
                  <a:gd name="T99" fmla="*/ 394 h 7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7" h="787">
                    <a:moveTo>
                      <a:pt x="312" y="197"/>
                    </a:moveTo>
                    <a:cubicBezTo>
                      <a:pt x="286" y="208"/>
                      <a:pt x="262" y="224"/>
                      <a:pt x="243" y="243"/>
                    </a:cubicBezTo>
                    <a:cubicBezTo>
                      <a:pt x="223" y="263"/>
                      <a:pt x="208" y="286"/>
                      <a:pt x="197" y="312"/>
                    </a:cubicBezTo>
                    <a:cubicBezTo>
                      <a:pt x="186" y="319"/>
                      <a:pt x="166" y="325"/>
                      <a:pt x="144" y="325"/>
                    </a:cubicBezTo>
                    <a:cubicBezTo>
                      <a:pt x="99" y="325"/>
                      <a:pt x="98" y="312"/>
                      <a:pt x="62" y="305"/>
                    </a:cubicBezTo>
                    <a:cubicBezTo>
                      <a:pt x="55" y="304"/>
                      <a:pt x="48" y="303"/>
                      <a:pt x="41" y="303"/>
                    </a:cubicBezTo>
                    <a:cubicBezTo>
                      <a:pt x="30" y="303"/>
                      <a:pt x="13" y="304"/>
                      <a:pt x="11" y="318"/>
                    </a:cubicBezTo>
                    <a:cubicBezTo>
                      <a:pt x="0" y="368"/>
                      <a:pt x="0" y="420"/>
                      <a:pt x="11" y="470"/>
                    </a:cubicBezTo>
                    <a:cubicBezTo>
                      <a:pt x="13" y="484"/>
                      <a:pt x="30" y="485"/>
                      <a:pt x="41" y="485"/>
                    </a:cubicBezTo>
                    <a:cubicBezTo>
                      <a:pt x="48" y="485"/>
                      <a:pt x="55" y="484"/>
                      <a:pt x="62" y="483"/>
                    </a:cubicBezTo>
                    <a:cubicBezTo>
                      <a:pt x="98" y="475"/>
                      <a:pt x="99" y="462"/>
                      <a:pt x="144" y="462"/>
                    </a:cubicBezTo>
                    <a:cubicBezTo>
                      <a:pt x="166" y="462"/>
                      <a:pt x="186" y="468"/>
                      <a:pt x="197" y="476"/>
                    </a:cubicBezTo>
                    <a:cubicBezTo>
                      <a:pt x="207" y="502"/>
                      <a:pt x="223" y="525"/>
                      <a:pt x="243" y="545"/>
                    </a:cubicBezTo>
                    <a:cubicBezTo>
                      <a:pt x="262" y="564"/>
                      <a:pt x="286" y="580"/>
                      <a:pt x="312" y="591"/>
                    </a:cubicBezTo>
                    <a:cubicBezTo>
                      <a:pt x="319" y="601"/>
                      <a:pt x="325" y="621"/>
                      <a:pt x="325" y="643"/>
                    </a:cubicBezTo>
                    <a:cubicBezTo>
                      <a:pt x="325" y="688"/>
                      <a:pt x="312" y="689"/>
                      <a:pt x="305" y="726"/>
                    </a:cubicBezTo>
                    <a:cubicBezTo>
                      <a:pt x="303" y="732"/>
                      <a:pt x="303" y="739"/>
                      <a:pt x="303" y="746"/>
                    </a:cubicBezTo>
                    <a:cubicBezTo>
                      <a:pt x="303" y="757"/>
                      <a:pt x="304" y="774"/>
                      <a:pt x="317" y="777"/>
                    </a:cubicBezTo>
                    <a:cubicBezTo>
                      <a:pt x="368" y="787"/>
                      <a:pt x="419" y="787"/>
                      <a:pt x="470" y="777"/>
                    </a:cubicBezTo>
                    <a:cubicBezTo>
                      <a:pt x="483" y="774"/>
                      <a:pt x="484" y="757"/>
                      <a:pt x="484" y="746"/>
                    </a:cubicBezTo>
                    <a:cubicBezTo>
                      <a:pt x="484" y="739"/>
                      <a:pt x="484" y="732"/>
                      <a:pt x="482" y="726"/>
                    </a:cubicBezTo>
                    <a:cubicBezTo>
                      <a:pt x="475" y="689"/>
                      <a:pt x="462" y="688"/>
                      <a:pt x="462" y="643"/>
                    </a:cubicBezTo>
                    <a:cubicBezTo>
                      <a:pt x="462" y="621"/>
                      <a:pt x="468" y="601"/>
                      <a:pt x="475" y="591"/>
                    </a:cubicBezTo>
                    <a:cubicBezTo>
                      <a:pt x="501" y="580"/>
                      <a:pt x="525" y="564"/>
                      <a:pt x="544" y="545"/>
                    </a:cubicBezTo>
                    <a:cubicBezTo>
                      <a:pt x="564" y="525"/>
                      <a:pt x="580" y="502"/>
                      <a:pt x="590" y="476"/>
                    </a:cubicBezTo>
                    <a:cubicBezTo>
                      <a:pt x="601" y="468"/>
                      <a:pt x="621" y="462"/>
                      <a:pt x="643" y="462"/>
                    </a:cubicBezTo>
                    <a:cubicBezTo>
                      <a:pt x="688" y="462"/>
                      <a:pt x="689" y="475"/>
                      <a:pt x="725" y="483"/>
                    </a:cubicBezTo>
                    <a:cubicBezTo>
                      <a:pt x="732" y="484"/>
                      <a:pt x="739" y="485"/>
                      <a:pt x="746" y="485"/>
                    </a:cubicBezTo>
                    <a:cubicBezTo>
                      <a:pt x="757" y="485"/>
                      <a:pt x="774" y="484"/>
                      <a:pt x="777" y="470"/>
                    </a:cubicBezTo>
                    <a:cubicBezTo>
                      <a:pt x="787" y="420"/>
                      <a:pt x="787" y="368"/>
                      <a:pt x="776" y="318"/>
                    </a:cubicBezTo>
                    <a:cubicBezTo>
                      <a:pt x="774" y="304"/>
                      <a:pt x="757" y="303"/>
                      <a:pt x="746" y="303"/>
                    </a:cubicBezTo>
                    <a:cubicBezTo>
                      <a:pt x="739" y="303"/>
                      <a:pt x="732" y="304"/>
                      <a:pt x="725" y="305"/>
                    </a:cubicBezTo>
                    <a:cubicBezTo>
                      <a:pt x="689" y="312"/>
                      <a:pt x="688" y="325"/>
                      <a:pt x="643" y="325"/>
                    </a:cubicBezTo>
                    <a:cubicBezTo>
                      <a:pt x="621" y="325"/>
                      <a:pt x="601" y="319"/>
                      <a:pt x="590" y="312"/>
                    </a:cubicBezTo>
                    <a:cubicBezTo>
                      <a:pt x="580" y="286"/>
                      <a:pt x="564" y="263"/>
                      <a:pt x="544" y="243"/>
                    </a:cubicBezTo>
                    <a:cubicBezTo>
                      <a:pt x="525" y="224"/>
                      <a:pt x="501" y="208"/>
                      <a:pt x="475" y="197"/>
                    </a:cubicBezTo>
                    <a:cubicBezTo>
                      <a:pt x="468" y="186"/>
                      <a:pt x="462" y="167"/>
                      <a:pt x="462" y="145"/>
                    </a:cubicBezTo>
                    <a:cubicBezTo>
                      <a:pt x="462" y="99"/>
                      <a:pt x="475" y="99"/>
                      <a:pt x="482" y="62"/>
                    </a:cubicBezTo>
                    <a:cubicBezTo>
                      <a:pt x="484" y="56"/>
                      <a:pt x="484" y="48"/>
                      <a:pt x="484" y="41"/>
                    </a:cubicBezTo>
                    <a:cubicBezTo>
                      <a:pt x="484" y="30"/>
                      <a:pt x="483" y="14"/>
                      <a:pt x="470" y="11"/>
                    </a:cubicBezTo>
                    <a:cubicBezTo>
                      <a:pt x="419" y="0"/>
                      <a:pt x="368" y="1"/>
                      <a:pt x="317" y="11"/>
                    </a:cubicBezTo>
                    <a:cubicBezTo>
                      <a:pt x="304" y="14"/>
                      <a:pt x="303" y="30"/>
                      <a:pt x="303" y="41"/>
                    </a:cubicBezTo>
                    <a:cubicBezTo>
                      <a:pt x="303" y="48"/>
                      <a:pt x="303" y="56"/>
                      <a:pt x="305" y="62"/>
                    </a:cubicBezTo>
                    <a:cubicBezTo>
                      <a:pt x="312" y="99"/>
                      <a:pt x="325" y="99"/>
                      <a:pt x="325" y="145"/>
                    </a:cubicBezTo>
                    <a:cubicBezTo>
                      <a:pt x="325" y="167"/>
                      <a:pt x="319" y="187"/>
                      <a:pt x="312" y="197"/>
                    </a:cubicBezTo>
                    <a:close/>
                    <a:moveTo>
                      <a:pt x="238" y="394"/>
                    </a:moveTo>
                    <a:cubicBezTo>
                      <a:pt x="238" y="308"/>
                      <a:pt x="307" y="238"/>
                      <a:pt x="394" y="238"/>
                    </a:cubicBezTo>
                    <a:cubicBezTo>
                      <a:pt x="480" y="238"/>
                      <a:pt x="549" y="308"/>
                      <a:pt x="549" y="394"/>
                    </a:cubicBezTo>
                    <a:cubicBezTo>
                      <a:pt x="549" y="480"/>
                      <a:pt x="480" y="550"/>
                      <a:pt x="394" y="550"/>
                    </a:cubicBezTo>
                    <a:cubicBezTo>
                      <a:pt x="307" y="550"/>
                      <a:pt x="238" y="480"/>
                      <a:pt x="238" y="394"/>
                    </a:cubicBezTo>
                    <a:close/>
                  </a:path>
                </a:pathLst>
              </a:custGeom>
              <a:solidFill>
                <a:srgbClr val="45D3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960120" y="3560439"/>
            <a:ext cx="4838214" cy="540000"/>
            <a:chOff x="5002738" y="1694106"/>
            <a:chExt cx="4838214" cy="540000"/>
          </a:xfrm>
        </p:grpSpPr>
        <p:sp>
          <p:nvSpPr>
            <p:cNvPr id="100" name="文本框 99"/>
            <p:cNvSpPr txBox="1"/>
            <p:nvPr/>
          </p:nvSpPr>
          <p:spPr>
            <a:xfrm>
              <a:off x="6867926" y="1702496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5542738" y="1779440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Option </a:t>
              </a:r>
              <a:r>
                <a:rPr lang="en-US" altLang="zh-CN" b="1" dirty="0" smtClean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5002738" y="1694106"/>
              <a:ext cx="540000" cy="540000"/>
              <a:chOff x="7900521" y="5135407"/>
              <a:chExt cx="680262" cy="680261"/>
            </a:xfrm>
          </p:grpSpPr>
          <p:sp>
            <p:nvSpPr>
              <p:cNvPr id="103" name="Freeform 25"/>
              <p:cNvSpPr>
                <a:spLocks noEditPoints="1"/>
              </p:cNvSpPr>
              <p:nvPr/>
            </p:nvSpPr>
            <p:spPr bwMode="auto">
              <a:xfrm>
                <a:off x="7933437" y="5168323"/>
                <a:ext cx="614430" cy="614796"/>
              </a:xfrm>
              <a:custGeom>
                <a:avLst/>
                <a:gdLst>
                  <a:gd name="T0" fmla="*/ 474 w 711"/>
                  <a:gd name="T1" fmla="*/ 58 h 711"/>
                  <a:gd name="T2" fmla="*/ 627 w 711"/>
                  <a:gd name="T3" fmla="*/ 185 h 711"/>
                  <a:gd name="T4" fmla="*/ 654 w 711"/>
                  <a:gd name="T5" fmla="*/ 237 h 711"/>
                  <a:gd name="T6" fmla="*/ 656 w 711"/>
                  <a:gd name="T7" fmla="*/ 236 h 711"/>
                  <a:gd name="T8" fmla="*/ 680 w 711"/>
                  <a:gd name="T9" fmla="*/ 230 h 711"/>
                  <a:gd name="T10" fmla="*/ 708 w 711"/>
                  <a:gd name="T11" fmla="*/ 227 h 711"/>
                  <a:gd name="T12" fmla="*/ 711 w 711"/>
                  <a:gd name="T13" fmla="*/ 227 h 711"/>
                  <a:gd name="T14" fmla="*/ 675 w 711"/>
                  <a:gd name="T15" fmla="*/ 154 h 711"/>
                  <a:gd name="T16" fmla="*/ 484 w 711"/>
                  <a:gd name="T17" fmla="*/ 0 h 711"/>
                  <a:gd name="T18" fmla="*/ 484 w 711"/>
                  <a:gd name="T19" fmla="*/ 3 h 711"/>
                  <a:gd name="T20" fmla="*/ 482 w 711"/>
                  <a:gd name="T21" fmla="*/ 31 h 711"/>
                  <a:gd name="T22" fmla="*/ 475 w 711"/>
                  <a:gd name="T23" fmla="*/ 55 h 711"/>
                  <a:gd name="T24" fmla="*/ 474 w 711"/>
                  <a:gd name="T25" fmla="*/ 58 h 711"/>
                  <a:gd name="T26" fmla="*/ 484 w 711"/>
                  <a:gd name="T27" fmla="*/ 711 h 711"/>
                  <a:gd name="T28" fmla="*/ 557 w 711"/>
                  <a:gd name="T29" fmla="*/ 676 h 711"/>
                  <a:gd name="T30" fmla="*/ 711 w 711"/>
                  <a:gd name="T31" fmla="*/ 485 h 711"/>
                  <a:gd name="T32" fmla="*/ 708 w 711"/>
                  <a:gd name="T33" fmla="*/ 485 h 711"/>
                  <a:gd name="T34" fmla="*/ 680 w 711"/>
                  <a:gd name="T35" fmla="*/ 482 h 711"/>
                  <a:gd name="T36" fmla="*/ 656 w 711"/>
                  <a:gd name="T37" fmla="*/ 476 h 711"/>
                  <a:gd name="T38" fmla="*/ 654 w 711"/>
                  <a:gd name="T39" fmla="*/ 475 h 711"/>
                  <a:gd name="T40" fmla="*/ 527 w 711"/>
                  <a:gd name="T41" fmla="*/ 627 h 711"/>
                  <a:gd name="T42" fmla="*/ 474 w 711"/>
                  <a:gd name="T43" fmla="*/ 654 h 711"/>
                  <a:gd name="T44" fmla="*/ 475 w 711"/>
                  <a:gd name="T45" fmla="*/ 657 h 711"/>
                  <a:gd name="T46" fmla="*/ 482 w 711"/>
                  <a:gd name="T47" fmla="*/ 680 h 711"/>
                  <a:gd name="T48" fmla="*/ 484 w 711"/>
                  <a:gd name="T49" fmla="*/ 708 h 711"/>
                  <a:gd name="T50" fmla="*/ 484 w 711"/>
                  <a:gd name="T51" fmla="*/ 711 h 711"/>
                  <a:gd name="T52" fmla="*/ 237 w 711"/>
                  <a:gd name="T53" fmla="*/ 654 h 711"/>
                  <a:gd name="T54" fmla="*/ 84 w 711"/>
                  <a:gd name="T55" fmla="*/ 527 h 711"/>
                  <a:gd name="T56" fmla="*/ 57 w 711"/>
                  <a:gd name="T57" fmla="*/ 475 h 711"/>
                  <a:gd name="T58" fmla="*/ 55 w 711"/>
                  <a:gd name="T59" fmla="*/ 476 h 711"/>
                  <a:gd name="T60" fmla="*/ 31 w 711"/>
                  <a:gd name="T61" fmla="*/ 482 h 711"/>
                  <a:gd name="T62" fmla="*/ 3 w 711"/>
                  <a:gd name="T63" fmla="*/ 485 h 711"/>
                  <a:gd name="T64" fmla="*/ 0 w 711"/>
                  <a:gd name="T65" fmla="*/ 485 h 711"/>
                  <a:gd name="T66" fmla="*/ 36 w 711"/>
                  <a:gd name="T67" fmla="*/ 557 h 711"/>
                  <a:gd name="T68" fmla="*/ 227 w 711"/>
                  <a:gd name="T69" fmla="*/ 711 h 711"/>
                  <a:gd name="T70" fmla="*/ 227 w 711"/>
                  <a:gd name="T71" fmla="*/ 708 h 711"/>
                  <a:gd name="T72" fmla="*/ 229 w 711"/>
                  <a:gd name="T73" fmla="*/ 680 h 711"/>
                  <a:gd name="T74" fmla="*/ 236 w 711"/>
                  <a:gd name="T75" fmla="*/ 657 h 711"/>
                  <a:gd name="T76" fmla="*/ 237 w 711"/>
                  <a:gd name="T77" fmla="*/ 654 h 711"/>
                  <a:gd name="T78" fmla="*/ 227 w 711"/>
                  <a:gd name="T79" fmla="*/ 0 h 711"/>
                  <a:gd name="T80" fmla="*/ 154 w 711"/>
                  <a:gd name="T81" fmla="*/ 36 h 711"/>
                  <a:gd name="T82" fmla="*/ 0 w 711"/>
                  <a:gd name="T83" fmla="*/ 227 h 711"/>
                  <a:gd name="T84" fmla="*/ 3 w 711"/>
                  <a:gd name="T85" fmla="*/ 227 h 711"/>
                  <a:gd name="T86" fmla="*/ 31 w 711"/>
                  <a:gd name="T87" fmla="*/ 230 h 711"/>
                  <a:gd name="T88" fmla="*/ 55 w 711"/>
                  <a:gd name="T89" fmla="*/ 236 h 711"/>
                  <a:gd name="T90" fmla="*/ 57 w 711"/>
                  <a:gd name="T91" fmla="*/ 237 h 711"/>
                  <a:gd name="T92" fmla="*/ 184 w 711"/>
                  <a:gd name="T93" fmla="*/ 84 h 711"/>
                  <a:gd name="T94" fmla="*/ 237 w 711"/>
                  <a:gd name="T95" fmla="*/ 58 h 711"/>
                  <a:gd name="T96" fmla="*/ 236 w 711"/>
                  <a:gd name="T97" fmla="*/ 55 h 711"/>
                  <a:gd name="T98" fmla="*/ 229 w 711"/>
                  <a:gd name="T99" fmla="*/ 31 h 711"/>
                  <a:gd name="T100" fmla="*/ 227 w 711"/>
                  <a:gd name="T101" fmla="*/ 3 h 711"/>
                  <a:gd name="T102" fmla="*/ 227 w 711"/>
                  <a:gd name="T103" fmla="*/ 0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11" h="711">
                    <a:moveTo>
                      <a:pt x="474" y="58"/>
                    </a:moveTo>
                    <a:cubicBezTo>
                      <a:pt x="539" y="83"/>
                      <a:pt x="592" y="129"/>
                      <a:pt x="627" y="185"/>
                    </a:cubicBezTo>
                    <a:cubicBezTo>
                      <a:pt x="637" y="201"/>
                      <a:pt x="646" y="219"/>
                      <a:pt x="654" y="237"/>
                    </a:cubicBezTo>
                    <a:cubicBezTo>
                      <a:pt x="655" y="237"/>
                      <a:pt x="655" y="236"/>
                      <a:pt x="656" y="236"/>
                    </a:cubicBezTo>
                    <a:cubicBezTo>
                      <a:pt x="664" y="234"/>
                      <a:pt x="672" y="231"/>
                      <a:pt x="680" y="230"/>
                    </a:cubicBezTo>
                    <a:cubicBezTo>
                      <a:pt x="689" y="228"/>
                      <a:pt x="699" y="227"/>
                      <a:pt x="708" y="227"/>
                    </a:cubicBezTo>
                    <a:cubicBezTo>
                      <a:pt x="709" y="227"/>
                      <a:pt x="710" y="227"/>
                      <a:pt x="711" y="227"/>
                    </a:cubicBezTo>
                    <a:cubicBezTo>
                      <a:pt x="702" y="202"/>
                      <a:pt x="690" y="177"/>
                      <a:pt x="675" y="154"/>
                    </a:cubicBezTo>
                    <a:cubicBezTo>
                      <a:pt x="632" y="85"/>
                      <a:pt x="565" y="30"/>
                      <a:pt x="484" y="0"/>
                    </a:cubicBezTo>
                    <a:cubicBezTo>
                      <a:pt x="484" y="1"/>
                      <a:pt x="484" y="2"/>
                      <a:pt x="484" y="3"/>
                    </a:cubicBezTo>
                    <a:cubicBezTo>
                      <a:pt x="484" y="13"/>
                      <a:pt x="483" y="23"/>
                      <a:pt x="482" y="31"/>
                    </a:cubicBezTo>
                    <a:cubicBezTo>
                      <a:pt x="480" y="40"/>
                      <a:pt x="478" y="48"/>
                      <a:pt x="475" y="55"/>
                    </a:cubicBezTo>
                    <a:cubicBezTo>
                      <a:pt x="475" y="56"/>
                      <a:pt x="475" y="57"/>
                      <a:pt x="474" y="58"/>
                    </a:cubicBezTo>
                    <a:close/>
                    <a:moveTo>
                      <a:pt x="484" y="711"/>
                    </a:moveTo>
                    <a:cubicBezTo>
                      <a:pt x="510" y="702"/>
                      <a:pt x="534" y="690"/>
                      <a:pt x="557" y="676"/>
                    </a:cubicBezTo>
                    <a:cubicBezTo>
                      <a:pt x="626" y="632"/>
                      <a:pt x="682" y="566"/>
                      <a:pt x="711" y="485"/>
                    </a:cubicBezTo>
                    <a:cubicBezTo>
                      <a:pt x="710" y="485"/>
                      <a:pt x="709" y="485"/>
                      <a:pt x="708" y="485"/>
                    </a:cubicBezTo>
                    <a:cubicBezTo>
                      <a:pt x="699" y="485"/>
                      <a:pt x="689" y="484"/>
                      <a:pt x="680" y="482"/>
                    </a:cubicBezTo>
                    <a:cubicBezTo>
                      <a:pt x="672" y="480"/>
                      <a:pt x="664" y="478"/>
                      <a:pt x="656" y="476"/>
                    </a:cubicBezTo>
                    <a:cubicBezTo>
                      <a:pt x="655" y="475"/>
                      <a:pt x="655" y="475"/>
                      <a:pt x="654" y="475"/>
                    </a:cubicBezTo>
                    <a:cubicBezTo>
                      <a:pt x="628" y="539"/>
                      <a:pt x="583" y="592"/>
                      <a:pt x="527" y="627"/>
                    </a:cubicBezTo>
                    <a:cubicBezTo>
                      <a:pt x="510" y="638"/>
                      <a:pt x="493" y="647"/>
                      <a:pt x="474" y="654"/>
                    </a:cubicBezTo>
                    <a:cubicBezTo>
                      <a:pt x="475" y="655"/>
                      <a:pt x="475" y="656"/>
                      <a:pt x="475" y="657"/>
                    </a:cubicBezTo>
                    <a:cubicBezTo>
                      <a:pt x="478" y="664"/>
                      <a:pt x="480" y="672"/>
                      <a:pt x="482" y="680"/>
                    </a:cubicBezTo>
                    <a:cubicBezTo>
                      <a:pt x="483" y="689"/>
                      <a:pt x="484" y="699"/>
                      <a:pt x="484" y="708"/>
                    </a:cubicBezTo>
                    <a:cubicBezTo>
                      <a:pt x="484" y="709"/>
                      <a:pt x="484" y="710"/>
                      <a:pt x="484" y="711"/>
                    </a:cubicBezTo>
                    <a:close/>
                    <a:moveTo>
                      <a:pt x="237" y="654"/>
                    </a:moveTo>
                    <a:cubicBezTo>
                      <a:pt x="172" y="628"/>
                      <a:pt x="119" y="583"/>
                      <a:pt x="84" y="527"/>
                    </a:cubicBezTo>
                    <a:cubicBezTo>
                      <a:pt x="74" y="510"/>
                      <a:pt x="65" y="493"/>
                      <a:pt x="57" y="475"/>
                    </a:cubicBezTo>
                    <a:cubicBezTo>
                      <a:pt x="57" y="475"/>
                      <a:pt x="56" y="475"/>
                      <a:pt x="55" y="476"/>
                    </a:cubicBezTo>
                    <a:cubicBezTo>
                      <a:pt x="47" y="478"/>
                      <a:pt x="39" y="480"/>
                      <a:pt x="31" y="482"/>
                    </a:cubicBezTo>
                    <a:cubicBezTo>
                      <a:pt x="22" y="484"/>
                      <a:pt x="12" y="485"/>
                      <a:pt x="3" y="485"/>
                    </a:cubicBezTo>
                    <a:cubicBezTo>
                      <a:pt x="2" y="485"/>
                      <a:pt x="1" y="485"/>
                      <a:pt x="0" y="485"/>
                    </a:cubicBezTo>
                    <a:cubicBezTo>
                      <a:pt x="9" y="510"/>
                      <a:pt x="21" y="535"/>
                      <a:pt x="36" y="557"/>
                    </a:cubicBezTo>
                    <a:cubicBezTo>
                      <a:pt x="80" y="627"/>
                      <a:pt x="146" y="682"/>
                      <a:pt x="227" y="711"/>
                    </a:cubicBezTo>
                    <a:cubicBezTo>
                      <a:pt x="227" y="710"/>
                      <a:pt x="227" y="709"/>
                      <a:pt x="227" y="708"/>
                    </a:cubicBezTo>
                    <a:cubicBezTo>
                      <a:pt x="227" y="699"/>
                      <a:pt x="228" y="689"/>
                      <a:pt x="229" y="680"/>
                    </a:cubicBezTo>
                    <a:cubicBezTo>
                      <a:pt x="231" y="672"/>
                      <a:pt x="233" y="664"/>
                      <a:pt x="236" y="657"/>
                    </a:cubicBezTo>
                    <a:cubicBezTo>
                      <a:pt x="236" y="656"/>
                      <a:pt x="236" y="655"/>
                      <a:pt x="237" y="654"/>
                    </a:cubicBezTo>
                    <a:close/>
                    <a:moveTo>
                      <a:pt x="227" y="0"/>
                    </a:moveTo>
                    <a:cubicBezTo>
                      <a:pt x="201" y="10"/>
                      <a:pt x="177" y="22"/>
                      <a:pt x="154" y="36"/>
                    </a:cubicBezTo>
                    <a:cubicBezTo>
                      <a:pt x="85" y="80"/>
                      <a:pt x="29" y="146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ubicBezTo>
                      <a:pt x="12" y="227"/>
                      <a:pt x="22" y="228"/>
                      <a:pt x="31" y="230"/>
                    </a:cubicBezTo>
                    <a:cubicBezTo>
                      <a:pt x="39" y="231"/>
                      <a:pt x="47" y="234"/>
                      <a:pt x="55" y="236"/>
                    </a:cubicBezTo>
                    <a:cubicBezTo>
                      <a:pt x="56" y="236"/>
                      <a:pt x="56" y="237"/>
                      <a:pt x="57" y="237"/>
                    </a:cubicBezTo>
                    <a:cubicBezTo>
                      <a:pt x="83" y="172"/>
                      <a:pt x="128" y="120"/>
                      <a:pt x="184" y="84"/>
                    </a:cubicBezTo>
                    <a:cubicBezTo>
                      <a:pt x="201" y="74"/>
                      <a:pt x="218" y="65"/>
                      <a:pt x="237" y="58"/>
                    </a:cubicBezTo>
                    <a:cubicBezTo>
                      <a:pt x="236" y="57"/>
                      <a:pt x="236" y="56"/>
                      <a:pt x="236" y="55"/>
                    </a:cubicBezTo>
                    <a:cubicBezTo>
                      <a:pt x="233" y="48"/>
                      <a:pt x="231" y="40"/>
                      <a:pt x="229" y="31"/>
                    </a:cubicBezTo>
                    <a:cubicBezTo>
                      <a:pt x="228" y="23"/>
                      <a:pt x="227" y="13"/>
                      <a:pt x="227" y="3"/>
                    </a:cubicBezTo>
                    <a:cubicBezTo>
                      <a:pt x="227" y="2"/>
                      <a:pt x="227" y="1"/>
                      <a:pt x="227" y="0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26"/>
              <p:cNvSpPr>
                <a:spLocks noEditPoints="1"/>
              </p:cNvSpPr>
              <p:nvPr/>
            </p:nvSpPr>
            <p:spPr bwMode="auto">
              <a:xfrm>
                <a:off x="7900521" y="5135407"/>
                <a:ext cx="680262" cy="680261"/>
              </a:xfrm>
              <a:custGeom>
                <a:avLst/>
                <a:gdLst>
                  <a:gd name="T0" fmla="*/ 312 w 787"/>
                  <a:gd name="T1" fmla="*/ 197 h 787"/>
                  <a:gd name="T2" fmla="*/ 243 w 787"/>
                  <a:gd name="T3" fmla="*/ 243 h 787"/>
                  <a:gd name="T4" fmla="*/ 197 w 787"/>
                  <a:gd name="T5" fmla="*/ 312 h 787"/>
                  <a:gd name="T6" fmla="*/ 144 w 787"/>
                  <a:gd name="T7" fmla="*/ 325 h 787"/>
                  <a:gd name="T8" fmla="*/ 62 w 787"/>
                  <a:gd name="T9" fmla="*/ 305 h 787"/>
                  <a:gd name="T10" fmla="*/ 41 w 787"/>
                  <a:gd name="T11" fmla="*/ 303 h 787"/>
                  <a:gd name="T12" fmla="*/ 11 w 787"/>
                  <a:gd name="T13" fmla="*/ 318 h 787"/>
                  <a:gd name="T14" fmla="*/ 11 w 787"/>
                  <a:gd name="T15" fmla="*/ 470 h 787"/>
                  <a:gd name="T16" fmla="*/ 41 w 787"/>
                  <a:gd name="T17" fmla="*/ 485 h 787"/>
                  <a:gd name="T18" fmla="*/ 62 w 787"/>
                  <a:gd name="T19" fmla="*/ 483 h 787"/>
                  <a:gd name="T20" fmla="*/ 144 w 787"/>
                  <a:gd name="T21" fmla="*/ 462 h 787"/>
                  <a:gd name="T22" fmla="*/ 197 w 787"/>
                  <a:gd name="T23" fmla="*/ 476 h 787"/>
                  <a:gd name="T24" fmla="*/ 243 w 787"/>
                  <a:gd name="T25" fmla="*/ 545 h 787"/>
                  <a:gd name="T26" fmla="*/ 312 w 787"/>
                  <a:gd name="T27" fmla="*/ 591 h 787"/>
                  <a:gd name="T28" fmla="*/ 325 w 787"/>
                  <a:gd name="T29" fmla="*/ 643 h 787"/>
                  <a:gd name="T30" fmla="*/ 305 w 787"/>
                  <a:gd name="T31" fmla="*/ 726 h 787"/>
                  <a:gd name="T32" fmla="*/ 303 w 787"/>
                  <a:gd name="T33" fmla="*/ 746 h 787"/>
                  <a:gd name="T34" fmla="*/ 317 w 787"/>
                  <a:gd name="T35" fmla="*/ 777 h 787"/>
                  <a:gd name="T36" fmla="*/ 470 w 787"/>
                  <a:gd name="T37" fmla="*/ 777 h 787"/>
                  <a:gd name="T38" fmla="*/ 484 w 787"/>
                  <a:gd name="T39" fmla="*/ 746 h 787"/>
                  <a:gd name="T40" fmla="*/ 482 w 787"/>
                  <a:gd name="T41" fmla="*/ 726 h 787"/>
                  <a:gd name="T42" fmla="*/ 462 w 787"/>
                  <a:gd name="T43" fmla="*/ 643 h 787"/>
                  <a:gd name="T44" fmla="*/ 475 w 787"/>
                  <a:gd name="T45" fmla="*/ 591 h 787"/>
                  <a:gd name="T46" fmla="*/ 544 w 787"/>
                  <a:gd name="T47" fmla="*/ 545 h 787"/>
                  <a:gd name="T48" fmla="*/ 590 w 787"/>
                  <a:gd name="T49" fmla="*/ 476 h 787"/>
                  <a:gd name="T50" fmla="*/ 643 w 787"/>
                  <a:gd name="T51" fmla="*/ 462 h 787"/>
                  <a:gd name="T52" fmla="*/ 725 w 787"/>
                  <a:gd name="T53" fmla="*/ 483 h 787"/>
                  <a:gd name="T54" fmla="*/ 746 w 787"/>
                  <a:gd name="T55" fmla="*/ 485 h 787"/>
                  <a:gd name="T56" fmla="*/ 777 w 787"/>
                  <a:gd name="T57" fmla="*/ 470 h 787"/>
                  <a:gd name="T58" fmla="*/ 776 w 787"/>
                  <a:gd name="T59" fmla="*/ 318 h 787"/>
                  <a:gd name="T60" fmla="*/ 746 w 787"/>
                  <a:gd name="T61" fmla="*/ 303 h 787"/>
                  <a:gd name="T62" fmla="*/ 725 w 787"/>
                  <a:gd name="T63" fmla="*/ 305 h 787"/>
                  <a:gd name="T64" fmla="*/ 643 w 787"/>
                  <a:gd name="T65" fmla="*/ 325 h 787"/>
                  <a:gd name="T66" fmla="*/ 590 w 787"/>
                  <a:gd name="T67" fmla="*/ 312 h 787"/>
                  <a:gd name="T68" fmla="*/ 544 w 787"/>
                  <a:gd name="T69" fmla="*/ 243 h 787"/>
                  <a:gd name="T70" fmla="*/ 475 w 787"/>
                  <a:gd name="T71" fmla="*/ 197 h 787"/>
                  <a:gd name="T72" fmla="*/ 462 w 787"/>
                  <a:gd name="T73" fmla="*/ 145 h 787"/>
                  <a:gd name="T74" fmla="*/ 482 w 787"/>
                  <a:gd name="T75" fmla="*/ 62 h 787"/>
                  <a:gd name="T76" fmla="*/ 484 w 787"/>
                  <a:gd name="T77" fmla="*/ 41 h 787"/>
                  <a:gd name="T78" fmla="*/ 470 w 787"/>
                  <a:gd name="T79" fmla="*/ 11 h 787"/>
                  <a:gd name="T80" fmla="*/ 317 w 787"/>
                  <a:gd name="T81" fmla="*/ 11 h 787"/>
                  <a:gd name="T82" fmla="*/ 303 w 787"/>
                  <a:gd name="T83" fmla="*/ 41 h 787"/>
                  <a:gd name="T84" fmla="*/ 305 w 787"/>
                  <a:gd name="T85" fmla="*/ 62 h 787"/>
                  <a:gd name="T86" fmla="*/ 325 w 787"/>
                  <a:gd name="T87" fmla="*/ 145 h 787"/>
                  <a:gd name="T88" fmla="*/ 312 w 787"/>
                  <a:gd name="T89" fmla="*/ 197 h 787"/>
                  <a:gd name="T90" fmla="*/ 238 w 787"/>
                  <a:gd name="T91" fmla="*/ 394 h 787"/>
                  <a:gd name="T92" fmla="*/ 394 w 787"/>
                  <a:gd name="T93" fmla="*/ 238 h 787"/>
                  <a:gd name="T94" fmla="*/ 549 w 787"/>
                  <a:gd name="T95" fmla="*/ 394 h 787"/>
                  <a:gd name="T96" fmla="*/ 394 w 787"/>
                  <a:gd name="T97" fmla="*/ 550 h 787"/>
                  <a:gd name="T98" fmla="*/ 238 w 787"/>
                  <a:gd name="T99" fmla="*/ 394 h 7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7" h="787">
                    <a:moveTo>
                      <a:pt x="312" y="197"/>
                    </a:moveTo>
                    <a:cubicBezTo>
                      <a:pt x="286" y="208"/>
                      <a:pt x="262" y="224"/>
                      <a:pt x="243" y="243"/>
                    </a:cubicBezTo>
                    <a:cubicBezTo>
                      <a:pt x="223" y="263"/>
                      <a:pt x="208" y="286"/>
                      <a:pt x="197" y="312"/>
                    </a:cubicBezTo>
                    <a:cubicBezTo>
                      <a:pt x="186" y="319"/>
                      <a:pt x="166" y="325"/>
                      <a:pt x="144" y="325"/>
                    </a:cubicBezTo>
                    <a:cubicBezTo>
                      <a:pt x="99" y="325"/>
                      <a:pt x="98" y="312"/>
                      <a:pt x="62" y="305"/>
                    </a:cubicBezTo>
                    <a:cubicBezTo>
                      <a:pt x="55" y="304"/>
                      <a:pt x="48" y="303"/>
                      <a:pt x="41" y="303"/>
                    </a:cubicBezTo>
                    <a:cubicBezTo>
                      <a:pt x="30" y="303"/>
                      <a:pt x="13" y="304"/>
                      <a:pt x="11" y="318"/>
                    </a:cubicBezTo>
                    <a:cubicBezTo>
                      <a:pt x="0" y="368"/>
                      <a:pt x="0" y="420"/>
                      <a:pt x="11" y="470"/>
                    </a:cubicBezTo>
                    <a:cubicBezTo>
                      <a:pt x="13" y="484"/>
                      <a:pt x="30" y="485"/>
                      <a:pt x="41" y="485"/>
                    </a:cubicBezTo>
                    <a:cubicBezTo>
                      <a:pt x="48" y="485"/>
                      <a:pt x="55" y="484"/>
                      <a:pt x="62" y="483"/>
                    </a:cubicBezTo>
                    <a:cubicBezTo>
                      <a:pt x="98" y="475"/>
                      <a:pt x="99" y="462"/>
                      <a:pt x="144" y="462"/>
                    </a:cubicBezTo>
                    <a:cubicBezTo>
                      <a:pt x="166" y="462"/>
                      <a:pt x="186" y="468"/>
                      <a:pt x="197" y="476"/>
                    </a:cubicBezTo>
                    <a:cubicBezTo>
                      <a:pt x="207" y="502"/>
                      <a:pt x="223" y="525"/>
                      <a:pt x="243" y="545"/>
                    </a:cubicBezTo>
                    <a:cubicBezTo>
                      <a:pt x="262" y="564"/>
                      <a:pt x="286" y="580"/>
                      <a:pt x="312" y="591"/>
                    </a:cubicBezTo>
                    <a:cubicBezTo>
                      <a:pt x="319" y="601"/>
                      <a:pt x="325" y="621"/>
                      <a:pt x="325" y="643"/>
                    </a:cubicBezTo>
                    <a:cubicBezTo>
                      <a:pt x="325" y="688"/>
                      <a:pt x="312" y="689"/>
                      <a:pt x="305" y="726"/>
                    </a:cubicBezTo>
                    <a:cubicBezTo>
                      <a:pt x="303" y="732"/>
                      <a:pt x="303" y="739"/>
                      <a:pt x="303" y="746"/>
                    </a:cubicBezTo>
                    <a:cubicBezTo>
                      <a:pt x="303" y="757"/>
                      <a:pt x="304" y="774"/>
                      <a:pt x="317" y="777"/>
                    </a:cubicBezTo>
                    <a:cubicBezTo>
                      <a:pt x="368" y="787"/>
                      <a:pt x="419" y="787"/>
                      <a:pt x="470" y="777"/>
                    </a:cubicBezTo>
                    <a:cubicBezTo>
                      <a:pt x="483" y="774"/>
                      <a:pt x="484" y="757"/>
                      <a:pt x="484" y="746"/>
                    </a:cubicBezTo>
                    <a:cubicBezTo>
                      <a:pt x="484" y="739"/>
                      <a:pt x="484" y="732"/>
                      <a:pt x="482" y="726"/>
                    </a:cubicBezTo>
                    <a:cubicBezTo>
                      <a:pt x="475" y="689"/>
                      <a:pt x="462" y="688"/>
                      <a:pt x="462" y="643"/>
                    </a:cubicBezTo>
                    <a:cubicBezTo>
                      <a:pt x="462" y="621"/>
                      <a:pt x="468" y="601"/>
                      <a:pt x="475" y="591"/>
                    </a:cubicBezTo>
                    <a:cubicBezTo>
                      <a:pt x="501" y="580"/>
                      <a:pt x="525" y="564"/>
                      <a:pt x="544" y="545"/>
                    </a:cubicBezTo>
                    <a:cubicBezTo>
                      <a:pt x="564" y="525"/>
                      <a:pt x="580" y="502"/>
                      <a:pt x="590" y="476"/>
                    </a:cubicBezTo>
                    <a:cubicBezTo>
                      <a:pt x="601" y="468"/>
                      <a:pt x="621" y="462"/>
                      <a:pt x="643" y="462"/>
                    </a:cubicBezTo>
                    <a:cubicBezTo>
                      <a:pt x="688" y="462"/>
                      <a:pt x="689" y="475"/>
                      <a:pt x="725" y="483"/>
                    </a:cubicBezTo>
                    <a:cubicBezTo>
                      <a:pt x="732" y="484"/>
                      <a:pt x="739" y="485"/>
                      <a:pt x="746" y="485"/>
                    </a:cubicBezTo>
                    <a:cubicBezTo>
                      <a:pt x="757" y="485"/>
                      <a:pt x="774" y="484"/>
                      <a:pt x="777" y="470"/>
                    </a:cubicBezTo>
                    <a:cubicBezTo>
                      <a:pt x="787" y="420"/>
                      <a:pt x="787" y="368"/>
                      <a:pt x="776" y="318"/>
                    </a:cubicBezTo>
                    <a:cubicBezTo>
                      <a:pt x="774" y="304"/>
                      <a:pt x="757" y="303"/>
                      <a:pt x="746" y="303"/>
                    </a:cubicBezTo>
                    <a:cubicBezTo>
                      <a:pt x="739" y="303"/>
                      <a:pt x="732" y="304"/>
                      <a:pt x="725" y="305"/>
                    </a:cubicBezTo>
                    <a:cubicBezTo>
                      <a:pt x="689" y="312"/>
                      <a:pt x="688" y="325"/>
                      <a:pt x="643" y="325"/>
                    </a:cubicBezTo>
                    <a:cubicBezTo>
                      <a:pt x="621" y="325"/>
                      <a:pt x="601" y="319"/>
                      <a:pt x="590" y="312"/>
                    </a:cubicBezTo>
                    <a:cubicBezTo>
                      <a:pt x="580" y="286"/>
                      <a:pt x="564" y="263"/>
                      <a:pt x="544" y="243"/>
                    </a:cubicBezTo>
                    <a:cubicBezTo>
                      <a:pt x="525" y="224"/>
                      <a:pt x="501" y="208"/>
                      <a:pt x="475" y="197"/>
                    </a:cubicBezTo>
                    <a:cubicBezTo>
                      <a:pt x="468" y="186"/>
                      <a:pt x="462" y="167"/>
                      <a:pt x="462" y="145"/>
                    </a:cubicBezTo>
                    <a:cubicBezTo>
                      <a:pt x="462" y="99"/>
                      <a:pt x="475" y="99"/>
                      <a:pt x="482" y="62"/>
                    </a:cubicBezTo>
                    <a:cubicBezTo>
                      <a:pt x="484" y="56"/>
                      <a:pt x="484" y="48"/>
                      <a:pt x="484" y="41"/>
                    </a:cubicBezTo>
                    <a:cubicBezTo>
                      <a:pt x="484" y="30"/>
                      <a:pt x="483" y="14"/>
                      <a:pt x="470" y="11"/>
                    </a:cubicBezTo>
                    <a:cubicBezTo>
                      <a:pt x="419" y="0"/>
                      <a:pt x="368" y="1"/>
                      <a:pt x="317" y="11"/>
                    </a:cubicBezTo>
                    <a:cubicBezTo>
                      <a:pt x="304" y="14"/>
                      <a:pt x="303" y="30"/>
                      <a:pt x="303" y="41"/>
                    </a:cubicBezTo>
                    <a:cubicBezTo>
                      <a:pt x="303" y="48"/>
                      <a:pt x="303" y="56"/>
                      <a:pt x="305" y="62"/>
                    </a:cubicBezTo>
                    <a:cubicBezTo>
                      <a:pt x="312" y="99"/>
                      <a:pt x="325" y="99"/>
                      <a:pt x="325" y="145"/>
                    </a:cubicBezTo>
                    <a:cubicBezTo>
                      <a:pt x="325" y="167"/>
                      <a:pt x="319" y="187"/>
                      <a:pt x="312" y="197"/>
                    </a:cubicBezTo>
                    <a:close/>
                    <a:moveTo>
                      <a:pt x="238" y="394"/>
                    </a:moveTo>
                    <a:cubicBezTo>
                      <a:pt x="238" y="308"/>
                      <a:pt x="307" y="238"/>
                      <a:pt x="394" y="238"/>
                    </a:cubicBezTo>
                    <a:cubicBezTo>
                      <a:pt x="480" y="238"/>
                      <a:pt x="549" y="308"/>
                      <a:pt x="549" y="394"/>
                    </a:cubicBezTo>
                    <a:cubicBezTo>
                      <a:pt x="549" y="480"/>
                      <a:pt x="480" y="550"/>
                      <a:pt x="394" y="550"/>
                    </a:cubicBezTo>
                    <a:cubicBezTo>
                      <a:pt x="307" y="550"/>
                      <a:pt x="238" y="480"/>
                      <a:pt x="238" y="394"/>
                    </a:cubicBezTo>
                    <a:close/>
                  </a:path>
                </a:pathLst>
              </a:custGeom>
              <a:solidFill>
                <a:srgbClr val="45D3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6427539" y="2457386"/>
            <a:ext cx="4838214" cy="540000"/>
            <a:chOff x="5002738" y="1694106"/>
            <a:chExt cx="4838214" cy="540000"/>
          </a:xfrm>
        </p:grpSpPr>
        <p:sp>
          <p:nvSpPr>
            <p:cNvPr id="106" name="文本框 105"/>
            <p:cNvSpPr txBox="1"/>
            <p:nvPr/>
          </p:nvSpPr>
          <p:spPr>
            <a:xfrm>
              <a:off x="6867926" y="1702496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5542738" y="1779440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Option </a:t>
              </a:r>
              <a:r>
                <a:rPr lang="en-US" altLang="zh-CN" b="1" dirty="0" smtClean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5002738" y="1694106"/>
              <a:ext cx="540000" cy="540000"/>
              <a:chOff x="7900521" y="5135407"/>
              <a:chExt cx="680262" cy="680261"/>
            </a:xfrm>
          </p:grpSpPr>
          <p:sp>
            <p:nvSpPr>
              <p:cNvPr id="109" name="Freeform 25"/>
              <p:cNvSpPr>
                <a:spLocks noEditPoints="1"/>
              </p:cNvSpPr>
              <p:nvPr/>
            </p:nvSpPr>
            <p:spPr bwMode="auto">
              <a:xfrm>
                <a:off x="7933437" y="5168323"/>
                <a:ext cx="614430" cy="614796"/>
              </a:xfrm>
              <a:custGeom>
                <a:avLst/>
                <a:gdLst>
                  <a:gd name="T0" fmla="*/ 474 w 711"/>
                  <a:gd name="T1" fmla="*/ 58 h 711"/>
                  <a:gd name="T2" fmla="*/ 627 w 711"/>
                  <a:gd name="T3" fmla="*/ 185 h 711"/>
                  <a:gd name="T4" fmla="*/ 654 w 711"/>
                  <a:gd name="T5" fmla="*/ 237 h 711"/>
                  <a:gd name="T6" fmla="*/ 656 w 711"/>
                  <a:gd name="T7" fmla="*/ 236 h 711"/>
                  <a:gd name="T8" fmla="*/ 680 w 711"/>
                  <a:gd name="T9" fmla="*/ 230 h 711"/>
                  <a:gd name="T10" fmla="*/ 708 w 711"/>
                  <a:gd name="T11" fmla="*/ 227 h 711"/>
                  <a:gd name="T12" fmla="*/ 711 w 711"/>
                  <a:gd name="T13" fmla="*/ 227 h 711"/>
                  <a:gd name="T14" fmla="*/ 675 w 711"/>
                  <a:gd name="T15" fmla="*/ 154 h 711"/>
                  <a:gd name="T16" fmla="*/ 484 w 711"/>
                  <a:gd name="T17" fmla="*/ 0 h 711"/>
                  <a:gd name="T18" fmla="*/ 484 w 711"/>
                  <a:gd name="T19" fmla="*/ 3 h 711"/>
                  <a:gd name="T20" fmla="*/ 482 w 711"/>
                  <a:gd name="T21" fmla="*/ 31 h 711"/>
                  <a:gd name="T22" fmla="*/ 475 w 711"/>
                  <a:gd name="T23" fmla="*/ 55 h 711"/>
                  <a:gd name="T24" fmla="*/ 474 w 711"/>
                  <a:gd name="T25" fmla="*/ 58 h 711"/>
                  <a:gd name="T26" fmla="*/ 484 w 711"/>
                  <a:gd name="T27" fmla="*/ 711 h 711"/>
                  <a:gd name="T28" fmla="*/ 557 w 711"/>
                  <a:gd name="T29" fmla="*/ 676 h 711"/>
                  <a:gd name="T30" fmla="*/ 711 w 711"/>
                  <a:gd name="T31" fmla="*/ 485 h 711"/>
                  <a:gd name="T32" fmla="*/ 708 w 711"/>
                  <a:gd name="T33" fmla="*/ 485 h 711"/>
                  <a:gd name="T34" fmla="*/ 680 w 711"/>
                  <a:gd name="T35" fmla="*/ 482 h 711"/>
                  <a:gd name="T36" fmla="*/ 656 w 711"/>
                  <a:gd name="T37" fmla="*/ 476 h 711"/>
                  <a:gd name="T38" fmla="*/ 654 w 711"/>
                  <a:gd name="T39" fmla="*/ 475 h 711"/>
                  <a:gd name="T40" fmla="*/ 527 w 711"/>
                  <a:gd name="T41" fmla="*/ 627 h 711"/>
                  <a:gd name="T42" fmla="*/ 474 w 711"/>
                  <a:gd name="T43" fmla="*/ 654 h 711"/>
                  <a:gd name="T44" fmla="*/ 475 w 711"/>
                  <a:gd name="T45" fmla="*/ 657 h 711"/>
                  <a:gd name="T46" fmla="*/ 482 w 711"/>
                  <a:gd name="T47" fmla="*/ 680 h 711"/>
                  <a:gd name="T48" fmla="*/ 484 w 711"/>
                  <a:gd name="T49" fmla="*/ 708 h 711"/>
                  <a:gd name="T50" fmla="*/ 484 w 711"/>
                  <a:gd name="T51" fmla="*/ 711 h 711"/>
                  <a:gd name="T52" fmla="*/ 237 w 711"/>
                  <a:gd name="T53" fmla="*/ 654 h 711"/>
                  <a:gd name="T54" fmla="*/ 84 w 711"/>
                  <a:gd name="T55" fmla="*/ 527 h 711"/>
                  <a:gd name="T56" fmla="*/ 57 w 711"/>
                  <a:gd name="T57" fmla="*/ 475 h 711"/>
                  <a:gd name="T58" fmla="*/ 55 w 711"/>
                  <a:gd name="T59" fmla="*/ 476 h 711"/>
                  <a:gd name="T60" fmla="*/ 31 w 711"/>
                  <a:gd name="T61" fmla="*/ 482 h 711"/>
                  <a:gd name="T62" fmla="*/ 3 w 711"/>
                  <a:gd name="T63" fmla="*/ 485 h 711"/>
                  <a:gd name="T64" fmla="*/ 0 w 711"/>
                  <a:gd name="T65" fmla="*/ 485 h 711"/>
                  <a:gd name="T66" fmla="*/ 36 w 711"/>
                  <a:gd name="T67" fmla="*/ 557 h 711"/>
                  <a:gd name="T68" fmla="*/ 227 w 711"/>
                  <a:gd name="T69" fmla="*/ 711 h 711"/>
                  <a:gd name="T70" fmla="*/ 227 w 711"/>
                  <a:gd name="T71" fmla="*/ 708 h 711"/>
                  <a:gd name="T72" fmla="*/ 229 w 711"/>
                  <a:gd name="T73" fmla="*/ 680 h 711"/>
                  <a:gd name="T74" fmla="*/ 236 w 711"/>
                  <a:gd name="T75" fmla="*/ 657 h 711"/>
                  <a:gd name="T76" fmla="*/ 237 w 711"/>
                  <a:gd name="T77" fmla="*/ 654 h 711"/>
                  <a:gd name="T78" fmla="*/ 227 w 711"/>
                  <a:gd name="T79" fmla="*/ 0 h 711"/>
                  <a:gd name="T80" fmla="*/ 154 w 711"/>
                  <a:gd name="T81" fmla="*/ 36 h 711"/>
                  <a:gd name="T82" fmla="*/ 0 w 711"/>
                  <a:gd name="T83" fmla="*/ 227 h 711"/>
                  <a:gd name="T84" fmla="*/ 3 w 711"/>
                  <a:gd name="T85" fmla="*/ 227 h 711"/>
                  <a:gd name="T86" fmla="*/ 31 w 711"/>
                  <a:gd name="T87" fmla="*/ 230 h 711"/>
                  <a:gd name="T88" fmla="*/ 55 w 711"/>
                  <a:gd name="T89" fmla="*/ 236 h 711"/>
                  <a:gd name="T90" fmla="*/ 57 w 711"/>
                  <a:gd name="T91" fmla="*/ 237 h 711"/>
                  <a:gd name="T92" fmla="*/ 184 w 711"/>
                  <a:gd name="T93" fmla="*/ 84 h 711"/>
                  <a:gd name="T94" fmla="*/ 237 w 711"/>
                  <a:gd name="T95" fmla="*/ 58 h 711"/>
                  <a:gd name="T96" fmla="*/ 236 w 711"/>
                  <a:gd name="T97" fmla="*/ 55 h 711"/>
                  <a:gd name="T98" fmla="*/ 229 w 711"/>
                  <a:gd name="T99" fmla="*/ 31 h 711"/>
                  <a:gd name="T100" fmla="*/ 227 w 711"/>
                  <a:gd name="T101" fmla="*/ 3 h 711"/>
                  <a:gd name="T102" fmla="*/ 227 w 711"/>
                  <a:gd name="T103" fmla="*/ 0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11" h="711">
                    <a:moveTo>
                      <a:pt x="474" y="58"/>
                    </a:moveTo>
                    <a:cubicBezTo>
                      <a:pt x="539" y="83"/>
                      <a:pt x="592" y="129"/>
                      <a:pt x="627" y="185"/>
                    </a:cubicBezTo>
                    <a:cubicBezTo>
                      <a:pt x="637" y="201"/>
                      <a:pt x="646" y="219"/>
                      <a:pt x="654" y="237"/>
                    </a:cubicBezTo>
                    <a:cubicBezTo>
                      <a:pt x="655" y="237"/>
                      <a:pt x="655" y="236"/>
                      <a:pt x="656" y="236"/>
                    </a:cubicBezTo>
                    <a:cubicBezTo>
                      <a:pt x="664" y="234"/>
                      <a:pt x="672" y="231"/>
                      <a:pt x="680" y="230"/>
                    </a:cubicBezTo>
                    <a:cubicBezTo>
                      <a:pt x="689" y="228"/>
                      <a:pt x="699" y="227"/>
                      <a:pt x="708" y="227"/>
                    </a:cubicBezTo>
                    <a:cubicBezTo>
                      <a:pt x="709" y="227"/>
                      <a:pt x="710" y="227"/>
                      <a:pt x="711" y="227"/>
                    </a:cubicBezTo>
                    <a:cubicBezTo>
                      <a:pt x="702" y="202"/>
                      <a:pt x="690" y="177"/>
                      <a:pt x="675" y="154"/>
                    </a:cubicBezTo>
                    <a:cubicBezTo>
                      <a:pt x="632" y="85"/>
                      <a:pt x="565" y="30"/>
                      <a:pt x="484" y="0"/>
                    </a:cubicBezTo>
                    <a:cubicBezTo>
                      <a:pt x="484" y="1"/>
                      <a:pt x="484" y="2"/>
                      <a:pt x="484" y="3"/>
                    </a:cubicBezTo>
                    <a:cubicBezTo>
                      <a:pt x="484" y="13"/>
                      <a:pt x="483" y="23"/>
                      <a:pt x="482" y="31"/>
                    </a:cubicBezTo>
                    <a:cubicBezTo>
                      <a:pt x="480" y="40"/>
                      <a:pt x="478" y="48"/>
                      <a:pt x="475" y="55"/>
                    </a:cubicBezTo>
                    <a:cubicBezTo>
                      <a:pt x="475" y="56"/>
                      <a:pt x="475" y="57"/>
                      <a:pt x="474" y="58"/>
                    </a:cubicBezTo>
                    <a:close/>
                    <a:moveTo>
                      <a:pt x="484" y="711"/>
                    </a:moveTo>
                    <a:cubicBezTo>
                      <a:pt x="510" y="702"/>
                      <a:pt x="534" y="690"/>
                      <a:pt x="557" y="676"/>
                    </a:cubicBezTo>
                    <a:cubicBezTo>
                      <a:pt x="626" y="632"/>
                      <a:pt x="682" y="566"/>
                      <a:pt x="711" y="485"/>
                    </a:cubicBezTo>
                    <a:cubicBezTo>
                      <a:pt x="710" y="485"/>
                      <a:pt x="709" y="485"/>
                      <a:pt x="708" y="485"/>
                    </a:cubicBezTo>
                    <a:cubicBezTo>
                      <a:pt x="699" y="485"/>
                      <a:pt x="689" y="484"/>
                      <a:pt x="680" y="482"/>
                    </a:cubicBezTo>
                    <a:cubicBezTo>
                      <a:pt x="672" y="480"/>
                      <a:pt x="664" y="478"/>
                      <a:pt x="656" y="476"/>
                    </a:cubicBezTo>
                    <a:cubicBezTo>
                      <a:pt x="655" y="475"/>
                      <a:pt x="655" y="475"/>
                      <a:pt x="654" y="475"/>
                    </a:cubicBezTo>
                    <a:cubicBezTo>
                      <a:pt x="628" y="539"/>
                      <a:pt x="583" y="592"/>
                      <a:pt x="527" y="627"/>
                    </a:cubicBezTo>
                    <a:cubicBezTo>
                      <a:pt x="510" y="638"/>
                      <a:pt x="493" y="647"/>
                      <a:pt x="474" y="654"/>
                    </a:cubicBezTo>
                    <a:cubicBezTo>
                      <a:pt x="475" y="655"/>
                      <a:pt x="475" y="656"/>
                      <a:pt x="475" y="657"/>
                    </a:cubicBezTo>
                    <a:cubicBezTo>
                      <a:pt x="478" y="664"/>
                      <a:pt x="480" y="672"/>
                      <a:pt x="482" y="680"/>
                    </a:cubicBezTo>
                    <a:cubicBezTo>
                      <a:pt x="483" y="689"/>
                      <a:pt x="484" y="699"/>
                      <a:pt x="484" y="708"/>
                    </a:cubicBezTo>
                    <a:cubicBezTo>
                      <a:pt x="484" y="709"/>
                      <a:pt x="484" y="710"/>
                      <a:pt x="484" y="711"/>
                    </a:cubicBezTo>
                    <a:close/>
                    <a:moveTo>
                      <a:pt x="237" y="654"/>
                    </a:moveTo>
                    <a:cubicBezTo>
                      <a:pt x="172" y="628"/>
                      <a:pt x="119" y="583"/>
                      <a:pt x="84" y="527"/>
                    </a:cubicBezTo>
                    <a:cubicBezTo>
                      <a:pt x="74" y="510"/>
                      <a:pt x="65" y="493"/>
                      <a:pt x="57" y="475"/>
                    </a:cubicBezTo>
                    <a:cubicBezTo>
                      <a:pt x="57" y="475"/>
                      <a:pt x="56" y="475"/>
                      <a:pt x="55" y="476"/>
                    </a:cubicBezTo>
                    <a:cubicBezTo>
                      <a:pt x="47" y="478"/>
                      <a:pt x="39" y="480"/>
                      <a:pt x="31" y="482"/>
                    </a:cubicBezTo>
                    <a:cubicBezTo>
                      <a:pt x="22" y="484"/>
                      <a:pt x="12" y="485"/>
                      <a:pt x="3" y="485"/>
                    </a:cubicBezTo>
                    <a:cubicBezTo>
                      <a:pt x="2" y="485"/>
                      <a:pt x="1" y="485"/>
                      <a:pt x="0" y="485"/>
                    </a:cubicBezTo>
                    <a:cubicBezTo>
                      <a:pt x="9" y="510"/>
                      <a:pt x="21" y="535"/>
                      <a:pt x="36" y="557"/>
                    </a:cubicBezTo>
                    <a:cubicBezTo>
                      <a:pt x="80" y="627"/>
                      <a:pt x="146" y="682"/>
                      <a:pt x="227" y="711"/>
                    </a:cubicBezTo>
                    <a:cubicBezTo>
                      <a:pt x="227" y="710"/>
                      <a:pt x="227" y="709"/>
                      <a:pt x="227" y="708"/>
                    </a:cubicBezTo>
                    <a:cubicBezTo>
                      <a:pt x="227" y="699"/>
                      <a:pt x="228" y="689"/>
                      <a:pt x="229" y="680"/>
                    </a:cubicBezTo>
                    <a:cubicBezTo>
                      <a:pt x="231" y="672"/>
                      <a:pt x="233" y="664"/>
                      <a:pt x="236" y="657"/>
                    </a:cubicBezTo>
                    <a:cubicBezTo>
                      <a:pt x="236" y="656"/>
                      <a:pt x="236" y="655"/>
                      <a:pt x="237" y="654"/>
                    </a:cubicBezTo>
                    <a:close/>
                    <a:moveTo>
                      <a:pt x="227" y="0"/>
                    </a:moveTo>
                    <a:cubicBezTo>
                      <a:pt x="201" y="10"/>
                      <a:pt x="177" y="22"/>
                      <a:pt x="154" y="36"/>
                    </a:cubicBezTo>
                    <a:cubicBezTo>
                      <a:pt x="85" y="80"/>
                      <a:pt x="29" y="146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ubicBezTo>
                      <a:pt x="12" y="227"/>
                      <a:pt x="22" y="228"/>
                      <a:pt x="31" y="230"/>
                    </a:cubicBezTo>
                    <a:cubicBezTo>
                      <a:pt x="39" y="231"/>
                      <a:pt x="47" y="234"/>
                      <a:pt x="55" y="236"/>
                    </a:cubicBezTo>
                    <a:cubicBezTo>
                      <a:pt x="56" y="236"/>
                      <a:pt x="56" y="237"/>
                      <a:pt x="57" y="237"/>
                    </a:cubicBezTo>
                    <a:cubicBezTo>
                      <a:pt x="83" y="172"/>
                      <a:pt x="128" y="120"/>
                      <a:pt x="184" y="84"/>
                    </a:cubicBezTo>
                    <a:cubicBezTo>
                      <a:pt x="201" y="74"/>
                      <a:pt x="218" y="65"/>
                      <a:pt x="237" y="58"/>
                    </a:cubicBezTo>
                    <a:cubicBezTo>
                      <a:pt x="236" y="57"/>
                      <a:pt x="236" y="56"/>
                      <a:pt x="236" y="55"/>
                    </a:cubicBezTo>
                    <a:cubicBezTo>
                      <a:pt x="233" y="48"/>
                      <a:pt x="231" y="40"/>
                      <a:pt x="229" y="31"/>
                    </a:cubicBezTo>
                    <a:cubicBezTo>
                      <a:pt x="228" y="23"/>
                      <a:pt x="227" y="13"/>
                      <a:pt x="227" y="3"/>
                    </a:cubicBezTo>
                    <a:cubicBezTo>
                      <a:pt x="227" y="2"/>
                      <a:pt x="227" y="1"/>
                      <a:pt x="227" y="0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26"/>
              <p:cNvSpPr>
                <a:spLocks noEditPoints="1"/>
              </p:cNvSpPr>
              <p:nvPr/>
            </p:nvSpPr>
            <p:spPr bwMode="auto">
              <a:xfrm>
                <a:off x="7900521" y="5135407"/>
                <a:ext cx="680262" cy="680261"/>
              </a:xfrm>
              <a:custGeom>
                <a:avLst/>
                <a:gdLst>
                  <a:gd name="T0" fmla="*/ 312 w 787"/>
                  <a:gd name="T1" fmla="*/ 197 h 787"/>
                  <a:gd name="T2" fmla="*/ 243 w 787"/>
                  <a:gd name="T3" fmla="*/ 243 h 787"/>
                  <a:gd name="T4" fmla="*/ 197 w 787"/>
                  <a:gd name="T5" fmla="*/ 312 h 787"/>
                  <a:gd name="T6" fmla="*/ 144 w 787"/>
                  <a:gd name="T7" fmla="*/ 325 h 787"/>
                  <a:gd name="T8" fmla="*/ 62 w 787"/>
                  <a:gd name="T9" fmla="*/ 305 h 787"/>
                  <a:gd name="T10" fmla="*/ 41 w 787"/>
                  <a:gd name="T11" fmla="*/ 303 h 787"/>
                  <a:gd name="T12" fmla="*/ 11 w 787"/>
                  <a:gd name="T13" fmla="*/ 318 h 787"/>
                  <a:gd name="T14" fmla="*/ 11 w 787"/>
                  <a:gd name="T15" fmla="*/ 470 h 787"/>
                  <a:gd name="T16" fmla="*/ 41 w 787"/>
                  <a:gd name="T17" fmla="*/ 485 h 787"/>
                  <a:gd name="T18" fmla="*/ 62 w 787"/>
                  <a:gd name="T19" fmla="*/ 483 h 787"/>
                  <a:gd name="T20" fmla="*/ 144 w 787"/>
                  <a:gd name="T21" fmla="*/ 462 h 787"/>
                  <a:gd name="T22" fmla="*/ 197 w 787"/>
                  <a:gd name="T23" fmla="*/ 476 h 787"/>
                  <a:gd name="T24" fmla="*/ 243 w 787"/>
                  <a:gd name="T25" fmla="*/ 545 h 787"/>
                  <a:gd name="T26" fmla="*/ 312 w 787"/>
                  <a:gd name="T27" fmla="*/ 591 h 787"/>
                  <a:gd name="T28" fmla="*/ 325 w 787"/>
                  <a:gd name="T29" fmla="*/ 643 h 787"/>
                  <a:gd name="T30" fmla="*/ 305 w 787"/>
                  <a:gd name="T31" fmla="*/ 726 h 787"/>
                  <a:gd name="T32" fmla="*/ 303 w 787"/>
                  <a:gd name="T33" fmla="*/ 746 h 787"/>
                  <a:gd name="T34" fmla="*/ 317 w 787"/>
                  <a:gd name="T35" fmla="*/ 777 h 787"/>
                  <a:gd name="T36" fmla="*/ 470 w 787"/>
                  <a:gd name="T37" fmla="*/ 777 h 787"/>
                  <a:gd name="T38" fmla="*/ 484 w 787"/>
                  <a:gd name="T39" fmla="*/ 746 h 787"/>
                  <a:gd name="T40" fmla="*/ 482 w 787"/>
                  <a:gd name="T41" fmla="*/ 726 h 787"/>
                  <a:gd name="T42" fmla="*/ 462 w 787"/>
                  <a:gd name="T43" fmla="*/ 643 h 787"/>
                  <a:gd name="T44" fmla="*/ 475 w 787"/>
                  <a:gd name="T45" fmla="*/ 591 h 787"/>
                  <a:gd name="T46" fmla="*/ 544 w 787"/>
                  <a:gd name="T47" fmla="*/ 545 h 787"/>
                  <a:gd name="T48" fmla="*/ 590 w 787"/>
                  <a:gd name="T49" fmla="*/ 476 h 787"/>
                  <a:gd name="T50" fmla="*/ 643 w 787"/>
                  <a:gd name="T51" fmla="*/ 462 h 787"/>
                  <a:gd name="T52" fmla="*/ 725 w 787"/>
                  <a:gd name="T53" fmla="*/ 483 h 787"/>
                  <a:gd name="T54" fmla="*/ 746 w 787"/>
                  <a:gd name="T55" fmla="*/ 485 h 787"/>
                  <a:gd name="T56" fmla="*/ 777 w 787"/>
                  <a:gd name="T57" fmla="*/ 470 h 787"/>
                  <a:gd name="T58" fmla="*/ 776 w 787"/>
                  <a:gd name="T59" fmla="*/ 318 h 787"/>
                  <a:gd name="T60" fmla="*/ 746 w 787"/>
                  <a:gd name="T61" fmla="*/ 303 h 787"/>
                  <a:gd name="T62" fmla="*/ 725 w 787"/>
                  <a:gd name="T63" fmla="*/ 305 h 787"/>
                  <a:gd name="T64" fmla="*/ 643 w 787"/>
                  <a:gd name="T65" fmla="*/ 325 h 787"/>
                  <a:gd name="T66" fmla="*/ 590 w 787"/>
                  <a:gd name="T67" fmla="*/ 312 h 787"/>
                  <a:gd name="T68" fmla="*/ 544 w 787"/>
                  <a:gd name="T69" fmla="*/ 243 h 787"/>
                  <a:gd name="T70" fmla="*/ 475 w 787"/>
                  <a:gd name="T71" fmla="*/ 197 h 787"/>
                  <a:gd name="T72" fmla="*/ 462 w 787"/>
                  <a:gd name="T73" fmla="*/ 145 h 787"/>
                  <a:gd name="T74" fmla="*/ 482 w 787"/>
                  <a:gd name="T75" fmla="*/ 62 h 787"/>
                  <a:gd name="T76" fmla="*/ 484 w 787"/>
                  <a:gd name="T77" fmla="*/ 41 h 787"/>
                  <a:gd name="T78" fmla="*/ 470 w 787"/>
                  <a:gd name="T79" fmla="*/ 11 h 787"/>
                  <a:gd name="T80" fmla="*/ 317 w 787"/>
                  <a:gd name="T81" fmla="*/ 11 h 787"/>
                  <a:gd name="T82" fmla="*/ 303 w 787"/>
                  <a:gd name="T83" fmla="*/ 41 h 787"/>
                  <a:gd name="T84" fmla="*/ 305 w 787"/>
                  <a:gd name="T85" fmla="*/ 62 h 787"/>
                  <a:gd name="T86" fmla="*/ 325 w 787"/>
                  <a:gd name="T87" fmla="*/ 145 h 787"/>
                  <a:gd name="T88" fmla="*/ 312 w 787"/>
                  <a:gd name="T89" fmla="*/ 197 h 787"/>
                  <a:gd name="T90" fmla="*/ 238 w 787"/>
                  <a:gd name="T91" fmla="*/ 394 h 787"/>
                  <a:gd name="T92" fmla="*/ 394 w 787"/>
                  <a:gd name="T93" fmla="*/ 238 h 787"/>
                  <a:gd name="T94" fmla="*/ 549 w 787"/>
                  <a:gd name="T95" fmla="*/ 394 h 787"/>
                  <a:gd name="T96" fmla="*/ 394 w 787"/>
                  <a:gd name="T97" fmla="*/ 550 h 787"/>
                  <a:gd name="T98" fmla="*/ 238 w 787"/>
                  <a:gd name="T99" fmla="*/ 394 h 7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7" h="787">
                    <a:moveTo>
                      <a:pt x="312" y="197"/>
                    </a:moveTo>
                    <a:cubicBezTo>
                      <a:pt x="286" y="208"/>
                      <a:pt x="262" y="224"/>
                      <a:pt x="243" y="243"/>
                    </a:cubicBezTo>
                    <a:cubicBezTo>
                      <a:pt x="223" y="263"/>
                      <a:pt x="208" y="286"/>
                      <a:pt x="197" y="312"/>
                    </a:cubicBezTo>
                    <a:cubicBezTo>
                      <a:pt x="186" y="319"/>
                      <a:pt x="166" y="325"/>
                      <a:pt x="144" y="325"/>
                    </a:cubicBezTo>
                    <a:cubicBezTo>
                      <a:pt x="99" y="325"/>
                      <a:pt x="98" y="312"/>
                      <a:pt x="62" y="305"/>
                    </a:cubicBezTo>
                    <a:cubicBezTo>
                      <a:pt x="55" y="304"/>
                      <a:pt x="48" y="303"/>
                      <a:pt x="41" y="303"/>
                    </a:cubicBezTo>
                    <a:cubicBezTo>
                      <a:pt x="30" y="303"/>
                      <a:pt x="13" y="304"/>
                      <a:pt x="11" y="318"/>
                    </a:cubicBezTo>
                    <a:cubicBezTo>
                      <a:pt x="0" y="368"/>
                      <a:pt x="0" y="420"/>
                      <a:pt x="11" y="470"/>
                    </a:cubicBezTo>
                    <a:cubicBezTo>
                      <a:pt x="13" y="484"/>
                      <a:pt x="30" y="485"/>
                      <a:pt x="41" y="485"/>
                    </a:cubicBezTo>
                    <a:cubicBezTo>
                      <a:pt x="48" y="485"/>
                      <a:pt x="55" y="484"/>
                      <a:pt x="62" y="483"/>
                    </a:cubicBezTo>
                    <a:cubicBezTo>
                      <a:pt x="98" y="475"/>
                      <a:pt x="99" y="462"/>
                      <a:pt x="144" y="462"/>
                    </a:cubicBezTo>
                    <a:cubicBezTo>
                      <a:pt x="166" y="462"/>
                      <a:pt x="186" y="468"/>
                      <a:pt x="197" y="476"/>
                    </a:cubicBezTo>
                    <a:cubicBezTo>
                      <a:pt x="207" y="502"/>
                      <a:pt x="223" y="525"/>
                      <a:pt x="243" y="545"/>
                    </a:cubicBezTo>
                    <a:cubicBezTo>
                      <a:pt x="262" y="564"/>
                      <a:pt x="286" y="580"/>
                      <a:pt x="312" y="591"/>
                    </a:cubicBezTo>
                    <a:cubicBezTo>
                      <a:pt x="319" y="601"/>
                      <a:pt x="325" y="621"/>
                      <a:pt x="325" y="643"/>
                    </a:cubicBezTo>
                    <a:cubicBezTo>
                      <a:pt x="325" y="688"/>
                      <a:pt x="312" y="689"/>
                      <a:pt x="305" y="726"/>
                    </a:cubicBezTo>
                    <a:cubicBezTo>
                      <a:pt x="303" y="732"/>
                      <a:pt x="303" y="739"/>
                      <a:pt x="303" y="746"/>
                    </a:cubicBezTo>
                    <a:cubicBezTo>
                      <a:pt x="303" y="757"/>
                      <a:pt x="304" y="774"/>
                      <a:pt x="317" y="777"/>
                    </a:cubicBezTo>
                    <a:cubicBezTo>
                      <a:pt x="368" y="787"/>
                      <a:pt x="419" y="787"/>
                      <a:pt x="470" y="777"/>
                    </a:cubicBezTo>
                    <a:cubicBezTo>
                      <a:pt x="483" y="774"/>
                      <a:pt x="484" y="757"/>
                      <a:pt x="484" y="746"/>
                    </a:cubicBezTo>
                    <a:cubicBezTo>
                      <a:pt x="484" y="739"/>
                      <a:pt x="484" y="732"/>
                      <a:pt x="482" y="726"/>
                    </a:cubicBezTo>
                    <a:cubicBezTo>
                      <a:pt x="475" y="689"/>
                      <a:pt x="462" y="688"/>
                      <a:pt x="462" y="643"/>
                    </a:cubicBezTo>
                    <a:cubicBezTo>
                      <a:pt x="462" y="621"/>
                      <a:pt x="468" y="601"/>
                      <a:pt x="475" y="591"/>
                    </a:cubicBezTo>
                    <a:cubicBezTo>
                      <a:pt x="501" y="580"/>
                      <a:pt x="525" y="564"/>
                      <a:pt x="544" y="545"/>
                    </a:cubicBezTo>
                    <a:cubicBezTo>
                      <a:pt x="564" y="525"/>
                      <a:pt x="580" y="502"/>
                      <a:pt x="590" y="476"/>
                    </a:cubicBezTo>
                    <a:cubicBezTo>
                      <a:pt x="601" y="468"/>
                      <a:pt x="621" y="462"/>
                      <a:pt x="643" y="462"/>
                    </a:cubicBezTo>
                    <a:cubicBezTo>
                      <a:pt x="688" y="462"/>
                      <a:pt x="689" y="475"/>
                      <a:pt x="725" y="483"/>
                    </a:cubicBezTo>
                    <a:cubicBezTo>
                      <a:pt x="732" y="484"/>
                      <a:pt x="739" y="485"/>
                      <a:pt x="746" y="485"/>
                    </a:cubicBezTo>
                    <a:cubicBezTo>
                      <a:pt x="757" y="485"/>
                      <a:pt x="774" y="484"/>
                      <a:pt x="777" y="470"/>
                    </a:cubicBezTo>
                    <a:cubicBezTo>
                      <a:pt x="787" y="420"/>
                      <a:pt x="787" y="368"/>
                      <a:pt x="776" y="318"/>
                    </a:cubicBezTo>
                    <a:cubicBezTo>
                      <a:pt x="774" y="304"/>
                      <a:pt x="757" y="303"/>
                      <a:pt x="746" y="303"/>
                    </a:cubicBezTo>
                    <a:cubicBezTo>
                      <a:pt x="739" y="303"/>
                      <a:pt x="732" y="304"/>
                      <a:pt x="725" y="305"/>
                    </a:cubicBezTo>
                    <a:cubicBezTo>
                      <a:pt x="689" y="312"/>
                      <a:pt x="688" y="325"/>
                      <a:pt x="643" y="325"/>
                    </a:cubicBezTo>
                    <a:cubicBezTo>
                      <a:pt x="621" y="325"/>
                      <a:pt x="601" y="319"/>
                      <a:pt x="590" y="312"/>
                    </a:cubicBezTo>
                    <a:cubicBezTo>
                      <a:pt x="580" y="286"/>
                      <a:pt x="564" y="263"/>
                      <a:pt x="544" y="243"/>
                    </a:cubicBezTo>
                    <a:cubicBezTo>
                      <a:pt x="525" y="224"/>
                      <a:pt x="501" y="208"/>
                      <a:pt x="475" y="197"/>
                    </a:cubicBezTo>
                    <a:cubicBezTo>
                      <a:pt x="468" y="186"/>
                      <a:pt x="462" y="167"/>
                      <a:pt x="462" y="145"/>
                    </a:cubicBezTo>
                    <a:cubicBezTo>
                      <a:pt x="462" y="99"/>
                      <a:pt x="475" y="99"/>
                      <a:pt x="482" y="62"/>
                    </a:cubicBezTo>
                    <a:cubicBezTo>
                      <a:pt x="484" y="56"/>
                      <a:pt x="484" y="48"/>
                      <a:pt x="484" y="41"/>
                    </a:cubicBezTo>
                    <a:cubicBezTo>
                      <a:pt x="484" y="30"/>
                      <a:pt x="483" y="14"/>
                      <a:pt x="470" y="11"/>
                    </a:cubicBezTo>
                    <a:cubicBezTo>
                      <a:pt x="419" y="0"/>
                      <a:pt x="368" y="1"/>
                      <a:pt x="317" y="11"/>
                    </a:cubicBezTo>
                    <a:cubicBezTo>
                      <a:pt x="304" y="14"/>
                      <a:pt x="303" y="30"/>
                      <a:pt x="303" y="41"/>
                    </a:cubicBezTo>
                    <a:cubicBezTo>
                      <a:pt x="303" y="48"/>
                      <a:pt x="303" y="56"/>
                      <a:pt x="305" y="62"/>
                    </a:cubicBezTo>
                    <a:cubicBezTo>
                      <a:pt x="312" y="99"/>
                      <a:pt x="325" y="99"/>
                      <a:pt x="325" y="145"/>
                    </a:cubicBezTo>
                    <a:cubicBezTo>
                      <a:pt x="325" y="167"/>
                      <a:pt x="319" y="187"/>
                      <a:pt x="312" y="197"/>
                    </a:cubicBezTo>
                    <a:close/>
                    <a:moveTo>
                      <a:pt x="238" y="394"/>
                    </a:moveTo>
                    <a:cubicBezTo>
                      <a:pt x="238" y="308"/>
                      <a:pt x="307" y="238"/>
                      <a:pt x="394" y="238"/>
                    </a:cubicBezTo>
                    <a:cubicBezTo>
                      <a:pt x="480" y="238"/>
                      <a:pt x="549" y="308"/>
                      <a:pt x="549" y="394"/>
                    </a:cubicBezTo>
                    <a:cubicBezTo>
                      <a:pt x="549" y="480"/>
                      <a:pt x="480" y="550"/>
                      <a:pt x="394" y="550"/>
                    </a:cubicBezTo>
                    <a:cubicBezTo>
                      <a:pt x="307" y="550"/>
                      <a:pt x="238" y="480"/>
                      <a:pt x="238" y="394"/>
                    </a:cubicBezTo>
                    <a:close/>
                  </a:path>
                </a:pathLst>
              </a:custGeom>
              <a:solidFill>
                <a:srgbClr val="45D3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6422489" y="3586568"/>
            <a:ext cx="4838214" cy="540000"/>
            <a:chOff x="5002738" y="1694106"/>
            <a:chExt cx="4838214" cy="540000"/>
          </a:xfrm>
        </p:grpSpPr>
        <p:sp>
          <p:nvSpPr>
            <p:cNvPr id="112" name="文本框 111"/>
            <p:cNvSpPr txBox="1"/>
            <p:nvPr/>
          </p:nvSpPr>
          <p:spPr>
            <a:xfrm>
              <a:off x="6867926" y="1702496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5542738" y="1779440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Option </a:t>
              </a:r>
              <a:r>
                <a:rPr lang="en-US" altLang="zh-CN" b="1" dirty="0" smtClean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5002738" y="1694106"/>
              <a:ext cx="540000" cy="540000"/>
              <a:chOff x="7900521" y="5135407"/>
              <a:chExt cx="680262" cy="680261"/>
            </a:xfrm>
          </p:grpSpPr>
          <p:sp>
            <p:nvSpPr>
              <p:cNvPr id="115" name="Freeform 25"/>
              <p:cNvSpPr>
                <a:spLocks noEditPoints="1"/>
              </p:cNvSpPr>
              <p:nvPr/>
            </p:nvSpPr>
            <p:spPr bwMode="auto">
              <a:xfrm>
                <a:off x="7933437" y="5168323"/>
                <a:ext cx="614430" cy="614796"/>
              </a:xfrm>
              <a:custGeom>
                <a:avLst/>
                <a:gdLst>
                  <a:gd name="T0" fmla="*/ 474 w 711"/>
                  <a:gd name="T1" fmla="*/ 58 h 711"/>
                  <a:gd name="T2" fmla="*/ 627 w 711"/>
                  <a:gd name="T3" fmla="*/ 185 h 711"/>
                  <a:gd name="T4" fmla="*/ 654 w 711"/>
                  <a:gd name="T5" fmla="*/ 237 h 711"/>
                  <a:gd name="T6" fmla="*/ 656 w 711"/>
                  <a:gd name="T7" fmla="*/ 236 h 711"/>
                  <a:gd name="T8" fmla="*/ 680 w 711"/>
                  <a:gd name="T9" fmla="*/ 230 h 711"/>
                  <a:gd name="T10" fmla="*/ 708 w 711"/>
                  <a:gd name="T11" fmla="*/ 227 h 711"/>
                  <a:gd name="T12" fmla="*/ 711 w 711"/>
                  <a:gd name="T13" fmla="*/ 227 h 711"/>
                  <a:gd name="T14" fmla="*/ 675 w 711"/>
                  <a:gd name="T15" fmla="*/ 154 h 711"/>
                  <a:gd name="T16" fmla="*/ 484 w 711"/>
                  <a:gd name="T17" fmla="*/ 0 h 711"/>
                  <a:gd name="T18" fmla="*/ 484 w 711"/>
                  <a:gd name="T19" fmla="*/ 3 h 711"/>
                  <a:gd name="T20" fmla="*/ 482 w 711"/>
                  <a:gd name="T21" fmla="*/ 31 h 711"/>
                  <a:gd name="T22" fmla="*/ 475 w 711"/>
                  <a:gd name="T23" fmla="*/ 55 h 711"/>
                  <a:gd name="T24" fmla="*/ 474 w 711"/>
                  <a:gd name="T25" fmla="*/ 58 h 711"/>
                  <a:gd name="T26" fmla="*/ 484 w 711"/>
                  <a:gd name="T27" fmla="*/ 711 h 711"/>
                  <a:gd name="T28" fmla="*/ 557 w 711"/>
                  <a:gd name="T29" fmla="*/ 676 h 711"/>
                  <a:gd name="T30" fmla="*/ 711 w 711"/>
                  <a:gd name="T31" fmla="*/ 485 h 711"/>
                  <a:gd name="T32" fmla="*/ 708 w 711"/>
                  <a:gd name="T33" fmla="*/ 485 h 711"/>
                  <a:gd name="T34" fmla="*/ 680 w 711"/>
                  <a:gd name="T35" fmla="*/ 482 h 711"/>
                  <a:gd name="T36" fmla="*/ 656 w 711"/>
                  <a:gd name="T37" fmla="*/ 476 h 711"/>
                  <a:gd name="T38" fmla="*/ 654 w 711"/>
                  <a:gd name="T39" fmla="*/ 475 h 711"/>
                  <a:gd name="T40" fmla="*/ 527 w 711"/>
                  <a:gd name="T41" fmla="*/ 627 h 711"/>
                  <a:gd name="T42" fmla="*/ 474 w 711"/>
                  <a:gd name="T43" fmla="*/ 654 h 711"/>
                  <a:gd name="T44" fmla="*/ 475 w 711"/>
                  <a:gd name="T45" fmla="*/ 657 h 711"/>
                  <a:gd name="T46" fmla="*/ 482 w 711"/>
                  <a:gd name="T47" fmla="*/ 680 h 711"/>
                  <a:gd name="T48" fmla="*/ 484 w 711"/>
                  <a:gd name="T49" fmla="*/ 708 h 711"/>
                  <a:gd name="T50" fmla="*/ 484 w 711"/>
                  <a:gd name="T51" fmla="*/ 711 h 711"/>
                  <a:gd name="T52" fmla="*/ 237 w 711"/>
                  <a:gd name="T53" fmla="*/ 654 h 711"/>
                  <a:gd name="T54" fmla="*/ 84 w 711"/>
                  <a:gd name="T55" fmla="*/ 527 h 711"/>
                  <a:gd name="T56" fmla="*/ 57 w 711"/>
                  <a:gd name="T57" fmla="*/ 475 h 711"/>
                  <a:gd name="T58" fmla="*/ 55 w 711"/>
                  <a:gd name="T59" fmla="*/ 476 h 711"/>
                  <a:gd name="T60" fmla="*/ 31 w 711"/>
                  <a:gd name="T61" fmla="*/ 482 h 711"/>
                  <a:gd name="T62" fmla="*/ 3 w 711"/>
                  <a:gd name="T63" fmla="*/ 485 h 711"/>
                  <a:gd name="T64" fmla="*/ 0 w 711"/>
                  <a:gd name="T65" fmla="*/ 485 h 711"/>
                  <a:gd name="T66" fmla="*/ 36 w 711"/>
                  <a:gd name="T67" fmla="*/ 557 h 711"/>
                  <a:gd name="T68" fmla="*/ 227 w 711"/>
                  <a:gd name="T69" fmla="*/ 711 h 711"/>
                  <a:gd name="T70" fmla="*/ 227 w 711"/>
                  <a:gd name="T71" fmla="*/ 708 h 711"/>
                  <a:gd name="T72" fmla="*/ 229 w 711"/>
                  <a:gd name="T73" fmla="*/ 680 h 711"/>
                  <a:gd name="T74" fmla="*/ 236 w 711"/>
                  <a:gd name="T75" fmla="*/ 657 h 711"/>
                  <a:gd name="T76" fmla="*/ 237 w 711"/>
                  <a:gd name="T77" fmla="*/ 654 h 711"/>
                  <a:gd name="T78" fmla="*/ 227 w 711"/>
                  <a:gd name="T79" fmla="*/ 0 h 711"/>
                  <a:gd name="T80" fmla="*/ 154 w 711"/>
                  <a:gd name="T81" fmla="*/ 36 h 711"/>
                  <a:gd name="T82" fmla="*/ 0 w 711"/>
                  <a:gd name="T83" fmla="*/ 227 h 711"/>
                  <a:gd name="T84" fmla="*/ 3 w 711"/>
                  <a:gd name="T85" fmla="*/ 227 h 711"/>
                  <a:gd name="T86" fmla="*/ 31 w 711"/>
                  <a:gd name="T87" fmla="*/ 230 h 711"/>
                  <a:gd name="T88" fmla="*/ 55 w 711"/>
                  <a:gd name="T89" fmla="*/ 236 h 711"/>
                  <a:gd name="T90" fmla="*/ 57 w 711"/>
                  <a:gd name="T91" fmla="*/ 237 h 711"/>
                  <a:gd name="T92" fmla="*/ 184 w 711"/>
                  <a:gd name="T93" fmla="*/ 84 h 711"/>
                  <a:gd name="T94" fmla="*/ 237 w 711"/>
                  <a:gd name="T95" fmla="*/ 58 h 711"/>
                  <a:gd name="T96" fmla="*/ 236 w 711"/>
                  <a:gd name="T97" fmla="*/ 55 h 711"/>
                  <a:gd name="T98" fmla="*/ 229 w 711"/>
                  <a:gd name="T99" fmla="*/ 31 h 711"/>
                  <a:gd name="T100" fmla="*/ 227 w 711"/>
                  <a:gd name="T101" fmla="*/ 3 h 711"/>
                  <a:gd name="T102" fmla="*/ 227 w 711"/>
                  <a:gd name="T103" fmla="*/ 0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11" h="711">
                    <a:moveTo>
                      <a:pt x="474" y="58"/>
                    </a:moveTo>
                    <a:cubicBezTo>
                      <a:pt x="539" y="83"/>
                      <a:pt x="592" y="129"/>
                      <a:pt x="627" y="185"/>
                    </a:cubicBezTo>
                    <a:cubicBezTo>
                      <a:pt x="637" y="201"/>
                      <a:pt x="646" y="219"/>
                      <a:pt x="654" y="237"/>
                    </a:cubicBezTo>
                    <a:cubicBezTo>
                      <a:pt x="655" y="237"/>
                      <a:pt x="655" y="236"/>
                      <a:pt x="656" y="236"/>
                    </a:cubicBezTo>
                    <a:cubicBezTo>
                      <a:pt x="664" y="234"/>
                      <a:pt x="672" y="231"/>
                      <a:pt x="680" y="230"/>
                    </a:cubicBezTo>
                    <a:cubicBezTo>
                      <a:pt x="689" y="228"/>
                      <a:pt x="699" y="227"/>
                      <a:pt x="708" y="227"/>
                    </a:cubicBezTo>
                    <a:cubicBezTo>
                      <a:pt x="709" y="227"/>
                      <a:pt x="710" y="227"/>
                      <a:pt x="711" y="227"/>
                    </a:cubicBezTo>
                    <a:cubicBezTo>
                      <a:pt x="702" y="202"/>
                      <a:pt x="690" y="177"/>
                      <a:pt x="675" y="154"/>
                    </a:cubicBezTo>
                    <a:cubicBezTo>
                      <a:pt x="632" y="85"/>
                      <a:pt x="565" y="30"/>
                      <a:pt x="484" y="0"/>
                    </a:cubicBezTo>
                    <a:cubicBezTo>
                      <a:pt x="484" y="1"/>
                      <a:pt x="484" y="2"/>
                      <a:pt x="484" y="3"/>
                    </a:cubicBezTo>
                    <a:cubicBezTo>
                      <a:pt x="484" y="13"/>
                      <a:pt x="483" y="23"/>
                      <a:pt x="482" y="31"/>
                    </a:cubicBezTo>
                    <a:cubicBezTo>
                      <a:pt x="480" y="40"/>
                      <a:pt x="478" y="48"/>
                      <a:pt x="475" y="55"/>
                    </a:cubicBezTo>
                    <a:cubicBezTo>
                      <a:pt x="475" y="56"/>
                      <a:pt x="475" y="57"/>
                      <a:pt x="474" y="58"/>
                    </a:cubicBezTo>
                    <a:close/>
                    <a:moveTo>
                      <a:pt x="484" y="711"/>
                    </a:moveTo>
                    <a:cubicBezTo>
                      <a:pt x="510" y="702"/>
                      <a:pt x="534" y="690"/>
                      <a:pt x="557" y="676"/>
                    </a:cubicBezTo>
                    <a:cubicBezTo>
                      <a:pt x="626" y="632"/>
                      <a:pt x="682" y="566"/>
                      <a:pt x="711" y="485"/>
                    </a:cubicBezTo>
                    <a:cubicBezTo>
                      <a:pt x="710" y="485"/>
                      <a:pt x="709" y="485"/>
                      <a:pt x="708" y="485"/>
                    </a:cubicBezTo>
                    <a:cubicBezTo>
                      <a:pt x="699" y="485"/>
                      <a:pt x="689" y="484"/>
                      <a:pt x="680" y="482"/>
                    </a:cubicBezTo>
                    <a:cubicBezTo>
                      <a:pt x="672" y="480"/>
                      <a:pt x="664" y="478"/>
                      <a:pt x="656" y="476"/>
                    </a:cubicBezTo>
                    <a:cubicBezTo>
                      <a:pt x="655" y="475"/>
                      <a:pt x="655" y="475"/>
                      <a:pt x="654" y="475"/>
                    </a:cubicBezTo>
                    <a:cubicBezTo>
                      <a:pt x="628" y="539"/>
                      <a:pt x="583" y="592"/>
                      <a:pt x="527" y="627"/>
                    </a:cubicBezTo>
                    <a:cubicBezTo>
                      <a:pt x="510" y="638"/>
                      <a:pt x="493" y="647"/>
                      <a:pt x="474" y="654"/>
                    </a:cubicBezTo>
                    <a:cubicBezTo>
                      <a:pt x="475" y="655"/>
                      <a:pt x="475" y="656"/>
                      <a:pt x="475" y="657"/>
                    </a:cubicBezTo>
                    <a:cubicBezTo>
                      <a:pt x="478" y="664"/>
                      <a:pt x="480" y="672"/>
                      <a:pt x="482" y="680"/>
                    </a:cubicBezTo>
                    <a:cubicBezTo>
                      <a:pt x="483" y="689"/>
                      <a:pt x="484" y="699"/>
                      <a:pt x="484" y="708"/>
                    </a:cubicBezTo>
                    <a:cubicBezTo>
                      <a:pt x="484" y="709"/>
                      <a:pt x="484" y="710"/>
                      <a:pt x="484" y="711"/>
                    </a:cubicBezTo>
                    <a:close/>
                    <a:moveTo>
                      <a:pt x="237" y="654"/>
                    </a:moveTo>
                    <a:cubicBezTo>
                      <a:pt x="172" y="628"/>
                      <a:pt x="119" y="583"/>
                      <a:pt x="84" y="527"/>
                    </a:cubicBezTo>
                    <a:cubicBezTo>
                      <a:pt x="74" y="510"/>
                      <a:pt x="65" y="493"/>
                      <a:pt x="57" y="475"/>
                    </a:cubicBezTo>
                    <a:cubicBezTo>
                      <a:pt x="57" y="475"/>
                      <a:pt x="56" y="475"/>
                      <a:pt x="55" y="476"/>
                    </a:cubicBezTo>
                    <a:cubicBezTo>
                      <a:pt x="47" y="478"/>
                      <a:pt x="39" y="480"/>
                      <a:pt x="31" y="482"/>
                    </a:cubicBezTo>
                    <a:cubicBezTo>
                      <a:pt x="22" y="484"/>
                      <a:pt x="12" y="485"/>
                      <a:pt x="3" y="485"/>
                    </a:cubicBezTo>
                    <a:cubicBezTo>
                      <a:pt x="2" y="485"/>
                      <a:pt x="1" y="485"/>
                      <a:pt x="0" y="485"/>
                    </a:cubicBezTo>
                    <a:cubicBezTo>
                      <a:pt x="9" y="510"/>
                      <a:pt x="21" y="535"/>
                      <a:pt x="36" y="557"/>
                    </a:cubicBezTo>
                    <a:cubicBezTo>
                      <a:pt x="80" y="627"/>
                      <a:pt x="146" y="682"/>
                      <a:pt x="227" y="711"/>
                    </a:cubicBezTo>
                    <a:cubicBezTo>
                      <a:pt x="227" y="710"/>
                      <a:pt x="227" y="709"/>
                      <a:pt x="227" y="708"/>
                    </a:cubicBezTo>
                    <a:cubicBezTo>
                      <a:pt x="227" y="699"/>
                      <a:pt x="228" y="689"/>
                      <a:pt x="229" y="680"/>
                    </a:cubicBezTo>
                    <a:cubicBezTo>
                      <a:pt x="231" y="672"/>
                      <a:pt x="233" y="664"/>
                      <a:pt x="236" y="657"/>
                    </a:cubicBezTo>
                    <a:cubicBezTo>
                      <a:pt x="236" y="656"/>
                      <a:pt x="236" y="655"/>
                      <a:pt x="237" y="654"/>
                    </a:cubicBezTo>
                    <a:close/>
                    <a:moveTo>
                      <a:pt x="227" y="0"/>
                    </a:moveTo>
                    <a:cubicBezTo>
                      <a:pt x="201" y="10"/>
                      <a:pt x="177" y="22"/>
                      <a:pt x="154" y="36"/>
                    </a:cubicBezTo>
                    <a:cubicBezTo>
                      <a:pt x="85" y="80"/>
                      <a:pt x="29" y="146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ubicBezTo>
                      <a:pt x="12" y="227"/>
                      <a:pt x="22" y="228"/>
                      <a:pt x="31" y="230"/>
                    </a:cubicBezTo>
                    <a:cubicBezTo>
                      <a:pt x="39" y="231"/>
                      <a:pt x="47" y="234"/>
                      <a:pt x="55" y="236"/>
                    </a:cubicBezTo>
                    <a:cubicBezTo>
                      <a:pt x="56" y="236"/>
                      <a:pt x="56" y="237"/>
                      <a:pt x="57" y="237"/>
                    </a:cubicBezTo>
                    <a:cubicBezTo>
                      <a:pt x="83" y="172"/>
                      <a:pt x="128" y="120"/>
                      <a:pt x="184" y="84"/>
                    </a:cubicBezTo>
                    <a:cubicBezTo>
                      <a:pt x="201" y="74"/>
                      <a:pt x="218" y="65"/>
                      <a:pt x="237" y="58"/>
                    </a:cubicBezTo>
                    <a:cubicBezTo>
                      <a:pt x="236" y="57"/>
                      <a:pt x="236" y="56"/>
                      <a:pt x="236" y="55"/>
                    </a:cubicBezTo>
                    <a:cubicBezTo>
                      <a:pt x="233" y="48"/>
                      <a:pt x="231" y="40"/>
                      <a:pt x="229" y="31"/>
                    </a:cubicBezTo>
                    <a:cubicBezTo>
                      <a:pt x="228" y="23"/>
                      <a:pt x="227" y="13"/>
                      <a:pt x="227" y="3"/>
                    </a:cubicBezTo>
                    <a:cubicBezTo>
                      <a:pt x="227" y="2"/>
                      <a:pt x="227" y="1"/>
                      <a:pt x="227" y="0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26"/>
              <p:cNvSpPr>
                <a:spLocks noEditPoints="1"/>
              </p:cNvSpPr>
              <p:nvPr/>
            </p:nvSpPr>
            <p:spPr bwMode="auto">
              <a:xfrm>
                <a:off x="7900521" y="5135407"/>
                <a:ext cx="680262" cy="680261"/>
              </a:xfrm>
              <a:custGeom>
                <a:avLst/>
                <a:gdLst>
                  <a:gd name="T0" fmla="*/ 312 w 787"/>
                  <a:gd name="T1" fmla="*/ 197 h 787"/>
                  <a:gd name="T2" fmla="*/ 243 w 787"/>
                  <a:gd name="T3" fmla="*/ 243 h 787"/>
                  <a:gd name="T4" fmla="*/ 197 w 787"/>
                  <a:gd name="T5" fmla="*/ 312 h 787"/>
                  <a:gd name="T6" fmla="*/ 144 w 787"/>
                  <a:gd name="T7" fmla="*/ 325 h 787"/>
                  <a:gd name="T8" fmla="*/ 62 w 787"/>
                  <a:gd name="T9" fmla="*/ 305 h 787"/>
                  <a:gd name="T10" fmla="*/ 41 w 787"/>
                  <a:gd name="T11" fmla="*/ 303 h 787"/>
                  <a:gd name="T12" fmla="*/ 11 w 787"/>
                  <a:gd name="T13" fmla="*/ 318 h 787"/>
                  <a:gd name="T14" fmla="*/ 11 w 787"/>
                  <a:gd name="T15" fmla="*/ 470 h 787"/>
                  <a:gd name="T16" fmla="*/ 41 w 787"/>
                  <a:gd name="T17" fmla="*/ 485 h 787"/>
                  <a:gd name="T18" fmla="*/ 62 w 787"/>
                  <a:gd name="T19" fmla="*/ 483 h 787"/>
                  <a:gd name="T20" fmla="*/ 144 w 787"/>
                  <a:gd name="T21" fmla="*/ 462 h 787"/>
                  <a:gd name="T22" fmla="*/ 197 w 787"/>
                  <a:gd name="T23" fmla="*/ 476 h 787"/>
                  <a:gd name="T24" fmla="*/ 243 w 787"/>
                  <a:gd name="T25" fmla="*/ 545 h 787"/>
                  <a:gd name="T26" fmla="*/ 312 w 787"/>
                  <a:gd name="T27" fmla="*/ 591 h 787"/>
                  <a:gd name="T28" fmla="*/ 325 w 787"/>
                  <a:gd name="T29" fmla="*/ 643 h 787"/>
                  <a:gd name="T30" fmla="*/ 305 w 787"/>
                  <a:gd name="T31" fmla="*/ 726 h 787"/>
                  <a:gd name="T32" fmla="*/ 303 w 787"/>
                  <a:gd name="T33" fmla="*/ 746 h 787"/>
                  <a:gd name="T34" fmla="*/ 317 w 787"/>
                  <a:gd name="T35" fmla="*/ 777 h 787"/>
                  <a:gd name="T36" fmla="*/ 470 w 787"/>
                  <a:gd name="T37" fmla="*/ 777 h 787"/>
                  <a:gd name="T38" fmla="*/ 484 w 787"/>
                  <a:gd name="T39" fmla="*/ 746 h 787"/>
                  <a:gd name="T40" fmla="*/ 482 w 787"/>
                  <a:gd name="T41" fmla="*/ 726 h 787"/>
                  <a:gd name="T42" fmla="*/ 462 w 787"/>
                  <a:gd name="T43" fmla="*/ 643 h 787"/>
                  <a:gd name="T44" fmla="*/ 475 w 787"/>
                  <a:gd name="T45" fmla="*/ 591 h 787"/>
                  <a:gd name="T46" fmla="*/ 544 w 787"/>
                  <a:gd name="T47" fmla="*/ 545 h 787"/>
                  <a:gd name="T48" fmla="*/ 590 w 787"/>
                  <a:gd name="T49" fmla="*/ 476 h 787"/>
                  <a:gd name="T50" fmla="*/ 643 w 787"/>
                  <a:gd name="T51" fmla="*/ 462 h 787"/>
                  <a:gd name="T52" fmla="*/ 725 w 787"/>
                  <a:gd name="T53" fmla="*/ 483 h 787"/>
                  <a:gd name="T54" fmla="*/ 746 w 787"/>
                  <a:gd name="T55" fmla="*/ 485 h 787"/>
                  <a:gd name="T56" fmla="*/ 777 w 787"/>
                  <a:gd name="T57" fmla="*/ 470 h 787"/>
                  <a:gd name="T58" fmla="*/ 776 w 787"/>
                  <a:gd name="T59" fmla="*/ 318 h 787"/>
                  <a:gd name="T60" fmla="*/ 746 w 787"/>
                  <a:gd name="T61" fmla="*/ 303 h 787"/>
                  <a:gd name="T62" fmla="*/ 725 w 787"/>
                  <a:gd name="T63" fmla="*/ 305 h 787"/>
                  <a:gd name="T64" fmla="*/ 643 w 787"/>
                  <a:gd name="T65" fmla="*/ 325 h 787"/>
                  <a:gd name="T66" fmla="*/ 590 w 787"/>
                  <a:gd name="T67" fmla="*/ 312 h 787"/>
                  <a:gd name="T68" fmla="*/ 544 w 787"/>
                  <a:gd name="T69" fmla="*/ 243 h 787"/>
                  <a:gd name="T70" fmla="*/ 475 w 787"/>
                  <a:gd name="T71" fmla="*/ 197 h 787"/>
                  <a:gd name="T72" fmla="*/ 462 w 787"/>
                  <a:gd name="T73" fmla="*/ 145 h 787"/>
                  <a:gd name="T74" fmla="*/ 482 w 787"/>
                  <a:gd name="T75" fmla="*/ 62 h 787"/>
                  <a:gd name="T76" fmla="*/ 484 w 787"/>
                  <a:gd name="T77" fmla="*/ 41 h 787"/>
                  <a:gd name="T78" fmla="*/ 470 w 787"/>
                  <a:gd name="T79" fmla="*/ 11 h 787"/>
                  <a:gd name="T80" fmla="*/ 317 w 787"/>
                  <a:gd name="T81" fmla="*/ 11 h 787"/>
                  <a:gd name="T82" fmla="*/ 303 w 787"/>
                  <a:gd name="T83" fmla="*/ 41 h 787"/>
                  <a:gd name="T84" fmla="*/ 305 w 787"/>
                  <a:gd name="T85" fmla="*/ 62 h 787"/>
                  <a:gd name="T86" fmla="*/ 325 w 787"/>
                  <a:gd name="T87" fmla="*/ 145 h 787"/>
                  <a:gd name="T88" fmla="*/ 312 w 787"/>
                  <a:gd name="T89" fmla="*/ 197 h 787"/>
                  <a:gd name="T90" fmla="*/ 238 w 787"/>
                  <a:gd name="T91" fmla="*/ 394 h 787"/>
                  <a:gd name="T92" fmla="*/ 394 w 787"/>
                  <a:gd name="T93" fmla="*/ 238 h 787"/>
                  <a:gd name="T94" fmla="*/ 549 w 787"/>
                  <a:gd name="T95" fmla="*/ 394 h 787"/>
                  <a:gd name="T96" fmla="*/ 394 w 787"/>
                  <a:gd name="T97" fmla="*/ 550 h 787"/>
                  <a:gd name="T98" fmla="*/ 238 w 787"/>
                  <a:gd name="T99" fmla="*/ 394 h 7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7" h="787">
                    <a:moveTo>
                      <a:pt x="312" y="197"/>
                    </a:moveTo>
                    <a:cubicBezTo>
                      <a:pt x="286" y="208"/>
                      <a:pt x="262" y="224"/>
                      <a:pt x="243" y="243"/>
                    </a:cubicBezTo>
                    <a:cubicBezTo>
                      <a:pt x="223" y="263"/>
                      <a:pt x="208" y="286"/>
                      <a:pt x="197" y="312"/>
                    </a:cubicBezTo>
                    <a:cubicBezTo>
                      <a:pt x="186" y="319"/>
                      <a:pt x="166" y="325"/>
                      <a:pt x="144" y="325"/>
                    </a:cubicBezTo>
                    <a:cubicBezTo>
                      <a:pt x="99" y="325"/>
                      <a:pt x="98" y="312"/>
                      <a:pt x="62" y="305"/>
                    </a:cubicBezTo>
                    <a:cubicBezTo>
                      <a:pt x="55" y="304"/>
                      <a:pt x="48" y="303"/>
                      <a:pt x="41" y="303"/>
                    </a:cubicBezTo>
                    <a:cubicBezTo>
                      <a:pt x="30" y="303"/>
                      <a:pt x="13" y="304"/>
                      <a:pt x="11" y="318"/>
                    </a:cubicBezTo>
                    <a:cubicBezTo>
                      <a:pt x="0" y="368"/>
                      <a:pt x="0" y="420"/>
                      <a:pt x="11" y="470"/>
                    </a:cubicBezTo>
                    <a:cubicBezTo>
                      <a:pt x="13" y="484"/>
                      <a:pt x="30" y="485"/>
                      <a:pt x="41" y="485"/>
                    </a:cubicBezTo>
                    <a:cubicBezTo>
                      <a:pt x="48" y="485"/>
                      <a:pt x="55" y="484"/>
                      <a:pt x="62" y="483"/>
                    </a:cubicBezTo>
                    <a:cubicBezTo>
                      <a:pt x="98" y="475"/>
                      <a:pt x="99" y="462"/>
                      <a:pt x="144" y="462"/>
                    </a:cubicBezTo>
                    <a:cubicBezTo>
                      <a:pt x="166" y="462"/>
                      <a:pt x="186" y="468"/>
                      <a:pt x="197" y="476"/>
                    </a:cubicBezTo>
                    <a:cubicBezTo>
                      <a:pt x="207" y="502"/>
                      <a:pt x="223" y="525"/>
                      <a:pt x="243" y="545"/>
                    </a:cubicBezTo>
                    <a:cubicBezTo>
                      <a:pt x="262" y="564"/>
                      <a:pt x="286" y="580"/>
                      <a:pt x="312" y="591"/>
                    </a:cubicBezTo>
                    <a:cubicBezTo>
                      <a:pt x="319" y="601"/>
                      <a:pt x="325" y="621"/>
                      <a:pt x="325" y="643"/>
                    </a:cubicBezTo>
                    <a:cubicBezTo>
                      <a:pt x="325" y="688"/>
                      <a:pt x="312" y="689"/>
                      <a:pt x="305" y="726"/>
                    </a:cubicBezTo>
                    <a:cubicBezTo>
                      <a:pt x="303" y="732"/>
                      <a:pt x="303" y="739"/>
                      <a:pt x="303" y="746"/>
                    </a:cubicBezTo>
                    <a:cubicBezTo>
                      <a:pt x="303" y="757"/>
                      <a:pt x="304" y="774"/>
                      <a:pt x="317" y="777"/>
                    </a:cubicBezTo>
                    <a:cubicBezTo>
                      <a:pt x="368" y="787"/>
                      <a:pt x="419" y="787"/>
                      <a:pt x="470" y="777"/>
                    </a:cubicBezTo>
                    <a:cubicBezTo>
                      <a:pt x="483" y="774"/>
                      <a:pt x="484" y="757"/>
                      <a:pt x="484" y="746"/>
                    </a:cubicBezTo>
                    <a:cubicBezTo>
                      <a:pt x="484" y="739"/>
                      <a:pt x="484" y="732"/>
                      <a:pt x="482" y="726"/>
                    </a:cubicBezTo>
                    <a:cubicBezTo>
                      <a:pt x="475" y="689"/>
                      <a:pt x="462" y="688"/>
                      <a:pt x="462" y="643"/>
                    </a:cubicBezTo>
                    <a:cubicBezTo>
                      <a:pt x="462" y="621"/>
                      <a:pt x="468" y="601"/>
                      <a:pt x="475" y="591"/>
                    </a:cubicBezTo>
                    <a:cubicBezTo>
                      <a:pt x="501" y="580"/>
                      <a:pt x="525" y="564"/>
                      <a:pt x="544" y="545"/>
                    </a:cubicBezTo>
                    <a:cubicBezTo>
                      <a:pt x="564" y="525"/>
                      <a:pt x="580" y="502"/>
                      <a:pt x="590" y="476"/>
                    </a:cubicBezTo>
                    <a:cubicBezTo>
                      <a:pt x="601" y="468"/>
                      <a:pt x="621" y="462"/>
                      <a:pt x="643" y="462"/>
                    </a:cubicBezTo>
                    <a:cubicBezTo>
                      <a:pt x="688" y="462"/>
                      <a:pt x="689" y="475"/>
                      <a:pt x="725" y="483"/>
                    </a:cubicBezTo>
                    <a:cubicBezTo>
                      <a:pt x="732" y="484"/>
                      <a:pt x="739" y="485"/>
                      <a:pt x="746" y="485"/>
                    </a:cubicBezTo>
                    <a:cubicBezTo>
                      <a:pt x="757" y="485"/>
                      <a:pt x="774" y="484"/>
                      <a:pt x="777" y="470"/>
                    </a:cubicBezTo>
                    <a:cubicBezTo>
                      <a:pt x="787" y="420"/>
                      <a:pt x="787" y="368"/>
                      <a:pt x="776" y="318"/>
                    </a:cubicBezTo>
                    <a:cubicBezTo>
                      <a:pt x="774" y="304"/>
                      <a:pt x="757" y="303"/>
                      <a:pt x="746" y="303"/>
                    </a:cubicBezTo>
                    <a:cubicBezTo>
                      <a:pt x="739" y="303"/>
                      <a:pt x="732" y="304"/>
                      <a:pt x="725" y="305"/>
                    </a:cubicBezTo>
                    <a:cubicBezTo>
                      <a:pt x="689" y="312"/>
                      <a:pt x="688" y="325"/>
                      <a:pt x="643" y="325"/>
                    </a:cubicBezTo>
                    <a:cubicBezTo>
                      <a:pt x="621" y="325"/>
                      <a:pt x="601" y="319"/>
                      <a:pt x="590" y="312"/>
                    </a:cubicBezTo>
                    <a:cubicBezTo>
                      <a:pt x="580" y="286"/>
                      <a:pt x="564" y="263"/>
                      <a:pt x="544" y="243"/>
                    </a:cubicBezTo>
                    <a:cubicBezTo>
                      <a:pt x="525" y="224"/>
                      <a:pt x="501" y="208"/>
                      <a:pt x="475" y="197"/>
                    </a:cubicBezTo>
                    <a:cubicBezTo>
                      <a:pt x="468" y="186"/>
                      <a:pt x="462" y="167"/>
                      <a:pt x="462" y="145"/>
                    </a:cubicBezTo>
                    <a:cubicBezTo>
                      <a:pt x="462" y="99"/>
                      <a:pt x="475" y="99"/>
                      <a:pt x="482" y="62"/>
                    </a:cubicBezTo>
                    <a:cubicBezTo>
                      <a:pt x="484" y="56"/>
                      <a:pt x="484" y="48"/>
                      <a:pt x="484" y="41"/>
                    </a:cubicBezTo>
                    <a:cubicBezTo>
                      <a:pt x="484" y="30"/>
                      <a:pt x="483" y="14"/>
                      <a:pt x="470" y="11"/>
                    </a:cubicBezTo>
                    <a:cubicBezTo>
                      <a:pt x="419" y="0"/>
                      <a:pt x="368" y="1"/>
                      <a:pt x="317" y="11"/>
                    </a:cubicBezTo>
                    <a:cubicBezTo>
                      <a:pt x="304" y="14"/>
                      <a:pt x="303" y="30"/>
                      <a:pt x="303" y="41"/>
                    </a:cubicBezTo>
                    <a:cubicBezTo>
                      <a:pt x="303" y="48"/>
                      <a:pt x="303" y="56"/>
                      <a:pt x="305" y="62"/>
                    </a:cubicBezTo>
                    <a:cubicBezTo>
                      <a:pt x="312" y="99"/>
                      <a:pt x="325" y="99"/>
                      <a:pt x="325" y="145"/>
                    </a:cubicBezTo>
                    <a:cubicBezTo>
                      <a:pt x="325" y="167"/>
                      <a:pt x="319" y="187"/>
                      <a:pt x="312" y="197"/>
                    </a:cubicBezTo>
                    <a:close/>
                    <a:moveTo>
                      <a:pt x="238" y="394"/>
                    </a:moveTo>
                    <a:cubicBezTo>
                      <a:pt x="238" y="308"/>
                      <a:pt x="307" y="238"/>
                      <a:pt x="394" y="238"/>
                    </a:cubicBezTo>
                    <a:cubicBezTo>
                      <a:pt x="480" y="238"/>
                      <a:pt x="549" y="308"/>
                      <a:pt x="549" y="394"/>
                    </a:cubicBezTo>
                    <a:cubicBezTo>
                      <a:pt x="549" y="480"/>
                      <a:pt x="480" y="550"/>
                      <a:pt x="394" y="550"/>
                    </a:cubicBezTo>
                    <a:cubicBezTo>
                      <a:pt x="307" y="550"/>
                      <a:pt x="238" y="480"/>
                      <a:pt x="238" y="394"/>
                    </a:cubicBezTo>
                    <a:close/>
                  </a:path>
                </a:pathLst>
              </a:custGeom>
              <a:solidFill>
                <a:srgbClr val="45D3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8" name="任意多边形 37"/>
          <p:cNvSpPr/>
          <p:nvPr/>
        </p:nvSpPr>
        <p:spPr>
          <a:xfrm>
            <a:off x="0" y="4745621"/>
            <a:ext cx="12192000" cy="2128489"/>
          </a:xfrm>
          <a:custGeom>
            <a:avLst/>
            <a:gdLst>
              <a:gd name="connsiteX0" fmla="*/ 10105567 w 12192000"/>
              <a:gd name="connsiteY0" fmla="*/ 0 h 2128489"/>
              <a:gd name="connsiteX1" fmla="*/ 12192000 w 12192000"/>
              <a:gd name="connsiteY1" fmla="*/ 1741966 h 2128489"/>
              <a:gd name="connsiteX2" fmla="*/ 12192000 w 12192000"/>
              <a:gd name="connsiteY2" fmla="*/ 2128489 h 2128489"/>
              <a:gd name="connsiteX3" fmla="*/ 12187481 w 12192000"/>
              <a:gd name="connsiteY3" fmla="*/ 2128477 h 2128489"/>
              <a:gd name="connsiteX4" fmla="*/ 10105567 w 12192000"/>
              <a:gd name="connsiteY4" fmla="*/ 390284 h 2128489"/>
              <a:gd name="connsiteX5" fmla="*/ 0 w 12192000"/>
              <a:gd name="connsiteY5" fmla="*/ 1554476 h 2128489"/>
              <a:gd name="connsiteX6" fmla="*/ 0 w 12192000"/>
              <a:gd name="connsiteY6" fmla="*/ 1164191 h 2128489"/>
              <a:gd name="connsiteX7" fmla="*/ 10105567 w 12192000"/>
              <a:gd name="connsiteY7" fmla="*/ 0 h 212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128489">
                <a:moveTo>
                  <a:pt x="10105567" y="0"/>
                </a:moveTo>
                <a:lnTo>
                  <a:pt x="12192000" y="1741966"/>
                </a:lnTo>
                <a:lnTo>
                  <a:pt x="12192000" y="2128489"/>
                </a:lnTo>
                <a:lnTo>
                  <a:pt x="12187481" y="2128477"/>
                </a:lnTo>
                <a:lnTo>
                  <a:pt x="10105567" y="390284"/>
                </a:lnTo>
                <a:lnTo>
                  <a:pt x="0" y="1554476"/>
                </a:lnTo>
                <a:lnTo>
                  <a:pt x="0" y="1164191"/>
                </a:lnTo>
                <a:lnTo>
                  <a:pt x="10105567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552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>
            <a:spLocks noChangeAspect="1"/>
          </p:cNvSpPr>
          <p:nvPr/>
        </p:nvSpPr>
        <p:spPr bwMode="auto">
          <a:xfrm>
            <a:off x="3324324" y="4460824"/>
            <a:ext cx="2232719" cy="2347748"/>
          </a:xfrm>
          <a:custGeom>
            <a:avLst/>
            <a:gdLst>
              <a:gd name="connsiteX0" fmla="*/ 1444198 w 1485441"/>
              <a:gd name="connsiteY0" fmla="*/ 547 h 1561970"/>
              <a:gd name="connsiteX1" fmla="*/ 1474742 w 1485441"/>
              <a:gd name="connsiteY1" fmla="*/ 11260 h 1561970"/>
              <a:gd name="connsiteX2" fmla="*/ 1484923 w 1485441"/>
              <a:gd name="connsiteY2" fmla="*/ 43399 h 1561970"/>
              <a:gd name="connsiteX3" fmla="*/ 1338314 w 1485441"/>
              <a:gd name="connsiteY3" fmla="*/ 1227188 h 1561970"/>
              <a:gd name="connsiteX4" fmla="*/ 1328133 w 1485441"/>
              <a:gd name="connsiteY4" fmla="*/ 1249686 h 1561970"/>
              <a:gd name="connsiteX5" fmla="*/ 1306752 w 1485441"/>
              <a:gd name="connsiteY5" fmla="*/ 1260399 h 1561970"/>
              <a:gd name="connsiteX6" fmla="*/ 1268064 w 1485441"/>
              <a:gd name="connsiteY6" fmla="*/ 1237901 h 1561970"/>
              <a:gd name="connsiteX7" fmla="*/ 1072586 w 1485441"/>
              <a:gd name="connsiteY7" fmla="*/ 762243 h 1561970"/>
              <a:gd name="connsiteX8" fmla="*/ 322234 w 1485441"/>
              <a:gd name="connsiteY8" fmla="*/ 1550722 h 1561970"/>
              <a:gd name="connsiteX9" fmla="*/ 270310 w 1485441"/>
              <a:gd name="connsiteY9" fmla="*/ 1550722 h 1561970"/>
              <a:gd name="connsiteX10" fmla="*/ 10690 w 1485441"/>
              <a:gd name="connsiteY10" fmla="*/ 1277540 h 1561970"/>
              <a:gd name="connsiteX11" fmla="*/ 10690 w 1485441"/>
              <a:gd name="connsiteY11" fmla="*/ 1222903 h 1561970"/>
              <a:gd name="connsiteX12" fmla="*/ 761042 w 1485441"/>
              <a:gd name="connsiteY12" fmla="*/ 434424 h 1561970"/>
              <a:gd name="connsiteX13" fmla="*/ 308998 w 1485441"/>
              <a:gd name="connsiteY13" fmla="*/ 228734 h 1561970"/>
              <a:gd name="connsiteX14" fmla="*/ 287618 w 1485441"/>
              <a:gd name="connsiteY14" fmla="*/ 188025 h 1561970"/>
              <a:gd name="connsiteX15" fmla="*/ 319179 w 1485441"/>
              <a:gd name="connsiteY15" fmla="*/ 154814 h 1561970"/>
              <a:gd name="connsiteX16" fmla="*/ 1444198 w 1485441"/>
              <a:gd name="connsiteY16" fmla="*/ 547 h 156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85441" h="1561970">
                <a:moveTo>
                  <a:pt x="1444198" y="547"/>
                </a:moveTo>
                <a:cubicBezTo>
                  <a:pt x="1455397" y="-1596"/>
                  <a:pt x="1466597" y="2689"/>
                  <a:pt x="1474742" y="11260"/>
                </a:cubicBezTo>
                <a:cubicBezTo>
                  <a:pt x="1482887" y="19830"/>
                  <a:pt x="1486959" y="31614"/>
                  <a:pt x="1484923" y="43399"/>
                </a:cubicBezTo>
                <a:lnTo>
                  <a:pt x="1338314" y="1227188"/>
                </a:lnTo>
                <a:cubicBezTo>
                  <a:pt x="1337296" y="1235759"/>
                  <a:pt x="1333223" y="1243258"/>
                  <a:pt x="1328133" y="1249686"/>
                </a:cubicBezTo>
                <a:cubicBezTo>
                  <a:pt x="1322024" y="1255042"/>
                  <a:pt x="1314897" y="1259327"/>
                  <a:pt x="1306752" y="1260399"/>
                </a:cubicBezTo>
                <a:cubicBezTo>
                  <a:pt x="1290463" y="1262541"/>
                  <a:pt x="1274173" y="1253971"/>
                  <a:pt x="1268064" y="1237901"/>
                </a:cubicBezTo>
                <a:lnTo>
                  <a:pt x="1072586" y="762243"/>
                </a:lnTo>
                <a:lnTo>
                  <a:pt x="322234" y="1550722"/>
                </a:lnTo>
                <a:cubicBezTo>
                  <a:pt x="307980" y="1565720"/>
                  <a:pt x="284564" y="1565720"/>
                  <a:pt x="270310" y="1550722"/>
                </a:cubicBezTo>
                <a:lnTo>
                  <a:pt x="10690" y="1277540"/>
                </a:lnTo>
                <a:cubicBezTo>
                  <a:pt x="-3563" y="1262541"/>
                  <a:pt x="-3563" y="1238973"/>
                  <a:pt x="10690" y="1222903"/>
                </a:cubicBezTo>
                <a:lnTo>
                  <a:pt x="761042" y="434424"/>
                </a:lnTo>
                <a:lnTo>
                  <a:pt x="308998" y="228734"/>
                </a:lnTo>
                <a:cubicBezTo>
                  <a:pt x="293727" y="221235"/>
                  <a:pt x="284564" y="205165"/>
                  <a:pt x="287618" y="188025"/>
                </a:cubicBezTo>
                <a:cubicBezTo>
                  <a:pt x="289654" y="170884"/>
                  <a:pt x="301872" y="156957"/>
                  <a:pt x="319179" y="154814"/>
                </a:cubicBezTo>
                <a:lnTo>
                  <a:pt x="1444198" y="547"/>
                </a:lnTo>
                <a:close/>
              </a:path>
            </a:pathLst>
          </a:custGeom>
          <a:gradFill flip="none" rotWithShape="1">
            <a:gsLst>
              <a:gs pos="0">
                <a:srgbClr val="35CBBC"/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6"/>
          <p:cNvSpPr>
            <a:spLocks noChangeAspect="1"/>
          </p:cNvSpPr>
          <p:nvPr/>
        </p:nvSpPr>
        <p:spPr bwMode="auto">
          <a:xfrm>
            <a:off x="1238737" y="2599221"/>
            <a:ext cx="1607057" cy="125369"/>
          </a:xfrm>
          <a:custGeom>
            <a:avLst/>
            <a:gdLst>
              <a:gd name="connsiteX0" fmla="*/ 0 w 1607057"/>
              <a:gd name="connsiteY0" fmla="*/ 0 h 286786"/>
              <a:gd name="connsiteX1" fmla="*/ 1607057 w 1607057"/>
              <a:gd name="connsiteY1" fmla="*/ 0 h 286786"/>
              <a:gd name="connsiteX2" fmla="*/ 1607057 w 1607057"/>
              <a:gd name="connsiteY2" fmla="*/ 286786 h 286786"/>
              <a:gd name="connsiteX3" fmla="*/ 0 w 1607057"/>
              <a:gd name="connsiteY3" fmla="*/ 286786 h 286786"/>
              <a:gd name="connsiteX4" fmla="*/ 0 w 1607057"/>
              <a:gd name="connsiteY4" fmla="*/ 0 h 28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057" h="286786">
                <a:moveTo>
                  <a:pt x="0" y="0"/>
                </a:moveTo>
                <a:lnTo>
                  <a:pt x="1607057" y="0"/>
                </a:lnTo>
                <a:lnTo>
                  <a:pt x="1607057" y="286786"/>
                </a:lnTo>
                <a:lnTo>
                  <a:pt x="0" y="28678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3" name="图片占位符 32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文本框 5"/>
          <p:cNvSpPr txBox="1"/>
          <p:nvPr/>
        </p:nvSpPr>
        <p:spPr>
          <a:xfrm>
            <a:off x="1163062" y="1430318"/>
            <a:ext cx="25985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cs typeface="+mn-ea"/>
                <a:sym typeface="+mn-lt"/>
              </a:rPr>
              <a:t>Write the main title here 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6401" y="2971047"/>
            <a:ext cx="48422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 smtClean="0">
                <a:cs typeface="+mn-ea"/>
                <a:sym typeface="+mn-lt"/>
              </a:rPr>
              <a:t>urna</a:t>
            </a:r>
            <a:r>
              <a:rPr lang="en-US" altLang="zh-CN" sz="14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21" name="任意多边形 20"/>
          <p:cNvSpPr/>
          <p:nvPr/>
        </p:nvSpPr>
        <p:spPr>
          <a:xfrm>
            <a:off x="6342542" y="1256662"/>
            <a:ext cx="5849458" cy="5601338"/>
          </a:xfrm>
          <a:custGeom>
            <a:avLst/>
            <a:gdLst>
              <a:gd name="connsiteX0" fmla="*/ 5849458 w 5849458"/>
              <a:gd name="connsiteY0" fmla="*/ 0 h 5601338"/>
              <a:gd name="connsiteX1" fmla="*/ 5849458 w 5849458"/>
              <a:gd name="connsiteY1" fmla="*/ 427441 h 5601338"/>
              <a:gd name="connsiteX2" fmla="*/ 1414776 w 5849458"/>
              <a:gd name="connsiteY2" fmla="*/ 1012689 h 5601338"/>
              <a:gd name="connsiteX3" fmla="*/ 560725 w 5849458"/>
              <a:gd name="connsiteY3" fmla="*/ 5601338 h 5601338"/>
              <a:gd name="connsiteX4" fmla="*/ 0 w 5849458"/>
              <a:gd name="connsiteY4" fmla="*/ 5601338 h 5601338"/>
              <a:gd name="connsiteX5" fmla="*/ 921491 w 5849458"/>
              <a:gd name="connsiteY5" fmla="*/ 650347 h 5601338"/>
              <a:gd name="connsiteX6" fmla="*/ 5849458 w 5849458"/>
              <a:gd name="connsiteY6" fmla="*/ 0 h 560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49458" h="5601338">
                <a:moveTo>
                  <a:pt x="5849458" y="0"/>
                </a:moveTo>
                <a:lnTo>
                  <a:pt x="5849458" y="427441"/>
                </a:lnTo>
                <a:lnTo>
                  <a:pt x="1414776" y="1012689"/>
                </a:lnTo>
                <a:lnTo>
                  <a:pt x="560725" y="5601338"/>
                </a:lnTo>
                <a:lnTo>
                  <a:pt x="0" y="5601338"/>
                </a:lnTo>
                <a:lnTo>
                  <a:pt x="921491" y="650347"/>
                </a:lnTo>
                <a:lnTo>
                  <a:pt x="5849458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59281" y="5978255"/>
            <a:ext cx="2973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kolor</a:t>
            </a:r>
            <a:r>
              <a:rPr lang="en-US" altLang="zh-CN" sz="1400" dirty="0">
                <a:cs typeface="+mn-ea"/>
                <a:sym typeface="+mn-lt"/>
              </a:rPr>
              <a:t> that </a:t>
            </a:r>
            <a:r>
              <a:rPr lang="en-US" altLang="zh-CN" sz="1400" dirty="0" err="1">
                <a:cs typeface="+mn-ea"/>
                <a:sym typeface="+mn-lt"/>
              </a:rPr>
              <a:t>suum</a:t>
            </a:r>
            <a:r>
              <a:rPr lang="en-US" altLang="zh-CN" sz="1400" dirty="0">
                <a:cs typeface="+mn-ea"/>
                <a:sym typeface="+mn-lt"/>
              </a:rPr>
              <a:t> at </a:t>
            </a:r>
            <a:r>
              <a:rPr lang="en-US" altLang="zh-CN" sz="1400" dirty="0" err="1">
                <a:cs typeface="+mn-ea"/>
                <a:sym typeface="+mn-lt"/>
              </a:rPr>
              <a:t>si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mement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bereh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91300" y="4460824"/>
            <a:ext cx="19899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i="1" dirty="0" smtClean="0">
                <a:cs typeface="+mn-ea"/>
                <a:sym typeface="+mn-lt"/>
              </a:rPr>
              <a:t>52</a:t>
            </a:r>
            <a:r>
              <a:rPr lang="en-US" altLang="zh-CN" sz="3200" i="1" dirty="0" smtClean="0">
                <a:cs typeface="+mn-ea"/>
                <a:sym typeface="+mn-lt"/>
              </a:rPr>
              <a:t>%</a:t>
            </a:r>
            <a:endParaRPr lang="zh-CN" altLang="en-US" sz="3200" i="1" dirty="0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430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占位符 2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椭圆 1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6751469" y="0"/>
            <a:ext cx="4399696" cy="6858000"/>
          </a:xfrm>
          <a:custGeom>
            <a:avLst/>
            <a:gdLst>
              <a:gd name="connsiteX0" fmla="*/ 4000535 w 4399696"/>
              <a:gd name="connsiteY0" fmla="*/ 0 h 6858000"/>
              <a:gd name="connsiteX1" fmla="*/ 4399696 w 4399696"/>
              <a:gd name="connsiteY1" fmla="*/ 0 h 6858000"/>
              <a:gd name="connsiteX2" fmla="*/ 2661063 w 4399696"/>
              <a:gd name="connsiteY2" fmla="*/ 2191657 h 6858000"/>
              <a:gd name="connsiteX3" fmla="*/ 3198092 w 4399696"/>
              <a:gd name="connsiteY3" fmla="*/ 3599543 h 6858000"/>
              <a:gd name="connsiteX4" fmla="*/ 399161 w 4399696"/>
              <a:gd name="connsiteY4" fmla="*/ 6858000 h 6858000"/>
              <a:gd name="connsiteX5" fmla="*/ 0 w 4399696"/>
              <a:gd name="connsiteY5" fmla="*/ 6858000 h 6858000"/>
              <a:gd name="connsiteX6" fmla="*/ 2798931 w 4399696"/>
              <a:gd name="connsiteY6" fmla="*/ 3599543 h 6858000"/>
              <a:gd name="connsiteX7" fmla="*/ 2261902 w 4399696"/>
              <a:gd name="connsiteY7" fmla="*/ 2191657 h 6858000"/>
              <a:gd name="connsiteX8" fmla="*/ 4000535 w 4399696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99696" h="6858000">
                <a:moveTo>
                  <a:pt x="4000535" y="0"/>
                </a:moveTo>
                <a:lnTo>
                  <a:pt x="4399696" y="0"/>
                </a:lnTo>
                <a:lnTo>
                  <a:pt x="2661063" y="2191657"/>
                </a:lnTo>
                <a:lnTo>
                  <a:pt x="3198092" y="3599543"/>
                </a:lnTo>
                <a:lnTo>
                  <a:pt x="399161" y="6858000"/>
                </a:lnTo>
                <a:lnTo>
                  <a:pt x="0" y="6858000"/>
                </a:lnTo>
                <a:lnTo>
                  <a:pt x="2798931" y="3599543"/>
                </a:lnTo>
                <a:lnTo>
                  <a:pt x="2261902" y="2191657"/>
                </a:lnTo>
                <a:lnTo>
                  <a:pt x="4000535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87598" y="2384616"/>
            <a:ext cx="2973026" cy="1251665"/>
            <a:chOff x="1287598" y="2108846"/>
            <a:chExt cx="2973026" cy="1251665"/>
          </a:xfrm>
        </p:grpSpPr>
        <p:sp>
          <p:nvSpPr>
            <p:cNvPr id="9" name="Freeform 16"/>
            <p:cNvSpPr>
              <a:spLocks noEditPoints="1"/>
            </p:cNvSpPr>
            <p:nvPr/>
          </p:nvSpPr>
          <p:spPr bwMode="auto">
            <a:xfrm>
              <a:off x="1287598" y="2108846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1359281" y="2108846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solidFill>
              <a:srgbClr val="45D3B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72754" y="2222183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Tasks </a:t>
              </a:r>
              <a:r>
                <a:rPr lang="en-US" altLang="zh-CN" b="1" dirty="0" smtClean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87598" y="2837291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22470" y="2384616"/>
            <a:ext cx="2973026" cy="1251665"/>
            <a:chOff x="1287598" y="2108846"/>
            <a:chExt cx="2973026" cy="1251665"/>
          </a:xfrm>
        </p:grpSpPr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1287598" y="2108846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1359281" y="2108846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solidFill>
              <a:srgbClr val="45D3B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72754" y="2222183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Tasks </a:t>
              </a:r>
              <a:r>
                <a:rPr lang="en-US" altLang="zh-CN" b="1" dirty="0" smtClean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87598" y="2837291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87598" y="4336789"/>
            <a:ext cx="2973026" cy="1251665"/>
            <a:chOff x="1287598" y="2108846"/>
            <a:chExt cx="2973026" cy="1251665"/>
          </a:xfrm>
        </p:grpSpPr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1287598" y="2108846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1359281" y="2108846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solidFill>
              <a:srgbClr val="45D3B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772754" y="2222183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Tasks </a:t>
              </a:r>
              <a:r>
                <a:rPr lang="en-US" altLang="zh-CN" b="1" dirty="0" smtClean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287598" y="2837291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22470" y="4336789"/>
            <a:ext cx="2973026" cy="1251665"/>
            <a:chOff x="1287598" y="2108846"/>
            <a:chExt cx="2973026" cy="1251665"/>
          </a:xfrm>
        </p:grpSpPr>
        <p:sp>
          <p:nvSpPr>
            <p:cNvPr id="26" name="Freeform 16"/>
            <p:cNvSpPr>
              <a:spLocks noEditPoints="1"/>
            </p:cNvSpPr>
            <p:nvPr/>
          </p:nvSpPr>
          <p:spPr bwMode="auto">
            <a:xfrm>
              <a:off x="1287598" y="2108846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7"/>
            <p:cNvSpPr>
              <a:spLocks noEditPoints="1"/>
            </p:cNvSpPr>
            <p:nvPr/>
          </p:nvSpPr>
          <p:spPr bwMode="auto">
            <a:xfrm>
              <a:off x="1359281" y="2108846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solidFill>
              <a:srgbClr val="45D3B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772754" y="2222183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Tasks </a:t>
              </a:r>
              <a:r>
                <a:rPr lang="en-US" altLang="zh-CN" b="1" dirty="0" smtClean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87598" y="2837291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104413" y="1249532"/>
            <a:ext cx="496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cs typeface="+mn-ea"/>
                <a:sym typeface="+mn-lt"/>
              </a:rPr>
              <a:t>Write the main title here 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135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0" name="椭圆 19"/>
          <p:cNvSpPr/>
          <p:nvPr/>
        </p:nvSpPr>
        <p:spPr>
          <a:xfrm>
            <a:off x="8732122" y="1182697"/>
            <a:ext cx="1958409" cy="1958409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61234" y="1377072"/>
            <a:ext cx="55832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cs typeface="+mn-ea"/>
                <a:sym typeface="+mn-lt"/>
              </a:rPr>
              <a:t>Part  </a:t>
            </a:r>
            <a:r>
              <a:rPr lang="en-US" altLang="zh-CN" sz="9600" b="1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0"/>
            <a:ext cx="12192000" cy="5901213"/>
          </a:xfrm>
          <a:custGeom>
            <a:avLst/>
            <a:gdLst>
              <a:gd name="connsiteX0" fmla="*/ 0 w 12192000"/>
              <a:gd name="connsiteY0" fmla="*/ 0 h 4900429"/>
              <a:gd name="connsiteX1" fmla="*/ 8399474 w 12192000"/>
              <a:gd name="connsiteY1" fmla="*/ 4019301 h 4900429"/>
              <a:gd name="connsiteX2" fmla="*/ 12192000 w 12192000"/>
              <a:gd name="connsiteY2" fmla="*/ 2704685 h 4900429"/>
              <a:gd name="connsiteX3" fmla="*/ 12192000 w 12192000"/>
              <a:gd name="connsiteY3" fmla="*/ 3366082 h 4900429"/>
              <a:gd name="connsiteX4" fmla="*/ 8218228 w 12192000"/>
              <a:gd name="connsiteY4" fmla="*/ 4900429 h 4900429"/>
              <a:gd name="connsiteX5" fmla="*/ 0 w 12192000"/>
              <a:gd name="connsiteY5" fmla="*/ 1260004 h 4900429"/>
              <a:gd name="connsiteX6" fmla="*/ 0 w 12192000"/>
              <a:gd name="connsiteY6" fmla="*/ 0 h 490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900429">
                <a:moveTo>
                  <a:pt x="0" y="0"/>
                </a:moveTo>
                <a:lnTo>
                  <a:pt x="8399474" y="4019301"/>
                </a:lnTo>
                <a:lnTo>
                  <a:pt x="12192000" y="2704685"/>
                </a:lnTo>
                <a:lnTo>
                  <a:pt x="12192000" y="3366082"/>
                </a:lnTo>
                <a:lnTo>
                  <a:pt x="8218228" y="4900429"/>
                </a:lnTo>
                <a:lnTo>
                  <a:pt x="0" y="126000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0070C0">
                  <a:alpha val="50000"/>
                </a:srgbClr>
              </a:gs>
              <a:gs pos="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242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left-arrow_59265"/>
          <p:cNvSpPr>
            <a:spLocks noChangeAspect="1"/>
          </p:cNvSpPr>
          <p:nvPr/>
        </p:nvSpPr>
        <p:spPr bwMode="auto">
          <a:xfrm rot="5400000">
            <a:off x="5600940" y="1255741"/>
            <a:ext cx="5838190" cy="5366331"/>
          </a:xfrm>
          <a:custGeom>
            <a:avLst/>
            <a:gdLst>
              <a:gd name="T0" fmla="*/ 1054 w 1310"/>
              <a:gd name="T1" fmla="*/ 539 h 1243"/>
              <a:gd name="T2" fmla="*/ 497 w 1310"/>
              <a:gd name="T3" fmla="*/ 132 h 1243"/>
              <a:gd name="T4" fmla="*/ 492 w 1310"/>
              <a:gd name="T5" fmla="*/ 130 h 1243"/>
              <a:gd name="T6" fmla="*/ 509 w 1310"/>
              <a:gd name="T7" fmla="*/ 35 h 1243"/>
              <a:gd name="T8" fmla="*/ 499 w 1310"/>
              <a:gd name="T9" fmla="*/ 9 h 1243"/>
              <a:gd name="T10" fmla="*/ 472 w 1310"/>
              <a:gd name="T11" fmla="*/ 4 h 1243"/>
              <a:gd name="T12" fmla="*/ 19 w 1310"/>
              <a:gd name="T13" fmla="*/ 168 h 1243"/>
              <a:gd name="T14" fmla="*/ 1 w 1310"/>
              <a:gd name="T15" fmla="*/ 189 h 1243"/>
              <a:gd name="T16" fmla="*/ 11 w 1310"/>
              <a:gd name="T17" fmla="*/ 215 h 1243"/>
              <a:gd name="T18" fmla="*/ 380 w 1310"/>
              <a:gd name="T19" fmla="*/ 525 h 1243"/>
              <a:gd name="T20" fmla="*/ 407 w 1310"/>
              <a:gd name="T21" fmla="*/ 530 h 1243"/>
              <a:gd name="T22" fmla="*/ 425 w 1310"/>
              <a:gd name="T23" fmla="*/ 509 h 1243"/>
              <a:gd name="T24" fmla="*/ 440 w 1310"/>
              <a:gd name="T25" fmla="*/ 420 h 1243"/>
              <a:gd name="T26" fmla="*/ 449 w 1310"/>
              <a:gd name="T27" fmla="*/ 424 h 1243"/>
              <a:gd name="T28" fmla="*/ 1022 w 1310"/>
              <a:gd name="T29" fmla="*/ 1216 h 1243"/>
              <a:gd name="T30" fmla="*/ 1050 w 1310"/>
              <a:gd name="T31" fmla="*/ 1242 h 1243"/>
              <a:gd name="T32" fmla="*/ 1282 w 1310"/>
              <a:gd name="T33" fmla="*/ 1243 h 1243"/>
              <a:gd name="T34" fmla="*/ 1282 w 1310"/>
              <a:gd name="T35" fmla="*/ 1243 h 1243"/>
              <a:gd name="T36" fmla="*/ 1302 w 1310"/>
              <a:gd name="T37" fmla="*/ 1234 h 1243"/>
              <a:gd name="T38" fmla="*/ 1310 w 1310"/>
              <a:gd name="T39" fmla="*/ 1213 h 1243"/>
              <a:gd name="T40" fmla="*/ 1054 w 1310"/>
              <a:gd name="T41" fmla="*/ 539 h 1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10" h="1243">
                <a:moveTo>
                  <a:pt x="1054" y="539"/>
                </a:moveTo>
                <a:cubicBezTo>
                  <a:pt x="912" y="359"/>
                  <a:pt x="719" y="218"/>
                  <a:pt x="497" y="132"/>
                </a:cubicBezTo>
                <a:lnTo>
                  <a:pt x="492" y="130"/>
                </a:lnTo>
                <a:lnTo>
                  <a:pt x="509" y="35"/>
                </a:lnTo>
                <a:cubicBezTo>
                  <a:pt x="510" y="25"/>
                  <a:pt x="507" y="15"/>
                  <a:pt x="499" y="9"/>
                </a:cubicBezTo>
                <a:cubicBezTo>
                  <a:pt x="492" y="2"/>
                  <a:pt x="481" y="0"/>
                  <a:pt x="472" y="4"/>
                </a:cubicBezTo>
                <a:lnTo>
                  <a:pt x="19" y="168"/>
                </a:lnTo>
                <a:cubicBezTo>
                  <a:pt x="10" y="172"/>
                  <a:pt x="3" y="180"/>
                  <a:pt x="1" y="189"/>
                </a:cubicBezTo>
                <a:cubicBezTo>
                  <a:pt x="0" y="199"/>
                  <a:pt x="3" y="209"/>
                  <a:pt x="11" y="215"/>
                </a:cubicBezTo>
                <a:lnTo>
                  <a:pt x="380" y="525"/>
                </a:lnTo>
                <a:cubicBezTo>
                  <a:pt x="387" y="532"/>
                  <a:pt x="398" y="534"/>
                  <a:pt x="407" y="530"/>
                </a:cubicBezTo>
                <a:cubicBezTo>
                  <a:pt x="416" y="527"/>
                  <a:pt x="423" y="519"/>
                  <a:pt x="425" y="509"/>
                </a:cubicBezTo>
                <a:lnTo>
                  <a:pt x="440" y="420"/>
                </a:lnTo>
                <a:lnTo>
                  <a:pt x="449" y="424"/>
                </a:lnTo>
                <a:cubicBezTo>
                  <a:pt x="782" y="573"/>
                  <a:pt x="1002" y="877"/>
                  <a:pt x="1022" y="1216"/>
                </a:cubicBezTo>
                <a:cubicBezTo>
                  <a:pt x="1023" y="1231"/>
                  <a:pt x="1035" y="1242"/>
                  <a:pt x="1050" y="1242"/>
                </a:cubicBezTo>
                <a:lnTo>
                  <a:pt x="1282" y="1243"/>
                </a:lnTo>
                <a:lnTo>
                  <a:pt x="1282" y="1243"/>
                </a:lnTo>
                <a:cubicBezTo>
                  <a:pt x="1290" y="1243"/>
                  <a:pt x="1297" y="1239"/>
                  <a:pt x="1302" y="1234"/>
                </a:cubicBezTo>
                <a:cubicBezTo>
                  <a:pt x="1307" y="1228"/>
                  <a:pt x="1310" y="1221"/>
                  <a:pt x="1310" y="1213"/>
                </a:cubicBezTo>
                <a:cubicBezTo>
                  <a:pt x="1297" y="970"/>
                  <a:pt x="1206" y="730"/>
                  <a:pt x="1054" y="539"/>
                </a:cubicBezTo>
                <a:close/>
              </a:path>
            </a:pathLst>
          </a:custGeom>
          <a:gradFill flip="none" rotWithShape="1">
            <a:gsLst>
              <a:gs pos="0">
                <a:srgbClr val="35CBBC"/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52084" y="237908"/>
            <a:ext cx="708036" cy="708036"/>
          </a:xfrm>
          <a:prstGeom prst="ellipse">
            <a:avLst/>
          </a:pr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885" y="402144"/>
            <a:ext cx="107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Part  02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4414" y="1249532"/>
            <a:ext cx="3224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cs typeface="+mn-ea"/>
                <a:sym typeface="+mn-lt"/>
              </a:rPr>
              <a:t>Data analysis </a:t>
            </a:r>
            <a:endParaRPr lang="zh-CN" altLang="en-US" sz="2800" b="1" dirty="0">
              <a:cs typeface="+mn-ea"/>
              <a:sym typeface="+mn-lt"/>
            </a:endParaRPr>
          </a:p>
        </p:txBody>
      </p:sp>
      <p:graphicFrame>
        <p:nvGraphicFramePr>
          <p:cNvPr id="56" name="图表 55"/>
          <p:cNvGraphicFramePr/>
          <p:nvPr>
            <p:extLst>
              <p:ext uri="{D42A27DB-BD31-4B8C-83A1-F6EECF244321}">
                <p14:modId xmlns:p14="http://schemas.microsoft.com/office/powerpoint/2010/main" val="919693693"/>
              </p:ext>
            </p:extLst>
          </p:nvPr>
        </p:nvGraphicFramePr>
        <p:xfrm>
          <a:off x="606102" y="2151676"/>
          <a:ext cx="5748399" cy="3550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63" name="组合 62"/>
          <p:cNvGrpSpPr/>
          <p:nvPr/>
        </p:nvGrpSpPr>
        <p:grpSpPr>
          <a:xfrm>
            <a:off x="7008332" y="1989138"/>
            <a:ext cx="4292370" cy="523220"/>
            <a:chOff x="7031481" y="1957490"/>
            <a:chExt cx="4292370" cy="523220"/>
          </a:xfrm>
        </p:grpSpPr>
        <p:sp>
          <p:nvSpPr>
            <p:cNvPr id="57" name="文本框 56"/>
            <p:cNvSpPr txBox="1"/>
            <p:nvPr/>
          </p:nvSpPr>
          <p:spPr>
            <a:xfrm>
              <a:off x="7540350" y="2019045"/>
              <a:ext cx="8281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cs typeface="+mn-ea"/>
                  <a:sym typeface="+mn-lt"/>
                </a:rPr>
                <a:t>Q1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350825" y="1957490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7031481" y="1969435"/>
              <a:ext cx="525669" cy="499336"/>
              <a:chOff x="5099009" y="3772693"/>
              <a:chExt cx="591389" cy="561764"/>
            </a:xfrm>
          </p:grpSpPr>
          <p:sp>
            <p:nvSpPr>
              <p:cNvPr id="61" name="Freeform 14"/>
              <p:cNvSpPr>
                <a:spLocks/>
              </p:cNvSpPr>
              <p:nvPr/>
            </p:nvSpPr>
            <p:spPr bwMode="auto">
              <a:xfrm>
                <a:off x="5099009" y="3772693"/>
                <a:ext cx="591389" cy="561764"/>
              </a:xfrm>
              <a:custGeom>
                <a:avLst/>
                <a:gdLst>
                  <a:gd name="T0" fmla="*/ 359 w 684"/>
                  <a:gd name="T1" fmla="*/ 57 h 650"/>
                  <a:gd name="T2" fmla="*/ 331 w 684"/>
                  <a:gd name="T3" fmla="*/ 28 h 650"/>
                  <a:gd name="T4" fmla="*/ 360 w 684"/>
                  <a:gd name="T5" fmla="*/ 0 h 650"/>
                  <a:gd name="T6" fmla="*/ 360 w 684"/>
                  <a:gd name="T7" fmla="*/ 0 h 650"/>
                  <a:gd name="T8" fmla="*/ 360 w 684"/>
                  <a:gd name="T9" fmla="*/ 0 h 650"/>
                  <a:gd name="T10" fmla="*/ 360 w 684"/>
                  <a:gd name="T11" fmla="*/ 0 h 650"/>
                  <a:gd name="T12" fmla="*/ 361 w 684"/>
                  <a:gd name="T13" fmla="*/ 0 h 650"/>
                  <a:gd name="T14" fmla="*/ 361 w 684"/>
                  <a:gd name="T15" fmla="*/ 0 h 650"/>
                  <a:gd name="T16" fmla="*/ 589 w 684"/>
                  <a:gd name="T17" fmla="*/ 95 h 650"/>
                  <a:gd name="T18" fmla="*/ 684 w 684"/>
                  <a:gd name="T19" fmla="*/ 325 h 650"/>
                  <a:gd name="T20" fmla="*/ 589 w 684"/>
                  <a:gd name="T21" fmla="*/ 554 h 650"/>
                  <a:gd name="T22" fmla="*/ 359 w 684"/>
                  <a:gd name="T23" fmla="*/ 650 h 650"/>
                  <a:gd name="T24" fmla="*/ 130 w 684"/>
                  <a:gd name="T25" fmla="*/ 554 h 650"/>
                  <a:gd name="T26" fmla="*/ 34 w 684"/>
                  <a:gd name="T27" fmla="*/ 325 h 650"/>
                  <a:gd name="T28" fmla="*/ 43 w 684"/>
                  <a:gd name="T29" fmla="*/ 253 h 650"/>
                  <a:gd name="T30" fmla="*/ 56 w 684"/>
                  <a:gd name="T31" fmla="*/ 210 h 650"/>
                  <a:gd name="T32" fmla="*/ 15 w 684"/>
                  <a:gd name="T33" fmla="*/ 193 h 650"/>
                  <a:gd name="T34" fmla="*/ 5 w 684"/>
                  <a:gd name="T35" fmla="*/ 187 h 650"/>
                  <a:gd name="T36" fmla="*/ 1 w 684"/>
                  <a:gd name="T37" fmla="*/ 176 h 650"/>
                  <a:gd name="T38" fmla="*/ 2 w 684"/>
                  <a:gd name="T39" fmla="*/ 165 h 650"/>
                  <a:gd name="T40" fmla="*/ 9 w 684"/>
                  <a:gd name="T41" fmla="*/ 155 h 650"/>
                  <a:gd name="T42" fmla="*/ 124 w 684"/>
                  <a:gd name="T43" fmla="*/ 66 h 650"/>
                  <a:gd name="T44" fmla="*/ 134 w 684"/>
                  <a:gd name="T45" fmla="*/ 61 h 650"/>
                  <a:gd name="T46" fmla="*/ 146 w 684"/>
                  <a:gd name="T47" fmla="*/ 63 h 650"/>
                  <a:gd name="T48" fmla="*/ 155 w 684"/>
                  <a:gd name="T49" fmla="*/ 70 h 650"/>
                  <a:gd name="T50" fmla="*/ 159 w 684"/>
                  <a:gd name="T51" fmla="*/ 80 h 650"/>
                  <a:gd name="T52" fmla="*/ 180 w 684"/>
                  <a:gd name="T53" fmla="*/ 224 h 650"/>
                  <a:gd name="T54" fmla="*/ 178 w 684"/>
                  <a:gd name="T55" fmla="*/ 236 h 650"/>
                  <a:gd name="T56" fmla="*/ 171 w 684"/>
                  <a:gd name="T57" fmla="*/ 245 h 650"/>
                  <a:gd name="T58" fmla="*/ 161 w 684"/>
                  <a:gd name="T59" fmla="*/ 249 h 650"/>
                  <a:gd name="T60" fmla="*/ 149 w 684"/>
                  <a:gd name="T61" fmla="*/ 248 h 650"/>
                  <a:gd name="T62" fmla="*/ 108 w 684"/>
                  <a:gd name="T63" fmla="*/ 231 h 650"/>
                  <a:gd name="T64" fmla="*/ 98 w 684"/>
                  <a:gd name="T65" fmla="*/ 266 h 650"/>
                  <a:gd name="T66" fmla="*/ 92 w 684"/>
                  <a:gd name="T67" fmla="*/ 325 h 650"/>
                  <a:gd name="T68" fmla="*/ 170 w 684"/>
                  <a:gd name="T69" fmla="*/ 514 h 650"/>
                  <a:gd name="T70" fmla="*/ 359 w 684"/>
                  <a:gd name="T71" fmla="*/ 592 h 650"/>
                  <a:gd name="T72" fmla="*/ 549 w 684"/>
                  <a:gd name="T73" fmla="*/ 514 h 650"/>
                  <a:gd name="T74" fmla="*/ 627 w 684"/>
                  <a:gd name="T75" fmla="*/ 325 h 650"/>
                  <a:gd name="T76" fmla="*/ 549 w 684"/>
                  <a:gd name="T77" fmla="*/ 136 h 650"/>
                  <a:gd name="T78" fmla="*/ 360 w 684"/>
                  <a:gd name="T79" fmla="*/ 57 h 650"/>
                  <a:gd name="T80" fmla="*/ 360 w 684"/>
                  <a:gd name="T81" fmla="*/ 57 h 650"/>
                  <a:gd name="T82" fmla="*/ 360 w 684"/>
                  <a:gd name="T83" fmla="*/ 57 h 650"/>
                  <a:gd name="T84" fmla="*/ 360 w 684"/>
                  <a:gd name="T85" fmla="*/ 57 h 650"/>
                  <a:gd name="T86" fmla="*/ 359 w 684"/>
                  <a:gd name="T87" fmla="*/ 5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84" h="650">
                    <a:moveTo>
                      <a:pt x="359" y="57"/>
                    </a:moveTo>
                    <a:cubicBezTo>
                      <a:pt x="343" y="57"/>
                      <a:pt x="331" y="44"/>
                      <a:pt x="331" y="28"/>
                    </a:cubicBezTo>
                    <a:cubicBezTo>
                      <a:pt x="331" y="13"/>
                      <a:pt x="344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450" y="0"/>
                      <a:pt x="531" y="37"/>
                      <a:pt x="589" y="95"/>
                    </a:cubicBezTo>
                    <a:cubicBezTo>
                      <a:pt x="648" y="154"/>
                      <a:pt x="684" y="235"/>
                      <a:pt x="684" y="325"/>
                    </a:cubicBezTo>
                    <a:cubicBezTo>
                      <a:pt x="684" y="414"/>
                      <a:pt x="648" y="496"/>
                      <a:pt x="589" y="554"/>
                    </a:cubicBezTo>
                    <a:cubicBezTo>
                      <a:pt x="530" y="613"/>
                      <a:pt x="449" y="650"/>
                      <a:pt x="359" y="650"/>
                    </a:cubicBezTo>
                    <a:cubicBezTo>
                      <a:pt x="270" y="650"/>
                      <a:pt x="188" y="613"/>
                      <a:pt x="130" y="554"/>
                    </a:cubicBezTo>
                    <a:cubicBezTo>
                      <a:pt x="71" y="496"/>
                      <a:pt x="34" y="414"/>
                      <a:pt x="34" y="325"/>
                    </a:cubicBezTo>
                    <a:cubicBezTo>
                      <a:pt x="34" y="301"/>
                      <a:pt x="37" y="277"/>
                      <a:pt x="43" y="253"/>
                    </a:cubicBezTo>
                    <a:cubicBezTo>
                      <a:pt x="46" y="238"/>
                      <a:pt x="50" y="224"/>
                      <a:pt x="56" y="210"/>
                    </a:cubicBezTo>
                    <a:cubicBezTo>
                      <a:pt x="15" y="193"/>
                      <a:pt x="15" y="193"/>
                      <a:pt x="15" y="193"/>
                    </a:cubicBezTo>
                    <a:cubicBezTo>
                      <a:pt x="11" y="192"/>
                      <a:pt x="8" y="190"/>
                      <a:pt x="5" y="187"/>
                    </a:cubicBezTo>
                    <a:cubicBezTo>
                      <a:pt x="3" y="183"/>
                      <a:pt x="1" y="180"/>
                      <a:pt x="1" y="176"/>
                    </a:cubicBezTo>
                    <a:cubicBezTo>
                      <a:pt x="0" y="172"/>
                      <a:pt x="1" y="168"/>
                      <a:pt x="2" y="165"/>
                    </a:cubicBezTo>
                    <a:cubicBezTo>
                      <a:pt x="4" y="161"/>
                      <a:pt x="6" y="158"/>
                      <a:pt x="9" y="155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7" y="63"/>
                      <a:pt x="131" y="62"/>
                      <a:pt x="134" y="61"/>
                    </a:cubicBezTo>
                    <a:cubicBezTo>
                      <a:pt x="138" y="61"/>
                      <a:pt x="142" y="61"/>
                      <a:pt x="146" y="63"/>
                    </a:cubicBezTo>
                    <a:cubicBezTo>
                      <a:pt x="149" y="64"/>
                      <a:pt x="153" y="67"/>
                      <a:pt x="155" y="70"/>
                    </a:cubicBezTo>
                    <a:cubicBezTo>
                      <a:pt x="157" y="73"/>
                      <a:pt x="159" y="76"/>
                      <a:pt x="159" y="80"/>
                    </a:cubicBezTo>
                    <a:cubicBezTo>
                      <a:pt x="180" y="224"/>
                      <a:pt x="180" y="224"/>
                      <a:pt x="180" y="224"/>
                    </a:cubicBezTo>
                    <a:cubicBezTo>
                      <a:pt x="180" y="228"/>
                      <a:pt x="180" y="232"/>
                      <a:pt x="178" y="236"/>
                    </a:cubicBezTo>
                    <a:cubicBezTo>
                      <a:pt x="177" y="239"/>
                      <a:pt x="175" y="242"/>
                      <a:pt x="171" y="245"/>
                    </a:cubicBezTo>
                    <a:cubicBezTo>
                      <a:pt x="168" y="247"/>
                      <a:pt x="165" y="249"/>
                      <a:pt x="161" y="249"/>
                    </a:cubicBezTo>
                    <a:cubicBezTo>
                      <a:pt x="157" y="250"/>
                      <a:pt x="153" y="249"/>
                      <a:pt x="149" y="248"/>
                    </a:cubicBezTo>
                    <a:cubicBezTo>
                      <a:pt x="108" y="231"/>
                      <a:pt x="108" y="231"/>
                      <a:pt x="108" y="231"/>
                    </a:cubicBezTo>
                    <a:cubicBezTo>
                      <a:pt x="104" y="243"/>
                      <a:pt x="101" y="254"/>
                      <a:pt x="98" y="266"/>
                    </a:cubicBezTo>
                    <a:cubicBezTo>
                      <a:pt x="94" y="285"/>
                      <a:pt x="92" y="305"/>
                      <a:pt x="92" y="325"/>
                    </a:cubicBezTo>
                    <a:cubicBezTo>
                      <a:pt x="92" y="399"/>
                      <a:pt x="122" y="466"/>
                      <a:pt x="170" y="514"/>
                    </a:cubicBezTo>
                    <a:cubicBezTo>
                      <a:pt x="219" y="562"/>
                      <a:pt x="285" y="592"/>
                      <a:pt x="359" y="592"/>
                    </a:cubicBezTo>
                    <a:cubicBezTo>
                      <a:pt x="433" y="592"/>
                      <a:pt x="500" y="562"/>
                      <a:pt x="549" y="514"/>
                    </a:cubicBezTo>
                    <a:cubicBezTo>
                      <a:pt x="597" y="466"/>
                      <a:pt x="627" y="399"/>
                      <a:pt x="627" y="325"/>
                    </a:cubicBezTo>
                    <a:cubicBezTo>
                      <a:pt x="627" y="251"/>
                      <a:pt x="597" y="184"/>
                      <a:pt x="549" y="136"/>
                    </a:cubicBezTo>
                    <a:cubicBezTo>
                      <a:pt x="501" y="87"/>
                      <a:pt x="434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59" y="57"/>
                      <a:pt x="359" y="57"/>
                      <a:pt x="359" y="57"/>
                    </a:cubicBezTo>
                    <a:close/>
                  </a:path>
                </a:pathLst>
              </a:custGeom>
              <a:solidFill>
                <a:srgbClr val="35C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15"/>
              <p:cNvSpPr>
                <a:spLocks noEditPoints="1"/>
              </p:cNvSpPr>
              <p:nvPr/>
            </p:nvSpPr>
            <p:spPr bwMode="auto">
              <a:xfrm>
                <a:off x="5268348" y="3850225"/>
                <a:ext cx="217976" cy="344885"/>
              </a:xfrm>
              <a:custGeom>
                <a:avLst/>
                <a:gdLst>
                  <a:gd name="T0" fmla="*/ 51 w 252"/>
                  <a:gd name="T1" fmla="*/ 388 h 399"/>
                  <a:gd name="T2" fmla="*/ 11 w 252"/>
                  <a:gd name="T3" fmla="*/ 388 h 399"/>
                  <a:gd name="T4" fmla="*/ 11 w 252"/>
                  <a:gd name="T5" fmla="*/ 347 h 399"/>
                  <a:gd name="T6" fmla="*/ 84 w 252"/>
                  <a:gd name="T7" fmla="*/ 274 h 399"/>
                  <a:gd name="T8" fmla="*/ 75 w 252"/>
                  <a:gd name="T9" fmla="*/ 235 h 399"/>
                  <a:gd name="T10" fmla="*/ 101 w 252"/>
                  <a:gd name="T11" fmla="*/ 172 h 399"/>
                  <a:gd name="T12" fmla="*/ 144 w 252"/>
                  <a:gd name="T13" fmla="*/ 149 h 399"/>
                  <a:gd name="T14" fmla="*/ 144 w 252"/>
                  <a:gd name="T15" fmla="*/ 19 h 399"/>
                  <a:gd name="T16" fmla="*/ 163 w 252"/>
                  <a:gd name="T17" fmla="*/ 0 h 399"/>
                  <a:gd name="T18" fmla="*/ 183 w 252"/>
                  <a:gd name="T19" fmla="*/ 19 h 399"/>
                  <a:gd name="T20" fmla="*/ 183 w 252"/>
                  <a:gd name="T21" fmla="*/ 149 h 399"/>
                  <a:gd name="T22" fmla="*/ 226 w 252"/>
                  <a:gd name="T23" fmla="*/ 172 h 399"/>
                  <a:gd name="T24" fmla="*/ 252 w 252"/>
                  <a:gd name="T25" fmla="*/ 235 h 399"/>
                  <a:gd name="T26" fmla="*/ 226 w 252"/>
                  <a:gd name="T27" fmla="*/ 297 h 399"/>
                  <a:gd name="T28" fmla="*/ 163 w 252"/>
                  <a:gd name="T29" fmla="*/ 323 h 399"/>
                  <a:gd name="T30" fmla="*/ 125 w 252"/>
                  <a:gd name="T31" fmla="*/ 314 h 399"/>
                  <a:gd name="T32" fmla="*/ 51 w 252"/>
                  <a:gd name="T33" fmla="*/ 388 h 399"/>
                  <a:gd name="T34" fmla="*/ 190 w 252"/>
                  <a:gd name="T35" fmla="*/ 208 h 399"/>
                  <a:gd name="T36" fmla="*/ 163 w 252"/>
                  <a:gd name="T37" fmla="*/ 197 h 399"/>
                  <a:gd name="T38" fmla="*/ 137 w 252"/>
                  <a:gd name="T39" fmla="*/ 208 h 399"/>
                  <a:gd name="T40" fmla="*/ 126 w 252"/>
                  <a:gd name="T41" fmla="*/ 235 h 399"/>
                  <a:gd name="T42" fmla="*/ 137 w 252"/>
                  <a:gd name="T43" fmla="*/ 261 h 399"/>
                  <a:gd name="T44" fmla="*/ 163 w 252"/>
                  <a:gd name="T45" fmla="*/ 272 h 399"/>
                  <a:gd name="T46" fmla="*/ 190 w 252"/>
                  <a:gd name="T47" fmla="*/ 261 h 399"/>
                  <a:gd name="T48" fmla="*/ 201 w 252"/>
                  <a:gd name="T49" fmla="*/ 235 h 399"/>
                  <a:gd name="T50" fmla="*/ 190 w 252"/>
                  <a:gd name="T51" fmla="*/ 20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2" h="399">
                    <a:moveTo>
                      <a:pt x="51" y="388"/>
                    </a:moveTo>
                    <a:cubicBezTo>
                      <a:pt x="40" y="399"/>
                      <a:pt x="22" y="399"/>
                      <a:pt x="11" y="388"/>
                    </a:cubicBezTo>
                    <a:cubicBezTo>
                      <a:pt x="0" y="377"/>
                      <a:pt x="0" y="359"/>
                      <a:pt x="11" y="347"/>
                    </a:cubicBezTo>
                    <a:cubicBezTo>
                      <a:pt x="84" y="274"/>
                      <a:pt x="84" y="274"/>
                      <a:pt x="84" y="274"/>
                    </a:cubicBezTo>
                    <a:cubicBezTo>
                      <a:pt x="78" y="262"/>
                      <a:pt x="75" y="249"/>
                      <a:pt x="75" y="235"/>
                    </a:cubicBezTo>
                    <a:cubicBezTo>
                      <a:pt x="75" y="210"/>
                      <a:pt x="85" y="188"/>
                      <a:pt x="101" y="172"/>
                    </a:cubicBezTo>
                    <a:cubicBezTo>
                      <a:pt x="113" y="161"/>
                      <a:pt x="128" y="152"/>
                      <a:pt x="144" y="149"/>
                    </a:cubicBezTo>
                    <a:cubicBezTo>
                      <a:pt x="144" y="19"/>
                      <a:pt x="144" y="19"/>
                      <a:pt x="144" y="19"/>
                    </a:cubicBezTo>
                    <a:cubicBezTo>
                      <a:pt x="144" y="8"/>
                      <a:pt x="153" y="0"/>
                      <a:pt x="163" y="0"/>
                    </a:cubicBezTo>
                    <a:cubicBezTo>
                      <a:pt x="174" y="0"/>
                      <a:pt x="183" y="8"/>
                      <a:pt x="183" y="19"/>
                    </a:cubicBezTo>
                    <a:cubicBezTo>
                      <a:pt x="183" y="149"/>
                      <a:pt x="183" y="149"/>
                      <a:pt x="183" y="149"/>
                    </a:cubicBezTo>
                    <a:cubicBezTo>
                      <a:pt x="199" y="152"/>
                      <a:pt x="214" y="161"/>
                      <a:pt x="226" y="172"/>
                    </a:cubicBezTo>
                    <a:cubicBezTo>
                      <a:pt x="242" y="188"/>
                      <a:pt x="252" y="210"/>
                      <a:pt x="252" y="235"/>
                    </a:cubicBezTo>
                    <a:cubicBezTo>
                      <a:pt x="252" y="259"/>
                      <a:pt x="242" y="281"/>
                      <a:pt x="226" y="297"/>
                    </a:cubicBezTo>
                    <a:cubicBezTo>
                      <a:pt x="210" y="313"/>
                      <a:pt x="188" y="323"/>
                      <a:pt x="163" y="323"/>
                    </a:cubicBezTo>
                    <a:cubicBezTo>
                      <a:pt x="150" y="323"/>
                      <a:pt x="136" y="320"/>
                      <a:pt x="125" y="314"/>
                    </a:cubicBezTo>
                    <a:cubicBezTo>
                      <a:pt x="51" y="388"/>
                      <a:pt x="51" y="388"/>
                      <a:pt x="51" y="388"/>
                    </a:cubicBezTo>
                    <a:close/>
                    <a:moveTo>
                      <a:pt x="190" y="208"/>
                    </a:moveTo>
                    <a:cubicBezTo>
                      <a:pt x="183" y="201"/>
                      <a:pt x="174" y="197"/>
                      <a:pt x="163" y="197"/>
                    </a:cubicBezTo>
                    <a:cubicBezTo>
                      <a:pt x="153" y="197"/>
                      <a:pt x="144" y="201"/>
                      <a:pt x="137" y="208"/>
                    </a:cubicBezTo>
                    <a:cubicBezTo>
                      <a:pt x="130" y="215"/>
                      <a:pt x="126" y="224"/>
                      <a:pt x="126" y="235"/>
                    </a:cubicBezTo>
                    <a:cubicBezTo>
                      <a:pt x="126" y="245"/>
                      <a:pt x="130" y="254"/>
                      <a:pt x="137" y="261"/>
                    </a:cubicBezTo>
                    <a:cubicBezTo>
                      <a:pt x="144" y="268"/>
                      <a:pt x="153" y="272"/>
                      <a:pt x="163" y="272"/>
                    </a:cubicBezTo>
                    <a:cubicBezTo>
                      <a:pt x="174" y="272"/>
                      <a:pt x="183" y="268"/>
                      <a:pt x="190" y="261"/>
                    </a:cubicBezTo>
                    <a:cubicBezTo>
                      <a:pt x="197" y="254"/>
                      <a:pt x="201" y="245"/>
                      <a:pt x="201" y="235"/>
                    </a:cubicBezTo>
                    <a:cubicBezTo>
                      <a:pt x="201" y="224"/>
                      <a:pt x="197" y="215"/>
                      <a:pt x="190" y="208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7008336" y="2973941"/>
            <a:ext cx="4292366" cy="523220"/>
            <a:chOff x="7031485" y="1957490"/>
            <a:chExt cx="4292366" cy="523220"/>
          </a:xfrm>
        </p:grpSpPr>
        <p:sp>
          <p:nvSpPr>
            <p:cNvPr id="65" name="文本框 64"/>
            <p:cNvSpPr txBox="1"/>
            <p:nvPr/>
          </p:nvSpPr>
          <p:spPr>
            <a:xfrm>
              <a:off x="7540350" y="2019045"/>
              <a:ext cx="8281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cs typeface="+mn-ea"/>
                  <a:sym typeface="+mn-lt"/>
                </a:rPr>
                <a:t>Q2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350825" y="1957490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7031485" y="1969432"/>
              <a:ext cx="525669" cy="499336"/>
              <a:chOff x="5099014" y="3772690"/>
              <a:chExt cx="591389" cy="561764"/>
            </a:xfrm>
          </p:grpSpPr>
          <p:sp>
            <p:nvSpPr>
              <p:cNvPr id="68" name="Freeform 14"/>
              <p:cNvSpPr>
                <a:spLocks/>
              </p:cNvSpPr>
              <p:nvPr/>
            </p:nvSpPr>
            <p:spPr bwMode="auto">
              <a:xfrm>
                <a:off x="5099014" y="3772690"/>
                <a:ext cx="591389" cy="561764"/>
              </a:xfrm>
              <a:custGeom>
                <a:avLst/>
                <a:gdLst>
                  <a:gd name="T0" fmla="*/ 359 w 684"/>
                  <a:gd name="T1" fmla="*/ 57 h 650"/>
                  <a:gd name="T2" fmla="*/ 331 w 684"/>
                  <a:gd name="T3" fmla="*/ 28 h 650"/>
                  <a:gd name="T4" fmla="*/ 360 w 684"/>
                  <a:gd name="T5" fmla="*/ 0 h 650"/>
                  <a:gd name="T6" fmla="*/ 360 w 684"/>
                  <a:gd name="T7" fmla="*/ 0 h 650"/>
                  <a:gd name="T8" fmla="*/ 360 w 684"/>
                  <a:gd name="T9" fmla="*/ 0 h 650"/>
                  <a:gd name="T10" fmla="*/ 360 w 684"/>
                  <a:gd name="T11" fmla="*/ 0 h 650"/>
                  <a:gd name="T12" fmla="*/ 361 w 684"/>
                  <a:gd name="T13" fmla="*/ 0 h 650"/>
                  <a:gd name="T14" fmla="*/ 361 w 684"/>
                  <a:gd name="T15" fmla="*/ 0 h 650"/>
                  <a:gd name="T16" fmla="*/ 589 w 684"/>
                  <a:gd name="T17" fmla="*/ 95 h 650"/>
                  <a:gd name="T18" fmla="*/ 684 w 684"/>
                  <a:gd name="T19" fmla="*/ 325 h 650"/>
                  <a:gd name="T20" fmla="*/ 589 w 684"/>
                  <a:gd name="T21" fmla="*/ 554 h 650"/>
                  <a:gd name="T22" fmla="*/ 359 w 684"/>
                  <a:gd name="T23" fmla="*/ 650 h 650"/>
                  <a:gd name="T24" fmla="*/ 130 w 684"/>
                  <a:gd name="T25" fmla="*/ 554 h 650"/>
                  <a:gd name="T26" fmla="*/ 34 w 684"/>
                  <a:gd name="T27" fmla="*/ 325 h 650"/>
                  <a:gd name="T28" fmla="*/ 43 w 684"/>
                  <a:gd name="T29" fmla="*/ 253 h 650"/>
                  <a:gd name="T30" fmla="*/ 56 w 684"/>
                  <a:gd name="T31" fmla="*/ 210 h 650"/>
                  <a:gd name="T32" fmla="*/ 15 w 684"/>
                  <a:gd name="T33" fmla="*/ 193 h 650"/>
                  <a:gd name="T34" fmla="*/ 5 w 684"/>
                  <a:gd name="T35" fmla="*/ 187 h 650"/>
                  <a:gd name="T36" fmla="*/ 1 w 684"/>
                  <a:gd name="T37" fmla="*/ 176 h 650"/>
                  <a:gd name="T38" fmla="*/ 2 w 684"/>
                  <a:gd name="T39" fmla="*/ 165 h 650"/>
                  <a:gd name="T40" fmla="*/ 9 w 684"/>
                  <a:gd name="T41" fmla="*/ 155 h 650"/>
                  <a:gd name="T42" fmla="*/ 124 w 684"/>
                  <a:gd name="T43" fmla="*/ 66 h 650"/>
                  <a:gd name="T44" fmla="*/ 134 w 684"/>
                  <a:gd name="T45" fmla="*/ 61 h 650"/>
                  <a:gd name="T46" fmla="*/ 146 w 684"/>
                  <a:gd name="T47" fmla="*/ 63 h 650"/>
                  <a:gd name="T48" fmla="*/ 155 w 684"/>
                  <a:gd name="T49" fmla="*/ 70 h 650"/>
                  <a:gd name="T50" fmla="*/ 159 w 684"/>
                  <a:gd name="T51" fmla="*/ 80 h 650"/>
                  <a:gd name="T52" fmla="*/ 180 w 684"/>
                  <a:gd name="T53" fmla="*/ 224 h 650"/>
                  <a:gd name="T54" fmla="*/ 178 w 684"/>
                  <a:gd name="T55" fmla="*/ 236 h 650"/>
                  <a:gd name="T56" fmla="*/ 171 w 684"/>
                  <a:gd name="T57" fmla="*/ 245 h 650"/>
                  <a:gd name="T58" fmla="*/ 161 w 684"/>
                  <a:gd name="T59" fmla="*/ 249 h 650"/>
                  <a:gd name="T60" fmla="*/ 149 w 684"/>
                  <a:gd name="T61" fmla="*/ 248 h 650"/>
                  <a:gd name="T62" fmla="*/ 108 w 684"/>
                  <a:gd name="T63" fmla="*/ 231 h 650"/>
                  <a:gd name="T64" fmla="*/ 98 w 684"/>
                  <a:gd name="T65" fmla="*/ 266 h 650"/>
                  <a:gd name="T66" fmla="*/ 92 w 684"/>
                  <a:gd name="T67" fmla="*/ 325 h 650"/>
                  <a:gd name="T68" fmla="*/ 170 w 684"/>
                  <a:gd name="T69" fmla="*/ 514 h 650"/>
                  <a:gd name="T70" fmla="*/ 359 w 684"/>
                  <a:gd name="T71" fmla="*/ 592 h 650"/>
                  <a:gd name="T72" fmla="*/ 549 w 684"/>
                  <a:gd name="T73" fmla="*/ 514 h 650"/>
                  <a:gd name="T74" fmla="*/ 627 w 684"/>
                  <a:gd name="T75" fmla="*/ 325 h 650"/>
                  <a:gd name="T76" fmla="*/ 549 w 684"/>
                  <a:gd name="T77" fmla="*/ 136 h 650"/>
                  <a:gd name="T78" fmla="*/ 360 w 684"/>
                  <a:gd name="T79" fmla="*/ 57 h 650"/>
                  <a:gd name="T80" fmla="*/ 360 w 684"/>
                  <a:gd name="T81" fmla="*/ 57 h 650"/>
                  <a:gd name="T82" fmla="*/ 360 w 684"/>
                  <a:gd name="T83" fmla="*/ 57 h 650"/>
                  <a:gd name="T84" fmla="*/ 360 w 684"/>
                  <a:gd name="T85" fmla="*/ 57 h 650"/>
                  <a:gd name="T86" fmla="*/ 359 w 684"/>
                  <a:gd name="T87" fmla="*/ 5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84" h="650">
                    <a:moveTo>
                      <a:pt x="359" y="57"/>
                    </a:moveTo>
                    <a:cubicBezTo>
                      <a:pt x="343" y="57"/>
                      <a:pt x="331" y="44"/>
                      <a:pt x="331" y="28"/>
                    </a:cubicBezTo>
                    <a:cubicBezTo>
                      <a:pt x="331" y="13"/>
                      <a:pt x="344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450" y="0"/>
                      <a:pt x="531" y="37"/>
                      <a:pt x="589" y="95"/>
                    </a:cubicBezTo>
                    <a:cubicBezTo>
                      <a:pt x="648" y="154"/>
                      <a:pt x="684" y="235"/>
                      <a:pt x="684" y="325"/>
                    </a:cubicBezTo>
                    <a:cubicBezTo>
                      <a:pt x="684" y="414"/>
                      <a:pt x="648" y="496"/>
                      <a:pt x="589" y="554"/>
                    </a:cubicBezTo>
                    <a:cubicBezTo>
                      <a:pt x="530" y="613"/>
                      <a:pt x="449" y="650"/>
                      <a:pt x="359" y="650"/>
                    </a:cubicBezTo>
                    <a:cubicBezTo>
                      <a:pt x="270" y="650"/>
                      <a:pt x="188" y="613"/>
                      <a:pt x="130" y="554"/>
                    </a:cubicBezTo>
                    <a:cubicBezTo>
                      <a:pt x="71" y="496"/>
                      <a:pt x="34" y="414"/>
                      <a:pt x="34" y="325"/>
                    </a:cubicBezTo>
                    <a:cubicBezTo>
                      <a:pt x="34" y="301"/>
                      <a:pt x="37" y="277"/>
                      <a:pt x="43" y="253"/>
                    </a:cubicBezTo>
                    <a:cubicBezTo>
                      <a:pt x="46" y="238"/>
                      <a:pt x="50" y="224"/>
                      <a:pt x="56" y="210"/>
                    </a:cubicBezTo>
                    <a:cubicBezTo>
                      <a:pt x="15" y="193"/>
                      <a:pt x="15" y="193"/>
                      <a:pt x="15" y="193"/>
                    </a:cubicBezTo>
                    <a:cubicBezTo>
                      <a:pt x="11" y="192"/>
                      <a:pt x="8" y="190"/>
                      <a:pt x="5" y="187"/>
                    </a:cubicBezTo>
                    <a:cubicBezTo>
                      <a:pt x="3" y="183"/>
                      <a:pt x="1" y="180"/>
                      <a:pt x="1" y="176"/>
                    </a:cubicBezTo>
                    <a:cubicBezTo>
                      <a:pt x="0" y="172"/>
                      <a:pt x="1" y="168"/>
                      <a:pt x="2" y="165"/>
                    </a:cubicBezTo>
                    <a:cubicBezTo>
                      <a:pt x="4" y="161"/>
                      <a:pt x="6" y="158"/>
                      <a:pt x="9" y="155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7" y="63"/>
                      <a:pt x="131" y="62"/>
                      <a:pt x="134" y="61"/>
                    </a:cubicBezTo>
                    <a:cubicBezTo>
                      <a:pt x="138" y="61"/>
                      <a:pt x="142" y="61"/>
                      <a:pt x="146" y="63"/>
                    </a:cubicBezTo>
                    <a:cubicBezTo>
                      <a:pt x="149" y="64"/>
                      <a:pt x="153" y="67"/>
                      <a:pt x="155" y="70"/>
                    </a:cubicBezTo>
                    <a:cubicBezTo>
                      <a:pt x="157" y="73"/>
                      <a:pt x="159" y="76"/>
                      <a:pt x="159" y="80"/>
                    </a:cubicBezTo>
                    <a:cubicBezTo>
                      <a:pt x="180" y="224"/>
                      <a:pt x="180" y="224"/>
                      <a:pt x="180" y="224"/>
                    </a:cubicBezTo>
                    <a:cubicBezTo>
                      <a:pt x="180" y="228"/>
                      <a:pt x="180" y="232"/>
                      <a:pt x="178" y="236"/>
                    </a:cubicBezTo>
                    <a:cubicBezTo>
                      <a:pt x="177" y="239"/>
                      <a:pt x="175" y="242"/>
                      <a:pt x="171" y="245"/>
                    </a:cubicBezTo>
                    <a:cubicBezTo>
                      <a:pt x="168" y="247"/>
                      <a:pt x="165" y="249"/>
                      <a:pt x="161" y="249"/>
                    </a:cubicBezTo>
                    <a:cubicBezTo>
                      <a:pt x="157" y="250"/>
                      <a:pt x="153" y="249"/>
                      <a:pt x="149" y="248"/>
                    </a:cubicBezTo>
                    <a:cubicBezTo>
                      <a:pt x="108" y="231"/>
                      <a:pt x="108" y="231"/>
                      <a:pt x="108" y="231"/>
                    </a:cubicBezTo>
                    <a:cubicBezTo>
                      <a:pt x="104" y="243"/>
                      <a:pt x="101" y="254"/>
                      <a:pt x="98" y="266"/>
                    </a:cubicBezTo>
                    <a:cubicBezTo>
                      <a:pt x="94" y="285"/>
                      <a:pt x="92" y="305"/>
                      <a:pt x="92" y="325"/>
                    </a:cubicBezTo>
                    <a:cubicBezTo>
                      <a:pt x="92" y="399"/>
                      <a:pt x="122" y="466"/>
                      <a:pt x="170" y="514"/>
                    </a:cubicBezTo>
                    <a:cubicBezTo>
                      <a:pt x="219" y="562"/>
                      <a:pt x="285" y="592"/>
                      <a:pt x="359" y="592"/>
                    </a:cubicBezTo>
                    <a:cubicBezTo>
                      <a:pt x="433" y="592"/>
                      <a:pt x="500" y="562"/>
                      <a:pt x="549" y="514"/>
                    </a:cubicBezTo>
                    <a:cubicBezTo>
                      <a:pt x="597" y="466"/>
                      <a:pt x="627" y="399"/>
                      <a:pt x="627" y="325"/>
                    </a:cubicBezTo>
                    <a:cubicBezTo>
                      <a:pt x="627" y="251"/>
                      <a:pt x="597" y="184"/>
                      <a:pt x="549" y="136"/>
                    </a:cubicBezTo>
                    <a:cubicBezTo>
                      <a:pt x="501" y="87"/>
                      <a:pt x="434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59" y="57"/>
                      <a:pt x="359" y="57"/>
                      <a:pt x="359" y="57"/>
                    </a:cubicBezTo>
                    <a:close/>
                  </a:path>
                </a:pathLst>
              </a:custGeom>
              <a:solidFill>
                <a:srgbClr val="35C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15"/>
              <p:cNvSpPr>
                <a:spLocks noEditPoints="1"/>
              </p:cNvSpPr>
              <p:nvPr/>
            </p:nvSpPr>
            <p:spPr bwMode="auto">
              <a:xfrm>
                <a:off x="5268348" y="3850225"/>
                <a:ext cx="217976" cy="344885"/>
              </a:xfrm>
              <a:custGeom>
                <a:avLst/>
                <a:gdLst>
                  <a:gd name="T0" fmla="*/ 51 w 252"/>
                  <a:gd name="T1" fmla="*/ 388 h 399"/>
                  <a:gd name="T2" fmla="*/ 11 w 252"/>
                  <a:gd name="T3" fmla="*/ 388 h 399"/>
                  <a:gd name="T4" fmla="*/ 11 w 252"/>
                  <a:gd name="T5" fmla="*/ 347 h 399"/>
                  <a:gd name="T6" fmla="*/ 84 w 252"/>
                  <a:gd name="T7" fmla="*/ 274 h 399"/>
                  <a:gd name="T8" fmla="*/ 75 w 252"/>
                  <a:gd name="T9" fmla="*/ 235 h 399"/>
                  <a:gd name="T10" fmla="*/ 101 w 252"/>
                  <a:gd name="T11" fmla="*/ 172 h 399"/>
                  <a:gd name="T12" fmla="*/ 144 w 252"/>
                  <a:gd name="T13" fmla="*/ 149 h 399"/>
                  <a:gd name="T14" fmla="*/ 144 w 252"/>
                  <a:gd name="T15" fmla="*/ 19 h 399"/>
                  <a:gd name="T16" fmla="*/ 163 w 252"/>
                  <a:gd name="T17" fmla="*/ 0 h 399"/>
                  <a:gd name="T18" fmla="*/ 183 w 252"/>
                  <a:gd name="T19" fmla="*/ 19 h 399"/>
                  <a:gd name="T20" fmla="*/ 183 w 252"/>
                  <a:gd name="T21" fmla="*/ 149 h 399"/>
                  <a:gd name="T22" fmla="*/ 226 w 252"/>
                  <a:gd name="T23" fmla="*/ 172 h 399"/>
                  <a:gd name="T24" fmla="*/ 252 w 252"/>
                  <a:gd name="T25" fmla="*/ 235 h 399"/>
                  <a:gd name="T26" fmla="*/ 226 w 252"/>
                  <a:gd name="T27" fmla="*/ 297 h 399"/>
                  <a:gd name="T28" fmla="*/ 163 w 252"/>
                  <a:gd name="T29" fmla="*/ 323 h 399"/>
                  <a:gd name="T30" fmla="*/ 125 w 252"/>
                  <a:gd name="T31" fmla="*/ 314 h 399"/>
                  <a:gd name="T32" fmla="*/ 51 w 252"/>
                  <a:gd name="T33" fmla="*/ 388 h 399"/>
                  <a:gd name="T34" fmla="*/ 190 w 252"/>
                  <a:gd name="T35" fmla="*/ 208 h 399"/>
                  <a:gd name="T36" fmla="*/ 163 w 252"/>
                  <a:gd name="T37" fmla="*/ 197 h 399"/>
                  <a:gd name="T38" fmla="*/ 137 w 252"/>
                  <a:gd name="T39" fmla="*/ 208 h 399"/>
                  <a:gd name="T40" fmla="*/ 126 w 252"/>
                  <a:gd name="T41" fmla="*/ 235 h 399"/>
                  <a:gd name="T42" fmla="*/ 137 w 252"/>
                  <a:gd name="T43" fmla="*/ 261 h 399"/>
                  <a:gd name="T44" fmla="*/ 163 w 252"/>
                  <a:gd name="T45" fmla="*/ 272 h 399"/>
                  <a:gd name="T46" fmla="*/ 190 w 252"/>
                  <a:gd name="T47" fmla="*/ 261 h 399"/>
                  <a:gd name="T48" fmla="*/ 201 w 252"/>
                  <a:gd name="T49" fmla="*/ 235 h 399"/>
                  <a:gd name="T50" fmla="*/ 190 w 252"/>
                  <a:gd name="T51" fmla="*/ 20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2" h="399">
                    <a:moveTo>
                      <a:pt x="51" y="388"/>
                    </a:moveTo>
                    <a:cubicBezTo>
                      <a:pt x="40" y="399"/>
                      <a:pt x="22" y="399"/>
                      <a:pt x="11" y="388"/>
                    </a:cubicBezTo>
                    <a:cubicBezTo>
                      <a:pt x="0" y="377"/>
                      <a:pt x="0" y="359"/>
                      <a:pt x="11" y="347"/>
                    </a:cubicBezTo>
                    <a:cubicBezTo>
                      <a:pt x="84" y="274"/>
                      <a:pt x="84" y="274"/>
                      <a:pt x="84" y="274"/>
                    </a:cubicBezTo>
                    <a:cubicBezTo>
                      <a:pt x="78" y="262"/>
                      <a:pt x="75" y="249"/>
                      <a:pt x="75" y="235"/>
                    </a:cubicBezTo>
                    <a:cubicBezTo>
                      <a:pt x="75" y="210"/>
                      <a:pt x="85" y="188"/>
                      <a:pt x="101" y="172"/>
                    </a:cubicBezTo>
                    <a:cubicBezTo>
                      <a:pt x="113" y="161"/>
                      <a:pt x="128" y="152"/>
                      <a:pt x="144" y="149"/>
                    </a:cubicBezTo>
                    <a:cubicBezTo>
                      <a:pt x="144" y="19"/>
                      <a:pt x="144" y="19"/>
                      <a:pt x="144" y="19"/>
                    </a:cubicBezTo>
                    <a:cubicBezTo>
                      <a:pt x="144" y="8"/>
                      <a:pt x="153" y="0"/>
                      <a:pt x="163" y="0"/>
                    </a:cubicBezTo>
                    <a:cubicBezTo>
                      <a:pt x="174" y="0"/>
                      <a:pt x="183" y="8"/>
                      <a:pt x="183" y="19"/>
                    </a:cubicBezTo>
                    <a:cubicBezTo>
                      <a:pt x="183" y="149"/>
                      <a:pt x="183" y="149"/>
                      <a:pt x="183" y="149"/>
                    </a:cubicBezTo>
                    <a:cubicBezTo>
                      <a:pt x="199" y="152"/>
                      <a:pt x="214" y="161"/>
                      <a:pt x="226" y="172"/>
                    </a:cubicBezTo>
                    <a:cubicBezTo>
                      <a:pt x="242" y="188"/>
                      <a:pt x="252" y="210"/>
                      <a:pt x="252" y="235"/>
                    </a:cubicBezTo>
                    <a:cubicBezTo>
                      <a:pt x="252" y="259"/>
                      <a:pt x="242" y="281"/>
                      <a:pt x="226" y="297"/>
                    </a:cubicBezTo>
                    <a:cubicBezTo>
                      <a:pt x="210" y="313"/>
                      <a:pt x="188" y="323"/>
                      <a:pt x="163" y="323"/>
                    </a:cubicBezTo>
                    <a:cubicBezTo>
                      <a:pt x="150" y="323"/>
                      <a:pt x="136" y="320"/>
                      <a:pt x="125" y="314"/>
                    </a:cubicBezTo>
                    <a:cubicBezTo>
                      <a:pt x="51" y="388"/>
                      <a:pt x="51" y="388"/>
                      <a:pt x="51" y="388"/>
                    </a:cubicBezTo>
                    <a:close/>
                    <a:moveTo>
                      <a:pt x="190" y="208"/>
                    </a:moveTo>
                    <a:cubicBezTo>
                      <a:pt x="183" y="201"/>
                      <a:pt x="174" y="197"/>
                      <a:pt x="163" y="197"/>
                    </a:cubicBezTo>
                    <a:cubicBezTo>
                      <a:pt x="153" y="197"/>
                      <a:pt x="144" y="201"/>
                      <a:pt x="137" y="208"/>
                    </a:cubicBezTo>
                    <a:cubicBezTo>
                      <a:pt x="130" y="215"/>
                      <a:pt x="126" y="224"/>
                      <a:pt x="126" y="235"/>
                    </a:cubicBezTo>
                    <a:cubicBezTo>
                      <a:pt x="126" y="245"/>
                      <a:pt x="130" y="254"/>
                      <a:pt x="137" y="261"/>
                    </a:cubicBezTo>
                    <a:cubicBezTo>
                      <a:pt x="144" y="268"/>
                      <a:pt x="153" y="272"/>
                      <a:pt x="163" y="272"/>
                    </a:cubicBezTo>
                    <a:cubicBezTo>
                      <a:pt x="174" y="272"/>
                      <a:pt x="183" y="268"/>
                      <a:pt x="190" y="261"/>
                    </a:cubicBezTo>
                    <a:cubicBezTo>
                      <a:pt x="197" y="254"/>
                      <a:pt x="201" y="245"/>
                      <a:pt x="201" y="235"/>
                    </a:cubicBezTo>
                    <a:cubicBezTo>
                      <a:pt x="201" y="224"/>
                      <a:pt x="197" y="215"/>
                      <a:pt x="190" y="208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7008336" y="3958744"/>
            <a:ext cx="4292366" cy="523220"/>
            <a:chOff x="7031485" y="1957490"/>
            <a:chExt cx="4292366" cy="523220"/>
          </a:xfrm>
        </p:grpSpPr>
        <p:sp>
          <p:nvSpPr>
            <p:cNvPr id="71" name="文本框 70"/>
            <p:cNvSpPr txBox="1"/>
            <p:nvPr/>
          </p:nvSpPr>
          <p:spPr>
            <a:xfrm>
              <a:off x="7540350" y="2019045"/>
              <a:ext cx="8281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cs typeface="+mn-ea"/>
                  <a:sym typeface="+mn-lt"/>
                </a:rPr>
                <a:t>Q3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8350825" y="1957490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7031485" y="1969432"/>
              <a:ext cx="525669" cy="499336"/>
              <a:chOff x="5099014" y="3772690"/>
              <a:chExt cx="591389" cy="561764"/>
            </a:xfrm>
          </p:grpSpPr>
          <p:sp>
            <p:nvSpPr>
              <p:cNvPr id="74" name="Freeform 14"/>
              <p:cNvSpPr>
                <a:spLocks/>
              </p:cNvSpPr>
              <p:nvPr/>
            </p:nvSpPr>
            <p:spPr bwMode="auto">
              <a:xfrm>
                <a:off x="5099014" y="3772690"/>
                <a:ext cx="591389" cy="561764"/>
              </a:xfrm>
              <a:custGeom>
                <a:avLst/>
                <a:gdLst>
                  <a:gd name="T0" fmla="*/ 359 w 684"/>
                  <a:gd name="T1" fmla="*/ 57 h 650"/>
                  <a:gd name="T2" fmla="*/ 331 w 684"/>
                  <a:gd name="T3" fmla="*/ 28 h 650"/>
                  <a:gd name="T4" fmla="*/ 360 w 684"/>
                  <a:gd name="T5" fmla="*/ 0 h 650"/>
                  <a:gd name="T6" fmla="*/ 360 w 684"/>
                  <a:gd name="T7" fmla="*/ 0 h 650"/>
                  <a:gd name="T8" fmla="*/ 360 w 684"/>
                  <a:gd name="T9" fmla="*/ 0 h 650"/>
                  <a:gd name="T10" fmla="*/ 360 w 684"/>
                  <a:gd name="T11" fmla="*/ 0 h 650"/>
                  <a:gd name="T12" fmla="*/ 361 w 684"/>
                  <a:gd name="T13" fmla="*/ 0 h 650"/>
                  <a:gd name="T14" fmla="*/ 361 w 684"/>
                  <a:gd name="T15" fmla="*/ 0 h 650"/>
                  <a:gd name="T16" fmla="*/ 589 w 684"/>
                  <a:gd name="T17" fmla="*/ 95 h 650"/>
                  <a:gd name="T18" fmla="*/ 684 w 684"/>
                  <a:gd name="T19" fmla="*/ 325 h 650"/>
                  <a:gd name="T20" fmla="*/ 589 w 684"/>
                  <a:gd name="T21" fmla="*/ 554 h 650"/>
                  <a:gd name="T22" fmla="*/ 359 w 684"/>
                  <a:gd name="T23" fmla="*/ 650 h 650"/>
                  <a:gd name="T24" fmla="*/ 130 w 684"/>
                  <a:gd name="T25" fmla="*/ 554 h 650"/>
                  <a:gd name="T26" fmla="*/ 34 w 684"/>
                  <a:gd name="T27" fmla="*/ 325 h 650"/>
                  <a:gd name="T28" fmla="*/ 43 w 684"/>
                  <a:gd name="T29" fmla="*/ 253 h 650"/>
                  <a:gd name="T30" fmla="*/ 56 w 684"/>
                  <a:gd name="T31" fmla="*/ 210 h 650"/>
                  <a:gd name="T32" fmla="*/ 15 w 684"/>
                  <a:gd name="T33" fmla="*/ 193 h 650"/>
                  <a:gd name="T34" fmla="*/ 5 w 684"/>
                  <a:gd name="T35" fmla="*/ 187 h 650"/>
                  <a:gd name="T36" fmla="*/ 1 w 684"/>
                  <a:gd name="T37" fmla="*/ 176 h 650"/>
                  <a:gd name="T38" fmla="*/ 2 w 684"/>
                  <a:gd name="T39" fmla="*/ 165 h 650"/>
                  <a:gd name="T40" fmla="*/ 9 w 684"/>
                  <a:gd name="T41" fmla="*/ 155 h 650"/>
                  <a:gd name="T42" fmla="*/ 124 w 684"/>
                  <a:gd name="T43" fmla="*/ 66 h 650"/>
                  <a:gd name="T44" fmla="*/ 134 w 684"/>
                  <a:gd name="T45" fmla="*/ 61 h 650"/>
                  <a:gd name="T46" fmla="*/ 146 w 684"/>
                  <a:gd name="T47" fmla="*/ 63 h 650"/>
                  <a:gd name="T48" fmla="*/ 155 w 684"/>
                  <a:gd name="T49" fmla="*/ 70 h 650"/>
                  <a:gd name="T50" fmla="*/ 159 w 684"/>
                  <a:gd name="T51" fmla="*/ 80 h 650"/>
                  <a:gd name="T52" fmla="*/ 180 w 684"/>
                  <a:gd name="T53" fmla="*/ 224 h 650"/>
                  <a:gd name="T54" fmla="*/ 178 w 684"/>
                  <a:gd name="T55" fmla="*/ 236 h 650"/>
                  <a:gd name="T56" fmla="*/ 171 w 684"/>
                  <a:gd name="T57" fmla="*/ 245 h 650"/>
                  <a:gd name="T58" fmla="*/ 161 w 684"/>
                  <a:gd name="T59" fmla="*/ 249 h 650"/>
                  <a:gd name="T60" fmla="*/ 149 w 684"/>
                  <a:gd name="T61" fmla="*/ 248 h 650"/>
                  <a:gd name="T62" fmla="*/ 108 w 684"/>
                  <a:gd name="T63" fmla="*/ 231 h 650"/>
                  <a:gd name="T64" fmla="*/ 98 w 684"/>
                  <a:gd name="T65" fmla="*/ 266 h 650"/>
                  <a:gd name="T66" fmla="*/ 92 w 684"/>
                  <a:gd name="T67" fmla="*/ 325 h 650"/>
                  <a:gd name="T68" fmla="*/ 170 w 684"/>
                  <a:gd name="T69" fmla="*/ 514 h 650"/>
                  <a:gd name="T70" fmla="*/ 359 w 684"/>
                  <a:gd name="T71" fmla="*/ 592 h 650"/>
                  <a:gd name="T72" fmla="*/ 549 w 684"/>
                  <a:gd name="T73" fmla="*/ 514 h 650"/>
                  <a:gd name="T74" fmla="*/ 627 w 684"/>
                  <a:gd name="T75" fmla="*/ 325 h 650"/>
                  <a:gd name="T76" fmla="*/ 549 w 684"/>
                  <a:gd name="T77" fmla="*/ 136 h 650"/>
                  <a:gd name="T78" fmla="*/ 360 w 684"/>
                  <a:gd name="T79" fmla="*/ 57 h 650"/>
                  <a:gd name="T80" fmla="*/ 360 w 684"/>
                  <a:gd name="T81" fmla="*/ 57 h 650"/>
                  <a:gd name="T82" fmla="*/ 360 w 684"/>
                  <a:gd name="T83" fmla="*/ 57 h 650"/>
                  <a:gd name="T84" fmla="*/ 360 w 684"/>
                  <a:gd name="T85" fmla="*/ 57 h 650"/>
                  <a:gd name="T86" fmla="*/ 359 w 684"/>
                  <a:gd name="T87" fmla="*/ 5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84" h="650">
                    <a:moveTo>
                      <a:pt x="359" y="57"/>
                    </a:moveTo>
                    <a:cubicBezTo>
                      <a:pt x="343" y="57"/>
                      <a:pt x="331" y="44"/>
                      <a:pt x="331" y="28"/>
                    </a:cubicBezTo>
                    <a:cubicBezTo>
                      <a:pt x="331" y="13"/>
                      <a:pt x="344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450" y="0"/>
                      <a:pt x="531" y="37"/>
                      <a:pt x="589" y="95"/>
                    </a:cubicBezTo>
                    <a:cubicBezTo>
                      <a:pt x="648" y="154"/>
                      <a:pt x="684" y="235"/>
                      <a:pt x="684" y="325"/>
                    </a:cubicBezTo>
                    <a:cubicBezTo>
                      <a:pt x="684" y="414"/>
                      <a:pt x="648" y="496"/>
                      <a:pt x="589" y="554"/>
                    </a:cubicBezTo>
                    <a:cubicBezTo>
                      <a:pt x="530" y="613"/>
                      <a:pt x="449" y="650"/>
                      <a:pt x="359" y="650"/>
                    </a:cubicBezTo>
                    <a:cubicBezTo>
                      <a:pt x="270" y="650"/>
                      <a:pt x="188" y="613"/>
                      <a:pt x="130" y="554"/>
                    </a:cubicBezTo>
                    <a:cubicBezTo>
                      <a:pt x="71" y="496"/>
                      <a:pt x="34" y="414"/>
                      <a:pt x="34" y="325"/>
                    </a:cubicBezTo>
                    <a:cubicBezTo>
                      <a:pt x="34" y="301"/>
                      <a:pt x="37" y="277"/>
                      <a:pt x="43" y="253"/>
                    </a:cubicBezTo>
                    <a:cubicBezTo>
                      <a:pt x="46" y="238"/>
                      <a:pt x="50" y="224"/>
                      <a:pt x="56" y="210"/>
                    </a:cubicBezTo>
                    <a:cubicBezTo>
                      <a:pt x="15" y="193"/>
                      <a:pt x="15" y="193"/>
                      <a:pt x="15" y="193"/>
                    </a:cubicBezTo>
                    <a:cubicBezTo>
                      <a:pt x="11" y="192"/>
                      <a:pt x="8" y="190"/>
                      <a:pt x="5" y="187"/>
                    </a:cubicBezTo>
                    <a:cubicBezTo>
                      <a:pt x="3" y="183"/>
                      <a:pt x="1" y="180"/>
                      <a:pt x="1" y="176"/>
                    </a:cubicBezTo>
                    <a:cubicBezTo>
                      <a:pt x="0" y="172"/>
                      <a:pt x="1" y="168"/>
                      <a:pt x="2" y="165"/>
                    </a:cubicBezTo>
                    <a:cubicBezTo>
                      <a:pt x="4" y="161"/>
                      <a:pt x="6" y="158"/>
                      <a:pt x="9" y="155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7" y="63"/>
                      <a:pt x="131" y="62"/>
                      <a:pt x="134" y="61"/>
                    </a:cubicBezTo>
                    <a:cubicBezTo>
                      <a:pt x="138" y="61"/>
                      <a:pt x="142" y="61"/>
                      <a:pt x="146" y="63"/>
                    </a:cubicBezTo>
                    <a:cubicBezTo>
                      <a:pt x="149" y="64"/>
                      <a:pt x="153" y="67"/>
                      <a:pt x="155" y="70"/>
                    </a:cubicBezTo>
                    <a:cubicBezTo>
                      <a:pt x="157" y="73"/>
                      <a:pt x="159" y="76"/>
                      <a:pt x="159" y="80"/>
                    </a:cubicBezTo>
                    <a:cubicBezTo>
                      <a:pt x="180" y="224"/>
                      <a:pt x="180" y="224"/>
                      <a:pt x="180" y="224"/>
                    </a:cubicBezTo>
                    <a:cubicBezTo>
                      <a:pt x="180" y="228"/>
                      <a:pt x="180" y="232"/>
                      <a:pt x="178" y="236"/>
                    </a:cubicBezTo>
                    <a:cubicBezTo>
                      <a:pt x="177" y="239"/>
                      <a:pt x="175" y="242"/>
                      <a:pt x="171" y="245"/>
                    </a:cubicBezTo>
                    <a:cubicBezTo>
                      <a:pt x="168" y="247"/>
                      <a:pt x="165" y="249"/>
                      <a:pt x="161" y="249"/>
                    </a:cubicBezTo>
                    <a:cubicBezTo>
                      <a:pt x="157" y="250"/>
                      <a:pt x="153" y="249"/>
                      <a:pt x="149" y="248"/>
                    </a:cubicBezTo>
                    <a:cubicBezTo>
                      <a:pt x="108" y="231"/>
                      <a:pt x="108" y="231"/>
                      <a:pt x="108" y="231"/>
                    </a:cubicBezTo>
                    <a:cubicBezTo>
                      <a:pt x="104" y="243"/>
                      <a:pt x="101" y="254"/>
                      <a:pt x="98" y="266"/>
                    </a:cubicBezTo>
                    <a:cubicBezTo>
                      <a:pt x="94" y="285"/>
                      <a:pt x="92" y="305"/>
                      <a:pt x="92" y="325"/>
                    </a:cubicBezTo>
                    <a:cubicBezTo>
                      <a:pt x="92" y="399"/>
                      <a:pt x="122" y="466"/>
                      <a:pt x="170" y="514"/>
                    </a:cubicBezTo>
                    <a:cubicBezTo>
                      <a:pt x="219" y="562"/>
                      <a:pt x="285" y="592"/>
                      <a:pt x="359" y="592"/>
                    </a:cubicBezTo>
                    <a:cubicBezTo>
                      <a:pt x="433" y="592"/>
                      <a:pt x="500" y="562"/>
                      <a:pt x="549" y="514"/>
                    </a:cubicBezTo>
                    <a:cubicBezTo>
                      <a:pt x="597" y="466"/>
                      <a:pt x="627" y="399"/>
                      <a:pt x="627" y="325"/>
                    </a:cubicBezTo>
                    <a:cubicBezTo>
                      <a:pt x="627" y="251"/>
                      <a:pt x="597" y="184"/>
                      <a:pt x="549" y="136"/>
                    </a:cubicBezTo>
                    <a:cubicBezTo>
                      <a:pt x="501" y="87"/>
                      <a:pt x="434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59" y="57"/>
                      <a:pt x="359" y="57"/>
                      <a:pt x="359" y="57"/>
                    </a:cubicBezTo>
                    <a:close/>
                  </a:path>
                </a:pathLst>
              </a:custGeom>
              <a:solidFill>
                <a:srgbClr val="35C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15"/>
              <p:cNvSpPr>
                <a:spLocks noEditPoints="1"/>
              </p:cNvSpPr>
              <p:nvPr/>
            </p:nvSpPr>
            <p:spPr bwMode="auto">
              <a:xfrm>
                <a:off x="5268348" y="3850225"/>
                <a:ext cx="217976" cy="344885"/>
              </a:xfrm>
              <a:custGeom>
                <a:avLst/>
                <a:gdLst>
                  <a:gd name="T0" fmla="*/ 51 w 252"/>
                  <a:gd name="T1" fmla="*/ 388 h 399"/>
                  <a:gd name="T2" fmla="*/ 11 w 252"/>
                  <a:gd name="T3" fmla="*/ 388 h 399"/>
                  <a:gd name="T4" fmla="*/ 11 w 252"/>
                  <a:gd name="T5" fmla="*/ 347 h 399"/>
                  <a:gd name="T6" fmla="*/ 84 w 252"/>
                  <a:gd name="T7" fmla="*/ 274 h 399"/>
                  <a:gd name="T8" fmla="*/ 75 w 252"/>
                  <a:gd name="T9" fmla="*/ 235 h 399"/>
                  <a:gd name="T10" fmla="*/ 101 w 252"/>
                  <a:gd name="T11" fmla="*/ 172 h 399"/>
                  <a:gd name="T12" fmla="*/ 144 w 252"/>
                  <a:gd name="T13" fmla="*/ 149 h 399"/>
                  <a:gd name="T14" fmla="*/ 144 w 252"/>
                  <a:gd name="T15" fmla="*/ 19 h 399"/>
                  <a:gd name="T16" fmla="*/ 163 w 252"/>
                  <a:gd name="T17" fmla="*/ 0 h 399"/>
                  <a:gd name="T18" fmla="*/ 183 w 252"/>
                  <a:gd name="T19" fmla="*/ 19 h 399"/>
                  <a:gd name="T20" fmla="*/ 183 w 252"/>
                  <a:gd name="T21" fmla="*/ 149 h 399"/>
                  <a:gd name="T22" fmla="*/ 226 w 252"/>
                  <a:gd name="T23" fmla="*/ 172 h 399"/>
                  <a:gd name="T24" fmla="*/ 252 w 252"/>
                  <a:gd name="T25" fmla="*/ 235 h 399"/>
                  <a:gd name="T26" fmla="*/ 226 w 252"/>
                  <a:gd name="T27" fmla="*/ 297 h 399"/>
                  <a:gd name="T28" fmla="*/ 163 w 252"/>
                  <a:gd name="T29" fmla="*/ 323 h 399"/>
                  <a:gd name="T30" fmla="*/ 125 w 252"/>
                  <a:gd name="T31" fmla="*/ 314 h 399"/>
                  <a:gd name="T32" fmla="*/ 51 w 252"/>
                  <a:gd name="T33" fmla="*/ 388 h 399"/>
                  <a:gd name="T34" fmla="*/ 190 w 252"/>
                  <a:gd name="T35" fmla="*/ 208 h 399"/>
                  <a:gd name="T36" fmla="*/ 163 w 252"/>
                  <a:gd name="T37" fmla="*/ 197 h 399"/>
                  <a:gd name="T38" fmla="*/ 137 w 252"/>
                  <a:gd name="T39" fmla="*/ 208 h 399"/>
                  <a:gd name="T40" fmla="*/ 126 w 252"/>
                  <a:gd name="T41" fmla="*/ 235 h 399"/>
                  <a:gd name="T42" fmla="*/ 137 w 252"/>
                  <a:gd name="T43" fmla="*/ 261 h 399"/>
                  <a:gd name="T44" fmla="*/ 163 w 252"/>
                  <a:gd name="T45" fmla="*/ 272 h 399"/>
                  <a:gd name="T46" fmla="*/ 190 w 252"/>
                  <a:gd name="T47" fmla="*/ 261 h 399"/>
                  <a:gd name="T48" fmla="*/ 201 w 252"/>
                  <a:gd name="T49" fmla="*/ 235 h 399"/>
                  <a:gd name="T50" fmla="*/ 190 w 252"/>
                  <a:gd name="T51" fmla="*/ 20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2" h="399">
                    <a:moveTo>
                      <a:pt x="51" y="388"/>
                    </a:moveTo>
                    <a:cubicBezTo>
                      <a:pt x="40" y="399"/>
                      <a:pt x="22" y="399"/>
                      <a:pt x="11" y="388"/>
                    </a:cubicBezTo>
                    <a:cubicBezTo>
                      <a:pt x="0" y="377"/>
                      <a:pt x="0" y="359"/>
                      <a:pt x="11" y="347"/>
                    </a:cubicBezTo>
                    <a:cubicBezTo>
                      <a:pt x="84" y="274"/>
                      <a:pt x="84" y="274"/>
                      <a:pt x="84" y="274"/>
                    </a:cubicBezTo>
                    <a:cubicBezTo>
                      <a:pt x="78" y="262"/>
                      <a:pt x="75" y="249"/>
                      <a:pt x="75" y="235"/>
                    </a:cubicBezTo>
                    <a:cubicBezTo>
                      <a:pt x="75" y="210"/>
                      <a:pt x="85" y="188"/>
                      <a:pt x="101" y="172"/>
                    </a:cubicBezTo>
                    <a:cubicBezTo>
                      <a:pt x="113" y="161"/>
                      <a:pt x="128" y="152"/>
                      <a:pt x="144" y="149"/>
                    </a:cubicBezTo>
                    <a:cubicBezTo>
                      <a:pt x="144" y="19"/>
                      <a:pt x="144" y="19"/>
                      <a:pt x="144" y="19"/>
                    </a:cubicBezTo>
                    <a:cubicBezTo>
                      <a:pt x="144" y="8"/>
                      <a:pt x="153" y="0"/>
                      <a:pt x="163" y="0"/>
                    </a:cubicBezTo>
                    <a:cubicBezTo>
                      <a:pt x="174" y="0"/>
                      <a:pt x="183" y="8"/>
                      <a:pt x="183" y="19"/>
                    </a:cubicBezTo>
                    <a:cubicBezTo>
                      <a:pt x="183" y="149"/>
                      <a:pt x="183" y="149"/>
                      <a:pt x="183" y="149"/>
                    </a:cubicBezTo>
                    <a:cubicBezTo>
                      <a:pt x="199" y="152"/>
                      <a:pt x="214" y="161"/>
                      <a:pt x="226" y="172"/>
                    </a:cubicBezTo>
                    <a:cubicBezTo>
                      <a:pt x="242" y="188"/>
                      <a:pt x="252" y="210"/>
                      <a:pt x="252" y="235"/>
                    </a:cubicBezTo>
                    <a:cubicBezTo>
                      <a:pt x="252" y="259"/>
                      <a:pt x="242" y="281"/>
                      <a:pt x="226" y="297"/>
                    </a:cubicBezTo>
                    <a:cubicBezTo>
                      <a:pt x="210" y="313"/>
                      <a:pt x="188" y="323"/>
                      <a:pt x="163" y="323"/>
                    </a:cubicBezTo>
                    <a:cubicBezTo>
                      <a:pt x="150" y="323"/>
                      <a:pt x="136" y="320"/>
                      <a:pt x="125" y="314"/>
                    </a:cubicBezTo>
                    <a:cubicBezTo>
                      <a:pt x="51" y="388"/>
                      <a:pt x="51" y="388"/>
                      <a:pt x="51" y="388"/>
                    </a:cubicBezTo>
                    <a:close/>
                    <a:moveTo>
                      <a:pt x="190" y="208"/>
                    </a:moveTo>
                    <a:cubicBezTo>
                      <a:pt x="183" y="201"/>
                      <a:pt x="174" y="197"/>
                      <a:pt x="163" y="197"/>
                    </a:cubicBezTo>
                    <a:cubicBezTo>
                      <a:pt x="153" y="197"/>
                      <a:pt x="144" y="201"/>
                      <a:pt x="137" y="208"/>
                    </a:cubicBezTo>
                    <a:cubicBezTo>
                      <a:pt x="130" y="215"/>
                      <a:pt x="126" y="224"/>
                      <a:pt x="126" y="235"/>
                    </a:cubicBezTo>
                    <a:cubicBezTo>
                      <a:pt x="126" y="245"/>
                      <a:pt x="130" y="254"/>
                      <a:pt x="137" y="261"/>
                    </a:cubicBezTo>
                    <a:cubicBezTo>
                      <a:pt x="144" y="268"/>
                      <a:pt x="153" y="272"/>
                      <a:pt x="163" y="272"/>
                    </a:cubicBezTo>
                    <a:cubicBezTo>
                      <a:pt x="174" y="272"/>
                      <a:pt x="183" y="268"/>
                      <a:pt x="190" y="261"/>
                    </a:cubicBezTo>
                    <a:cubicBezTo>
                      <a:pt x="197" y="254"/>
                      <a:pt x="201" y="245"/>
                      <a:pt x="201" y="235"/>
                    </a:cubicBezTo>
                    <a:cubicBezTo>
                      <a:pt x="201" y="224"/>
                      <a:pt x="197" y="215"/>
                      <a:pt x="190" y="208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7008336" y="4943547"/>
            <a:ext cx="4292366" cy="523220"/>
            <a:chOff x="7031485" y="1957490"/>
            <a:chExt cx="4292366" cy="523220"/>
          </a:xfrm>
        </p:grpSpPr>
        <p:sp>
          <p:nvSpPr>
            <p:cNvPr id="77" name="文本框 76"/>
            <p:cNvSpPr txBox="1"/>
            <p:nvPr/>
          </p:nvSpPr>
          <p:spPr>
            <a:xfrm>
              <a:off x="7540350" y="2019045"/>
              <a:ext cx="8281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cs typeface="+mn-ea"/>
                  <a:sym typeface="+mn-lt"/>
                </a:rPr>
                <a:t>Q4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8350825" y="1957490"/>
              <a:ext cx="2973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7031485" y="1969432"/>
              <a:ext cx="525669" cy="499336"/>
              <a:chOff x="5099014" y="3772690"/>
              <a:chExt cx="591389" cy="561764"/>
            </a:xfrm>
          </p:grpSpPr>
          <p:sp>
            <p:nvSpPr>
              <p:cNvPr id="80" name="Freeform 14"/>
              <p:cNvSpPr>
                <a:spLocks/>
              </p:cNvSpPr>
              <p:nvPr/>
            </p:nvSpPr>
            <p:spPr bwMode="auto">
              <a:xfrm>
                <a:off x="5099014" y="3772690"/>
                <a:ext cx="591389" cy="561764"/>
              </a:xfrm>
              <a:custGeom>
                <a:avLst/>
                <a:gdLst>
                  <a:gd name="T0" fmla="*/ 359 w 684"/>
                  <a:gd name="T1" fmla="*/ 57 h 650"/>
                  <a:gd name="T2" fmla="*/ 331 w 684"/>
                  <a:gd name="T3" fmla="*/ 28 h 650"/>
                  <a:gd name="T4" fmla="*/ 360 w 684"/>
                  <a:gd name="T5" fmla="*/ 0 h 650"/>
                  <a:gd name="T6" fmla="*/ 360 w 684"/>
                  <a:gd name="T7" fmla="*/ 0 h 650"/>
                  <a:gd name="T8" fmla="*/ 360 w 684"/>
                  <a:gd name="T9" fmla="*/ 0 h 650"/>
                  <a:gd name="T10" fmla="*/ 360 w 684"/>
                  <a:gd name="T11" fmla="*/ 0 h 650"/>
                  <a:gd name="T12" fmla="*/ 361 w 684"/>
                  <a:gd name="T13" fmla="*/ 0 h 650"/>
                  <a:gd name="T14" fmla="*/ 361 w 684"/>
                  <a:gd name="T15" fmla="*/ 0 h 650"/>
                  <a:gd name="T16" fmla="*/ 589 w 684"/>
                  <a:gd name="T17" fmla="*/ 95 h 650"/>
                  <a:gd name="T18" fmla="*/ 684 w 684"/>
                  <a:gd name="T19" fmla="*/ 325 h 650"/>
                  <a:gd name="T20" fmla="*/ 589 w 684"/>
                  <a:gd name="T21" fmla="*/ 554 h 650"/>
                  <a:gd name="T22" fmla="*/ 359 w 684"/>
                  <a:gd name="T23" fmla="*/ 650 h 650"/>
                  <a:gd name="T24" fmla="*/ 130 w 684"/>
                  <a:gd name="T25" fmla="*/ 554 h 650"/>
                  <a:gd name="T26" fmla="*/ 34 w 684"/>
                  <a:gd name="T27" fmla="*/ 325 h 650"/>
                  <a:gd name="T28" fmla="*/ 43 w 684"/>
                  <a:gd name="T29" fmla="*/ 253 h 650"/>
                  <a:gd name="T30" fmla="*/ 56 w 684"/>
                  <a:gd name="T31" fmla="*/ 210 h 650"/>
                  <a:gd name="T32" fmla="*/ 15 w 684"/>
                  <a:gd name="T33" fmla="*/ 193 h 650"/>
                  <a:gd name="T34" fmla="*/ 5 w 684"/>
                  <a:gd name="T35" fmla="*/ 187 h 650"/>
                  <a:gd name="T36" fmla="*/ 1 w 684"/>
                  <a:gd name="T37" fmla="*/ 176 h 650"/>
                  <a:gd name="T38" fmla="*/ 2 w 684"/>
                  <a:gd name="T39" fmla="*/ 165 h 650"/>
                  <a:gd name="T40" fmla="*/ 9 w 684"/>
                  <a:gd name="T41" fmla="*/ 155 h 650"/>
                  <a:gd name="T42" fmla="*/ 124 w 684"/>
                  <a:gd name="T43" fmla="*/ 66 h 650"/>
                  <a:gd name="T44" fmla="*/ 134 w 684"/>
                  <a:gd name="T45" fmla="*/ 61 h 650"/>
                  <a:gd name="T46" fmla="*/ 146 w 684"/>
                  <a:gd name="T47" fmla="*/ 63 h 650"/>
                  <a:gd name="T48" fmla="*/ 155 w 684"/>
                  <a:gd name="T49" fmla="*/ 70 h 650"/>
                  <a:gd name="T50" fmla="*/ 159 w 684"/>
                  <a:gd name="T51" fmla="*/ 80 h 650"/>
                  <a:gd name="T52" fmla="*/ 180 w 684"/>
                  <a:gd name="T53" fmla="*/ 224 h 650"/>
                  <a:gd name="T54" fmla="*/ 178 w 684"/>
                  <a:gd name="T55" fmla="*/ 236 h 650"/>
                  <a:gd name="T56" fmla="*/ 171 w 684"/>
                  <a:gd name="T57" fmla="*/ 245 h 650"/>
                  <a:gd name="T58" fmla="*/ 161 w 684"/>
                  <a:gd name="T59" fmla="*/ 249 h 650"/>
                  <a:gd name="T60" fmla="*/ 149 w 684"/>
                  <a:gd name="T61" fmla="*/ 248 h 650"/>
                  <a:gd name="T62" fmla="*/ 108 w 684"/>
                  <a:gd name="T63" fmla="*/ 231 h 650"/>
                  <a:gd name="T64" fmla="*/ 98 w 684"/>
                  <a:gd name="T65" fmla="*/ 266 h 650"/>
                  <a:gd name="T66" fmla="*/ 92 w 684"/>
                  <a:gd name="T67" fmla="*/ 325 h 650"/>
                  <a:gd name="T68" fmla="*/ 170 w 684"/>
                  <a:gd name="T69" fmla="*/ 514 h 650"/>
                  <a:gd name="T70" fmla="*/ 359 w 684"/>
                  <a:gd name="T71" fmla="*/ 592 h 650"/>
                  <a:gd name="T72" fmla="*/ 549 w 684"/>
                  <a:gd name="T73" fmla="*/ 514 h 650"/>
                  <a:gd name="T74" fmla="*/ 627 w 684"/>
                  <a:gd name="T75" fmla="*/ 325 h 650"/>
                  <a:gd name="T76" fmla="*/ 549 w 684"/>
                  <a:gd name="T77" fmla="*/ 136 h 650"/>
                  <a:gd name="T78" fmla="*/ 360 w 684"/>
                  <a:gd name="T79" fmla="*/ 57 h 650"/>
                  <a:gd name="T80" fmla="*/ 360 w 684"/>
                  <a:gd name="T81" fmla="*/ 57 h 650"/>
                  <a:gd name="T82" fmla="*/ 360 w 684"/>
                  <a:gd name="T83" fmla="*/ 57 h 650"/>
                  <a:gd name="T84" fmla="*/ 360 w 684"/>
                  <a:gd name="T85" fmla="*/ 57 h 650"/>
                  <a:gd name="T86" fmla="*/ 359 w 684"/>
                  <a:gd name="T87" fmla="*/ 5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84" h="650">
                    <a:moveTo>
                      <a:pt x="359" y="57"/>
                    </a:moveTo>
                    <a:cubicBezTo>
                      <a:pt x="343" y="57"/>
                      <a:pt x="331" y="44"/>
                      <a:pt x="331" y="28"/>
                    </a:cubicBezTo>
                    <a:cubicBezTo>
                      <a:pt x="331" y="13"/>
                      <a:pt x="344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450" y="0"/>
                      <a:pt x="531" y="37"/>
                      <a:pt x="589" y="95"/>
                    </a:cubicBezTo>
                    <a:cubicBezTo>
                      <a:pt x="648" y="154"/>
                      <a:pt x="684" y="235"/>
                      <a:pt x="684" y="325"/>
                    </a:cubicBezTo>
                    <a:cubicBezTo>
                      <a:pt x="684" y="414"/>
                      <a:pt x="648" y="496"/>
                      <a:pt x="589" y="554"/>
                    </a:cubicBezTo>
                    <a:cubicBezTo>
                      <a:pt x="530" y="613"/>
                      <a:pt x="449" y="650"/>
                      <a:pt x="359" y="650"/>
                    </a:cubicBezTo>
                    <a:cubicBezTo>
                      <a:pt x="270" y="650"/>
                      <a:pt x="188" y="613"/>
                      <a:pt x="130" y="554"/>
                    </a:cubicBezTo>
                    <a:cubicBezTo>
                      <a:pt x="71" y="496"/>
                      <a:pt x="34" y="414"/>
                      <a:pt x="34" y="325"/>
                    </a:cubicBezTo>
                    <a:cubicBezTo>
                      <a:pt x="34" y="301"/>
                      <a:pt x="37" y="277"/>
                      <a:pt x="43" y="253"/>
                    </a:cubicBezTo>
                    <a:cubicBezTo>
                      <a:pt x="46" y="238"/>
                      <a:pt x="50" y="224"/>
                      <a:pt x="56" y="210"/>
                    </a:cubicBezTo>
                    <a:cubicBezTo>
                      <a:pt x="15" y="193"/>
                      <a:pt x="15" y="193"/>
                      <a:pt x="15" y="193"/>
                    </a:cubicBezTo>
                    <a:cubicBezTo>
                      <a:pt x="11" y="192"/>
                      <a:pt x="8" y="190"/>
                      <a:pt x="5" y="187"/>
                    </a:cubicBezTo>
                    <a:cubicBezTo>
                      <a:pt x="3" y="183"/>
                      <a:pt x="1" y="180"/>
                      <a:pt x="1" y="176"/>
                    </a:cubicBezTo>
                    <a:cubicBezTo>
                      <a:pt x="0" y="172"/>
                      <a:pt x="1" y="168"/>
                      <a:pt x="2" y="165"/>
                    </a:cubicBezTo>
                    <a:cubicBezTo>
                      <a:pt x="4" y="161"/>
                      <a:pt x="6" y="158"/>
                      <a:pt x="9" y="155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7" y="63"/>
                      <a:pt x="131" y="62"/>
                      <a:pt x="134" y="61"/>
                    </a:cubicBezTo>
                    <a:cubicBezTo>
                      <a:pt x="138" y="61"/>
                      <a:pt x="142" y="61"/>
                      <a:pt x="146" y="63"/>
                    </a:cubicBezTo>
                    <a:cubicBezTo>
                      <a:pt x="149" y="64"/>
                      <a:pt x="153" y="67"/>
                      <a:pt x="155" y="70"/>
                    </a:cubicBezTo>
                    <a:cubicBezTo>
                      <a:pt x="157" y="73"/>
                      <a:pt x="159" y="76"/>
                      <a:pt x="159" y="80"/>
                    </a:cubicBezTo>
                    <a:cubicBezTo>
                      <a:pt x="180" y="224"/>
                      <a:pt x="180" y="224"/>
                      <a:pt x="180" y="224"/>
                    </a:cubicBezTo>
                    <a:cubicBezTo>
                      <a:pt x="180" y="228"/>
                      <a:pt x="180" y="232"/>
                      <a:pt x="178" y="236"/>
                    </a:cubicBezTo>
                    <a:cubicBezTo>
                      <a:pt x="177" y="239"/>
                      <a:pt x="175" y="242"/>
                      <a:pt x="171" y="245"/>
                    </a:cubicBezTo>
                    <a:cubicBezTo>
                      <a:pt x="168" y="247"/>
                      <a:pt x="165" y="249"/>
                      <a:pt x="161" y="249"/>
                    </a:cubicBezTo>
                    <a:cubicBezTo>
                      <a:pt x="157" y="250"/>
                      <a:pt x="153" y="249"/>
                      <a:pt x="149" y="248"/>
                    </a:cubicBezTo>
                    <a:cubicBezTo>
                      <a:pt x="108" y="231"/>
                      <a:pt x="108" y="231"/>
                      <a:pt x="108" y="231"/>
                    </a:cubicBezTo>
                    <a:cubicBezTo>
                      <a:pt x="104" y="243"/>
                      <a:pt x="101" y="254"/>
                      <a:pt x="98" y="266"/>
                    </a:cubicBezTo>
                    <a:cubicBezTo>
                      <a:pt x="94" y="285"/>
                      <a:pt x="92" y="305"/>
                      <a:pt x="92" y="325"/>
                    </a:cubicBezTo>
                    <a:cubicBezTo>
                      <a:pt x="92" y="399"/>
                      <a:pt x="122" y="466"/>
                      <a:pt x="170" y="514"/>
                    </a:cubicBezTo>
                    <a:cubicBezTo>
                      <a:pt x="219" y="562"/>
                      <a:pt x="285" y="592"/>
                      <a:pt x="359" y="592"/>
                    </a:cubicBezTo>
                    <a:cubicBezTo>
                      <a:pt x="433" y="592"/>
                      <a:pt x="500" y="562"/>
                      <a:pt x="549" y="514"/>
                    </a:cubicBezTo>
                    <a:cubicBezTo>
                      <a:pt x="597" y="466"/>
                      <a:pt x="627" y="399"/>
                      <a:pt x="627" y="325"/>
                    </a:cubicBezTo>
                    <a:cubicBezTo>
                      <a:pt x="627" y="251"/>
                      <a:pt x="597" y="184"/>
                      <a:pt x="549" y="136"/>
                    </a:cubicBezTo>
                    <a:cubicBezTo>
                      <a:pt x="501" y="87"/>
                      <a:pt x="434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59" y="57"/>
                      <a:pt x="359" y="57"/>
                      <a:pt x="359" y="57"/>
                    </a:cubicBezTo>
                    <a:close/>
                  </a:path>
                </a:pathLst>
              </a:custGeom>
              <a:solidFill>
                <a:srgbClr val="35C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15"/>
              <p:cNvSpPr>
                <a:spLocks noEditPoints="1"/>
              </p:cNvSpPr>
              <p:nvPr/>
            </p:nvSpPr>
            <p:spPr bwMode="auto">
              <a:xfrm>
                <a:off x="5268348" y="3850225"/>
                <a:ext cx="217976" cy="344885"/>
              </a:xfrm>
              <a:custGeom>
                <a:avLst/>
                <a:gdLst>
                  <a:gd name="T0" fmla="*/ 51 w 252"/>
                  <a:gd name="T1" fmla="*/ 388 h 399"/>
                  <a:gd name="T2" fmla="*/ 11 w 252"/>
                  <a:gd name="T3" fmla="*/ 388 h 399"/>
                  <a:gd name="T4" fmla="*/ 11 w 252"/>
                  <a:gd name="T5" fmla="*/ 347 h 399"/>
                  <a:gd name="T6" fmla="*/ 84 w 252"/>
                  <a:gd name="T7" fmla="*/ 274 h 399"/>
                  <a:gd name="T8" fmla="*/ 75 w 252"/>
                  <a:gd name="T9" fmla="*/ 235 h 399"/>
                  <a:gd name="T10" fmla="*/ 101 w 252"/>
                  <a:gd name="T11" fmla="*/ 172 h 399"/>
                  <a:gd name="T12" fmla="*/ 144 w 252"/>
                  <a:gd name="T13" fmla="*/ 149 h 399"/>
                  <a:gd name="T14" fmla="*/ 144 w 252"/>
                  <a:gd name="T15" fmla="*/ 19 h 399"/>
                  <a:gd name="T16" fmla="*/ 163 w 252"/>
                  <a:gd name="T17" fmla="*/ 0 h 399"/>
                  <a:gd name="T18" fmla="*/ 183 w 252"/>
                  <a:gd name="T19" fmla="*/ 19 h 399"/>
                  <a:gd name="T20" fmla="*/ 183 w 252"/>
                  <a:gd name="T21" fmla="*/ 149 h 399"/>
                  <a:gd name="T22" fmla="*/ 226 w 252"/>
                  <a:gd name="T23" fmla="*/ 172 h 399"/>
                  <a:gd name="T24" fmla="*/ 252 w 252"/>
                  <a:gd name="T25" fmla="*/ 235 h 399"/>
                  <a:gd name="T26" fmla="*/ 226 w 252"/>
                  <a:gd name="T27" fmla="*/ 297 h 399"/>
                  <a:gd name="T28" fmla="*/ 163 w 252"/>
                  <a:gd name="T29" fmla="*/ 323 h 399"/>
                  <a:gd name="T30" fmla="*/ 125 w 252"/>
                  <a:gd name="T31" fmla="*/ 314 h 399"/>
                  <a:gd name="T32" fmla="*/ 51 w 252"/>
                  <a:gd name="T33" fmla="*/ 388 h 399"/>
                  <a:gd name="T34" fmla="*/ 190 w 252"/>
                  <a:gd name="T35" fmla="*/ 208 h 399"/>
                  <a:gd name="T36" fmla="*/ 163 w 252"/>
                  <a:gd name="T37" fmla="*/ 197 h 399"/>
                  <a:gd name="T38" fmla="*/ 137 w 252"/>
                  <a:gd name="T39" fmla="*/ 208 h 399"/>
                  <a:gd name="T40" fmla="*/ 126 w 252"/>
                  <a:gd name="T41" fmla="*/ 235 h 399"/>
                  <a:gd name="T42" fmla="*/ 137 w 252"/>
                  <a:gd name="T43" fmla="*/ 261 h 399"/>
                  <a:gd name="T44" fmla="*/ 163 w 252"/>
                  <a:gd name="T45" fmla="*/ 272 h 399"/>
                  <a:gd name="T46" fmla="*/ 190 w 252"/>
                  <a:gd name="T47" fmla="*/ 261 h 399"/>
                  <a:gd name="T48" fmla="*/ 201 w 252"/>
                  <a:gd name="T49" fmla="*/ 235 h 399"/>
                  <a:gd name="T50" fmla="*/ 190 w 252"/>
                  <a:gd name="T51" fmla="*/ 20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2" h="399">
                    <a:moveTo>
                      <a:pt x="51" y="388"/>
                    </a:moveTo>
                    <a:cubicBezTo>
                      <a:pt x="40" y="399"/>
                      <a:pt x="22" y="399"/>
                      <a:pt x="11" y="388"/>
                    </a:cubicBezTo>
                    <a:cubicBezTo>
                      <a:pt x="0" y="377"/>
                      <a:pt x="0" y="359"/>
                      <a:pt x="11" y="347"/>
                    </a:cubicBezTo>
                    <a:cubicBezTo>
                      <a:pt x="84" y="274"/>
                      <a:pt x="84" y="274"/>
                      <a:pt x="84" y="274"/>
                    </a:cubicBezTo>
                    <a:cubicBezTo>
                      <a:pt x="78" y="262"/>
                      <a:pt x="75" y="249"/>
                      <a:pt x="75" y="235"/>
                    </a:cubicBezTo>
                    <a:cubicBezTo>
                      <a:pt x="75" y="210"/>
                      <a:pt x="85" y="188"/>
                      <a:pt x="101" y="172"/>
                    </a:cubicBezTo>
                    <a:cubicBezTo>
                      <a:pt x="113" y="161"/>
                      <a:pt x="128" y="152"/>
                      <a:pt x="144" y="149"/>
                    </a:cubicBezTo>
                    <a:cubicBezTo>
                      <a:pt x="144" y="19"/>
                      <a:pt x="144" y="19"/>
                      <a:pt x="144" y="19"/>
                    </a:cubicBezTo>
                    <a:cubicBezTo>
                      <a:pt x="144" y="8"/>
                      <a:pt x="153" y="0"/>
                      <a:pt x="163" y="0"/>
                    </a:cubicBezTo>
                    <a:cubicBezTo>
                      <a:pt x="174" y="0"/>
                      <a:pt x="183" y="8"/>
                      <a:pt x="183" y="19"/>
                    </a:cubicBezTo>
                    <a:cubicBezTo>
                      <a:pt x="183" y="149"/>
                      <a:pt x="183" y="149"/>
                      <a:pt x="183" y="149"/>
                    </a:cubicBezTo>
                    <a:cubicBezTo>
                      <a:pt x="199" y="152"/>
                      <a:pt x="214" y="161"/>
                      <a:pt x="226" y="172"/>
                    </a:cubicBezTo>
                    <a:cubicBezTo>
                      <a:pt x="242" y="188"/>
                      <a:pt x="252" y="210"/>
                      <a:pt x="252" y="235"/>
                    </a:cubicBezTo>
                    <a:cubicBezTo>
                      <a:pt x="252" y="259"/>
                      <a:pt x="242" y="281"/>
                      <a:pt x="226" y="297"/>
                    </a:cubicBezTo>
                    <a:cubicBezTo>
                      <a:pt x="210" y="313"/>
                      <a:pt x="188" y="323"/>
                      <a:pt x="163" y="323"/>
                    </a:cubicBezTo>
                    <a:cubicBezTo>
                      <a:pt x="150" y="323"/>
                      <a:pt x="136" y="320"/>
                      <a:pt x="125" y="314"/>
                    </a:cubicBezTo>
                    <a:cubicBezTo>
                      <a:pt x="51" y="388"/>
                      <a:pt x="51" y="388"/>
                      <a:pt x="51" y="388"/>
                    </a:cubicBezTo>
                    <a:close/>
                    <a:moveTo>
                      <a:pt x="190" y="208"/>
                    </a:moveTo>
                    <a:cubicBezTo>
                      <a:pt x="183" y="201"/>
                      <a:pt x="174" y="197"/>
                      <a:pt x="163" y="197"/>
                    </a:cubicBezTo>
                    <a:cubicBezTo>
                      <a:pt x="153" y="197"/>
                      <a:pt x="144" y="201"/>
                      <a:pt x="137" y="208"/>
                    </a:cubicBezTo>
                    <a:cubicBezTo>
                      <a:pt x="130" y="215"/>
                      <a:pt x="126" y="224"/>
                      <a:pt x="126" y="235"/>
                    </a:cubicBezTo>
                    <a:cubicBezTo>
                      <a:pt x="126" y="245"/>
                      <a:pt x="130" y="254"/>
                      <a:pt x="137" y="261"/>
                    </a:cubicBezTo>
                    <a:cubicBezTo>
                      <a:pt x="144" y="268"/>
                      <a:pt x="153" y="272"/>
                      <a:pt x="163" y="272"/>
                    </a:cubicBezTo>
                    <a:cubicBezTo>
                      <a:pt x="174" y="272"/>
                      <a:pt x="183" y="268"/>
                      <a:pt x="190" y="261"/>
                    </a:cubicBezTo>
                    <a:cubicBezTo>
                      <a:pt x="197" y="254"/>
                      <a:pt x="201" y="245"/>
                      <a:pt x="201" y="235"/>
                    </a:cubicBezTo>
                    <a:cubicBezTo>
                      <a:pt x="201" y="224"/>
                      <a:pt x="197" y="215"/>
                      <a:pt x="190" y="208"/>
                    </a:cubicBezTo>
                    <a:close/>
                  </a:path>
                </a:pathLst>
              </a:custGeom>
              <a:solidFill>
                <a:srgbClr val="334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2284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6511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244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993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993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6511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651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99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99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99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330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993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1567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244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2448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kmokrwp">
      <a:majorFont>
        <a:latin typeface="等线" panose="020F0302020204030204"/>
        <a:ea typeface="思源黑体"/>
        <a:cs typeface=""/>
      </a:majorFont>
      <a:minorFont>
        <a:latin typeface="等线" panose="020F0502020204030204"/>
        <a:ea typeface="思源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4314</TotalTime>
  <Words>1227</Words>
  <Application>Microsoft Office PowerPoint</Application>
  <PresentationFormat>宽屏</PresentationFormat>
  <Paragraphs>194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等线</vt:lpstr>
      <vt:lpstr>思源黑体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Colarider</dc:creator>
  <cp:keywords>51PPT模板网</cp:keywords>
  <dc:description>www.51 pptmo ban.com</dc:description>
  <cp:lastModifiedBy>YANGs</cp:lastModifiedBy>
  <cp:revision>176</cp:revision>
  <dcterms:created xsi:type="dcterms:W3CDTF">2020-09-20T13:36:27Z</dcterms:created>
  <dcterms:modified xsi:type="dcterms:W3CDTF">2020-10-09T13:29:30Z</dcterms:modified>
</cp:coreProperties>
</file>