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817" r:id="rId3"/>
    <p:sldMasterId id="2147483827" r:id="rId4"/>
    <p:sldMasterId id="2147483829" r:id="rId5"/>
  </p:sldMasterIdLst>
  <p:notesMasterIdLst>
    <p:notesMasterId r:id="rId28"/>
  </p:notesMasterIdLst>
  <p:handoutMasterIdLst>
    <p:handoutMasterId r:id="rId29"/>
  </p:handoutMasterIdLst>
  <p:sldIdLst>
    <p:sldId id="622" r:id="rId6"/>
    <p:sldId id="283" r:id="rId7"/>
    <p:sldId id="633" r:id="rId8"/>
    <p:sldId id="608" r:id="rId9"/>
    <p:sldId id="595" r:id="rId10"/>
    <p:sldId id="614" r:id="rId11"/>
    <p:sldId id="624" r:id="rId12"/>
    <p:sldId id="636" r:id="rId13"/>
    <p:sldId id="637" r:id="rId14"/>
    <p:sldId id="638" r:id="rId15"/>
    <p:sldId id="639" r:id="rId16"/>
    <p:sldId id="616" r:id="rId17"/>
    <p:sldId id="601" r:id="rId18"/>
    <p:sldId id="625" r:id="rId19"/>
    <p:sldId id="617" r:id="rId20"/>
    <p:sldId id="602" r:id="rId21"/>
    <p:sldId id="641" r:id="rId22"/>
    <p:sldId id="257" r:id="rId23"/>
    <p:sldId id="594" r:id="rId24"/>
    <p:sldId id="640" r:id="rId25"/>
    <p:sldId id="284" r:id="rId26"/>
    <p:sldId id="64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66CC4B9-4172-46E1-A04A-C4CCA9C37B08}">
          <p14:sldIdLst>
            <p14:sldId id="622"/>
            <p14:sldId id="283"/>
            <p14:sldId id="633"/>
            <p14:sldId id="608"/>
            <p14:sldId id="595"/>
            <p14:sldId id="614"/>
            <p14:sldId id="624"/>
            <p14:sldId id="636"/>
            <p14:sldId id="637"/>
            <p14:sldId id="638"/>
            <p14:sldId id="639"/>
            <p14:sldId id="616"/>
            <p14:sldId id="601"/>
            <p14:sldId id="625"/>
            <p14:sldId id="617"/>
            <p14:sldId id="602"/>
            <p14:sldId id="641"/>
            <p14:sldId id="257"/>
            <p14:sldId id="594"/>
            <p14:sldId id="640"/>
            <p14:sldId id="284"/>
            <p14:sldId id="642"/>
          </p14:sldIdLst>
        </p14:section>
      </p14:sectionLst>
    </p:ext>
    <p:ext uri="{EFAFB233-063F-42B5-8137-9DF3F51BA10A}">
      <p15:sldGuideLst xmlns:p15="http://schemas.microsoft.com/office/powerpoint/2012/main">
        <p15:guide id="2" pos="6947" userDrawn="1">
          <p15:clr>
            <a:srgbClr val="A4A3A4"/>
          </p15:clr>
        </p15:guide>
        <p15:guide id="3" orient="horz" pos="1003" userDrawn="1">
          <p15:clr>
            <a:srgbClr val="A4A3A4"/>
          </p15:clr>
        </p15:guide>
        <p15:guide id="4" orient="horz" pos="618" userDrawn="1">
          <p15:clr>
            <a:srgbClr val="A4A3A4"/>
          </p15:clr>
        </p15:guide>
        <p15:guide id="5" orient="horz" pos="4042" userDrawn="1">
          <p15:clr>
            <a:srgbClr val="A4A3A4"/>
          </p15:clr>
        </p15:guide>
        <p15:guide id="6" orient="horz" pos="3992" userDrawn="1">
          <p15:clr>
            <a:srgbClr val="A4A3A4"/>
          </p15:clr>
        </p15:guide>
        <p15:guide id="7" pos="22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宋 雪贤" initials="宋" lastIdx="5" clrIdx="0">
    <p:extLst>
      <p:ext uri="{19B8F6BF-5375-455C-9EA6-DF929625EA0E}">
        <p15:presenceInfo xmlns:p15="http://schemas.microsoft.com/office/powerpoint/2012/main" userId="148c6b6f4412ae4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DF9"/>
    <a:srgbClr val="F7F7F7"/>
    <a:srgbClr val="933DEA"/>
    <a:srgbClr val="5C47E8"/>
    <a:srgbClr val="937CE8"/>
    <a:srgbClr val="217BD6"/>
    <a:srgbClr val="000000"/>
    <a:srgbClr val="6F4FE0"/>
    <a:srgbClr val="14391E"/>
    <a:srgbClr val="88D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41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96" y="173"/>
      </p:cViewPr>
      <p:guideLst>
        <p:guide pos="6947"/>
        <p:guide orient="horz" pos="1003"/>
        <p:guide orient="horz" pos="618"/>
        <p:guide orient="horz" pos="4042"/>
        <p:guide orient="horz" pos="3992"/>
        <p:guide pos="22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8"/>
    </p:cViewPr>
  </p:sorterViewPr>
  <p:notesViewPr>
    <p:cSldViewPr snapToGrid="0" showGuides="1">
      <p:cViewPr varScale="1">
        <p:scale>
          <a:sx n="61" d="100"/>
          <a:sy n="61" d="100"/>
        </p:scale>
        <p:origin x="2390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tags" Target="tags/tag1.xml"/><Relationship Id="rId35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701472715025013"/>
          <c:y val="0.11976980982482913"/>
          <c:w val="0.65192712635175232"/>
          <c:h val="0.76163125880489946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苹方 常规" panose="020B0300000000000000" pitchFamily="34" charset="-122"/>
          <a:ea typeface="苹方 常规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298390884843601E-3"/>
          <c:y val="0.10295792119823835"/>
          <c:w val="0.98097299318276177"/>
          <c:h val="0.7349606516274277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系列1</c:v>
                </c:pt>
              </c:strCache>
            </c:strRef>
          </c:tx>
          <c:spPr>
            <a:ln w="34925" cap="rnd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  <a:effectLst>
              <a:outerShdw blurRad="101600" dist="139700" dir="5400000" algn="t" rotWithShape="0">
                <a:prstClr val="black">
                  <a:alpha val="35000"/>
                </a:prstClr>
              </a:outerShdw>
            </a:effectLst>
          </c:spPr>
          <c:marker>
            <c:symbol val="diamond"/>
            <c:size val="8"/>
            <c:spPr>
              <a:solidFill>
                <a:srgbClr val="FFFFFF"/>
              </a:solidFill>
              <a:ln w="28575">
                <a:solidFill>
                  <a:srgbClr val="6699FF"/>
                </a:solidFill>
              </a:ln>
              <a:effectLst>
                <a:outerShdw blurRad="101600" dist="139700" dir="5400000" algn="t" rotWithShape="0">
                  <a:prstClr val="black">
                    <a:alpha val="35000"/>
                  </a:prstClr>
                </a:outerShdw>
              </a:effectLst>
            </c:spPr>
          </c:marker>
          <c:dLbls>
            <c:dLbl>
              <c:idx val="0"/>
              <c:layout>
                <c:manualLayout>
                  <c:x val="-2.7769989621811389E-2"/>
                  <c:y val="-6.28896147784727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968-4060-AFD4-B6F128243B5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errBars>
            <c:errDir val="y"/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accent2">
                    <a:lumMod val="60000"/>
                    <a:lumOff val="40000"/>
                  </a:schemeClr>
                </a:solidFill>
                <a:round/>
              </a:ln>
              <a:effectLst/>
            </c:spPr>
          </c:errBars>
          <c:cat>
            <c:strRef>
              <c:f>Sheet1!$A$2:$A$11</c:f>
              <c:strCache>
                <c:ptCount val="10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40</c:v>
                </c:pt>
                <c:pt idx="1">
                  <c:v>60</c:v>
                </c:pt>
                <c:pt idx="2">
                  <c:v>70</c:v>
                </c:pt>
                <c:pt idx="3">
                  <c:v>65</c:v>
                </c:pt>
                <c:pt idx="4">
                  <c:v>70</c:v>
                </c:pt>
                <c:pt idx="5">
                  <c:v>80</c:v>
                </c:pt>
                <c:pt idx="6">
                  <c:v>75</c:v>
                </c:pt>
                <c:pt idx="7">
                  <c:v>92</c:v>
                </c:pt>
                <c:pt idx="8">
                  <c:v>98</c:v>
                </c:pt>
                <c:pt idx="9">
                  <c:v>115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9968-4060-AFD4-B6F128243B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67522912"/>
        <c:axId val="2020142016"/>
      </c:lineChart>
      <c:catAx>
        <c:axId val="1967522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defRPr>
            </a:pPr>
            <a:endParaRPr lang="zh-CN"/>
          </a:p>
        </c:txPr>
        <c:crossAx val="2020142016"/>
        <c:crosses val="autoZero"/>
        <c:auto val="1"/>
        <c:lblAlgn val="ctr"/>
        <c:lblOffset val="100"/>
        <c:noMultiLvlLbl val="0"/>
      </c:catAx>
      <c:valAx>
        <c:axId val="20201420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defRPr>
            </a:pPr>
            <a:endParaRPr lang="zh-CN"/>
          </a:p>
        </c:txPr>
        <c:crossAx val="196752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苹方 常规" panose="020B0300000000000000" pitchFamily="34" charset="-122"/>
          <a:ea typeface="苹方 常规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701472715025013"/>
          <c:y val="0.11976980982482913"/>
          <c:w val="0.65192712635175232"/>
          <c:h val="0.76163125880489946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苹方 常规" panose="020B0300000000000000" pitchFamily="34" charset="-122"/>
          <a:ea typeface="苹方 常规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701472715025013"/>
          <c:y val="0.11976980982482913"/>
          <c:w val="0.65192712635175232"/>
          <c:h val="0.76163125880489946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苹方 常规" panose="020B0300000000000000" pitchFamily="34" charset="-122"/>
          <a:ea typeface="苹方 常规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8466A501-34B8-4A1A-95EE-C76BE16F946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767F05E-A52F-405F-BA27-FFF78B0AC0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4B996-B187-4B59-86C5-73A90AABDD63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3595967-4685-4C5C-B9DC-814A577B323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CDAE3D8-04B4-4AA0-9547-F415F4093B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AF6A1-2E94-4E97-B20D-ACCFA4A78B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0200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1CD200-75EA-4734-B7E8-829E6B0BF3D0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F08B2-FE70-444E-95D9-2F5C93272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857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1215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170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885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4856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7F08B2-FE70-444E-95D9-2F5C93272C2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32151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314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507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7F08B2-FE70-444E-95D9-2F5C93272C2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83824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3330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213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749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7F08B2-FE70-444E-95D9-2F5C93272C2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901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077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33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178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7F08B2-FE70-444E-95D9-2F5C93272C2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881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461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315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7F08B2-FE70-444E-95D9-2F5C93272C2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064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D87FCF-AC69-4658-A47B-E306042901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1A67D92-180D-4F3A-9EBE-8167895CC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5B38F6F-973B-4443-AECA-2A69CA629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2723-86FC-4ACB-89E7-C42044DAB42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1122B31-E65C-4B19-9D7F-BDB56EF6B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CCAAB7C-D29E-4B17-80F6-E52108D33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4073-73C2-42BB-B3A9-893D7835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30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ED4B61-DC7B-4577-9F71-68913A50E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EB561-28DD-489D-88B1-2A991F3001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1D78735-3A06-4202-98EB-39C7814E78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D2A61DC-14C3-4E29-9012-F449E8D43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B362C8-9897-4235-9380-980012CF5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33CB895-C83A-46EB-A8F6-A1D0825D9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414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76B09C-A987-424D-92C6-B0130A068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15D106-ECCC-4D14-8A65-E8701503D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302F286-D7FB-4747-8860-9181208E6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34A0F95-8F90-4B60-978B-A2BB88B9AE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3B921CA-9905-49B3-9B75-5E4A1E1F5D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0E9B916-D9A7-4E72-96B1-BD5C127EB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4FA9CF-2B65-46D4-A95C-4DA87ABD4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65AF244-41A3-40DB-947B-75D64B952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130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D27799-F111-49FF-AD13-4ECAC40DF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30FE1DC-AA17-418B-85E4-4AA48F5CB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9779103-F903-47AF-9ABC-F4D1F5DF3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05F03C9-B2C5-46E3-AF1B-2BAC247E4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807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3D0216C-ED0C-4520-A392-95930E3C9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886E4E1-845C-4F94-AEA2-A93C4ECC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127F8F2-6211-4816-AAA7-70C5B6B5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58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C51175-22E3-4492-BDA1-FADC67180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C3BCD1F-0F5B-4348-91F2-87CE062AD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ECD6B8-906D-40F3-88CD-2094120DC6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42E7781-0D1F-428F-B46E-55A8A794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88C989D-F28C-4FCF-9FDB-B01D88B4B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D7B19C3-09DF-4E82-9C83-272E8F3C8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135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F03C88-3207-4B84-8A6A-2EAD173FA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61B8662-A593-4789-923E-B72832DBF6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046369-A220-473C-BFC5-EA6B54CFF0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DA57C3-F1F9-4E9D-879D-640232478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A9A66A5-80A6-41D6-AD48-904F0FB84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051AFA0-326E-4274-9055-F62334EE3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5934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3EDA95-AB97-40DF-B357-0642B7C90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2E842F8-F500-4471-BF92-C6A12F233B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18685B1-973A-4E4C-9A6D-AFB925518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C38F52-2389-4B6A-A3D2-A44338E19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67B2D7B-C8B8-40F3-B663-6B65D11E3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026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F42EA53-AA14-4966-A768-553AA7CA85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5A59CC0-FBC3-443D-9A15-E86C73AF6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25B5D4-26E4-41B6-8E66-E130682D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E06065-0A64-4610-A728-D01C2A324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22093C8-1AE9-4608-8E81-EE3700B34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294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6189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665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2DFBF93-CAD1-4212-8683-22B82A00EA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1D2723-86FC-4ACB-89E7-C42044DAB42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7359212-41B6-42F8-B590-A1A230876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C6C3CF-1513-48CB-82AC-954964F64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434073-73C2-42BB-B3A9-893D7835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142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3A896E-5DC0-44AD-9A6C-DA0A0487C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1DB5576-90A6-4650-9A44-164787F9A4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865D7CA-5181-4ADD-930A-300C6788B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FE660-FE5A-417F-A603-B2BCF52BF2B0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7738381-7481-4E83-8986-CBFEA7EFB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AFE0C0F-5FE8-491F-A64D-1B575056B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8E07B-E4B7-41B4-AE2E-2E3770E5B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0907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123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ECFCBF-724F-4F28-AEA5-AA348A889A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0620361-3C5F-4E85-BADC-47CC9B559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FA08DF2-7424-4858-94B0-1AF1BEB05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70465D-5454-429E-895F-0411ED73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D27BD5-C175-4127-84EB-D7B865CB0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260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9972ED-4E53-4B63-8CDA-479A291F5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315552B-4869-4140-A271-950191628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D8DD951-5E81-4F4E-A36F-01637174D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BFE4D36-BA9B-43C6-ACE5-E96F9CAAB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DE2FC4C-D4F6-402B-9071-743480AFF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15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854206-F2C5-4363-A44D-A1E054DD1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F79A8D0-E5FD-428D-B859-6992B1B15D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73744FC-380C-44F0-9F8C-982343F61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8818255-A1BB-446F-AFC3-BD6A1C767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E9D4EE-4BCE-4933-A3DA-E6EA79A98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448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46402C0-3D84-4145-8D38-79AF9D9AC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F07F9AF-B931-4408-ADF8-76EFF3FA8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F9F8C1F-56AA-4DEE-9D14-9EC2114639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D2723-86FC-4ACB-89E7-C42044DAB42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28A72F-9F02-4097-B423-099B62674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C627BC6-963B-477B-A478-405422DAA1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34073-73C2-42BB-B3A9-893D78353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665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65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143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26" r:id="rId2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046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9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55BA55-0FA4-4FAD-9312-3E17E3F0F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BA099E7-25D8-4A88-8AA6-819232366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74C73C-EA4B-4014-903B-E79F737915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57417C3-F5D0-43A7-A670-23BE515B06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9435794-3892-4A78-92D4-107711561F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12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29.jpeg"/><Relationship Id="rId5" Type="http://schemas.openxmlformats.org/officeDocument/2006/relationships/image" Target="../media/image23.png"/><Relationship Id="rId10" Type="http://schemas.openxmlformats.org/officeDocument/2006/relationships/image" Target="../media/image28.jpe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07">
            <a:extLst>
              <a:ext uri="{FF2B5EF4-FFF2-40B4-BE49-F238E27FC236}">
                <a16:creationId xmlns:a16="http://schemas.microsoft.com/office/drawing/2014/main" xmlns="" id="{170D106B-8517-47DE-BF1E-153463168CFD}"/>
              </a:ext>
            </a:extLst>
          </p:cNvPr>
          <p:cNvSpPr/>
          <p:nvPr/>
        </p:nvSpPr>
        <p:spPr>
          <a:xfrm>
            <a:off x="-442927" y="6087813"/>
            <a:ext cx="9967175" cy="1942759"/>
          </a:xfrm>
          <a:custGeom>
            <a:avLst/>
            <a:gdLst>
              <a:gd name="connsiteX0" fmla="*/ 0 w 12454360"/>
              <a:gd name="connsiteY0" fmla="*/ 1053297 h 2106593"/>
              <a:gd name="connsiteX1" fmla="*/ 6227180 w 12454360"/>
              <a:gd name="connsiteY1" fmla="*/ 0 h 2106593"/>
              <a:gd name="connsiteX2" fmla="*/ 12454360 w 12454360"/>
              <a:gd name="connsiteY2" fmla="*/ 1053297 h 2106593"/>
              <a:gd name="connsiteX3" fmla="*/ 6227180 w 12454360"/>
              <a:gd name="connsiteY3" fmla="*/ 2106594 h 2106593"/>
              <a:gd name="connsiteX4" fmla="*/ 0 w 12454360"/>
              <a:gd name="connsiteY4" fmla="*/ 1053297 h 2106593"/>
              <a:gd name="connsiteX0" fmla="*/ 0 w 12419636"/>
              <a:gd name="connsiteY0" fmla="*/ 567678 h 2150795"/>
              <a:gd name="connsiteX1" fmla="*/ 6192456 w 12419636"/>
              <a:gd name="connsiteY1" fmla="*/ 35242 h 2150795"/>
              <a:gd name="connsiteX2" fmla="*/ 12419636 w 12419636"/>
              <a:gd name="connsiteY2" fmla="*/ 1088539 h 2150795"/>
              <a:gd name="connsiteX3" fmla="*/ 6192456 w 12419636"/>
              <a:gd name="connsiteY3" fmla="*/ 2141836 h 2150795"/>
              <a:gd name="connsiteX4" fmla="*/ 0 w 12419636"/>
              <a:gd name="connsiteY4" fmla="*/ 567678 h 2150795"/>
              <a:gd name="connsiteX0" fmla="*/ 0 w 12419636"/>
              <a:gd name="connsiteY0" fmla="*/ 558749 h 2153792"/>
              <a:gd name="connsiteX1" fmla="*/ 6192456 w 12419636"/>
              <a:gd name="connsiteY1" fmla="*/ 37888 h 2153792"/>
              <a:gd name="connsiteX2" fmla="*/ 12419636 w 12419636"/>
              <a:gd name="connsiteY2" fmla="*/ 1091185 h 2153792"/>
              <a:gd name="connsiteX3" fmla="*/ 6192456 w 12419636"/>
              <a:gd name="connsiteY3" fmla="*/ 2144482 h 2153792"/>
              <a:gd name="connsiteX4" fmla="*/ 0 w 12419636"/>
              <a:gd name="connsiteY4" fmla="*/ 558749 h 2153792"/>
              <a:gd name="connsiteX0" fmla="*/ 0 w 12396487"/>
              <a:gd name="connsiteY0" fmla="*/ 847678 h 2111007"/>
              <a:gd name="connsiteX1" fmla="*/ 6169307 w 12396487"/>
              <a:gd name="connsiteY1" fmla="*/ 2726 h 2111007"/>
              <a:gd name="connsiteX2" fmla="*/ 12396487 w 12396487"/>
              <a:gd name="connsiteY2" fmla="*/ 1056023 h 2111007"/>
              <a:gd name="connsiteX3" fmla="*/ 6169307 w 12396487"/>
              <a:gd name="connsiteY3" fmla="*/ 2109320 h 2111007"/>
              <a:gd name="connsiteX4" fmla="*/ 0 w 12396487"/>
              <a:gd name="connsiteY4" fmla="*/ 847678 h 2111007"/>
              <a:gd name="connsiteX0" fmla="*/ 619590 w 13016077"/>
              <a:gd name="connsiteY0" fmla="*/ 853529 h 2116858"/>
              <a:gd name="connsiteX1" fmla="*/ 912816 w 13016077"/>
              <a:gd name="connsiteY1" fmla="*/ 578569 h 2116858"/>
              <a:gd name="connsiteX2" fmla="*/ 6788897 w 13016077"/>
              <a:gd name="connsiteY2" fmla="*/ 8577 h 2116858"/>
              <a:gd name="connsiteX3" fmla="*/ 13016077 w 13016077"/>
              <a:gd name="connsiteY3" fmla="*/ 1061874 h 2116858"/>
              <a:gd name="connsiteX4" fmla="*/ 6788897 w 13016077"/>
              <a:gd name="connsiteY4" fmla="*/ 2115171 h 2116858"/>
              <a:gd name="connsiteX5" fmla="*/ 619590 w 13016077"/>
              <a:gd name="connsiteY5" fmla="*/ 853529 h 2116858"/>
              <a:gd name="connsiteX0" fmla="*/ 641735 w 13038222"/>
              <a:gd name="connsiteY0" fmla="*/ 874080 h 2137409"/>
              <a:gd name="connsiteX1" fmla="*/ 888662 w 13038222"/>
              <a:gd name="connsiteY1" fmla="*/ 344476 h 2137409"/>
              <a:gd name="connsiteX2" fmla="*/ 6811042 w 13038222"/>
              <a:gd name="connsiteY2" fmla="*/ 29128 h 2137409"/>
              <a:gd name="connsiteX3" fmla="*/ 13038222 w 13038222"/>
              <a:gd name="connsiteY3" fmla="*/ 1082425 h 2137409"/>
              <a:gd name="connsiteX4" fmla="*/ 6811042 w 13038222"/>
              <a:gd name="connsiteY4" fmla="*/ 2135722 h 2137409"/>
              <a:gd name="connsiteX5" fmla="*/ 641735 w 13038222"/>
              <a:gd name="connsiteY5" fmla="*/ 874080 h 2137409"/>
              <a:gd name="connsiteX0" fmla="*/ 712197 w 13108684"/>
              <a:gd name="connsiteY0" fmla="*/ 868607 h 2131936"/>
              <a:gd name="connsiteX1" fmla="*/ 820228 w 13108684"/>
              <a:gd name="connsiteY1" fmla="*/ 385302 h 2131936"/>
              <a:gd name="connsiteX2" fmla="*/ 6881504 w 13108684"/>
              <a:gd name="connsiteY2" fmla="*/ 23655 h 2131936"/>
              <a:gd name="connsiteX3" fmla="*/ 13108684 w 13108684"/>
              <a:gd name="connsiteY3" fmla="*/ 1076952 h 2131936"/>
              <a:gd name="connsiteX4" fmla="*/ 6881504 w 13108684"/>
              <a:gd name="connsiteY4" fmla="*/ 2130249 h 2131936"/>
              <a:gd name="connsiteX5" fmla="*/ 712197 w 13108684"/>
              <a:gd name="connsiteY5" fmla="*/ 868607 h 2131936"/>
              <a:gd name="connsiteX0" fmla="*/ 712197 w 13108684"/>
              <a:gd name="connsiteY0" fmla="*/ 551300 h 1814629"/>
              <a:gd name="connsiteX1" fmla="*/ 820228 w 13108684"/>
              <a:gd name="connsiteY1" fmla="*/ 67995 h 1814629"/>
              <a:gd name="connsiteX2" fmla="*/ 6673160 w 13108684"/>
              <a:gd name="connsiteY2" fmla="*/ 146186 h 1814629"/>
              <a:gd name="connsiteX3" fmla="*/ 13108684 w 13108684"/>
              <a:gd name="connsiteY3" fmla="*/ 759645 h 1814629"/>
              <a:gd name="connsiteX4" fmla="*/ 6881504 w 13108684"/>
              <a:gd name="connsiteY4" fmla="*/ 1812942 h 1814629"/>
              <a:gd name="connsiteX5" fmla="*/ 712197 w 13108684"/>
              <a:gd name="connsiteY5" fmla="*/ 551300 h 1814629"/>
              <a:gd name="connsiteX0" fmla="*/ 712197 w 13108684"/>
              <a:gd name="connsiteY0" fmla="*/ 720456 h 1983785"/>
              <a:gd name="connsiteX1" fmla="*/ 820228 w 13108684"/>
              <a:gd name="connsiteY1" fmla="*/ 237151 h 1983785"/>
              <a:gd name="connsiteX2" fmla="*/ 2865089 w 13108684"/>
              <a:gd name="connsiteY2" fmla="*/ 37550 h 1983785"/>
              <a:gd name="connsiteX3" fmla="*/ 13108684 w 13108684"/>
              <a:gd name="connsiteY3" fmla="*/ 928801 h 1983785"/>
              <a:gd name="connsiteX4" fmla="*/ 6881504 w 13108684"/>
              <a:gd name="connsiteY4" fmla="*/ 1982098 h 1983785"/>
              <a:gd name="connsiteX5" fmla="*/ 712197 w 13108684"/>
              <a:gd name="connsiteY5" fmla="*/ 720456 h 1983785"/>
              <a:gd name="connsiteX0" fmla="*/ 712197 w 13109245"/>
              <a:gd name="connsiteY0" fmla="*/ 683208 h 1945954"/>
              <a:gd name="connsiteX1" fmla="*/ 820228 w 13109245"/>
              <a:gd name="connsiteY1" fmla="*/ 199903 h 1945954"/>
              <a:gd name="connsiteX2" fmla="*/ 2865089 w 13109245"/>
              <a:gd name="connsiteY2" fmla="*/ 302 h 1945954"/>
              <a:gd name="connsiteX3" fmla="*/ 7221028 w 13109245"/>
              <a:gd name="connsiteY3" fmla="*/ 176754 h 1945954"/>
              <a:gd name="connsiteX4" fmla="*/ 13108684 w 13109245"/>
              <a:gd name="connsiteY4" fmla="*/ 891553 h 1945954"/>
              <a:gd name="connsiteX5" fmla="*/ 6881504 w 13109245"/>
              <a:gd name="connsiteY5" fmla="*/ 1944850 h 1945954"/>
              <a:gd name="connsiteX6" fmla="*/ 712197 w 13109245"/>
              <a:gd name="connsiteY6" fmla="*/ 683208 h 1945954"/>
              <a:gd name="connsiteX0" fmla="*/ 712197 w 13109245"/>
              <a:gd name="connsiteY0" fmla="*/ 580990 h 1843736"/>
              <a:gd name="connsiteX1" fmla="*/ 820228 w 13109245"/>
              <a:gd name="connsiteY1" fmla="*/ 97685 h 1843736"/>
              <a:gd name="connsiteX2" fmla="*/ 2795641 w 13109245"/>
              <a:gd name="connsiteY2" fmla="*/ 48555 h 1843736"/>
              <a:gd name="connsiteX3" fmla="*/ 7221028 w 13109245"/>
              <a:gd name="connsiteY3" fmla="*/ 74536 h 1843736"/>
              <a:gd name="connsiteX4" fmla="*/ 13108684 w 13109245"/>
              <a:gd name="connsiteY4" fmla="*/ 789335 h 1843736"/>
              <a:gd name="connsiteX5" fmla="*/ 6881504 w 13109245"/>
              <a:gd name="connsiteY5" fmla="*/ 1842632 h 1843736"/>
              <a:gd name="connsiteX6" fmla="*/ 712197 w 13109245"/>
              <a:gd name="connsiteY6" fmla="*/ 580990 h 1843736"/>
              <a:gd name="connsiteX0" fmla="*/ 712197 w 13109245"/>
              <a:gd name="connsiteY0" fmla="*/ 549782 h 1812528"/>
              <a:gd name="connsiteX1" fmla="*/ 820228 w 13109245"/>
              <a:gd name="connsiteY1" fmla="*/ 66477 h 1812528"/>
              <a:gd name="connsiteX2" fmla="*/ 2726192 w 13109245"/>
              <a:gd name="connsiteY2" fmla="*/ 179393 h 1812528"/>
              <a:gd name="connsiteX3" fmla="*/ 7221028 w 13109245"/>
              <a:gd name="connsiteY3" fmla="*/ 43328 h 1812528"/>
              <a:gd name="connsiteX4" fmla="*/ 13108684 w 13109245"/>
              <a:gd name="connsiteY4" fmla="*/ 758127 h 1812528"/>
              <a:gd name="connsiteX5" fmla="*/ 6881504 w 13109245"/>
              <a:gd name="connsiteY5" fmla="*/ 1811424 h 1812528"/>
              <a:gd name="connsiteX6" fmla="*/ 712197 w 13109245"/>
              <a:gd name="connsiteY6" fmla="*/ 549782 h 1812528"/>
              <a:gd name="connsiteX0" fmla="*/ 712197 w 13109245"/>
              <a:gd name="connsiteY0" fmla="*/ 542232 h 1804978"/>
              <a:gd name="connsiteX1" fmla="*/ 820228 w 13109245"/>
              <a:gd name="connsiteY1" fmla="*/ 58927 h 1804978"/>
              <a:gd name="connsiteX2" fmla="*/ 2807215 w 13109245"/>
              <a:gd name="connsiteY2" fmla="*/ 252866 h 1804978"/>
              <a:gd name="connsiteX3" fmla="*/ 7221028 w 13109245"/>
              <a:gd name="connsiteY3" fmla="*/ 35778 h 1804978"/>
              <a:gd name="connsiteX4" fmla="*/ 13108684 w 13109245"/>
              <a:gd name="connsiteY4" fmla="*/ 750577 h 1804978"/>
              <a:gd name="connsiteX5" fmla="*/ 6881504 w 13109245"/>
              <a:gd name="connsiteY5" fmla="*/ 1803874 h 1804978"/>
              <a:gd name="connsiteX6" fmla="*/ 712197 w 13109245"/>
              <a:gd name="connsiteY6" fmla="*/ 542232 h 1804978"/>
              <a:gd name="connsiteX0" fmla="*/ 712197 w 13109245"/>
              <a:gd name="connsiteY0" fmla="*/ 542232 h 1804978"/>
              <a:gd name="connsiteX1" fmla="*/ 820228 w 13109245"/>
              <a:gd name="connsiteY1" fmla="*/ 58927 h 1804978"/>
              <a:gd name="connsiteX2" fmla="*/ 2807215 w 13109245"/>
              <a:gd name="connsiteY2" fmla="*/ 252866 h 1804978"/>
              <a:gd name="connsiteX3" fmla="*/ 7221028 w 13109245"/>
              <a:gd name="connsiteY3" fmla="*/ 35778 h 1804978"/>
              <a:gd name="connsiteX4" fmla="*/ 13108684 w 13109245"/>
              <a:gd name="connsiteY4" fmla="*/ 750577 h 1804978"/>
              <a:gd name="connsiteX5" fmla="*/ 6881504 w 13109245"/>
              <a:gd name="connsiteY5" fmla="*/ 1803874 h 1804978"/>
              <a:gd name="connsiteX6" fmla="*/ 712197 w 13109245"/>
              <a:gd name="connsiteY6" fmla="*/ 542232 h 1804978"/>
              <a:gd name="connsiteX0" fmla="*/ 712197 w 13109245"/>
              <a:gd name="connsiteY0" fmla="*/ 534828 h 1797574"/>
              <a:gd name="connsiteX1" fmla="*/ 820228 w 13109245"/>
              <a:gd name="connsiteY1" fmla="*/ 51523 h 1797574"/>
              <a:gd name="connsiteX2" fmla="*/ 2807215 w 13109245"/>
              <a:gd name="connsiteY2" fmla="*/ 245462 h 1797574"/>
              <a:gd name="connsiteX3" fmla="*/ 7221028 w 13109245"/>
              <a:gd name="connsiteY3" fmla="*/ 28374 h 1797574"/>
              <a:gd name="connsiteX4" fmla="*/ 13108684 w 13109245"/>
              <a:gd name="connsiteY4" fmla="*/ 743173 h 1797574"/>
              <a:gd name="connsiteX5" fmla="*/ 6881504 w 13109245"/>
              <a:gd name="connsiteY5" fmla="*/ 1796470 h 1797574"/>
              <a:gd name="connsiteX6" fmla="*/ 712197 w 13109245"/>
              <a:gd name="connsiteY6" fmla="*/ 534828 h 1797574"/>
              <a:gd name="connsiteX0" fmla="*/ 712197 w 13109245"/>
              <a:gd name="connsiteY0" fmla="*/ 553921 h 1816667"/>
              <a:gd name="connsiteX1" fmla="*/ 820228 w 13109245"/>
              <a:gd name="connsiteY1" fmla="*/ 70616 h 1816667"/>
              <a:gd name="connsiteX2" fmla="*/ 2807215 w 13109245"/>
              <a:gd name="connsiteY2" fmla="*/ 264555 h 1816667"/>
              <a:gd name="connsiteX3" fmla="*/ 7221028 w 13109245"/>
              <a:gd name="connsiteY3" fmla="*/ 47467 h 1816667"/>
              <a:gd name="connsiteX4" fmla="*/ 13108684 w 13109245"/>
              <a:gd name="connsiteY4" fmla="*/ 762266 h 1816667"/>
              <a:gd name="connsiteX5" fmla="*/ 6881504 w 13109245"/>
              <a:gd name="connsiteY5" fmla="*/ 1815563 h 1816667"/>
              <a:gd name="connsiteX6" fmla="*/ 712197 w 13109245"/>
              <a:gd name="connsiteY6" fmla="*/ 553921 h 1816667"/>
              <a:gd name="connsiteX0" fmla="*/ 712197 w 13109245"/>
              <a:gd name="connsiteY0" fmla="*/ 556583 h 1819329"/>
              <a:gd name="connsiteX1" fmla="*/ 820228 w 13109245"/>
              <a:gd name="connsiteY1" fmla="*/ 73278 h 1819329"/>
              <a:gd name="connsiteX2" fmla="*/ 2807215 w 13109245"/>
              <a:gd name="connsiteY2" fmla="*/ 267217 h 1819329"/>
              <a:gd name="connsiteX3" fmla="*/ 7221028 w 13109245"/>
              <a:gd name="connsiteY3" fmla="*/ 50129 h 1819329"/>
              <a:gd name="connsiteX4" fmla="*/ 13108684 w 13109245"/>
              <a:gd name="connsiteY4" fmla="*/ 764928 h 1819329"/>
              <a:gd name="connsiteX5" fmla="*/ 6881504 w 13109245"/>
              <a:gd name="connsiteY5" fmla="*/ 1818225 h 1819329"/>
              <a:gd name="connsiteX6" fmla="*/ 712197 w 13109245"/>
              <a:gd name="connsiteY6" fmla="*/ 556583 h 1819329"/>
              <a:gd name="connsiteX0" fmla="*/ 712197 w 13109245"/>
              <a:gd name="connsiteY0" fmla="*/ 542226 h 1804972"/>
              <a:gd name="connsiteX1" fmla="*/ 820228 w 13109245"/>
              <a:gd name="connsiteY1" fmla="*/ 58921 h 1804972"/>
              <a:gd name="connsiteX2" fmla="*/ 2807215 w 13109245"/>
              <a:gd name="connsiteY2" fmla="*/ 252860 h 1804972"/>
              <a:gd name="connsiteX3" fmla="*/ 7221028 w 13109245"/>
              <a:gd name="connsiteY3" fmla="*/ 35772 h 1804972"/>
              <a:gd name="connsiteX4" fmla="*/ 13108684 w 13109245"/>
              <a:gd name="connsiteY4" fmla="*/ 750571 h 1804972"/>
              <a:gd name="connsiteX5" fmla="*/ 6881504 w 13109245"/>
              <a:gd name="connsiteY5" fmla="*/ 1803868 h 1804972"/>
              <a:gd name="connsiteX6" fmla="*/ 712197 w 13109245"/>
              <a:gd name="connsiteY6" fmla="*/ 542226 h 1804972"/>
              <a:gd name="connsiteX0" fmla="*/ 712197 w 13109245"/>
              <a:gd name="connsiteY0" fmla="*/ 539159 h 1801905"/>
              <a:gd name="connsiteX1" fmla="*/ 820228 w 13109245"/>
              <a:gd name="connsiteY1" fmla="*/ 55854 h 1801905"/>
              <a:gd name="connsiteX2" fmla="*/ 2807215 w 13109245"/>
              <a:gd name="connsiteY2" fmla="*/ 249793 h 1801905"/>
              <a:gd name="connsiteX3" fmla="*/ 7221028 w 13109245"/>
              <a:gd name="connsiteY3" fmla="*/ 32705 h 1801905"/>
              <a:gd name="connsiteX4" fmla="*/ 13108684 w 13109245"/>
              <a:gd name="connsiteY4" fmla="*/ 747504 h 1801905"/>
              <a:gd name="connsiteX5" fmla="*/ 6881504 w 13109245"/>
              <a:gd name="connsiteY5" fmla="*/ 1800801 h 1801905"/>
              <a:gd name="connsiteX6" fmla="*/ 712197 w 13109245"/>
              <a:gd name="connsiteY6" fmla="*/ 539159 h 1801905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471"/>
              <a:gd name="connsiteY0" fmla="*/ 546585 h 1809334"/>
              <a:gd name="connsiteX1" fmla="*/ 820228 w 13109471"/>
              <a:gd name="connsiteY1" fmla="*/ 63280 h 1809334"/>
              <a:gd name="connsiteX2" fmla="*/ 2807215 w 13109471"/>
              <a:gd name="connsiteY2" fmla="*/ 257219 h 1809334"/>
              <a:gd name="connsiteX3" fmla="*/ 7221028 w 13109471"/>
              <a:gd name="connsiteY3" fmla="*/ 40131 h 1809334"/>
              <a:gd name="connsiteX4" fmla="*/ 7568269 w 13109471"/>
              <a:gd name="connsiteY4" fmla="*/ 202176 h 1809334"/>
              <a:gd name="connsiteX5" fmla="*/ 13108684 w 13109471"/>
              <a:gd name="connsiteY5" fmla="*/ 754930 h 1809334"/>
              <a:gd name="connsiteX6" fmla="*/ 6881504 w 13109471"/>
              <a:gd name="connsiteY6" fmla="*/ 1808227 h 1809334"/>
              <a:gd name="connsiteX7" fmla="*/ 712197 w 13109471"/>
              <a:gd name="connsiteY7" fmla="*/ 546585 h 1809334"/>
              <a:gd name="connsiteX0" fmla="*/ 712197 w 13109471"/>
              <a:gd name="connsiteY0" fmla="*/ 520677 h 1783426"/>
              <a:gd name="connsiteX1" fmla="*/ 820228 w 13109471"/>
              <a:gd name="connsiteY1" fmla="*/ 37372 h 1783426"/>
              <a:gd name="connsiteX2" fmla="*/ 2807215 w 13109471"/>
              <a:gd name="connsiteY2" fmla="*/ 231311 h 1783426"/>
              <a:gd name="connsiteX3" fmla="*/ 7012684 w 13109471"/>
              <a:gd name="connsiteY3" fmla="*/ 245716 h 1783426"/>
              <a:gd name="connsiteX4" fmla="*/ 7568269 w 13109471"/>
              <a:gd name="connsiteY4" fmla="*/ 176268 h 1783426"/>
              <a:gd name="connsiteX5" fmla="*/ 13108684 w 13109471"/>
              <a:gd name="connsiteY5" fmla="*/ 729022 h 1783426"/>
              <a:gd name="connsiteX6" fmla="*/ 6881504 w 13109471"/>
              <a:gd name="connsiteY6" fmla="*/ 1782319 h 1783426"/>
              <a:gd name="connsiteX7" fmla="*/ 712197 w 13109471"/>
              <a:gd name="connsiteY7" fmla="*/ 520677 h 1783426"/>
              <a:gd name="connsiteX0" fmla="*/ 712197 w 13109471"/>
              <a:gd name="connsiteY0" fmla="*/ 519704 h 1782453"/>
              <a:gd name="connsiteX1" fmla="*/ 820228 w 13109471"/>
              <a:gd name="connsiteY1" fmla="*/ 36399 h 1782453"/>
              <a:gd name="connsiteX2" fmla="*/ 2807215 w 13109471"/>
              <a:gd name="connsiteY2" fmla="*/ 230338 h 1782453"/>
              <a:gd name="connsiteX3" fmla="*/ 7568269 w 13109471"/>
              <a:gd name="connsiteY3" fmla="*/ 175295 h 1782453"/>
              <a:gd name="connsiteX4" fmla="*/ 13108684 w 13109471"/>
              <a:gd name="connsiteY4" fmla="*/ 728049 h 1782453"/>
              <a:gd name="connsiteX5" fmla="*/ 6881504 w 13109471"/>
              <a:gd name="connsiteY5" fmla="*/ 1781346 h 1782453"/>
              <a:gd name="connsiteX6" fmla="*/ 712197 w 13109471"/>
              <a:gd name="connsiteY6" fmla="*/ 519704 h 1782453"/>
              <a:gd name="connsiteX0" fmla="*/ 712197 w 13109471"/>
              <a:gd name="connsiteY0" fmla="*/ 519704 h 1782453"/>
              <a:gd name="connsiteX1" fmla="*/ 820228 w 13109471"/>
              <a:gd name="connsiteY1" fmla="*/ 36399 h 1782453"/>
              <a:gd name="connsiteX2" fmla="*/ 2807215 w 13109471"/>
              <a:gd name="connsiteY2" fmla="*/ 230338 h 1782453"/>
              <a:gd name="connsiteX3" fmla="*/ 7568269 w 13109471"/>
              <a:gd name="connsiteY3" fmla="*/ 175295 h 1782453"/>
              <a:gd name="connsiteX4" fmla="*/ 13108684 w 13109471"/>
              <a:gd name="connsiteY4" fmla="*/ 728049 h 1782453"/>
              <a:gd name="connsiteX5" fmla="*/ 6881504 w 13109471"/>
              <a:gd name="connsiteY5" fmla="*/ 1781346 h 1782453"/>
              <a:gd name="connsiteX6" fmla="*/ 712197 w 13109471"/>
              <a:gd name="connsiteY6" fmla="*/ 519704 h 1782453"/>
              <a:gd name="connsiteX0" fmla="*/ 712197 w 13109471"/>
              <a:gd name="connsiteY0" fmla="*/ 697996 h 1960745"/>
              <a:gd name="connsiteX1" fmla="*/ 820228 w 13109471"/>
              <a:gd name="connsiteY1" fmla="*/ 214691 h 1960745"/>
              <a:gd name="connsiteX2" fmla="*/ 2865089 w 13109471"/>
              <a:gd name="connsiteY2" fmla="*/ 3516 h 1960745"/>
              <a:gd name="connsiteX3" fmla="*/ 7568269 w 13109471"/>
              <a:gd name="connsiteY3" fmla="*/ 353587 h 1960745"/>
              <a:gd name="connsiteX4" fmla="*/ 13108684 w 13109471"/>
              <a:gd name="connsiteY4" fmla="*/ 906341 h 1960745"/>
              <a:gd name="connsiteX5" fmla="*/ 6881504 w 13109471"/>
              <a:gd name="connsiteY5" fmla="*/ 1959638 h 1960745"/>
              <a:gd name="connsiteX6" fmla="*/ 712197 w 13109471"/>
              <a:gd name="connsiteY6" fmla="*/ 697996 h 1960745"/>
              <a:gd name="connsiteX0" fmla="*/ 712197 w 13109471"/>
              <a:gd name="connsiteY0" fmla="*/ 834982 h 2097731"/>
              <a:gd name="connsiteX1" fmla="*/ 820228 w 13109471"/>
              <a:gd name="connsiteY1" fmla="*/ 351677 h 2097731"/>
              <a:gd name="connsiteX2" fmla="*/ 2992410 w 13109471"/>
              <a:gd name="connsiteY2" fmla="*/ 1606 h 2097731"/>
              <a:gd name="connsiteX3" fmla="*/ 7568269 w 13109471"/>
              <a:gd name="connsiteY3" fmla="*/ 490573 h 2097731"/>
              <a:gd name="connsiteX4" fmla="*/ 13108684 w 13109471"/>
              <a:gd name="connsiteY4" fmla="*/ 1043327 h 2097731"/>
              <a:gd name="connsiteX5" fmla="*/ 6881504 w 13109471"/>
              <a:gd name="connsiteY5" fmla="*/ 2096624 h 2097731"/>
              <a:gd name="connsiteX6" fmla="*/ 712197 w 13109471"/>
              <a:gd name="connsiteY6" fmla="*/ 834982 h 2097731"/>
              <a:gd name="connsiteX0" fmla="*/ 712197 w 13109471"/>
              <a:gd name="connsiteY0" fmla="*/ 959433 h 2222182"/>
              <a:gd name="connsiteX1" fmla="*/ 820228 w 13109471"/>
              <a:gd name="connsiteY1" fmla="*/ 476128 h 2222182"/>
              <a:gd name="connsiteX2" fmla="*/ 2992410 w 13109471"/>
              <a:gd name="connsiteY2" fmla="*/ 126057 h 2222182"/>
              <a:gd name="connsiteX3" fmla="*/ 7568269 w 13109471"/>
              <a:gd name="connsiteY3" fmla="*/ 615024 h 2222182"/>
              <a:gd name="connsiteX4" fmla="*/ 13108684 w 13109471"/>
              <a:gd name="connsiteY4" fmla="*/ 1167778 h 2222182"/>
              <a:gd name="connsiteX5" fmla="*/ 6881504 w 13109471"/>
              <a:gd name="connsiteY5" fmla="*/ 2221075 h 2222182"/>
              <a:gd name="connsiteX6" fmla="*/ 712197 w 13109471"/>
              <a:gd name="connsiteY6" fmla="*/ 959433 h 2222182"/>
              <a:gd name="connsiteX0" fmla="*/ 712197 w 13109471"/>
              <a:gd name="connsiteY0" fmla="*/ 842433 h 2105182"/>
              <a:gd name="connsiteX1" fmla="*/ 820228 w 13109471"/>
              <a:gd name="connsiteY1" fmla="*/ 359128 h 2105182"/>
              <a:gd name="connsiteX2" fmla="*/ 2992410 w 13109471"/>
              <a:gd name="connsiteY2" fmla="*/ 9057 h 2105182"/>
              <a:gd name="connsiteX3" fmla="*/ 7568269 w 13109471"/>
              <a:gd name="connsiteY3" fmla="*/ 498024 h 2105182"/>
              <a:gd name="connsiteX4" fmla="*/ 13108684 w 13109471"/>
              <a:gd name="connsiteY4" fmla="*/ 1050778 h 2105182"/>
              <a:gd name="connsiteX5" fmla="*/ 6881504 w 13109471"/>
              <a:gd name="connsiteY5" fmla="*/ 2104075 h 2105182"/>
              <a:gd name="connsiteX6" fmla="*/ 712197 w 13109471"/>
              <a:gd name="connsiteY6" fmla="*/ 842433 h 2105182"/>
              <a:gd name="connsiteX0" fmla="*/ 712197 w 13109471"/>
              <a:gd name="connsiteY0" fmla="*/ 886207 h 2148956"/>
              <a:gd name="connsiteX1" fmla="*/ 820228 w 13109471"/>
              <a:gd name="connsiteY1" fmla="*/ 402902 h 2148956"/>
              <a:gd name="connsiteX2" fmla="*/ 2992410 w 13109471"/>
              <a:gd name="connsiteY2" fmla="*/ 52831 h 2148956"/>
              <a:gd name="connsiteX3" fmla="*/ 7568269 w 13109471"/>
              <a:gd name="connsiteY3" fmla="*/ 541798 h 2148956"/>
              <a:gd name="connsiteX4" fmla="*/ 13108684 w 13109471"/>
              <a:gd name="connsiteY4" fmla="*/ 1094552 h 2148956"/>
              <a:gd name="connsiteX5" fmla="*/ 6881504 w 13109471"/>
              <a:gd name="connsiteY5" fmla="*/ 2147849 h 2148956"/>
              <a:gd name="connsiteX6" fmla="*/ 712197 w 13109471"/>
              <a:gd name="connsiteY6" fmla="*/ 886207 h 2148956"/>
              <a:gd name="connsiteX0" fmla="*/ 712197 w 13109471"/>
              <a:gd name="connsiteY0" fmla="*/ 926023 h 2188772"/>
              <a:gd name="connsiteX1" fmla="*/ 820228 w 13109471"/>
              <a:gd name="connsiteY1" fmla="*/ 442718 h 2188772"/>
              <a:gd name="connsiteX2" fmla="*/ 2992410 w 13109471"/>
              <a:gd name="connsiteY2" fmla="*/ 92647 h 2188772"/>
              <a:gd name="connsiteX3" fmla="*/ 7568269 w 13109471"/>
              <a:gd name="connsiteY3" fmla="*/ 581614 h 2188772"/>
              <a:gd name="connsiteX4" fmla="*/ 13108684 w 13109471"/>
              <a:gd name="connsiteY4" fmla="*/ 1134368 h 2188772"/>
              <a:gd name="connsiteX5" fmla="*/ 6881504 w 13109471"/>
              <a:gd name="connsiteY5" fmla="*/ 2187665 h 2188772"/>
              <a:gd name="connsiteX6" fmla="*/ 712197 w 13109471"/>
              <a:gd name="connsiteY6" fmla="*/ 926023 h 2188772"/>
              <a:gd name="connsiteX0" fmla="*/ 712197 w 13109471"/>
              <a:gd name="connsiteY0" fmla="*/ 907661 h 2170410"/>
              <a:gd name="connsiteX1" fmla="*/ 820228 w 13109471"/>
              <a:gd name="connsiteY1" fmla="*/ 424356 h 2170410"/>
              <a:gd name="connsiteX2" fmla="*/ 2992410 w 13109471"/>
              <a:gd name="connsiteY2" fmla="*/ 74285 h 2170410"/>
              <a:gd name="connsiteX3" fmla="*/ 7568269 w 13109471"/>
              <a:gd name="connsiteY3" fmla="*/ 563252 h 2170410"/>
              <a:gd name="connsiteX4" fmla="*/ 13108684 w 13109471"/>
              <a:gd name="connsiteY4" fmla="*/ 1116006 h 2170410"/>
              <a:gd name="connsiteX5" fmla="*/ 6881504 w 13109471"/>
              <a:gd name="connsiteY5" fmla="*/ 2169303 h 2170410"/>
              <a:gd name="connsiteX6" fmla="*/ 712197 w 13109471"/>
              <a:gd name="connsiteY6" fmla="*/ 907661 h 2170410"/>
              <a:gd name="connsiteX0" fmla="*/ 712197 w 13109471"/>
              <a:gd name="connsiteY0" fmla="*/ 956110 h 2218859"/>
              <a:gd name="connsiteX1" fmla="*/ 820228 w 13109471"/>
              <a:gd name="connsiteY1" fmla="*/ 472805 h 2218859"/>
              <a:gd name="connsiteX2" fmla="*/ 2992410 w 13109471"/>
              <a:gd name="connsiteY2" fmla="*/ 122734 h 2218859"/>
              <a:gd name="connsiteX3" fmla="*/ 7568269 w 13109471"/>
              <a:gd name="connsiteY3" fmla="*/ 611701 h 2218859"/>
              <a:gd name="connsiteX4" fmla="*/ 13108684 w 13109471"/>
              <a:gd name="connsiteY4" fmla="*/ 1164455 h 2218859"/>
              <a:gd name="connsiteX5" fmla="*/ 6881504 w 13109471"/>
              <a:gd name="connsiteY5" fmla="*/ 2217752 h 2218859"/>
              <a:gd name="connsiteX6" fmla="*/ 712197 w 13109471"/>
              <a:gd name="connsiteY6" fmla="*/ 956110 h 2218859"/>
              <a:gd name="connsiteX0" fmla="*/ 712197 w 13109471"/>
              <a:gd name="connsiteY0" fmla="*/ 982943 h 2245692"/>
              <a:gd name="connsiteX1" fmla="*/ 820228 w 13109471"/>
              <a:gd name="connsiteY1" fmla="*/ 499638 h 2245692"/>
              <a:gd name="connsiteX2" fmla="*/ 2992410 w 13109471"/>
              <a:gd name="connsiteY2" fmla="*/ 149567 h 2245692"/>
              <a:gd name="connsiteX3" fmla="*/ 7568269 w 13109471"/>
              <a:gd name="connsiteY3" fmla="*/ 638534 h 2245692"/>
              <a:gd name="connsiteX4" fmla="*/ 13108684 w 13109471"/>
              <a:gd name="connsiteY4" fmla="*/ 1191288 h 2245692"/>
              <a:gd name="connsiteX5" fmla="*/ 6881504 w 13109471"/>
              <a:gd name="connsiteY5" fmla="*/ 2244585 h 2245692"/>
              <a:gd name="connsiteX6" fmla="*/ 712197 w 13109471"/>
              <a:gd name="connsiteY6" fmla="*/ 982943 h 2245692"/>
              <a:gd name="connsiteX0" fmla="*/ 574911 w 12972185"/>
              <a:gd name="connsiteY0" fmla="*/ 982943 h 2245692"/>
              <a:gd name="connsiteX1" fmla="*/ 682942 w 12972185"/>
              <a:gd name="connsiteY1" fmla="*/ 499638 h 2245692"/>
              <a:gd name="connsiteX2" fmla="*/ 2855124 w 12972185"/>
              <a:gd name="connsiteY2" fmla="*/ 149567 h 2245692"/>
              <a:gd name="connsiteX3" fmla="*/ 7430983 w 12972185"/>
              <a:gd name="connsiteY3" fmla="*/ 638534 h 2245692"/>
              <a:gd name="connsiteX4" fmla="*/ 12971398 w 12972185"/>
              <a:gd name="connsiteY4" fmla="*/ 1191288 h 2245692"/>
              <a:gd name="connsiteX5" fmla="*/ 6744218 w 12972185"/>
              <a:gd name="connsiteY5" fmla="*/ 2244585 h 2245692"/>
              <a:gd name="connsiteX6" fmla="*/ 574911 w 12972185"/>
              <a:gd name="connsiteY6" fmla="*/ 982943 h 2245692"/>
              <a:gd name="connsiteX0" fmla="*/ 547878 w 12945152"/>
              <a:gd name="connsiteY0" fmla="*/ 982943 h 2245692"/>
              <a:gd name="connsiteX1" fmla="*/ 655909 w 12945152"/>
              <a:gd name="connsiteY1" fmla="*/ 499638 h 2245692"/>
              <a:gd name="connsiteX2" fmla="*/ 2828091 w 12945152"/>
              <a:gd name="connsiteY2" fmla="*/ 149567 h 2245692"/>
              <a:gd name="connsiteX3" fmla="*/ 7403950 w 12945152"/>
              <a:gd name="connsiteY3" fmla="*/ 638534 h 2245692"/>
              <a:gd name="connsiteX4" fmla="*/ 12944365 w 12945152"/>
              <a:gd name="connsiteY4" fmla="*/ 1191288 h 2245692"/>
              <a:gd name="connsiteX5" fmla="*/ 6717185 w 12945152"/>
              <a:gd name="connsiteY5" fmla="*/ 2244585 h 2245692"/>
              <a:gd name="connsiteX6" fmla="*/ 547878 w 12945152"/>
              <a:gd name="connsiteY6" fmla="*/ 982943 h 2245692"/>
              <a:gd name="connsiteX0" fmla="*/ 547878 w 12945152"/>
              <a:gd name="connsiteY0" fmla="*/ 1097925 h 2360674"/>
              <a:gd name="connsiteX1" fmla="*/ 655909 w 12945152"/>
              <a:gd name="connsiteY1" fmla="*/ 614620 h 2360674"/>
              <a:gd name="connsiteX2" fmla="*/ 2828091 w 12945152"/>
              <a:gd name="connsiteY2" fmla="*/ 264549 h 2360674"/>
              <a:gd name="connsiteX3" fmla="*/ 7403950 w 12945152"/>
              <a:gd name="connsiteY3" fmla="*/ 753516 h 2360674"/>
              <a:gd name="connsiteX4" fmla="*/ 12944365 w 12945152"/>
              <a:gd name="connsiteY4" fmla="*/ 1306270 h 2360674"/>
              <a:gd name="connsiteX5" fmla="*/ 6717185 w 12945152"/>
              <a:gd name="connsiteY5" fmla="*/ 2359567 h 2360674"/>
              <a:gd name="connsiteX6" fmla="*/ 547878 w 12945152"/>
              <a:gd name="connsiteY6" fmla="*/ 1097925 h 2360674"/>
              <a:gd name="connsiteX0" fmla="*/ 547878 w 12945152"/>
              <a:gd name="connsiteY0" fmla="*/ 1062751 h 2325500"/>
              <a:gd name="connsiteX1" fmla="*/ 655909 w 12945152"/>
              <a:gd name="connsiteY1" fmla="*/ 579446 h 2325500"/>
              <a:gd name="connsiteX2" fmla="*/ 2828091 w 12945152"/>
              <a:gd name="connsiteY2" fmla="*/ 229375 h 2325500"/>
              <a:gd name="connsiteX3" fmla="*/ 7403950 w 12945152"/>
              <a:gd name="connsiteY3" fmla="*/ 718342 h 2325500"/>
              <a:gd name="connsiteX4" fmla="*/ 12944365 w 12945152"/>
              <a:gd name="connsiteY4" fmla="*/ 1271096 h 2325500"/>
              <a:gd name="connsiteX5" fmla="*/ 6717185 w 12945152"/>
              <a:gd name="connsiteY5" fmla="*/ 2324393 h 2325500"/>
              <a:gd name="connsiteX6" fmla="*/ 547878 w 12945152"/>
              <a:gd name="connsiteY6" fmla="*/ 1062751 h 2325500"/>
              <a:gd name="connsiteX0" fmla="*/ 547878 w 12945152"/>
              <a:gd name="connsiteY0" fmla="*/ 1171442 h 2434191"/>
              <a:gd name="connsiteX1" fmla="*/ 655909 w 12945152"/>
              <a:gd name="connsiteY1" fmla="*/ 688137 h 2434191"/>
              <a:gd name="connsiteX2" fmla="*/ 2828091 w 12945152"/>
              <a:gd name="connsiteY2" fmla="*/ 338066 h 2434191"/>
              <a:gd name="connsiteX3" fmla="*/ 7403950 w 12945152"/>
              <a:gd name="connsiteY3" fmla="*/ 827033 h 2434191"/>
              <a:gd name="connsiteX4" fmla="*/ 12944365 w 12945152"/>
              <a:gd name="connsiteY4" fmla="*/ 1379787 h 2434191"/>
              <a:gd name="connsiteX5" fmla="*/ 6717185 w 12945152"/>
              <a:gd name="connsiteY5" fmla="*/ 2433084 h 2434191"/>
              <a:gd name="connsiteX6" fmla="*/ 547878 w 12945152"/>
              <a:gd name="connsiteY6" fmla="*/ 1171442 h 2434191"/>
              <a:gd name="connsiteX0" fmla="*/ 547878 w 12945152"/>
              <a:gd name="connsiteY0" fmla="*/ 997655 h 2260404"/>
              <a:gd name="connsiteX1" fmla="*/ 655909 w 12945152"/>
              <a:gd name="connsiteY1" fmla="*/ 514350 h 2260404"/>
              <a:gd name="connsiteX2" fmla="*/ 2828091 w 12945152"/>
              <a:gd name="connsiteY2" fmla="*/ 164279 h 2260404"/>
              <a:gd name="connsiteX3" fmla="*/ 7403950 w 12945152"/>
              <a:gd name="connsiteY3" fmla="*/ 653246 h 2260404"/>
              <a:gd name="connsiteX4" fmla="*/ 12944365 w 12945152"/>
              <a:gd name="connsiteY4" fmla="*/ 1206000 h 2260404"/>
              <a:gd name="connsiteX5" fmla="*/ 6717185 w 12945152"/>
              <a:gd name="connsiteY5" fmla="*/ 2259297 h 2260404"/>
              <a:gd name="connsiteX6" fmla="*/ 547878 w 12945152"/>
              <a:gd name="connsiteY6" fmla="*/ 997655 h 2260404"/>
              <a:gd name="connsiteX0" fmla="*/ 547878 w 12945152"/>
              <a:gd name="connsiteY0" fmla="*/ 993906 h 2256655"/>
              <a:gd name="connsiteX1" fmla="*/ 655909 w 12945152"/>
              <a:gd name="connsiteY1" fmla="*/ 510601 h 2256655"/>
              <a:gd name="connsiteX2" fmla="*/ 2828091 w 12945152"/>
              <a:gd name="connsiteY2" fmla="*/ 160530 h 2256655"/>
              <a:gd name="connsiteX3" fmla="*/ 7403950 w 12945152"/>
              <a:gd name="connsiteY3" fmla="*/ 649497 h 2256655"/>
              <a:gd name="connsiteX4" fmla="*/ 12944365 w 12945152"/>
              <a:gd name="connsiteY4" fmla="*/ 1202251 h 2256655"/>
              <a:gd name="connsiteX5" fmla="*/ 6717185 w 12945152"/>
              <a:gd name="connsiteY5" fmla="*/ 2255548 h 2256655"/>
              <a:gd name="connsiteX6" fmla="*/ 547878 w 12945152"/>
              <a:gd name="connsiteY6" fmla="*/ 993906 h 2256655"/>
              <a:gd name="connsiteX0" fmla="*/ 547878 w 12945152"/>
              <a:gd name="connsiteY0" fmla="*/ 975890 h 2238639"/>
              <a:gd name="connsiteX1" fmla="*/ 655909 w 12945152"/>
              <a:gd name="connsiteY1" fmla="*/ 492585 h 2238639"/>
              <a:gd name="connsiteX2" fmla="*/ 2828091 w 12945152"/>
              <a:gd name="connsiteY2" fmla="*/ 142514 h 2238639"/>
              <a:gd name="connsiteX3" fmla="*/ 7403950 w 12945152"/>
              <a:gd name="connsiteY3" fmla="*/ 631481 h 2238639"/>
              <a:gd name="connsiteX4" fmla="*/ 12944365 w 12945152"/>
              <a:gd name="connsiteY4" fmla="*/ 1184235 h 2238639"/>
              <a:gd name="connsiteX5" fmla="*/ 6717185 w 12945152"/>
              <a:gd name="connsiteY5" fmla="*/ 2237532 h 2238639"/>
              <a:gd name="connsiteX6" fmla="*/ 547878 w 12945152"/>
              <a:gd name="connsiteY6" fmla="*/ 975890 h 2238639"/>
              <a:gd name="connsiteX0" fmla="*/ 547878 w 12945152"/>
              <a:gd name="connsiteY0" fmla="*/ 1009166 h 2271915"/>
              <a:gd name="connsiteX1" fmla="*/ 655909 w 12945152"/>
              <a:gd name="connsiteY1" fmla="*/ 525861 h 2271915"/>
              <a:gd name="connsiteX2" fmla="*/ 2828091 w 12945152"/>
              <a:gd name="connsiteY2" fmla="*/ 175790 h 2271915"/>
              <a:gd name="connsiteX3" fmla="*/ 7403950 w 12945152"/>
              <a:gd name="connsiteY3" fmla="*/ 664757 h 2271915"/>
              <a:gd name="connsiteX4" fmla="*/ 12944365 w 12945152"/>
              <a:gd name="connsiteY4" fmla="*/ 1217511 h 2271915"/>
              <a:gd name="connsiteX5" fmla="*/ 6717185 w 12945152"/>
              <a:gd name="connsiteY5" fmla="*/ 2270808 h 2271915"/>
              <a:gd name="connsiteX6" fmla="*/ 547878 w 12945152"/>
              <a:gd name="connsiteY6" fmla="*/ 1009166 h 2271915"/>
              <a:gd name="connsiteX0" fmla="*/ 547878 w 12945152"/>
              <a:gd name="connsiteY0" fmla="*/ 1029136 h 2291885"/>
              <a:gd name="connsiteX1" fmla="*/ 655909 w 12945152"/>
              <a:gd name="connsiteY1" fmla="*/ 545831 h 2291885"/>
              <a:gd name="connsiteX2" fmla="*/ 2828091 w 12945152"/>
              <a:gd name="connsiteY2" fmla="*/ 195760 h 2291885"/>
              <a:gd name="connsiteX3" fmla="*/ 7403950 w 12945152"/>
              <a:gd name="connsiteY3" fmla="*/ 684727 h 2291885"/>
              <a:gd name="connsiteX4" fmla="*/ 12944365 w 12945152"/>
              <a:gd name="connsiteY4" fmla="*/ 1237481 h 2291885"/>
              <a:gd name="connsiteX5" fmla="*/ 6717185 w 12945152"/>
              <a:gd name="connsiteY5" fmla="*/ 2290778 h 2291885"/>
              <a:gd name="connsiteX6" fmla="*/ 547878 w 12945152"/>
              <a:gd name="connsiteY6" fmla="*/ 1029136 h 2291885"/>
              <a:gd name="connsiteX0" fmla="*/ 670561 w 12766894"/>
              <a:gd name="connsiteY0" fmla="*/ 1445825 h 2292248"/>
              <a:gd name="connsiteX1" fmla="*/ 477651 w 12766894"/>
              <a:gd name="connsiteY1" fmla="*/ 545831 h 2292248"/>
              <a:gd name="connsiteX2" fmla="*/ 2649833 w 12766894"/>
              <a:gd name="connsiteY2" fmla="*/ 195760 h 2292248"/>
              <a:gd name="connsiteX3" fmla="*/ 7225692 w 12766894"/>
              <a:gd name="connsiteY3" fmla="*/ 684727 h 2292248"/>
              <a:gd name="connsiteX4" fmla="*/ 12766107 w 12766894"/>
              <a:gd name="connsiteY4" fmla="*/ 1237481 h 2292248"/>
              <a:gd name="connsiteX5" fmla="*/ 6538927 w 12766894"/>
              <a:gd name="connsiteY5" fmla="*/ 2290778 h 2292248"/>
              <a:gd name="connsiteX6" fmla="*/ 670561 w 12766894"/>
              <a:gd name="connsiteY6" fmla="*/ 1445825 h 2292248"/>
              <a:gd name="connsiteX0" fmla="*/ 670561 w 12766894"/>
              <a:gd name="connsiteY0" fmla="*/ 1436727 h 2283150"/>
              <a:gd name="connsiteX1" fmla="*/ 477651 w 12766894"/>
              <a:gd name="connsiteY1" fmla="*/ 536733 h 2283150"/>
              <a:gd name="connsiteX2" fmla="*/ 2649833 w 12766894"/>
              <a:gd name="connsiteY2" fmla="*/ 186662 h 2283150"/>
              <a:gd name="connsiteX3" fmla="*/ 7225692 w 12766894"/>
              <a:gd name="connsiteY3" fmla="*/ 675629 h 2283150"/>
              <a:gd name="connsiteX4" fmla="*/ 12766107 w 12766894"/>
              <a:gd name="connsiteY4" fmla="*/ 1228383 h 2283150"/>
              <a:gd name="connsiteX5" fmla="*/ 6538927 w 12766894"/>
              <a:gd name="connsiteY5" fmla="*/ 2281680 h 2283150"/>
              <a:gd name="connsiteX6" fmla="*/ 670561 w 12766894"/>
              <a:gd name="connsiteY6" fmla="*/ 1436727 h 2283150"/>
              <a:gd name="connsiteX0" fmla="*/ 670561 w 12766894"/>
              <a:gd name="connsiteY0" fmla="*/ 1427718 h 2274141"/>
              <a:gd name="connsiteX1" fmla="*/ 477651 w 12766894"/>
              <a:gd name="connsiteY1" fmla="*/ 527724 h 2274141"/>
              <a:gd name="connsiteX2" fmla="*/ 2649833 w 12766894"/>
              <a:gd name="connsiteY2" fmla="*/ 177653 h 2274141"/>
              <a:gd name="connsiteX3" fmla="*/ 7225692 w 12766894"/>
              <a:gd name="connsiteY3" fmla="*/ 666620 h 2274141"/>
              <a:gd name="connsiteX4" fmla="*/ 12766107 w 12766894"/>
              <a:gd name="connsiteY4" fmla="*/ 1219374 h 2274141"/>
              <a:gd name="connsiteX5" fmla="*/ 6538927 w 12766894"/>
              <a:gd name="connsiteY5" fmla="*/ 2272671 h 2274141"/>
              <a:gd name="connsiteX6" fmla="*/ 670561 w 12766894"/>
              <a:gd name="connsiteY6" fmla="*/ 1427718 h 2274141"/>
              <a:gd name="connsiteX0" fmla="*/ 670561 w 12766894"/>
              <a:gd name="connsiteY0" fmla="*/ 1398686 h 2245109"/>
              <a:gd name="connsiteX1" fmla="*/ 477651 w 12766894"/>
              <a:gd name="connsiteY1" fmla="*/ 498692 h 2245109"/>
              <a:gd name="connsiteX2" fmla="*/ 2800304 w 12766894"/>
              <a:gd name="connsiteY2" fmla="*/ 206494 h 2245109"/>
              <a:gd name="connsiteX3" fmla="*/ 7225692 w 12766894"/>
              <a:gd name="connsiteY3" fmla="*/ 637588 h 2245109"/>
              <a:gd name="connsiteX4" fmla="*/ 12766107 w 12766894"/>
              <a:gd name="connsiteY4" fmla="*/ 1190342 h 2245109"/>
              <a:gd name="connsiteX5" fmla="*/ 6538927 w 12766894"/>
              <a:gd name="connsiteY5" fmla="*/ 2243639 h 2245109"/>
              <a:gd name="connsiteX6" fmla="*/ 670561 w 12766894"/>
              <a:gd name="connsiteY6" fmla="*/ 1398686 h 2245109"/>
              <a:gd name="connsiteX0" fmla="*/ 670561 w 12766894"/>
              <a:gd name="connsiteY0" fmla="*/ 1377319 h 2223742"/>
              <a:gd name="connsiteX1" fmla="*/ 477651 w 12766894"/>
              <a:gd name="connsiteY1" fmla="*/ 477325 h 2223742"/>
              <a:gd name="connsiteX2" fmla="*/ 2962349 w 12766894"/>
              <a:gd name="connsiteY2" fmla="*/ 231426 h 2223742"/>
              <a:gd name="connsiteX3" fmla="*/ 7225692 w 12766894"/>
              <a:gd name="connsiteY3" fmla="*/ 616221 h 2223742"/>
              <a:gd name="connsiteX4" fmla="*/ 12766107 w 12766894"/>
              <a:gd name="connsiteY4" fmla="*/ 1168975 h 2223742"/>
              <a:gd name="connsiteX5" fmla="*/ 6538927 w 12766894"/>
              <a:gd name="connsiteY5" fmla="*/ 2222272 h 2223742"/>
              <a:gd name="connsiteX6" fmla="*/ 670561 w 12766894"/>
              <a:gd name="connsiteY6" fmla="*/ 1377319 h 2223742"/>
              <a:gd name="connsiteX0" fmla="*/ 670561 w 12766894"/>
              <a:gd name="connsiteY0" fmla="*/ 1377319 h 2223742"/>
              <a:gd name="connsiteX1" fmla="*/ 477651 w 12766894"/>
              <a:gd name="connsiteY1" fmla="*/ 477325 h 2223742"/>
              <a:gd name="connsiteX2" fmla="*/ 3263290 w 12766894"/>
              <a:gd name="connsiteY2" fmla="*/ 231426 h 2223742"/>
              <a:gd name="connsiteX3" fmla="*/ 7225692 w 12766894"/>
              <a:gd name="connsiteY3" fmla="*/ 616221 h 2223742"/>
              <a:gd name="connsiteX4" fmla="*/ 12766107 w 12766894"/>
              <a:gd name="connsiteY4" fmla="*/ 1168975 h 2223742"/>
              <a:gd name="connsiteX5" fmla="*/ 6538927 w 12766894"/>
              <a:gd name="connsiteY5" fmla="*/ 2222272 h 2223742"/>
              <a:gd name="connsiteX6" fmla="*/ 670561 w 12766894"/>
              <a:gd name="connsiteY6" fmla="*/ 1377319 h 2223742"/>
              <a:gd name="connsiteX0" fmla="*/ 670561 w 12766894"/>
              <a:gd name="connsiteY0" fmla="*/ 1321873 h 2168296"/>
              <a:gd name="connsiteX1" fmla="*/ 477651 w 12766894"/>
              <a:gd name="connsiteY1" fmla="*/ 421879 h 2168296"/>
              <a:gd name="connsiteX2" fmla="*/ 3367463 w 12766894"/>
              <a:gd name="connsiteY2" fmla="*/ 314876 h 2168296"/>
              <a:gd name="connsiteX3" fmla="*/ 7225692 w 12766894"/>
              <a:gd name="connsiteY3" fmla="*/ 560775 h 2168296"/>
              <a:gd name="connsiteX4" fmla="*/ 12766107 w 12766894"/>
              <a:gd name="connsiteY4" fmla="*/ 1113529 h 2168296"/>
              <a:gd name="connsiteX5" fmla="*/ 6538927 w 12766894"/>
              <a:gd name="connsiteY5" fmla="*/ 2166826 h 2168296"/>
              <a:gd name="connsiteX6" fmla="*/ 670561 w 12766894"/>
              <a:gd name="connsiteY6" fmla="*/ 1321873 h 2168296"/>
              <a:gd name="connsiteX0" fmla="*/ 670561 w 12766894"/>
              <a:gd name="connsiteY0" fmla="*/ 1287422 h 2133845"/>
              <a:gd name="connsiteX1" fmla="*/ 477651 w 12766894"/>
              <a:gd name="connsiteY1" fmla="*/ 387428 h 2133845"/>
              <a:gd name="connsiteX2" fmla="*/ 3494784 w 12766894"/>
              <a:gd name="connsiteY2" fmla="*/ 384597 h 2133845"/>
              <a:gd name="connsiteX3" fmla="*/ 7225692 w 12766894"/>
              <a:gd name="connsiteY3" fmla="*/ 526324 h 2133845"/>
              <a:gd name="connsiteX4" fmla="*/ 12766107 w 12766894"/>
              <a:gd name="connsiteY4" fmla="*/ 1079078 h 2133845"/>
              <a:gd name="connsiteX5" fmla="*/ 6538927 w 12766894"/>
              <a:gd name="connsiteY5" fmla="*/ 2132375 h 2133845"/>
              <a:gd name="connsiteX6" fmla="*/ 670561 w 12766894"/>
              <a:gd name="connsiteY6" fmla="*/ 1287422 h 2133845"/>
              <a:gd name="connsiteX0" fmla="*/ 670561 w 12766894"/>
              <a:gd name="connsiteY0" fmla="*/ 1325179 h 2171602"/>
              <a:gd name="connsiteX1" fmla="*/ 477651 w 12766894"/>
              <a:gd name="connsiteY1" fmla="*/ 425185 h 2171602"/>
              <a:gd name="connsiteX2" fmla="*/ 3494784 w 12766894"/>
              <a:gd name="connsiteY2" fmla="*/ 422354 h 2171602"/>
              <a:gd name="connsiteX3" fmla="*/ 7225692 w 12766894"/>
              <a:gd name="connsiteY3" fmla="*/ 564081 h 2171602"/>
              <a:gd name="connsiteX4" fmla="*/ 12766107 w 12766894"/>
              <a:gd name="connsiteY4" fmla="*/ 1116835 h 2171602"/>
              <a:gd name="connsiteX5" fmla="*/ 6538927 w 12766894"/>
              <a:gd name="connsiteY5" fmla="*/ 2170132 h 2171602"/>
              <a:gd name="connsiteX6" fmla="*/ 670561 w 12766894"/>
              <a:gd name="connsiteY6" fmla="*/ 1325179 h 2171602"/>
              <a:gd name="connsiteX0" fmla="*/ 670561 w 12766894"/>
              <a:gd name="connsiteY0" fmla="*/ 1321868 h 2168291"/>
              <a:gd name="connsiteX1" fmla="*/ 477651 w 12766894"/>
              <a:gd name="connsiteY1" fmla="*/ 421874 h 2168291"/>
              <a:gd name="connsiteX2" fmla="*/ 3494784 w 12766894"/>
              <a:gd name="connsiteY2" fmla="*/ 419043 h 2168291"/>
              <a:gd name="connsiteX3" fmla="*/ 7225692 w 12766894"/>
              <a:gd name="connsiteY3" fmla="*/ 560770 h 2168291"/>
              <a:gd name="connsiteX4" fmla="*/ 12766107 w 12766894"/>
              <a:gd name="connsiteY4" fmla="*/ 1113524 h 2168291"/>
              <a:gd name="connsiteX5" fmla="*/ 6538927 w 12766894"/>
              <a:gd name="connsiteY5" fmla="*/ 2166821 h 2168291"/>
              <a:gd name="connsiteX6" fmla="*/ 670561 w 12766894"/>
              <a:gd name="connsiteY6" fmla="*/ 1321868 h 2168291"/>
              <a:gd name="connsiteX0" fmla="*/ 670561 w 12766894"/>
              <a:gd name="connsiteY0" fmla="*/ 1321868 h 2168291"/>
              <a:gd name="connsiteX1" fmla="*/ 477651 w 12766894"/>
              <a:gd name="connsiteY1" fmla="*/ 421874 h 2168291"/>
              <a:gd name="connsiteX2" fmla="*/ 3494784 w 12766894"/>
              <a:gd name="connsiteY2" fmla="*/ 419043 h 2168291"/>
              <a:gd name="connsiteX3" fmla="*/ 7225692 w 12766894"/>
              <a:gd name="connsiteY3" fmla="*/ 560770 h 2168291"/>
              <a:gd name="connsiteX4" fmla="*/ 12766107 w 12766894"/>
              <a:gd name="connsiteY4" fmla="*/ 1113524 h 2168291"/>
              <a:gd name="connsiteX5" fmla="*/ 6538927 w 12766894"/>
              <a:gd name="connsiteY5" fmla="*/ 2166821 h 2168291"/>
              <a:gd name="connsiteX6" fmla="*/ 670561 w 12766894"/>
              <a:gd name="connsiteY6" fmla="*/ 1321868 h 2168291"/>
              <a:gd name="connsiteX0" fmla="*/ 670561 w 12766894"/>
              <a:gd name="connsiteY0" fmla="*/ 1318585 h 2165008"/>
              <a:gd name="connsiteX1" fmla="*/ 477651 w 12766894"/>
              <a:gd name="connsiteY1" fmla="*/ 418591 h 2165008"/>
              <a:gd name="connsiteX2" fmla="*/ 3494784 w 12766894"/>
              <a:gd name="connsiteY2" fmla="*/ 415760 h 2165008"/>
              <a:gd name="connsiteX3" fmla="*/ 7225692 w 12766894"/>
              <a:gd name="connsiteY3" fmla="*/ 557487 h 2165008"/>
              <a:gd name="connsiteX4" fmla="*/ 12766107 w 12766894"/>
              <a:gd name="connsiteY4" fmla="*/ 1110241 h 2165008"/>
              <a:gd name="connsiteX5" fmla="*/ 6538927 w 12766894"/>
              <a:gd name="connsiteY5" fmla="*/ 2163538 h 2165008"/>
              <a:gd name="connsiteX6" fmla="*/ 670561 w 12766894"/>
              <a:gd name="connsiteY6" fmla="*/ 1318585 h 2165008"/>
              <a:gd name="connsiteX0" fmla="*/ 670561 w 12766894"/>
              <a:gd name="connsiteY0" fmla="*/ 1293412 h 2139835"/>
              <a:gd name="connsiteX1" fmla="*/ 477651 w 12766894"/>
              <a:gd name="connsiteY1" fmla="*/ 393418 h 2139835"/>
              <a:gd name="connsiteX2" fmla="*/ 3494784 w 12766894"/>
              <a:gd name="connsiteY2" fmla="*/ 390587 h 2139835"/>
              <a:gd name="connsiteX3" fmla="*/ 7225692 w 12766894"/>
              <a:gd name="connsiteY3" fmla="*/ 532314 h 2139835"/>
              <a:gd name="connsiteX4" fmla="*/ 12766107 w 12766894"/>
              <a:gd name="connsiteY4" fmla="*/ 1085068 h 2139835"/>
              <a:gd name="connsiteX5" fmla="*/ 6538927 w 12766894"/>
              <a:gd name="connsiteY5" fmla="*/ 2138365 h 2139835"/>
              <a:gd name="connsiteX6" fmla="*/ 670561 w 12766894"/>
              <a:gd name="connsiteY6" fmla="*/ 1293412 h 2139835"/>
              <a:gd name="connsiteX0" fmla="*/ 670561 w 12766894"/>
              <a:gd name="connsiteY0" fmla="*/ 1278664 h 2125087"/>
              <a:gd name="connsiteX1" fmla="*/ 477651 w 12766894"/>
              <a:gd name="connsiteY1" fmla="*/ 378670 h 2125087"/>
              <a:gd name="connsiteX2" fmla="*/ 3494784 w 12766894"/>
              <a:gd name="connsiteY2" fmla="*/ 375839 h 2125087"/>
              <a:gd name="connsiteX3" fmla="*/ 7225692 w 12766894"/>
              <a:gd name="connsiteY3" fmla="*/ 517566 h 2125087"/>
              <a:gd name="connsiteX4" fmla="*/ 12766107 w 12766894"/>
              <a:gd name="connsiteY4" fmla="*/ 1070320 h 2125087"/>
              <a:gd name="connsiteX5" fmla="*/ 6538927 w 12766894"/>
              <a:gd name="connsiteY5" fmla="*/ 2123617 h 2125087"/>
              <a:gd name="connsiteX6" fmla="*/ 670561 w 12766894"/>
              <a:gd name="connsiteY6" fmla="*/ 1278664 h 2125087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9851581"/>
              <a:gd name="connsiteY0" fmla="*/ 1302623 h 2148251"/>
              <a:gd name="connsiteX1" fmla="*/ 477651 w 9851581"/>
              <a:gd name="connsiteY1" fmla="*/ 402629 h 2148251"/>
              <a:gd name="connsiteX2" fmla="*/ 3494784 w 9851581"/>
              <a:gd name="connsiteY2" fmla="*/ 399798 h 2148251"/>
              <a:gd name="connsiteX3" fmla="*/ 7225692 w 9851581"/>
              <a:gd name="connsiteY3" fmla="*/ 541525 h 2148251"/>
              <a:gd name="connsiteX4" fmla="*/ 9849287 w 9851581"/>
              <a:gd name="connsiteY4" fmla="*/ 1163727 h 2148251"/>
              <a:gd name="connsiteX5" fmla="*/ 6538927 w 9851581"/>
              <a:gd name="connsiteY5" fmla="*/ 2147576 h 2148251"/>
              <a:gd name="connsiteX6" fmla="*/ 670561 w 9851581"/>
              <a:gd name="connsiteY6" fmla="*/ 1302623 h 2148251"/>
              <a:gd name="connsiteX0" fmla="*/ 670561 w 9967175"/>
              <a:gd name="connsiteY0" fmla="*/ 1302623 h 2148147"/>
              <a:gd name="connsiteX1" fmla="*/ 477651 w 9967175"/>
              <a:gd name="connsiteY1" fmla="*/ 402629 h 2148147"/>
              <a:gd name="connsiteX2" fmla="*/ 3494784 w 9967175"/>
              <a:gd name="connsiteY2" fmla="*/ 399798 h 2148147"/>
              <a:gd name="connsiteX3" fmla="*/ 7225692 w 9967175"/>
              <a:gd name="connsiteY3" fmla="*/ 541525 h 2148147"/>
              <a:gd name="connsiteX4" fmla="*/ 9965034 w 9967175"/>
              <a:gd name="connsiteY4" fmla="*/ 1175302 h 2148147"/>
              <a:gd name="connsiteX5" fmla="*/ 6538927 w 9967175"/>
              <a:gd name="connsiteY5" fmla="*/ 2147576 h 2148147"/>
              <a:gd name="connsiteX6" fmla="*/ 670561 w 9967175"/>
              <a:gd name="connsiteY6" fmla="*/ 1302623 h 214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67175" h="2148147">
                <a:moveTo>
                  <a:pt x="670561" y="1302623"/>
                </a:moveTo>
                <a:cubicBezTo>
                  <a:pt x="-339652" y="1011799"/>
                  <a:pt x="-41281" y="1330532"/>
                  <a:pt x="477651" y="402629"/>
                </a:cubicBezTo>
                <a:cubicBezTo>
                  <a:pt x="1320675" y="-386378"/>
                  <a:pt x="2867823" y="191455"/>
                  <a:pt x="3494784" y="399798"/>
                </a:cubicBezTo>
                <a:cubicBezTo>
                  <a:pt x="4121745" y="608141"/>
                  <a:pt x="5335161" y="690066"/>
                  <a:pt x="7225692" y="541525"/>
                </a:cubicBezTo>
                <a:cubicBezTo>
                  <a:pt x="8369014" y="498612"/>
                  <a:pt x="10035125" y="878690"/>
                  <a:pt x="9965034" y="1175302"/>
                </a:cubicBezTo>
                <a:cubicBezTo>
                  <a:pt x="9894943" y="1471914"/>
                  <a:pt x="8088006" y="2126356"/>
                  <a:pt x="6538927" y="2147576"/>
                </a:cubicBezTo>
                <a:cubicBezTo>
                  <a:pt x="4989848" y="2168796"/>
                  <a:pt x="1680774" y="1593447"/>
                  <a:pt x="670561" y="130262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127000" dist="38100" dir="16200000" rotWithShape="0">
              <a:srgbClr val="6F4FE0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D4F3D869-D3A0-4A5E-93DF-632190A6B2F3}"/>
              </a:ext>
            </a:extLst>
          </p:cNvPr>
          <p:cNvSpPr/>
          <p:nvPr/>
        </p:nvSpPr>
        <p:spPr>
          <a:xfrm>
            <a:off x="1211494" y="0"/>
            <a:ext cx="10980506" cy="6072033"/>
          </a:xfrm>
          <a:custGeom>
            <a:avLst/>
            <a:gdLst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2188305 w 10110007"/>
              <a:gd name="connsiteY5" fmla="*/ 2972261 h 5784383"/>
              <a:gd name="connsiteX6" fmla="*/ 1921 w 10110007"/>
              <a:gd name="connsiteY6" fmla="*/ 11759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10007" h="5784383">
                <a:moveTo>
                  <a:pt x="0" y="0"/>
                </a:moveTo>
                <a:lnTo>
                  <a:pt x="10110007" y="0"/>
                </a:lnTo>
                <a:lnTo>
                  <a:pt x="10110007" y="5758582"/>
                </a:lnTo>
                <a:lnTo>
                  <a:pt x="10096203" y="5763174"/>
                </a:lnTo>
                <a:cubicBezTo>
                  <a:pt x="9275397" y="5962939"/>
                  <a:pt x="7708061" y="4692148"/>
                  <a:pt x="6653911" y="4441057"/>
                </a:cubicBezTo>
                <a:cubicBezTo>
                  <a:pt x="5248377" y="4106268"/>
                  <a:pt x="2616973" y="5000154"/>
                  <a:pt x="1829490" y="2937537"/>
                </a:cubicBezTo>
                <a:cubicBezTo>
                  <a:pt x="1231622" y="1166212"/>
                  <a:pt x="183426" y="825224"/>
                  <a:pt x="1921" y="1175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127000" dist="38100" dir="5400000" algn="t" rotWithShape="0">
              <a:srgbClr val="6F4FE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innerShdw blurRad="127000" dist="50800" dir="8100000">
                  <a:srgbClr val="933DEA">
                    <a:alpha val="20000"/>
                  </a:srgbClr>
                </a:innerShdw>
              </a:effectLst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190466E1-1AFC-4F2B-BC96-0B54BEE0960F}"/>
              </a:ext>
            </a:extLst>
          </p:cNvPr>
          <p:cNvSpPr/>
          <p:nvPr/>
        </p:nvSpPr>
        <p:spPr>
          <a:xfrm>
            <a:off x="1417787" y="-131280"/>
            <a:ext cx="10980506" cy="6072033"/>
          </a:xfrm>
          <a:custGeom>
            <a:avLst/>
            <a:gdLst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2188305 w 10110007"/>
              <a:gd name="connsiteY5" fmla="*/ 2972261 h 5784383"/>
              <a:gd name="connsiteX6" fmla="*/ 1921 w 10110007"/>
              <a:gd name="connsiteY6" fmla="*/ 11759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10007" h="5784383">
                <a:moveTo>
                  <a:pt x="0" y="0"/>
                </a:moveTo>
                <a:lnTo>
                  <a:pt x="10110007" y="0"/>
                </a:lnTo>
                <a:lnTo>
                  <a:pt x="10110007" y="5758582"/>
                </a:lnTo>
                <a:lnTo>
                  <a:pt x="10096203" y="5763174"/>
                </a:lnTo>
                <a:cubicBezTo>
                  <a:pt x="9275397" y="5962939"/>
                  <a:pt x="7708061" y="4692148"/>
                  <a:pt x="6653911" y="4441057"/>
                </a:cubicBezTo>
                <a:cubicBezTo>
                  <a:pt x="5248377" y="4106268"/>
                  <a:pt x="2616973" y="5000154"/>
                  <a:pt x="1829490" y="2937537"/>
                </a:cubicBezTo>
                <a:cubicBezTo>
                  <a:pt x="1231622" y="1166212"/>
                  <a:pt x="183426" y="825224"/>
                  <a:pt x="1921" y="11759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innerShdw blurRad="127000" dist="50800" dir="8100000">
              <a:srgbClr val="5C47E8">
                <a:alpha val="2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innerShdw blurRad="127000" dist="50800" dir="8100000">
                  <a:srgbClr val="933DEA">
                    <a:alpha val="20000"/>
                  </a:srgbClr>
                </a:innerShdw>
              </a:effectLst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60139C14-9446-4E27-AC5E-D21EA88B9FFD}"/>
              </a:ext>
            </a:extLst>
          </p:cNvPr>
          <p:cNvSpPr/>
          <p:nvPr/>
        </p:nvSpPr>
        <p:spPr>
          <a:xfrm>
            <a:off x="-221960" y="3101375"/>
            <a:ext cx="746920" cy="754404"/>
          </a:xfrm>
          <a:custGeom>
            <a:avLst/>
            <a:gdLst/>
            <a:ahLst/>
            <a:cxnLst/>
            <a:rect l="0" t="0" r="0" b="0"/>
            <a:pathLst>
              <a:path w="1493839" h="1508806">
                <a:moveTo>
                  <a:pt x="711961" y="43501"/>
                </a:moveTo>
                <a:cubicBezTo>
                  <a:pt x="694499" y="51338"/>
                  <a:pt x="634160" y="98664"/>
                  <a:pt x="577875" y="148668"/>
                </a:cubicBezTo>
                <a:cubicBezTo>
                  <a:pt x="521590" y="198672"/>
                  <a:pt x="406692" y="280184"/>
                  <a:pt x="322545" y="329805"/>
                </a:cubicBezTo>
                <a:cubicBezTo>
                  <a:pt x="159313" y="426062"/>
                  <a:pt x="101939" y="479382"/>
                  <a:pt x="62440" y="571530"/>
                </a:cubicBezTo>
                <a:cubicBezTo>
                  <a:pt x="0" y="717195"/>
                  <a:pt x="25871" y="808125"/>
                  <a:pt x="175743" y="969762"/>
                </a:cubicBezTo>
                <a:cubicBezTo>
                  <a:pt x="277988" y="1080033"/>
                  <a:pt x="294976" y="1106756"/>
                  <a:pt x="363044" y="1264388"/>
                </a:cubicBezTo>
                <a:cubicBezTo>
                  <a:pt x="463375" y="1496733"/>
                  <a:pt x="494249" y="1508805"/>
                  <a:pt x="838961" y="1450487"/>
                </a:cubicBezTo>
                <a:cubicBezTo>
                  <a:pt x="1090509" y="1407930"/>
                  <a:pt x="1268547" y="1339740"/>
                  <a:pt x="1392602" y="1238438"/>
                </a:cubicBezTo>
                <a:cubicBezTo>
                  <a:pt x="1467290" y="1177448"/>
                  <a:pt x="1493838" y="1109990"/>
                  <a:pt x="1483891" y="1006474"/>
                </a:cubicBezTo>
                <a:cubicBezTo>
                  <a:pt x="1472997" y="893093"/>
                  <a:pt x="1423465" y="816416"/>
                  <a:pt x="1280862" y="692176"/>
                </a:cubicBezTo>
                <a:cubicBezTo>
                  <a:pt x="1143673" y="572653"/>
                  <a:pt x="1119147" y="536236"/>
                  <a:pt x="1019049" y="303428"/>
                </a:cubicBezTo>
                <a:cubicBezTo>
                  <a:pt x="934193" y="106070"/>
                  <a:pt x="808879" y="0"/>
                  <a:pt x="711961" y="43501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43000"/>
                </a:srgbClr>
              </a:gs>
              <a:gs pos="65000">
                <a:srgbClr val="5C47E8">
                  <a:alpha val="52000"/>
                </a:srgbClr>
              </a:gs>
            </a:gsLst>
            <a:lin ang="5400000" scaled="0"/>
          </a:gradFill>
          <a:ln>
            <a:noFill/>
          </a:ln>
          <a:effectLst>
            <a:outerShdw blurRad="127000" dist="38100" algn="l" rotWithShape="0">
              <a:srgbClr val="933DEA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4187F213-3058-4944-A38D-0DF2C491C3C3}"/>
              </a:ext>
            </a:extLst>
          </p:cNvPr>
          <p:cNvSpPr txBox="1"/>
          <p:nvPr/>
        </p:nvSpPr>
        <p:spPr>
          <a:xfrm>
            <a:off x="4356650" y="1539812"/>
            <a:ext cx="7528555" cy="1060078"/>
          </a:xfrm>
          <a:prstGeom prst="rect">
            <a:avLst/>
          </a:prstGeom>
          <a:noFill/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90500" dist="38100" dir="5400000" algn="t" rotWithShape="0">
                    <a:prstClr val="black">
                      <a:alpha val="1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渐变色块</a:t>
            </a:r>
            <a:r>
              <a:rPr kumimoji="0" lang="en-US" altLang="zh-CN" sz="6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90500" dist="38100" dir="5400000" algn="t" rotWithShape="0">
                    <a:prstClr val="black">
                      <a:alpha val="1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6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90500" dist="38100" dir="5400000" algn="t" rotWithShape="0">
                    <a:prstClr val="black">
                      <a:alpha val="1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</a:t>
            </a:r>
          </a:p>
        </p:txBody>
      </p:sp>
      <p:sp>
        <p:nvSpPr>
          <p:cNvPr id="207" name="Freeform 9">
            <a:extLst>
              <a:ext uri="{FF2B5EF4-FFF2-40B4-BE49-F238E27FC236}">
                <a16:creationId xmlns:a16="http://schemas.microsoft.com/office/drawing/2014/main" xmlns="" id="{491C1E87-1681-4954-B87F-FD4B171E8CF5}"/>
              </a:ext>
            </a:extLst>
          </p:cNvPr>
          <p:cNvSpPr>
            <a:spLocks/>
          </p:cNvSpPr>
          <p:nvPr/>
        </p:nvSpPr>
        <p:spPr bwMode="auto">
          <a:xfrm rot="2556572">
            <a:off x="679881" y="906739"/>
            <a:ext cx="683327" cy="559566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127000" dist="38100" dir="5400000" algn="t" rotWithShape="0">
              <a:srgbClr val="6F4FE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8" name="椭圆 207">
            <a:extLst>
              <a:ext uri="{FF2B5EF4-FFF2-40B4-BE49-F238E27FC236}">
                <a16:creationId xmlns:a16="http://schemas.microsoft.com/office/drawing/2014/main" xmlns="" id="{66C43937-C683-4BC7-98C7-8E71C9A9AE6B}"/>
              </a:ext>
            </a:extLst>
          </p:cNvPr>
          <p:cNvSpPr/>
          <p:nvPr/>
        </p:nvSpPr>
        <p:spPr>
          <a:xfrm>
            <a:off x="-442927" y="6087813"/>
            <a:ext cx="9967175" cy="1942759"/>
          </a:xfrm>
          <a:custGeom>
            <a:avLst/>
            <a:gdLst>
              <a:gd name="connsiteX0" fmla="*/ 0 w 12454360"/>
              <a:gd name="connsiteY0" fmla="*/ 1053297 h 2106593"/>
              <a:gd name="connsiteX1" fmla="*/ 6227180 w 12454360"/>
              <a:gd name="connsiteY1" fmla="*/ 0 h 2106593"/>
              <a:gd name="connsiteX2" fmla="*/ 12454360 w 12454360"/>
              <a:gd name="connsiteY2" fmla="*/ 1053297 h 2106593"/>
              <a:gd name="connsiteX3" fmla="*/ 6227180 w 12454360"/>
              <a:gd name="connsiteY3" fmla="*/ 2106594 h 2106593"/>
              <a:gd name="connsiteX4" fmla="*/ 0 w 12454360"/>
              <a:gd name="connsiteY4" fmla="*/ 1053297 h 2106593"/>
              <a:gd name="connsiteX0" fmla="*/ 0 w 12419636"/>
              <a:gd name="connsiteY0" fmla="*/ 567678 h 2150795"/>
              <a:gd name="connsiteX1" fmla="*/ 6192456 w 12419636"/>
              <a:gd name="connsiteY1" fmla="*/ 35242 h 2150795"/>
              <a:gd name="connsiteX2" fmla="*/ 12419636 w 12419636"/>
              <a:gd name="connsiteY2" fmla="*/ 1088539 h 2150795"/>
              <a:gd name="connsiteX3" fmla="*/ 6192456 w 12419636"/>
              <a:gd name="connsiteY3" fmla="*/ 2141836 h 2150795"/>
              <a:gd name="connsiteX4" fmla="*/ 0 w 12419636"/>
              <a:gd name="connsiteY4" fmla="*/ 567678 h 2150795"/>
              <a:gd name="connsiteX0" fmla="*/ 0 w 12419636"/>
              <a:gd name="connsiteY0" fmla="*/ 558749 h 2153792"/>
              <a:gd name="connsiteX1" fmla="*/ 6192456 w 12419636"/>
              <a:gd name="connsiteY1" fmla="*/ 37888 h 2153792"/>
              <a:gd name="connsiteX2" fmla="*/ 12419636 w 12419636"/>
              <a:gd name="connsiteY2" fmla="*/ 1091185 h 2153792"/>
              <a:gd name="connsiteX3" fmla="*/ 6192456 w 12419636"/>
              <a:gd name="connsiteY3" fmla="*/ 2144482 h 2153792"/>
              <a:gd name="connsiteX4" fmla="*/ 0 w 12419636"/>
              <a:gd name="connsiteY4" fmla="*/ 558749 h 2153792"/>
              <a:gd name="connsiteX0" fmla="*/ 0 w 12396487"/>
              <a:gd name="connsiteY0" fmla="*/ 847678 h 2111007"/>
              <a:gd name="connsiteX1" fmla="*/ 6169307 w 12396487"/>
              <a:gd name="connsiteY1" fmla="*/ 2726 h 2111007"/>
              <a:gd name="connsiteX2" fmla="*/ 12396487 w 12396487"/>
              <a:gd name="connsiteY2" fmla="*/ 1056023 h 2111007"/>
              <a:gd name="connsiteX3" fmla="*/ 6169307 w 12396487"/>
              <a:gd name="connsiteY3" fmla="*/ 2109320 h 2111007"/>
              <a:gd name="connsiteX4" fmla="*/ 0 w 12396487"/>
              <a:gd name="connsiteY4" fmla="*/ 847678 h 2111007"/>
              <a:gd name="connsiteX0" fmla="*/ 619590 w 13016077"/>
              <a:gd name="connsiteY0" fmla="*/ 853529 h 2116858"/>
              <a:gd name="connsiteX1" fmla="*/ 912816 w 13016077"/>
              <a:gd name="connsiteY1" fmla="*/ 578569 h 2116858"/>
              <a:gd name="connsiteX2" fmla="*/ 6788897 w 13016077"/>
              <a:gd name="connsiteY2" fmla="*/ 8577 h 2116858"/>
              <a:gd name="connsiteX3" fmla="*/ 13016077 w 13016077"/>
              <a:gd name="connsiteY3" fmla="*/ 1061874 h 2116858"/>
              <a:gd name="connsiteX4" fmla="*/ 6788897 w 13016077"/>
              <a:gd name="connsiteY4" fmla="*/ 2115171 h 2116858"/>
              <a:gd name="connsiteX5" fmla="*/ 619590 w 13016077"/>
              <a:gd name="connsiteY5" fmla="*/ 853529 h 2116858"/>
              <a:gd name="connsiteX0" fmla="*/ 641735 w 13038222"/>
              <a:gd name="connsiteY0" fmla="*/ 874080 h 2137409"/>
              <a:gd name="connsiteX1" fmla="*/ 888662 w 13038222"/>
              <a:gd name="connsiteY1" fmla="*/ 344476 h 2137409"/>
              <a:gd name="connsiteX2" fmla="*/ 6811042 w 13038222"/>
              <a:gd name="connsiteY2" fmla="*/ 29128 h 2137409"/>
              <a:gd name="connsiteX3" fmla="*/ 13038222 w 13038222"/>
              <a:gd name="connsiteY3" fmla="*/ 1082425 h 2137409"/>
              <a:gd name="connsiteX4" fmla="*/ 6811042 w 13038222"/>
              <a:gd name="connsiteY4" fmla="*/ 2135722 h 2137409"/>
              <a:gd name="connsiteX5" fmla="*/ 641735 w 13038222"/>
              <a:gd name="connsiteY5" fmla="*/ 874080 h 2137409"/>
              <a:gd name="connsiteX0" fmla="*/ 712197 w 13108684"/>
              <a:gd name="connsiteY0" fmla="*/ 868607 h 2131936"/>
              <a:gd name="connsiteX1" fmla="*/ 820228 w 13108684"/>
              <a:gd name="connsiteY1" fmla="*/ 385302 h 2131936"/>
              <a:gd name="connsiteX2" fmla="*/ 6881504 w 13108684"/>
              <a:gd name="connsiteY2" fmla="*/ 23655 h 2131936"/>
              <a:gd name="connsiteX3" fmla="*/ 13108684 w 13108684"/>
              <a:gd name="connsiteY3" fmla="*/ 1076952 h 2131936"/>
              <a:gd name="connsiteX4" fmla="*/ 6881504 w 13108684"/>
              <a:gd name="connsiteY4" fmla="*/ 2130249 h 2131936"/>
              <a:gd name="connsiteX5" fmla="*/ 712197 w 13108684"/>
              <a:gd name="connsiteY5" fmla="*/ 868607 h 2131936"/>
              <a:gd name="connsiteX0" fmla="*/ 712197 w 13108684"/>
              <a:gd name="connsiteY0" fmla="*/ 551300 h 1814629"/>
              <a:gd name="connsiteX1" fmla="*/ 820228 w 13108684"/>
              <a:gd name="connsiteY1" fmla="*/ 67995 h 1814629"/>
              <a:gd name="connsiteX2" fmla="*/ 6673160 w 13108684"/>
              <a:gd name="connsiteY2" fmla="*/ 146186 h 1814629"/>
              <a:gd name="connsiteX3" fmla="*/ 13108684 w 13108684"/>
              <a:gd name="connsiteY3" fmla="*/ 759645 h 1814629"/>
              <a:gd name="connsiteX4" fmla="*/ 6881504 w 13108684"/>
              <a:gd name="connsiteY4" fmla="*/ 1812942 h 1814629"/>
              <a:gd name="connsiteX5" fmla="*/ 712197 w 13108684"/>
              <a:gd name="connsiteY5" fmla="*/ 551300 h 1814629"/>
              <a:gd name="connsiteX0" fmla="*/ 712197 w 13108684"/>
              <a:gd name="connsiteY0" fmla="*/ 720456 h 1983785"/>
              <a:gd name="connsiteX1" fmla="*/ 820228 w 13108684"/>
              <a:gd name="connsiteY1" fmla="*/ 237151 h 1983785"/>
              <a:gd name="connsiteX2" fmla="*/ 2865089 w 13108684"/>
              <a:gd name="connsiteY2" fmla="*/ 37550 h 1983785"/>
              <a:gd name="connsiteX3" fmla="*/ 13108684 w 13108684"/>
              <a:gd name="connsiteY3" fmla="*/ 928801 h 1983785"/>
              <a:gd name="connsiteX4" fmla="*/ 6881504 w 13108684"/>
              <a:gd name="connsiteY4" fmla="*/ 1982098 h 1983785"/>
              <a:gd name="connsiteX5" fmla="*/ 712197 w 13108684"/>
              <a:gd name="connsiteY5" fmla="*/ 720456 h 1983785"/>
              <a:gd name="connsiteX0" fmla="*/ 712197 w 13109245"/>
              <a:gd name="connsiteY0" fmla="*/ 683208 h 1945954"/>
              <a:gd name="connsiteX1" fmla="*/ 820228 w 13109245"/>
              <a:gd name="connsiteY1" fmla="*/ 199903 h 1945954"/>
              <a:gd name="connsiteX2" fmla="*/ 2865089 w 13109245"/>
              <a:gd name="connsiteY2" fmla="*/ 302 h 1945954"/>
              <a:gd name="connsiteX3" fmla="*/ 7221028 w 13109245"/>
              <a:gd name="connsiteY3" fmla="*/ 176754 h 1945954"/>
              <a:gd name="connsiteX4" fmla="*/ 13108684 w 13109245"/>
              <a:gd name="connsiteY4" fmla="*/ 891553 h 1945954"/>
              <a:gd name="connsiteX5" fmla="*/ 6881504 w 13109245"/>
              <a:gd name="connsiteY5" fmla="*/ 1944850 h 1945954"/>
              <a:gd name="connsiteX6" fmla="*/ 712197 w 13109245"/>
              <a:gd name="connsiteY6" fmla="*/ 683208 h 1945954"/>
              <a:gd name="connsiteX0" fmla="*/ 712197 w 13109245"/>
              <a:gd name="connsiteY0" fmla="*/ 580990 h 1843736"/>
              <a:gd name="connsiteX1" fmla="*/ 820228 w 13109245"/>
              <a:gd name="connsiteY1" fmla="*/ 97685 h 1843736"/>
              <a:gd name="connsiteX2" fmla="*/ 2795641 w 13109245"/>
              <a:gd name="connsiteY2" fmla="*/ 48555 h 1843736"/>
              <a:gd name="connsiteX3" fmla="*/ 7221028 w 13109245"/>
              <a:gd name="connsiteY3" fmla="*/ 74536 h 1843736"/>
              <a:gd name="connsiteX4" fmla="*/ 13108684 w 13109245"/>
              <a:gd name="connsiteY4" fmla="*/ 789335 h 1843736"/>
              <a:gd name="connsiteX5" fmla="*/ 6881504 w 13109245"/>
              <a:gd name="connsiteY5" fmla="*/ 1842632 h 1843736"/>
              <a:gd name="connsiteX6" fmla="*/ 712197 w 13109245"/>
              <a:gd name="connsiteY6" fmla="*/ 580990 h 1843736"/>
              <a:gd name="connsiteX0" fmla="*/ 712197 w 13109245"/>
              <a:gd name="connsiteY0" fmla="*/ 549782 h 1812528"/>
              <a:gd name="connsiteX1" fmla="*/ 820228 w 13109245"/>
              <a:gd name="connsiteY1" fmla="*/ 66477 h 1812528"/>
              <a:gd name="connsiteX2" fmla="*/ 2726192 w 13109245"/>
              <a:gd name="connsiteY2" fmla="*/ 179393 h 1812528"/>
              <a:gd name="connsiteX3" fmla="*/ 7221028 w 13109245"/>
              <a:gd name="connsiteY3" fmla="*/ 43328 h 1812528"/>
              <a:gd name="connsiteX4" fmla="*/ 13108684 w 13109245"/>
              <a:gd name="connsiteY4" fmla="*/ 758127 h 1812528"/>
              <a:gd name="connsiteX5" fmla="*/ 6881504 w 13109245"/>
              <a:gd name="connsiteY5" fmla="*/ 1811424 h 1812528"/>
              <a:gd name="connsiteX6" fmla="*/ 712197 w 13109245"/>
              <a:gd name="connsiteY6" fmla="*/ 549782 h 1812528"/>
              <a:gd name="connsiteX0" fmla="*/ 712197 w 13109245"/>
              <a:gd name="connsiteY0" fmla="*/ 542232 h 1804978"/>
              <a:gd name="connsiteX1" fmla="*/ 820228 w 13109245"/>
              <a:gd name="connsiteY1" fmla="*/ 58927 h 1804978"/>
              <a:gd name="connsiteX2" fmla="*/ 2807215 w 13109245"/>
              <a:gd name="connsiteY2" fmla="*/ 252866 h 1804978"/>
              <a:gd name="connsiteX3" fmla="*/ 7221028 w 13109245"/>
              <a:gd name="connsiteY3" fmla="*/ 35778 h 1804978"/>
              <a:gd name="connsiteX4" fmla="*/ 13108684 w 13109245"/>
              <a:gd name="connsiteY4" fmla="*/ 750577 h 1804978"/>
              <a:gd name="connsiteX5" fmla="*/ 6881504 w 13109245"/>
              <a:gd name="connsiteY5" fmla="*/ 1803874 h 1804978"/>
              <a:gd name="connsiteX6" fmla="*/ 712197 w 13109245"/>
              <a:gd name="connsiteY6" fmla="*/ 542232 h 1804978"/>
              <a:gd name="connsiteX0" fmla="*/ 712197 w 13109245"/>
              <a:gd name="connsiteY0" fmla="*/ 542232 h 1804978"/>
              <a:gd name="connsiteX1" fmla="*/ 820228 w 13109245"/>
              <a:gd name="connsiteY1" fmla="*/ 58927 h 1804978"/>
              <a:gd name="connsiteX2" fmla="*/ 2807215 w 13109245"/>
              <a:gd name="connsiteY2" fmla="*/ 252866 h 1804978"/>
              <a:gd name="connsiteX3" fmla="*/ 7221028 w 13109245"/>
              <a:gd name="connsiteY3" fmla="*/ 35778 h 1804978"/>
              <a:gd name="connsiteX4" fmla="*/ 13108684 w 13109245"/>
              <a:gd name="connsiteY4" fmla="*/ 750577 h 1804978"/>
              <a:gd name="connsiteX5" fmla="*/ 6881504 w 13109245"/>
              <a:gd name="connsiteY5" fmla="*/ 1803874 h 1804978"/>
              <a:gd name="connsiteX6" fmla="*/ 712197 w 13109245"/>
              <a:gd name="connsiteY6" fmla="*/ 542232 h 1804978"/>
              <a:gd name="connsiteX0" fmla="*/ 712197 w 13109245"/>
              <a:gd name="connsiteY0" fmla="*/ 534828 h 1797574"/>
              <a:gd name="connsiteX1" fmla="*/ 820228 w 13109245"/>
              <a:gd name="connsiteY1" fmla="*/ 51523 h 1797574"/>
              <a:gd name="connsiteX2" fmla="*/ 2807215 w 13109245"/>
              <a:gd name="connsiteY2" fmla="*/ 245462 h 1797574"/>
              <a:gd name="connsiteX3" fmla="*/ 7221028 w 13109245"/>
              <a:gd name="connsiteY3" fmla="*/ 28374 h 1797574"/>
              <a:gd name="connsiteX4" fmla="*/ 13108684 w 13109245"/>
              <a:gd name="connsiteY4" fmla="*/ 743173 h 1797574"/>
              <a:gd name="connsiteX5" fmla="*/ 6881504 w 13109245"/>
              <a:gd name="connsiteY5" fmla="*/ 1796470 h 1797574"/>
              <a:gd name="connsiteX6" fmla="*/ 712197 w 13109245"/>
              <a:gd name="connsiteY6" fmla="*/ 534828 h 1797574"/>
              <a:gd name="connsiteX0" fmla="*/ 712197 w 13109245"/>
              <a:gd name="connsiteY0" fmla="*/ 553921 h 1816667"/>
              <a:gd name="connsiteX1" fmla="*/ 820228 w 13109245"/>
              <a:gd name="connsiteY1" fmla="*/ 70616 h 1816667"/>
              <a:gd name="connsiteX2" fmla="*/ 2807215 w 13109245"/>
              <a:gd name="connsiteY2" fmla="*/ 264555 h 1816667"/>
              <a:gd name="connsiteX3" fmla="*/ 7221028 w 13109245"/>
              <a:gd name="connsiteY3" fmla="*/ 47467 h 1816667"/>
              <a:gd name="connsiteX4" fmla="*/ 13108684 w 13109245"/>
              <a:gd name="connsiteY4" fmla="*/ 762266 h 1816667"/>
              <a:gd name="connsiteX5" fmla="*/ 6881504 w 13109245"/>
              <a:gd name="connsiteY5" fmla="*/ 1815563 h 1816667"/>
              <a:gd name="connsiteX6" fmla="*/ 712197 w 13109245"/>
              <a:gd name="connsiteY6" fmla="*/ 553921 h 1816667"/>
              <a:gd name="connsiteX0" fmla="*/ 712197 w 13109245"/>
              <a:gd name="connsiteY0" fmla="*/ 556583 h 1819329"/>
              <a:gd name="connsiteX1" fmla="*/ 820228 w 13109245"/>
              <a:gd name="connsiteY1" fmla="*/ 73278 h 1819329"/>
              <a:gd name="connsiteX2" fmla="*/ 2807215 w 13109245"/>
              <a:gd name="connsiteY2" fmla="*/ 267217 h 1819329"/>
              <a:gd name="connsiteX3" fmla="*/ 7221028 w 13109245"/>
              <a:gd name="connsiteY3" fmla="*/ 50129 h 1819329"/>
              <a:gd name="connsiteX4" fmla="*/ 13108684 w 13109245"/>
              <a:gd name="connsiteY4" fmla="*/ 764928 h 1819329"/>
              <a:gd name="connsiteX5" fmla="*/ 6881504 w 13109245"/>
              <a:gd name="connsiteY5" fmla="*/ 1818225 h 1819329"/>
              <a:gd name="connsiteX6" fmla="*/ 712197 w 13109245"/>
              <a:gd name="connsiteY6" fmla="*/ 556583 h 1819329"/>
              <a:gd name="connsiteX0" fmla="*/ 712197 w 13109245"/>
              <a:gd name="connsiteY0" fmla="*/ 542226 h 1804972"/>
              <a:gd name="connsiteX1" fmla="*/ 820228 w 13109245"/>
              <a:gd name="connsiteY1" fmla="*/ 58921 h 1804972"/>
              <a:gd name="connsiteX2" fmla="*/ 2807215 w 13109245"/>
              <a:gd name="connsiteY2" fmla="*/ 252860 h 1804972"/>
              <a:gd name="connsiteX3" fmla="*/ 7221028 w 13109245"/>
              <a:gd name="connsiteY3" fmla="*/ 35772 h 1804972"/>
              <a:gd name="connsiteX4" fmla="*/ 13108684 w 13109245"/>
              <a:gd name="connsiteY4" fmla="*/ 750571 h 1804972"/>
              <a:gd name="connsiteX5" fmla="*/ 6881504 w 13109245"/>
              <a:gd name="connsiteY5" fmla="*/ 1803868 h 1804972"/>
              <a:gd name="connsiteX6" fmla="*/ 712197 w 13109245"/>
              <a:gd name="connsiteY6" fmla="*/ 542226 h 1804972"/>
              <a:gd name="connsiteX0" fmla="*/ 712197 w 13109245"/>
              <a:gd name="connsiteY0" fmla="*/ 539159 h 1801905"/>
              <a:gd name="connsiteX1" fmla="*/ 820228 w 13109245"/>
              <a:gd name="connsiteY1" fmla="*/ 55854 h 1801905"/>
              <a:gd name="connsiteX2" fmla="*/ 2807215 w 13109245"/>
              <a:gd name="connsiteY2" fmla="*/ 249793 h 1801905"/>
              <a:gd name="connsiteX3" fmla="*/ 7221028 w 13109245"/>
              <a:gd name="connsiteY3" fmla="*/ 32705 h 1801905"/>
              <a:gd name="connsiteX4" fmla="*/ 13108684 w 13109245"/>
              <a:gd name="connsiteY4" fmla="*/ 747504 h 1801905"/>
              <a:gd name="connsiteX5" fmla="*/ 6881504 w 13109245"/>
              <a:gd name="connsiteY5" fmla="*/ 1800801 h 1801905"/>
              <a:gd name="connsiteX6" fmla="*/ 712197 w 13109245"/>
              <a:gd name="connsiteY6" fmla="*/ 539159 h 1801905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471"/>
              <a:gd name="connsiteY0" fmla="*/ 546585 h 1809334"/>
              <a:gd name="connsiteX1" fmla="*/ 820228 w 13109471"/>
              <a:gd name="connsiteY1" fmla="*/ 63280 h 1809334"/>
              <a:gd name="connsiteX2" fmla="*/ 2807215 w 13109471"/>
              <a:gd name="connsiteY2" fmla="*/ 257219 h 1809334"/>
              <a:gd name="connsiteX3" fmla="*/ 7221028 w 13109471"/>
              <a:gd name="connsiteY3" fmla="*/ 40131 h 1809334"/>
              <a:gd name="connsiteX4" fmla="*/ 7568269 w 13109471"/>
              <a:gd name="connsiteY4" fmla="*/ 202176 h 1809334"/>
              <a:gd name="connsiteX5" fmla="*/ 13108684 w 13109471"/>
              <a:gd name="connsiteY5" fmla="*/ 754930 h 1809334"/>
              <a:gd name="connsiteX6" fmla="*/ 6881504 w 13109471"/>
              <a:gd name="connsiteY6" fmla="*/ 1808227 h 1809334"/>
              <a:gd name="connsiteX7" fmla="*/ 712197 w 13109471"/>
              <a:gd name="connsiteY7" fmla="*/ 546585 h 1809334"/>
              <a:gd name="connsiteX0" fmla="*/ 712197 w 13109471"/>
              <a:gd name="connsiteY0" fmla="*/ 520677 h 1783426"/>
              <a:gd name="connsiteX1" fmla="*/ 820228 w 13109471"/>
              <a:gd name="connsiteY1" fmla="*/ 37372 h 1783426"/>
              <a:gd name="connsiteX2" fmla="*/ 2807215 w 13109471"/>
              <a:gd name="connsiteY2" fmla="*/ 231311 h 1783426"/>
              <a:gd name="connsiteX3" fmla="*/ 7012684 w 13109471"/>
              <a:gd name="connsiteY3" fmla="*/ 245716 h 1783426"/>
              <a:gd name="connsiteX4" fmla="*/ 7568269 w 13109471"/>
              <a:gd name="connsiteY4" fmla="*/ 176268 h 1783426"/>
              <a:gd name="connsiteX5" fmla="*/ 13108684 w 13109471"/>
              <a:gd name="connsiteY5" fmla="*/ 729022 h 1783426"/>
              <a:gd name="connsiteX6" fmla="*/ 6881504 w 13109471"/>
              <a:gd name="connsiteY6" fmla="*/ 1782319 h 1783426"/>
              <a:gd name="connsiteX7" fmla="*/ 712197 w 13109471"/>
              <a:gd name="connsiteY7" fmla="*/ 520677 h 1783426"/>
              <a:gd name="connsiteX0" fmla="*/ 712197 w 13109471"/>
              <a:gd name="connsiteY0" fmla="*/ 519704 h 1782453"/>
              <a:gd name="connsiteX1" fmla="*/ 820228 w 13109471"/>
              <a:gd name="connsiteY1" fmla="*/ 36399 h 1782453"/>
              <a:gd name="connsiteX2" fmla="*/ 2807215 w 13109471"/>
              <a:gd name="connsiteY2" fmla="*/ 230338 h 1782453"/>
              <a:gd name="connsiteX3" fmla="*/ 7568269 w 13109471"/>
              <a:gd name="connsiteY3" fmla="*/ 175295 h 1782453"/>
              <a:gd name="connsiteX4" fmla="*/ 13108684 w 13109471"/>
              <a:gd name="connsiteY4" fmla="*/ 728049 h 1782453"/>
              <a:gd name="connsiteX5" fmla="*/ 6881504 w 13109471"/>
              <a:gd name="connsiteY5" fmla="*/ 1781346 h 1782453"/>
              <a:gd name="connsiteX6" fmla="*/ 712197 w 13109471"/>
              <a:gd name="connsiteY6" fmla="*/ 519704 h 1782453"/>
              <a:gd name="connsiteX0" fmla="*/ 712197 w 13109471"/>
              <a:gd name="connsiteY0" fmla="*/ 519704 h 1782453"/>
              <a:gd name="connsiteX1" fmla="*/ 820228 w 13109471"/>
              <a:gd name="connsiteY1" fmla="*/ 36399 h 1782453"/>
              <a:gd name="connsiteX2" fmla="*/ 2807215 w 13109471"/>
              <a:gd name="connsiteY2" fmla="*/ 230338 h 1782453"/>
              <a:gd name="connsiteX3" fmla="*/ 7568269 w 13109471"/>
              <a:gd name="connsiteY3" fmla="*/ 175295 h 1782453"/>
              <a:gd name="connsiteX4" fmla="*/ 13108684 w 13109471"/>
              <a:gd name="connsiteY4" fmla="*/ 728049 h 1782453"/>
              <a:gd name="connsiteX5" fmla="*/ 6881504 w 13109471"/>
              <a:gd name="connsiteY5" fmla="*/ 1781346 h 1782453"/>
              <a:gd name="connsiteX6" fmla="*/ 712197 w 13109471"/>
              <a:gd name="connsiteY6" fmla="*/ 519704 h 1782453"/>
              <a:gd name="connsiteX0" fmla="*/ 712197 w 13109471"/>
              <a:gd name="connsiteY0" fmla="*/ 697996 h 1960745"/>
              <a:gd name="connsiteX1" fmla="*/ 820228 w 13109471"/>
              <a:gd name="connsiteY1" fmla="*/ 214691 h 1960745"/>
              <a:gd name="connsiteX2" fmla="*/ 2865089 w 13109471"/>
              <a:gd name="connsiteY2" fmla="*/ 3516 h 1960745"/>
              <a:gd name="connsiteX3" fmla="*/ 7568269 w 13109471"/>
              <a:gd name="connsiteY3" fmla="*/ 353587 h 1960745"/>
              <a:gd name="connsiteX4" fmla="*/ 13108684 w 13109471"/>
              <a:gd name="connsiteY4" fmla="*/ 906341 h 1960745"/>
              <a:gd name="connsiteX5" fmla="*/ 6881504 w 13109471"/>
              <a:gd name="connsiteY5" fmla="*/ 1959638 h 1960745"/>
              <a:gd name="connsiteX6" fmla="*/ 712197 w 13109471"/>
              <a:gd name="connsiteY6" fmla="*/ 697996 h 1960745"/>
              <a:gd name="connsiteX0" fmla="*/ 712197 w 13109471"/>
              <a:gd name="connsiteY0" fmla="*/ 834982 h 2097731"/>
              <a:gd name="connsiteX1" fmla="*/ 820228 w 13109471"/>
              <a:gd name="connsiteY1" fmla="*/ 351677 h 2097731"/>
              <a:gd name="connsiteX2" fmla="*/ 2992410 w 13109471"/>
              <a:gd name="connsiteY2" fmla="*/ 1606 h 2097731"/>
              <a:gd name="connsiteX3" fmla="*/ 7568269 w 13109471"/>
              <a:gd name="connsiteY3" fmla="*/ 490573 h 2097731"/>
              <a:gd name="connsiteX4" fmla="*/ 13108684 w 13109471"/>
              <a:gd name="connsiteY4" fmla="*/ 1043327 h 2097731"/>
              <a:gd name="connsiteX5" fmla="*/ 6881504 w 13109471"/>
              <a:gd name="connsiteY5" fmla="*/ 2096624 h 2097731"/>
              <a:gd name="connsiteX6" fmla="*/ 712197 w 13109471"/>
              <a:gd name="connsiteY6" fmla="*/ 834982 h 2097731"/>
              <a:gd name="connsiteX0" fmla="*/ 712197 w 13109471"/>
              <a:gd name="connsiteY0" fmla="*/ 959433 h 2222182"/>
              <a:gd name="connsiteX1" fmla="*/ 820228 w 13109471"/>
              <a:gd name="connsiteY1" fmla="*/ 476128 h 2222182"/>
              <a:gd name="connsiteX2" fmla="*/ 2992410 w 13109471"/>
              <a:gd name="connsiteY2" fmla="*/ 126057 h 2222182"/>
              <a:gd name="connsiteX3" fmla="*/ 7568269 w 13109471"/>
              <a:gd name="connsiteY3" fmla="*/ 615024 h 2222182"/>
              <a:gd name="connsiteX4" fmla="*/ 13108684 w 13109471"/>
              <a:gd name="connsiteY4" fmla="*/ 1167778 h 2222182"/>
              <a:gd name="connsiteX5" fmla="*/ 6881504 w 13109471"/>
              <a:gd name="connsiteY5" fmla="*/ 2221075 h 2222182"/>
              <a:gd name="connsiteX6" fmla="*/ 712197 w 13109471"/>
              <a:gd name="connsiteY6" fmla="*/ 959433 h 2222182"/>
              <a:gd name="connsiteX0" fmla="*/ 712197 w 13109471"/>
              <a:gd name="connsiteY0" fmla="*/ 842433 h 2105182"/>
              <a:gd name="connsiteX1" fmla="*/ 820228 w 13109471"/>
              <a:gd name="connsiteY1" fmla="*/ 359128 h 2105182"/>
              <a:gd name="connsiteX2" fmla="*/ 2992410 w 13109471"/>
              <a:gd name="connsiteY2" fmla="*/ 9057 h 2105182"/>
              <a:gd name="connsiteX3" fmla="*/ 7568269 w 13109471"/>
              <a:gd name="connsiteY3" fmla="*/ 498024 h 2105182"/>
              <a:gd name="connsiteX4" fmla="*/ 13108684 w 13109471"/>
              <a:gd name="connsiteY4" fmla="*/ 1050778 h 2105182"/>
              <a:gd name="connsiteX5" fmla="*/ 6881504 w 13109471"/>
              <a:gd name="connsiteY5" fmla="*/ 2104075 h 2105182"/>
              <a:gd name="connsiteX6" fmla="*/ 712197 w 13109471"/>
              <a:gd name="connsiteY6" fmla="*/ 842433 h 2105182"/>
              <a:gd name="connsiteX0" fmla="*/ 712197 w 13109471"/>
              <a:gd name="connsiteY0" fmla="*/ 886207 h 2148956"/>
              <a:gd name="connsiteX1" fmla="*/ 820228 w 13109471"/>
              <a:gd name="connsiteY1" fmla="*/ 402902 h 2148956"/>
              <a:gd name="connsiteX2" fmla="*/ 2992410 w 13109471"/>
              <a:gd name="connsiteY2" fmla="*/ 52831 h 2148956"/>
              <a:gd name="connsiteX3" fmla="*/ 7568269 w 13109471"/>
              <a:gd name="connsiteY3" fmla="*/ 541798 h 2148956"/>
              <a:gd name="connsiteX4" fmla="*/ 13108684 w 13109471"/>
              <a:gd name="connsiteY4" fmla="*/ 1094552 h 2148956"/>
              <a:gd name="connsiteX5" fmla="*/ 6881504 w 13109471"/>
              <a:gd name="connsiteY5" fmla="*/ 2147849 h 2148956"/>
              <a:gd name="connsiteX6" fmla="*/ 712197 w 13109471"/>
              <a:gd name="connsiteY6" fmla="*/ 886207 h 2148956"/>
              <a:gd name="connsiteX0" fmla="*/ 712197 w 13109471"/>
              <a:gd name="connsiteY0" fmla="*/ 926023 h 2188772"/>
              <a:gd name="connsiteX1" fmla="*/ 820228 w 13109471"/>
              <a:gd name="connsiteY1" fmla="*/ 442718 h 2188772"/>
              <a:gd name="connsiteX2" fmla="*/ 2992410 w 13109471"/>
              <a:gd name="connsiteY2" fmla="*/ 92647 h 2188772"/>
              <a:gd name="connsiteX3" fmla="*/ 7568269 w 13109471"/>
              <a:gd name="connsiteY3" fmla="*/ 581614 h 2188772"/>
              <a:gd name="connsiteX4" fmla="*/ 13108684 w 13109471"/>
              <a:gd name="connsiteY4" fmla="*/ 1134368 h 2188772"/>
              <a:gd name="connsiteX5" fmla="*/ 6881504 w 13109471"/>
              <a:gd name="connsiteY5" fmla="*/ 2187665 h 2188772"/>
              <a:gd name="connsiteX6" fmla="*/ 712197 w 13109471"/>
              <a:gd name="connsiteY6" fmla="*/ 926023 h 2188772"/>
              <a:gd name="connsiteX0" fmla="*/ 712197 w 13109471"/>
              <a:gd name="connsiteY0" fmla="*/ 907661 h 2170410"/>
              <a:gd name="connsiteX1" fmla="*/ 820228 w 13109471"/>
              <a:gd name="connsiteY1" fmla="*/ 424356 h 2170410"/>
              <a:gd name="connsiteX2" fmla="*/ 2992410 w 13109471"/>
              <a:gd name="connsiteY2" fmla="*/ 74285 h 2170410"/>
              <a:gd name="connsiteX3" fmla="*/ 7568269 w 13109471"/>
              <a:gd name="connsiteY3" fmla="*/ 563252 h 2170410"/>
              <a:gd name="connsiteX4" fmla="*/ 13108684 w 13109471"/>
              <a:gd name="connsiteY4" fmla="*/ 1116006 h 2170410"/>
              <a:gd name="connsiteX5" fmla="*/ 6881504 w 13109471"/>
              <a:gd name="connsiteY5" fmla="*/ 2169303 h 2170410"/>
              <a:gd name="connsiteX6" fmla="*/ 712197 w 13109471"/>
              <a:gd name="connsiteY6" fmla="*/ 907661 h 2170410"/>
              <a:gd name="connsiteX0" fmla="*/ 712197 w 13109471"/>
              <a:gd name="connsiteY0" fmla="*/ 956110 h 2218859"/>
              <a:gd name="connsiteX1" fmla="*/ 820228 w 13109471"/>
              <a:gd name="connsiteY1" fmla="*/ 472805 h 2218859"/>
              <a:gd name="connsiteX2" fmla="*/ 2992410 w 13109471"/>
              <a:gd name="connsiteY2" fmla="*/ 122734 h 2218859"/>
              <a:gd name="connsiteX3" fmla="*/ 7568269 w 13109471"/>
              <a:gd name="connsiteY3" fmla="*/ 611701 h 2218859"/>
              <a:gd name="connsiteX4" fmla="*/ 13108684 w 13109471"/>
              <a:gd name="connsiteY4" fmla="*/ 1164455 h 2218859"/>
              <a:gd name="connsiteX5" fmla="*/ 6881504 w 13109471"/>
              <a:gd name="connsiteY5" fmla="*/ 2217752 h 2218859"/>
              <a:gd name="connsiteX6" fmla="*/ 712197 w 13109471"/>
              <a:gd name="connsiteY6" fmla="*/ 956110 h 2218859"/>
              <a:gd name="connsiteX0" fmla="*/ 712197 w 13109471"/>
              <a:gd name="connsiteY0" fmla="*/ 982943 h 2245692"/>
              <a:gd name="connsiteX1" fmla="*/ 820228 w 13109471"/>
              <a:gd name="connsiteY1" fmla="*/ 499638 h 2245692"/>
              <a:gd name="connsiteX2" fmla="*/ 2992410 w 13109471"/>
              <a:gd name="connsiteY2" fmla="*/ 149567 h 2245692"/>
              <a:gd name="connsiteX3" fmla="*/ 7568269 w 13109471"/>
              <a:gd name="connsiteY3" fmla="*/ 638534 h 2245692"/>
              <a:gd name="connsiteX4" fmla="*/ 13108684 w 13109471"/>
              <a:gd name="connsiteY4" fmla="*/ 1191288 h 2245692"/>
              <a:gd name="connsiteX5" fmla="*/ 6881504 w 13109471"/>
              <a:gd name="connsiteY5" fmla="*/ 2244585 h 2245692"/>
              <a:gd name="connsiteX6" fmla="*/ 712197 w 13109471"/>
              <a:gd name="connsiteY6" fmla="*/ 982943 h 2245692"/>
              <a:gd name="connsiteX0" fmla="*/ 574911 w 12972185"/>
              <a:gd name="connsiteY0" fmla="*/ 982943 h 2245692"/>
              <a:gd name="connsiteX1" fmla="*/ 682942 w 12972185"/>
              <a:gd name="connsiteY1" fmla="*/ 499638 h 2245692"/>
              <a:gd name="connsiteX2" fmla="*/ 2855124 w 12972185"/>
              <a:gd name="connsiteY2" fmla="*/ 149567 h 2245692"/>
              <a:gd name="connsiteX3" fmla="*/ 7430983 w 12972185"/>
              <a:gd name="connsiteY3" fmla="*/ 638534 h 2245692"/>
              <a:gd name="connsiteX4" fmla="*/ 12971398 w 12972185"/>
              <a:gd name="connsiteY4" fmla="*/ 1191288 h 2245692"/>
              <a:gd name="connsiteX5" fmla="*/ 6744218 w 12972185"/>
              <a:gd name="connsiteY5" fmla="*/ 2244585 h 2245692"/>
              <a:gd name="connsiteX6" fmla="*/ 574911 w 12972185"/>
              <a:gd name="connsiteY6" fmla="*/ 982943 h 2245692"/>
              <a:gd name="connsiteX0" fmla="*/ 547878 w 12945152"/>
              <a:gd name="connsiteY0" fmla="*/ 982943 h 2245692"/>
              <a:gd name="connsiteX1" fmla="*/ 655909 w 12945152"/>
              <a:gd name="connsiteY1" fmla="*/ 499638 h 2245692"/>
              <a:gd name="connsiteX2" fmla="*/ 2828091 w 12945152"/>
              <a:gd name="connsiteY2" fmla="*/ 149567 h 2245692"/>
              <a:gd name="connsiteX3" fmla="*/ 7403950 w 12945152"/>
              <a:gd name="connsiteY3" fmla="*/ 638534 h 2245692"/>
              <a:gd name="connsiteX4" fmla="*/ 12944365 w 12945152"/>
              <a:gd name="connsiteY4" fmla="*/ 1191288 h 2245692"/>
              <a:gd name="connsiteX5" fmla="*/ 6717185 w 12945152"/>
              <a:gd name="connsiteY5" fmla="*/ 2244585 h 2245692"/>
              <a:gd name="connsiteX6" fmla="*/ 547878 w 12945152"/>
              <a:gd name="connsiteY6" fmla="*/ 982943 h 2245692"/>
              <a:gd name="connsiteX0" fmla="*/ 547878 w 12945152"/>
              <a:gd name="connsiteY0" fmla="*/ 1097925 h 2360674"/>
              <a:gd name="connsiteX1" fmla="*/ 655909 w 12945152"/>
              <a:gd name="connsiteY1" fmla="*/ 614620 h 2360674"/>
              <a:gd name="connsiteX2" fmla="*/ 2828091 w 12945152"/>
              <a:gd name="connsiteY2" fmla="*/ 264549 h 2360674"/>
              <a:gd name="connsiteX3" fmla="*/ 7403950 w 12945152"/>
              <a:gd name="connsiteY3" fmla="*/ 753516 h 2360674"/>
              <a:gd name="connsiteX4" fmla="*/ 12944365 w 12945152"/>
              <a:gd name="connsiteY4" fmla="*/ 1306270 h 2360674"/>
              <a:gd name="connsiteX5" fmla="*/ 6717185 w 12945152"/>
              <a:gd name="connsiteY5" fmla="*/ 2359567 h 2360674"/>
              <a:gd name="connsiteX6" fmla="*/ 547878 w 12945152"/>
              <a:gd name="connsiteY6" fmla="*/ 1097925 h 2360674"/>
              <a:gd name="connsiteX0" fmla="*/ 547878 w 12945152"/>
              <a:gd name="connsiteY0" fmla="*/ 1062751 h 2325500"/>
              <a:gd name="connsiteX1" fmla="*/ 655909 w 12945152"/>
              <a:gd name="connsiteY1" fmla="*/ 579446 h 2325500"/>
              <a:gd name="connsiteX2" fmla="*/ 2828091 w 12945152"/>
              <a:gd name="connsiteY2" fmla="*/ 229375 h 2325500"/>
              <a:gd name="connsiteX3" fmla="*/ 7403950 w 12945152"/>
              <a:gd name="connsiteY3" fmla="*/ 718342 h 2325500"/>
              <a:gd name="connsiteX4" fmla="*/ 12944365 w 12945152"/>
              <a:gd name="connsiteY4" fmla="*/ 1271096 h 2325500"/>
              <a:gd name="connsiteX5" fmla="*/ 6717185 w 12945152"/>
              <a:gd name="connsiteY5" fmla="*/ 2324393 h 2325500"/>
              <a:gd name="connsiteX6" fmla="*/ 547878 w 12945152"/>
              <a:gd name="connsiteY6" fmla="*/ 1062751 h 2325500"/>
              <a:gd name="connsiteX0" fmla="*/ 547878 w 12945152"/>
              <a:gd name="connsiteY0" fmla="*/ 1171442 h 2434191"/>
              <a:gd name="connsiteX1" fmla="*/ 655909 w 12945152"/>
              <a:gd name="connsiteY1" fmla="*/ 688137 h 2434191"/>
              <a:gd name="connsiteX2" fmla="*/ 2828091 w 12945152"/>
              <a:gd name="connsiteY2" fmla="*/ 338066 h 2434191"/>
              <a:gd name="connsiteX3" fmla="*/ 7403950 w 12945152"/>
              <a:gd name="connsiteY3" fmla="*/ 827033 h 2434191"/>
              <a:gd name="connsiteX4" fmla="*/ 12944365 w 12945152"/>
              <a:gd name="connsiteY4" fmla="*/ 1379787 h 2434191"/>
              <a:gd name="connsiteX5" fmla="*/ 6717185 w 12945152"/>
              <a:gd name="connsiteY5" fmla="*/ 2433084 h 2434191"/>
              <a:gd name="connsiteX6" fmla="*/ 547878 w 12945152"/>
              <a:gd name="connsiteY6" fmla="*/ 1171442 h 2434191"/>
              <a:gd name="connsiteX0" fmla="*/ 547878 w 12945152"/>
              <a:gd name="connsiteY0" fmla="*/ 997655 h 2260404"/>
              <a:gd name="connsiteX1" fmla="*/ 655909 w 12945152"/>
              <a:gd name="connsiteY1" fmla="*/ 514350 h 2260404"/>
              <a:gd name="connsiteX2" fmla="*/ 2828091 w 12945152"/>
              <a:gd name="connsiteY2" fmla="*/ 164279 h 2260404"/>
              <a:gd name="connsiteX3" fmla="*/ 7403950 w 12945152"/>
              <a:gd name="connsiteY3" fmla="*/ 653246 h 2260404"/>
              <a:gd name="connsiteX4" fmla="*/ 12944365 w 12945152"/>
              <a:gd name="connsiteY4" fmla="*/ 1206000 h 2260404"/>
              <a:gd name="connsiteX5" fmla="*/ 6717185 w 12945152"/>
              <a:gd name="connsiteY5" fmla="*/ 2259297 h 2260404"/>
              <a:gd name="connsiteX6" fmla="*/ 547878 w 12945152"/>
              <a:gd name="connsiteY6" fmla="*/ 997655 h 2260404"/>
              <a:gd name="connsiteX0" fmla="*/ 547878 w 12945152"/>
              <a:gd name="connsiteY0" fmla="*/ 993906 h 2256655"/>
              <a:gd name="connsiteX1" fmla="*/ 655909 w 12945152"/>
              <a:gd name="connsiteY1" fmla="*/ 510601 h 2256655"/>
              <a:gd name="connsiteX2" fmla="*/ 2828091 w 12945152"/>
              <a:gd name="connsiteY2" fmla="*/ 160530 h 2256655"/>
              <a:gd name="connsiteX3" fmla="*/ 7403950 w 12945152"/>
              <a:gd name="connsiteY3" fmla="*/ 649497 h 2256655"/>
              <a:gd name="connsiteX4" fmla="*/ 12944365 w 12945152"/>
              <a:gd name="connsiteY4" fmla="*/ 1202251 h 2256655"/>
              <a:gd name="connsiteX5" fmla="*/ 6717185 w 12945152"/>
              <a:gd name="connsiteY5" fmla="*/ 2255548 h 2256655"/>
              <a:gd name="connsiteX6" fmla="*/ 547878 w 12945152"/>
              <a:gd name="connsiteY6" fmla="*/ 993906 h 2256655"/>
              <a:gd name="connsiteX0" fmla="*/ 547878 w 12945152"/>
              <a:gd name="connsiteY0" fmla="*/ 975890 h 2238639"/>
              <a:gd name="connsiteX1" fmla="*/ 655909 w 12945152"/>
              <a:gd name="connsiteY1" fmla="*/ 492585 h 2238639"/>
              <a:gd name="connsiteX2" fmla="*/ 2828091 w 12945152"/>
              <a:gd name="connsiteY2" fmla="*/ 142514 h 2238639"/>
              <a:gd name="connsiteX3" fmla="*/ 7403950 w 12945152"/>
              <a:gd name="connsiteY3" fmla="*/ 631481 h 2238639"/>
              <a:gd name="connsiteX4" fmla="*/ 12944365 w 12945152"/>
              <a:gd name="connsiteY4" fmla="*/ 1184235 h 2238639"/>
              <a:gd name="connsiteX5" fmla="*/ 6717185 w 12945152"/>
              <a:gd name="connsiteY5" fmla="*/ 2237532 h 2238639"/>
              <a:gd name="connsiteX6" fmla="*/ 547878 w 12945152"/>
              <a:gd name="connsiteY6" fmla="*/ 975890 h 2238639"/>
              <a:gd name="connsiteX0" fmla="*/ 547878 w 12945152"/>
              <a:gd name="connsiteY0" fmla="*/ 1009166 h 2271915"/>
              <a:gd name="connsiteX1" fmla="*/ 655909 w 12945152"/>
              <a:gd name="connsiteY1" fmla="*/ 525861 h 2271915"/>
              <a:gd name="connsiteX2" fmla="*/ 2828091 w 12945152"/>
              <a:gd name="connsiteY2" fmla="*/ 175790 h 2271915"/>
              <a:gd name="connsiteX3" fmla="*/ 7403950 w 12945152"/>
              <a:gd name="connsiteY3" fmla="*/ 664757 h 2271915"/>
              <a:gd name="connsiteX4" fmla="*/ 12944365 w 12945152"/>
              <a:gd name="connsiteY4" fmla="*/ 1217511 h 2271915"/>
              <a:gd name="connsiteX5" fmla="*/ 6717185 w 12945152"/>
              <a:gd name="connsiteY5" fmla="*/ 2270808 h 2271915"/>
              <a:gd name="connsiteX6" fmla="*/ 547878 w 12945152"/>
              <a:gd name="connsiteY6" fmla="*/ 1009166 h 2271915"/>
              <a:gd name="connsiteX0" fmla="*/ 547878 w 12945152"/>
              <a:gd name="connsiteY0" fmla="*/ 1029136 h 2291885"/>
              <a:gd name="connsiteX1" fmla="*/ 655909 w 12945152"/>
              <a:gd name="connsiteY1" fmla="*/ 545831 h 2291885"/>
              <a:gd name="connsiteX2" fmla="*/ 2828091 w 12945152"/>
              <a:gd name="connsiteY2" fmla="*/ 195760 h 2291885"/>
              <a:gd name="connsiteX3" fmla="*/ 7403950 w 12945152"/>
              <a:gd name="connsiteY3" fmla="*/ 684727 h 2291885"/>
              <a:gd name="connsiteX4" fmla="*/ 12944365 w 12945152"/>
              <a:gd name="connsiteY4" fmla="*/ 1237481 h 2291885"/>
              <a:gd name="connsiteX5" fmla="*/ 6717185 w 12945152"/>
              <a:gd name="connsiteY5" fmla="*/ 2290778 h 2291885"/>
              <a:gd name="connsiteX6" fmla="*/ 547878 w 12945152"/>
              <a:gd name="connsiteY6" fmla="*/ 1029136 h 2291885"/>
              <a:gd name="connsiteX0" fmla="*/ 670561 w 12766894"/>
              <a:gd name="connsiteY0" fmla="*/ 1445825 h 2292248"/>
              <a:gd name="connsiteX1" fmla="*/ 477651 w 12766894"/>
              <a:gd name="connsiteY1" fmla="*/ 545831 h 2292248"/>
              <a:gd name="connsiteX2" fmla="*/ 2649833 w 12766894"/>
              <a:gd name="connsiteY2" fmla="*/ 195760 h 2292248"/>
              <a:gd name="connsiteX3" fmla="*/ 7225692 w 12766894"/>
              <a:gd name="connsiteY3" fmla="*/ 684727 h 2292248"/>
              <a:gd name="connsiteX4" fmla="*/ 12766107 w 12766894"/>
              <a:gd name="connsiteY4" fmla="*/ 1237481 h 2292248"/>
              <a:gd name="connsiteX5" fmla="*/ 6538927 w 12766894"/>
              <a:gd name="connsiteY5" fmla="*/ 2290778 h 2292248"/>
              <a:gd name="connsiteX6" fmla="*/ 670561 w 12766894"/>
              <a:gd name="connsiteY6" fmla="*/ 1445825 h 2292248"/>
              <a:gd name="connsiteX0" fmla="*/ 670561 w 12766894"/>
              <a:gd name="connsiteY0" fmla="*/ 1436727 h 2283150"/>
              <a:gd name="connsiteX1" fmla="*/ 477651 w 12766894"/>
              <a:gd name="connsiteY1" fmla="*/ 536733 h 2283150"/>
              <a:gd name="connsiteX2" fmla="*/ 2649833 w 12766894"/>
              <a:gd name="connsiteY2" fmla="*/ 186662 h 2283150"/>
              <a:gd name="connsiteX3" fmla="*/ 7225692 w 12766894"/>
              <a:gd name="connsiteY3" fmla="*/ 675629 h 2283150"/>
              <a:gd name="connsiteX4" fmla="*/ 12766107 w 12766894"/>
              <a:gd name="connsiteY4" fmla="*/ 1228383 h 2283150"/>
              <a:gd name="connsiteX5" fmla="*/ 6538927 w 12766894"/>
              <a:gd name="connsiteY5" fmla="*/ 2281680 h 2283150"/>
              <a:gd name="connsiteX6" fmla="*/ 670561 w 12766894"/>
              <a:gd name="connsiteY6" fmla="*/ 1436727 h 2283150"/>
              <a:gd name="connsiteX0" fmla="*/ 670561 w 12766894"/>
              <a:gd name="connsiteY0" fmla="*/ 1427718 h 2274141"/>
              <a:gd name="connsiteX1" fmla="*/ 477651 w 12766894"/>
              <a:gd name="connsiteY1" fmla="*/ 527724 h 2274141"/>
              <a:gd name="connsiteX2" fmla="*/ 2649833 w 12766894"/>
              <a:gd name="connsiteY2" fmla="*/ 177653 h 2274141"/>
              <a:gd name="connsiteX3" fmla="*/ 7225692 w 12766894"/>
              <a:gd name="connsiteY3" fmla="*/ 666620 h 2274141"/>
              <a:gd name="connsiteX4" fmla="*/ 12766107 w 12766894"/>
              <a:gd name="connsiteY4" fmla="*/ 1219374 h 2274141"/>
              <a:gd name="connsiteX5" fmla="*/ 6538927 w 12766894"/>
              <a:gd name="connsiteY5" fmla="*/ 2272671 h 2274141"/>
              <a:gd name="connsiteX6" fmla="*/ 670561 w 12766894"/>
              <a:gd name="connsiteY6" fmla="*/ 1427718 h 2274141"/>
              <a:gd name="connsiteX0" fmla="*/ 670561 w 12766894"/>
              <a:gd name="connsiteY0" fmla="*/ 1398686 h 2245109"/>
              <a:gd name="connsiteX1" fmla="*/ 477651 w 12766894"/>
              <a:gd name="connsiteY1" fmla="*/ 498692 h 2245109"/>
              <a:gd name="connsiteX2" fmla="*/ 2800304 w 12766894"/>
              <a:gd name="connsiteY2" fmla="*/ 206494 h 2245109"/>
              <a:gd name="connsiteX3" fmla="*/ 7225692 w 12766894"/>
              <a:gd name="connsiteY3" fmla="*/ 637588 h 2245109"/>
              <a:gd name="connsiteX4" fmla="*/ 12766107 w 12766894"/>
              <a:gd name="connsiteY4" fmla="*/ 1190342 h 2245109"/>
              <a:gd name="connsiteX5" fmla="*/ 6538927 w 12766894"/>
              <a:gd name="connsiteY5" fmla="*/ 2243639 h 2245109"/>
              <a:gd name="connsiteX6" fmla="*/ 670561 w 12766894"/>
              <a:gd name="connsiteY6" fmla="*/ 1398686 h 2245109"/>
              <a:gd name="connsiteX0" fmla="*/ 670561 w 12766894"/>
              <a:gd name="connsiteY0" fmla="*/ 1377319 h 2223742"/>
              <a:gd name="connsiteX1" fmla="*/ 477651 w 12766894"/>
              <a:gd name="connsiteY1" fmla="*/ 477325 h 2223742"/>
              <a:gd name="connsiteX2" fmla="*/ 2962349 w 12766894"/>
              <a:gd name="connsiteY2" fmla="*/ 231426 h 2223742"/>
              <a:gd name="connsiteX3" fmla="*/ 7225692 w 12766894"/>
              <a:gd name="connsiteY3" fmla="*/ 616221 h 2223742"/>
              <a:gd name="connsiteX4" fmla="*/ 12766107 w 12766894"/>
              <a:gd name="connsiteY4" fmla="*/ 1168975 h 2223742"/>
              <a:gd name="connsiteX5" fmla="*/ 6538927 w 12766894"/>
              <a:gd name="connsiteY5" fmla="*/ 2222272 h 2223742"/>
              <a:gd name="connsiteX6" fmla="*/ 670561 w 12766894"/>
              <a:gd name="connsiteY6" fmla="*/ 1377319 h 2223742"/>
              <a:gd name="connsiteX0" fmla="*/ 670561 w 12766894"/>
              <a:gd name="connsiteY0" fmla="*/ 1377319 h 2223742"/>
              <a:gd name="connsiteX1" fmla="*/ 477651 w 12766894"/>
              <a:gd name="connsiteY1" fmla="*/ 477325 h 2223742"/>
              <a:gd name="connsiteX2" fmla="*/ 3263290 w 12766894"/>
              <a:gd name="connsiteY2" fmla="*/ 231426 h 2223742"/>
              <a:gd name="connsiteX3" fmla="*/ 7225692 w 12766894"/>
              <a:gd name="connsiteY3" fmla="*/ 616221 h 2223742"/>
              <a:gd name="connsiteX4" fmla="*/ 12766107 w 12766894"/>
              <a:gd name="connsiteY4" fmla="*/ 1168975 h 2223742"/>
              <a:gd name="connsiteX5" fmla="*/ 6538927 w 12766894"/>
              <a:gd name="connsiteY5" fmla="*/ 2222272 h 2223742"/>
              <a:gd name="connsiteX6" fmla="*/ 670561 w 12766894"/>
              <a:gd name="connsiteY6" fmla="*/ 1377319 h 2223742"/>
              <a:gd name="connsiteX0" fmla="*/ 670561 w 12766894"/>
              <a:gd name="connsiteY0" fmla="*/ 1321873 h 2168296"/>
              <a:gd name="connsiteX1" fmla="*/ 477651 w 12766894"/>
              <a:gd name="connsiteY1" fmla="*/ 421879 h 2168296"/>
              <a:gd name="connsiteX2" fmla="*/ 3367463 w 12766894"/>
              <a:gd name="connsiteY2" fmla="*/ 314876 h 2168296"/>
              <a:gd name="connsiteX3" fmla="*/ 7225692 w 12766894"/>
              <a:gd name="connsiteY3" fmla="*/ 560775 h 2168296"/>
              <a:gd name="connsiteX4" fmla="*/ 12766107 w 12766894"/>
              <a:gd name="connsiteY4" fmla="*/ 1113529 h 2168296"/>
              <a:gd name="connsiteX5" fmla="*/ 6538927 w 12766894"/>
              <a:gd name="connsiteY5" fmla="*/ 2166826 h 2168296"/>
              <a:gd name="connsiteX6" fmla="*/ 670561 w 12766894"/>
              <a:gd name="connsiteY6" fmla="*/ 1321873 h 2168296"/>
              <a:gd name="connsiteX0" fmla="*/ 670561 w 12766894"/>
              <a:gd name="connsiteY0" fmla="*/ 1287422 h 2133845"/>
              <a:gd name="connsiteX1" fmla="*/ 477651 w 12766894"/>
              <a:gd name="connsiteY1" fmla="*/ 387428 h 2133845"/>
              <a:gd name="connsiteX2" fmla="*/ 3494784 w 12766894"/>
              <a:gd name="connsiteY2" fmla="*/ 384597 h 2133845"/>
              <a:gd name="connsiteX3" fmla="*/ 7225692 w 12766894"/>
              <a:gd name="connsiteY3" fmla="*/ 526324 h 2133845"/>
              <a:gd name="connsiteX4" fmla="*/ 12766107 w 12766894"/>
              <a:gd name="connsiteY4" fmla="*/ 1079078 h 2133845"/>
              <a:gd name="connsiteX5" fmla="*/ 6538927 w 12766894"/>
              <a:gd name="connsiteY5" fmla="*/ 2132375 h 2133845"/>
              <a:gd name="connsiteX6" fmla="*/ 670561 w 12766894"/>
              <a:gd name="connsiteY6" fmla="*/ 1287422 h 2133845"/>
              <a:gd name="connsiteX0" fmla="*/ 670561 w 12766894"/>
              <a:gd name="connsiteY0" fmla="*/ 1325179 h 2171602"/>
              <a:gd name="connsiteX1" fmla="*/ 477651 w 12766894"/>
              <a:gd name="connsiteY1" fmla="*/ 425185 h 2171602"/>
              <a:gd name="connsiteX2" fmla="*/ 3494784 w 12766894"/>
              <a:gd name="connsiteY2" fmla="*/ 422354 h 2171602"/>
              <a:gd name="connsiteX3" fmla="*/ 7225692 w 12766894"/>
              <a:gd name="connsiteY3" fmla="*/ 564081 h 2171602"/>
              <a:gd name="connsiteX4" fmla="*/ 12766107 w 12766894"/>
              <a:gd name="connsiteY4" fmla="*/ 1116835 h 2171602"/>
              <a:gd name="connsiteX5" fmla="*/ 6538927 w 12766894"/>
              <a:gd name="connsiteY5" fmla="*/ 2170132 h 2171602"/>
              <a:gd name="connsiteX6" fmla="*/ 670561 w 12766894"/>
              <a:gd name="connsiteY6" fmla="*/ 1325179 h 2171602"/>
              <a:gd name="connsiteX0" fmla="*/ 670561 w 12766894"/>
              <a:gd name="connsiteY0" fmla="*/ 1321868 h 2168291"/>
              <a:gd name="connsiteX1" fmla="*/ 477651 w 12766894"/>
              <a:gd name="connsiteY1" fmla="*/ 421874 h 2168291"/>
              <a:gd name="connsiteX2" fmla="*/ 3494784 w 12766894"/>
              <a:gd name="connsiteY2" fmla="*/ 419043 h 2168291"/>
              <a:gd name="connsiteX3" fmla="*/ 7225692 w 12766894"/>
              <a:gd name="connsiteY3" fmla="*/ 560770 h 2168291"/>
              <a:gd name="connsiteX4" fmla="*/ 12766107 w 12766894"/>
              <a:gd name="connsiteY4" fmla="*/ 1113524 h 2168291"/>
              <a:gd name="connsiteX5" fmla="*/ 6538927 w 12766894"/>
              <a:gd name="connsiteY5" fmla="*/ 2166821 h 2168291"/>
              <a:gd name="connsiteX6" fmla="*/ 670561 w 12766894"/>
              <a:gd name="connsiteY6" fmla="*/ 1321868 h 2168291"/>
              <a:gd name="connsiteX0" fmla="*/ 670561 w 12766894"/>
              <a:gd name="connsiteY0" fmla="*/ 1321868 h 2168291"/>
              <a:gd name="connsiteX1" fmla="*/ 477651 w 12766894"/>
              <a:gd name="connsiteY1" fmla="*/ 421874 h 2168291"/>
              <a:gd name="connsiteX2" fmla="*/ 3494784 w 12766894"/>
              <a:gd name="connsiteY2" fmla="*/ 419043 h 2168291"/>
              <a:gd name="connsiteX3" fmla="*/ 7225692 w 12766894"/>
              <a:gd name="connsiteY3" fmla="*/ 560770 h 2168291"/>
              <a:gd name="connsiteX4" fmla="*/ 12766107 w 12766894"/>
              <a:gd name="connsiteY4" fmla="*/ 1113524 h 2168291"/>
              <a:gd name="connsiteX5" fmla="*/ 6538927 w 12766894"/>
              <a:gd name="connsiteY5" fmla="*/ 2166821 h 2168291"/>
              <a:gd name="connsiteX6" fmla="*/ 670561 w 12766894"/>
              <a:gd name="connsiteY6" fmla="*/ 1321868 h 2168291"/>
              <a:gd name="connsiteX0" fmla="*/ 670561 w 12766894"/>
              <a:gd name="connsiteY0" fmla="*/ 1318585 h 2165008"/>
              <a:gd name="connsiteX1" fmla="*/ 477651 w 12766894"/>
              <a:gd name="connsiteY1" fmla="*/ 418591 h 2165008"/>
              <a:gd name="connsiteX2" fmla="*/ 3494784 w 12766894"/>
              <a:gd name="connsiteY2" fmla="*/ 415760 h 2165008"/>
              <a:gd name="connsiteX3" fmla="*/ 7225692 w 12766894"/>
              <a:gd name="connsiteY3" fmla="*/ 557487 h 2165008"/>
              <a:gd name="connsiteX4" fmla="*/ 12766107 w 12766894"/>
              <a:gd name="connsiteY4" fmla="*/ 1110241 h 2165008"/>
              <a:gd name="connsiteX5" fmla="*/ 6538927 w 12766894"/>
              <a:gd name="connsiteY5" fmla="*/ 2163538 h 2165008"/>
              <a:gd name="connsiteX6" fmla="*/ 670561 w 12766894"/>
              <a:gd name="connsiteY6" fmla="*/ 1318585 h 2165008"/>
              <a:gd name="connsiteX0" fmla="*/ 670561 w 12766894"/>
              <a:gd name="connsiteY0" fmla="*/ 1293412 h 2139835"/>
              <a:gd name="connsiteX1" fmla="*/ 477651 w 12766894"/>
              <a:gd name="connsiteY1" fmla="*/ 393418 h 2139835"/>
              <a:gd name="connsiteX2" fmla="*/ 3494784 w 12766894"/>
              <a:gd name="connsiteY2" fmla="*/ 390587 h 2139835"/>
              <a:gd name="connsiteX3" fmla="*/ 7225692 w 12766894"/>
              <a:gd name="connsiteY3" fmla="*/ 532314 h 2139835"/>
              <a:gd name="connsiteX4" fmla="*/ 12766107 w 12766894"/>
              <a:gd name="connsiteY4" fmla="*/ 1085068 h 2139835"/>
              <a:gd name="connsiteX5" fmla="*/ 6538927 w 12766894"/>
              <a:gd name="connsiteY5" fmla="*/ 2138365 h 2139835"/>
              <a:gd name="connsiteX6" fmla="*/ 670561 w 12766894"/>
              <a:gd name="connsiteY6" fmla="*/ 1293412 h 2139835"/>
              <a:gd name="connsiteX0" fmla="*/ 670561 w 12766894"/>
              <a:gd name="connsiteY0" fmla="*/ 1278664 h 2125087"/>
              <a:gd name="connsiteX1" fmla="*/ 477651 w 12766894"/>
              <a:gd name="connsiteY1" fmla="*/ 378670 h 2125087"/>
              <a:gd name="connsiteX2" fmla="*/ 3494784 w 12766894"/>
              <a:gd name="connsiteY2" fmla="*/ 375839 h 2125087"/>
              <a:gd name="connsiteX3" fmla="*/ 7225692 w 12766894"/>
              <a:gd name="connsiteY3" fmla="*/ 517566 h 2125087"/>
              <a:gd name="connsiteX4" fmla="*/ 12766107 w 12766894"/>
              <a:gd name="connsiteY4" fmla="*/ 1070320 h 2125087"/>
              <a:gd name="connsiteX5" fmla="*/ 6538927 w 12766894"/>
              <a:gd name="connsiteY5" fmla="*/ 2123617 h 2125087"/>
              <a:gd name="connsiteX6" fmla="*/ 670561 w 12766894"/>
              <a:gd name="connsiteY6" fmla="*/ 1278664 h 2125087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9851581"/>
              <a:gd name="connsiteY0" fmla="*/ 1302623 h 2148251"/>
              <a:gd name="connsiteX1" fmla="*/ 477651 w 9851581"/>
              <a:gd name="connsiteY1" fmla="*/ 402629 h 2148251"/>
              <a:gd name="connsiteX2" fmla="*/ 3494784 w 9851581"/>
              <a:gd name="connsiteY2" fmla="*/ 399798 h 2148251"/>
              <a:gd name="connsiteX3" fmla="*/ 7225692 w 9851581"/>
              <a:gd name="connsiteY3" fmla="*/ 541525 h 2148251"/>
              <a:gd name="connsiteX4" fmla="*/ 9849287 w 9851581"/>
              <a:gd name="connsiteY4" fmla="*/ 1163727 h 2148251"/>
              <a:gd name="connsiteX5" fmla="*/ 6538927 w 9851581"/>
              <a:gd name="connsiteY5" fmla="*/ 2147576 h 2148251"/>
              <a:gd name="connsiteX6" fmla="*/ 670561 w 9851581"/>
              <a:gd name="connsiteY6" fmla="*/ 1302623 h 2148251"/>
              <a:gd name="connsiteX0" fmla="*/ 670561 w 9967175"/>
              <a:gd name="connsiteY0" fmla="*/ 1302623 h 2148147"/>
              <a:gd name="connsiteX1" fmla="*/ 477651 w 9967175"/>
              <a:gd name="connsiteY1" fmla="*/ 402629 h 2148147"/>
              <a:gd name="connsiteX2" fmla="*/ 3494784 w 9967175"/>
              <a:gd name="connsiteY2" fmla="*/ 399798 h 2148147"/>
              <a:gd name="connsiteX3" fmla="*/ 7225692 w 9967175"/>
              <a:gd name="connsiteY3" fmla="*/ 541525 h 2148147"/>
              <a:gd name="connsiteX4" fmla="*/ 9965034 w 9967175"/>
              <a:gd name="connsiteY4" fmla="*/ 1175302 h 2148147"/>
              <a:gd name="connsiteX5" fmla="*/ 6538927 w 9967175"/>
              <a:gd name="connsiteY5" fmla="*/ 2147576 h 2148147"/>
              <a:gd name="connsiteX6" fmla="*/ 670561 w 9967175"/>
              <a:gd name="connsiteY6" fmla="*/ 1302623 h 214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67175" h="2148147">
                <a:moveTo>
                  <a:pt x="670561" y="1302623"/>
                </a:moveTo>
                <a:cubicBezTo>
                  <a:pt x="-339652" y="1011799"/>
                  <a:pt x="-41281" y="1330532"/>
                  <a:pt x="477651" y="402629"/>
                </a:cubicBezTo>
                <a:cubicBezTo>
                  <a:pt x="1320675" y="-386378"/>
                  <a:pt x="2867823" y="191455"/>
                  <a:pt x="3494784" y="399798"/>
                </a:cubicBezTo>
                <a:cubicBezTo>
                  <a:pt x="4121745" y="608141"/>
                  <a:pt x="5335161" y="690066"/>
                  <a:pt x="7225692" y="541525"/>
                </a:cubicBezTo>
                <a:cubicBezTo>
                  <a:pt x="8369014" y="498612"/>
                  <a:pt x="10035125" y="878690"/>
                  <a:pt x="9965034" y="1175302"/>
                </a:cubicBezTo>
                <a:cubicBezTo>
                  <a:pt x="9894943" y="1471914"/>
                  <a:pt x="8088006" y="2126356"/>
                  <a:pt x="6538927" y="2147576"/>
                </a:cubicBezTo>
                <a:cubicBezTo>
                  <a:pt x="4989848" y="2168796"/>
                  <a:pt x="1680774" y="1593447"/>
                  <a:pt x="670561" y="130262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innerShdw blurRad="127000" dist="50800" dir="18900000">
              <a:srgbClr val="933DEA">
                <a:alpha val="20000"/>
              </a:srgb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2E1316E-A59C-471B-9469-BFF20764DAFA}"/>
              </a:ext>
            </a:extLst>
          </p:cNvPr>
          <p:cNvSpPr txBox="1"/>
          <p:nvPr/>
        </p:nvSpPr>
        <p:spPr>
          <a:xfrm>
            <a:off x="5771425" y="2754412"/>
            <a:ext cx="6060699" cy="300651"/>
          </a:xfrm>
          <a:prstGeom prst="rect">
            <a:avLst/>
          </a:prstGeom>
          <a:noFill/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152400" dist="381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Producted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52400" dist="381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by </a:t>
            </a:r>
            <a:r>
              <a:rPr kumimoji="0" lang="en-US" altLang="zh-CN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152400" dist="381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Gouzi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52400" dist="381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Village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dist="381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73A25B22-694E-4969-820B-3D31F238E689}"/>
              </a:ext>
            </a:extLst>
          </p:cNvPr>
          <p:cNvSpPr/>
          <p:nvPr/>
        </p:nvSpPr>
        <p:spPr>
          <a:xfrm>
            <a:off x="11846057" y="6322642"/>
            <a:ext cx="552236" cy="557769"/>
          </a:xfrm>
          <a:custGeom>
            <a:avLst/>
            <a:gdLst/>
            <a:ahLst/>
            <a:cxnLst/>
            <a:rect l="0" t="0" r="0" b="0"/>
            <a:pathLst>
              <a:path w="1493839" h="1508806">
                <a:moveTo>
                  <a:pt x="711961" y="43501"/>
                </a:moveTo>
                <a:cubicBezTo>
                  <a:pt x="694499" y="51338"/>
                  <a:pt x="634160" y="98664"/>
                  <a:pt x="577875" y="148668"/>
                </a:cubicBezTo>
                <a:cubicBezTo>
                  <a:pt x="521590" y="198672"/>
                  <a:pt x="406692" y="280184"/>
                  <a:pt x="322545" y="329805"/>
                </a:cubicBezTo>
                <a:cubicBezTo>
                  <a:pt x="159313" y="426062"/>
                  <a:pt x="101939" y="479382"/>
                  <a:pt x="62440" y="571530"/>
                </a:cubicBezTo>
                <a:cubicBezTo>
                  <a:pt x="0" y="717195"/>
                  <a:pt x="25871" y="808125"/>
                  <a:pt x="175743" y="969762"/>
                </a:cubicBezTo>
                <a:cubicBezTo>
                  <a:pt x="277988" y="1080033"/>
                  <a:pt x="294976" y="1106756"/>
                  <a:pt x="363044" y="1264388"/>
                </a:cubicBezTo>
                <a:cubicBezTo>
                  <a:pt x="463375" y="1496733"/>
                  <a:pt x="494249" y="1508805"/>
                  <a:pt x="838961" y="1450487"/>
                </a:cubicBezTo>
                <a:cubicBezTo>
                  <a:pt x="1090509" y="1407930"/>
                  <a:pt x="1268547" y="1339740"/>
                  <a:pt x="1392602" y="1238438"/>
                </a:cubicBezTo>
                <a:cubicBezTo>
                  <a:pt x="1467290" y="1177448"/>
                  <a:pt x="1493838" y="1109990"/>
                  <a:pt x="1483891" y="1006474"/>
                </a:cubicBezTo>
                <a:cubicBezTo>
                  <a:pt x="1472997" y="893093"/>
                  <a:pt x="1423465" y="816416"/>
                  <a:pt x="1280862" y="692176"/>
                </a:cubicBezTo>
                <a:cubicBezTo>
                  <a:pt x="1143673" y="572653"/>
                  <a:pt x="1119147" y="536236"/>
                  <a:pt x="1019049" y="303428"/>
                </a:cubicBezTo>
                <a:cubicBezTo>
                  <a:pt x="934193" y="106070"/>
                  <a:pt x="808879" y="0"/>
                  <a:pt x="711961" y="43501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43000"/>
                </a:srgbClr>
              </a:gs>
              <a:gs pos="65000">
                <a:srgbClr val="5C47E8">
                  <a:alpha val="52000"/>
                </a:srgbClr>
              </a:gs>
            </a:gsLst>
            <a:lin ang="5400000" scaled="0"/>
          </a:gradFill>
          <a:ln>
            <a:noFill/>
          </a:ln>
          <a:effectLst>
            <a:outerShdw blurRad="127000" dist="38100" dir="5400000" algn="t" rotWithShape="0">
              <a:srgbClr val="6F4FE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Freeform 9">
            <a:extLst>
              <a:ext uri="{FF2B5EF4-FFF2-40B4-BE49-F238E27FC236}">
                <a16:creationId xmlns:a16="http://schemas.microsoft.com/office/drawing/2014/main" xmlns="" id="{EA672EE6-817A-4815-B9CA-2FDDFB09DC2F}"/>
              </a:ext>
            </a:extLst>
          </p:cNvPr>
          <p:cNvSpPr>
            <a:spLocks/>
          </p:cNvSpPr>
          <p:nvPr/>
        </p:nvSpPr>
        <p:spPr bwMode="auto">
          <a:xfrm rot="8277614">
            <a:off x="7465073" y="5313927"/>
            <a:ext cx="794560" cy="650653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127000" dir="5400000" sx="102000" sy="102000" algn="ctr" rotWithShape="0">
              <a:srgbClr val="933DEA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Freeform 9">
            <a:extLst>
              <a:ext uri="{FF2B5EF4-FFF2-40B4-BE49-F238E27FC236}">
                <a16:creationId xmlns:a16="http://schemas.microsoft.com/office/drawing/2014/main" xmlns="" id="{7162C72E-4A1A-45F9-9A29-454CC5A72ECC}"/>
              </a:ext>
            </a:extLst>
          </p:cNvPr>
          <p:cNvSpPr>
            <a:spLocks/>
          </p:cNvSpPr>
          <p:nvPr/>
        </p:nvSpPr>
        <p:spPr bwMode="auto">
          <a:xfrm rot="2556572">
            <a:off x="4910102" y="5417836"/>
            <a:ext cx="683327" cy="559566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gradFill>
            <a:gsLst>
              <a:gs pos="0">
                <a:srgbClr val="933DEA">
                  <a:alpha val="43000"/>
                </a:srgbClr>
              </a:gs>
              <a:gs pos="65000">
                <a:srgbClr val="5C47E8">
                  <a:alpha val="5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127000" dist="38100" dir="5400000" algn="tl" rotWithShape="0">
              <a:srgbClr val="933DEA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C455D346-CCBB-4D67-8503-483DC6903354}"/>
              </a:ext>
            </a:extLst>
          </p:cNvPr>
          <p:cNvSpPr/>
          <p:nvPr/>
        </p:nvSpPr>
        <p:spPr>
          <a:xfrm>
            <a:off x="2574766" y="4028463"/>
            <a:ext cx="552236" cy="557769"/>
          </a:xfrm>
          <a:custGeom>
            <a:avLst/>
            <a:gdLst/>
            <a:ahLst/>
            <a:cxnLst/>
            <a:rect l="0" t="0" r="0" b="0"/>
            <a:pathLst>
              <a:path w="1493839" h="1508806">
                <a:moveTo>
                  <a:pt x="711961" y="43501"/>
                </a:moveTo>
                <a:cubicBezTo>
                  <a:pt x="694499" y="51338"/>
                  <a:pt x="634160" y="98664"/>
                  <a:pt x="577875" y="148668"/>
                </a:cubicBezTo>
                <a:cubicBezTo>
                  <a:pt x="521590" y="198672"/>
                  <a:pt x="406692" y="280184"/>
                  <a:pt x="322545" y="329805"/>
                </a:cubicBezTo>
                <a:cubicBezTo>
                  <a:pt x="159313" y="426062"/>
                  <a:pt x="101939" y="479382"/>
                  <a:pt x="62440" y="571530"/>
                </a:cubicBezTo>
                <a:cubicBezTo>
                  <a:pt x="0" y="717195"/>
                  <a:pt x="25871" y="808125"/>
                  <a:pt x="175743" y="969762"/>
                </a:cubicBezTo>
                <a:cubicBezTo>
                  <a:pt x="277988" y="1080033"/>
                  <a:pt x="294976" y="1106756"/>
                  <a:pt x="363044" y="1264388"/>
                </a:cubicBezTo>
                <a:cubicBezTo>
                  <a:pt x="463375" y="1496733"/>
                  <a:pt x="494249" y="1508805"/>
                  <a:pt x="838961" y="1450487"/>
                </a:cubicBezTo>
                <a:cubicBezTo>
                  <a:pt x="1090509" y="1407930"/>
                  <a:pt x="1268547" y="1339740"/>
                  <a:pt x="1392602" y="1238438"/>
                </a:cubicBezTo>
                <a:cubicBezTo>
                  <a:pt x="1467290" y="1177448"/>
                  <a:pt x="1493838" y="1109990"/>
                  <a:pt x="1483891" y="1006474"/>
                </a:cubicBezTo>
                <a:cubicBezTo>
                  <a:pt x="1472997" y="893093"/>
                  <a:pt x="1423465" y="816416"/>
                  <a:pt x="1280862" y="692176"/>
                </a:cubicBezTo>
                <a:cubicBezTo>
                  <a:pt x="1143673" y="572653"/>
                  <a:pt x="1119147" y="536236"/>
                  <a:pt x="1019049" y="303428"/>
                </a:cubicBezTo>
                <a:cubicBezTo>
                  <a:pt x="934193" y="106070"/>
                  <a:pt x="808879" y="0"/>
                  <a:pt x="711961" y="43501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>
            <a:noFill/>
          </a:ln>
          <a:effectLst>
            <a:outerShdw blurRad="127000" dist="38100" dir="5400000" algn="tl" rotWithShape="0">
              <a:srgbClr val="933DEA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AD6753D4-F0C2-4CFF-8FD5-88B878F229C8}"/>
              </a:ext>
            </a:extLst>
          </p:cNvPr>
          <p:cNvSpPr/>
          <p:nvPr/>
        </p:nvSpPr>
        <p:spPr>
          <a:xfrm>
            <a:off x="9651572" y="6566895"/>
            <a:ext cx="552236" cy="557769"/>
          </a:xfrm>
          <a:custGeom>
            <a:avLst/>
            <a:gdLst/>
            <a:ahLst/>
            <a:cxnLst/>
            <a:rect l="0" t="0" r="0" b="0"/>
            <a:pathLst>
              <a:path w="1493839" h="1508806">
                <a:moveTo>
                  <a:pt x="711961" y="43501"/>
                </a:moveTo>
                <a:cubicBezTo>
                  <a:pt x="694499" y="51338"/>
                  <a:pt x="634160" y="98664"/>
                  <a:pt x="577875" y="148668"/>
                </a:cubicBezTo>
                <a:cubicBezTo>
                  <a:pt x="521590" y="198672"/>
                  <a:pt x="406692" y="280184"/>
                  <a:pt x="322545" y="329805"/>
                </a:cubicBezTo>
                <a:cubicBezTo>
                  <a:pt x="159313" y="426062"/>
                  <a:pt x="101939" y="479382"/>
                  <a:pt x="62440" y="571530"/>
                </a:cubicBezTo>
                <a:cubicBezTo>
                  <a:pt x="0" y="717195"/>
                  <a:pt x="25871" y="808125"/>
                  <a:pt x="175743" y="969762"/>
                </a:cubicBezTo>
                <a:cubicBezTo>
                  <a:pt x="277988" y="1080033"/>
                  <a:pt x="294976" y="1106756"/>
                  <a:pt x="363044" y="1264388"/>
                </a:cubicBezTo>
                <a:cubicBezTo>
                  <a:pt x="463375" y="1496733"/>
                  <a:pt x="494249" y="1508805"/>
                  <a:pt x="838961" y="1450487"/>
                </a:cubicBezTo>
                <a:cubicBezTo>
                  <a:pt x="1090509" y="1407930"/>
                  <a:pt x="1268547" y="1339740"/>
                  <a:pt x="1392602" y="1238438"/>
                </a:cubicBezTo>
                <a:cubicBezTo>
                  <a:pt x="1467290" y="1177448"/>
                  <a:pt x="1493838" y="1109990"/>
                  <a:pt x="1483891" y="1006474"/>
                </a:cubicBezTo>
                <a:cubicBezTo>
                  <a:pt x="1472997" y="893093"/>
                  <a:pt x="1423465" y="816416"/>
                  <a:pt x="1280862" y="692176"/>
                </a:cubicBezTo>
                <a:cubicBezTo>
                  <a:pt x="1143673" y="572653"/>
                  <a:pt x="1119147" y="536236"/>
                  <a:pt x="1019049" y="303428"/>
                </a:cubicBezTo>
                <a:cubicBezTo>
                  <a:pt x="934193" y="106070"/>
                  <a:pt x="808879" y="0"/>
                  <a:pt x="711961" y="43501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>
            <a:noFill/>
          </a:ln>
          <a:effectLst>
            <a:outerShdw blurRad="127000" dist="38100" dir="16200000" rotWithShape="0">
              <a:srgbClr val="933DEA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dog-pawprints_21537">
            <a:extLst>
              <a:ext uri="{FF2B5EF4-FFF2-40B4-BE49-F238E27FC236}">
                <a16:creationId xmlns:a16="http://schemas.microsoft.com/office/drawing/2014/main" xmlns="" id="{617E2F1F-82C3-4405-BDDF-DD9FAEC06536}"/>
              </a:ext>
            </a:extLst>
          </p:cNvPr>
          <p:cNvSpPr>
            <a:spLocks noChangeAspect="1"/>
          </p:cNvSpPr>
          <p:nvPr/>
        </p:nvSpPr>
        <p:spPr bwMode="auto">
          <a:xfrm rot="20966675" flipH="1">
            <a:off x="1275164" y="5145210"/>
            <a:ext cx="947170" cy="650285"/>
          </a:xfrm>
          <a:custGeom>
            <a:avLst/>
            <a:gdLst>
              <a:gd name="connsiteX0" fmla="*/ 140348 w 590048"/>
              <a:gd name="connsiteY0" fmla="*/ 265791 h 405101"/>
              <a:gd name="connsiteX1" fmla="*/ 217814 w 590048"/>
              <a:gd name="connsiteY1" fmla="*/ 356009 h 405101"/>
              <a:gd name="connsiteX2" fmla="*/ 140348 w 590048"/>
              <a:gd name="connsiteY2" fmla="*/ 368898 h 405101"/>
              <a:gd name="connsiteX3" fmla="*/ 62882 w 590048"/>
              <a:gd name="connsiteY3" fmla="*/ 356009 h 405101"/>
              <a:gd name="connsiteX4" fmla="*/ 140348 w 590048"/>
              <a:gd name="connsiteY4" fmla="*/ 265791 h 405101"/>
              <a:gd name="connsiteX5" fmla="*/ 228052 w 590048"/>
              <a:gd name="connsiteY5" fmla="*/ 240119 h 405101"/>
              <a:gd name="connsiteX6" fmla="*/ 247603 w 590048"/>
              <a:gd name="connsiteY6" fmla="*/ 240491 h 405101"/>
              <a:gd name="connsiteX7" fmla="*/ 251576 w 590048"/>
              <a:gd name="connsiteY7" fmla="*/ 281143 h 405101"/>
              <a:gd name="connsiteX8" fmla="*/ 214334 w 590048"/>
              <a:gd name="connsiteY8" fmla="*/ 297503 h 405101"/>
              <a:gd name="connsiteX9" fmla="*/ 210362 w 590048"/>
              <a:gd name="connsiteY9" fmla="*/ 256851 h 405101"/>
              <a:gd name="connsiteX10" fmla="*/ 228052 w 590048"/>
              <a:gd name="connsiteY10" fmla="*/ 240119 h 405101"/>
              <a:gd name="connsiteX11" fmla="*/ 52645 w 590048"/>
              <a:gd name="connsiteY11" fmla="*/ 240119 h 405101"/>
              <a:gd name="connsiteX12" fmla="*/ 70334 w 590048"/>
              <a:gd name="connsiteY12" fmla="*/ 256851 h 405101"/>
              <a:gd name="connsiteX13" fmla="*/ 66362 w 590048"/>
              <a:gd name="connsiteY13" fmla="*/ 297503 h 405101"/>
              <a:gd name="connsiteX14" fmla="*/ 29121 w 590048"/>
              <a:gd name="connsiteY14" fmla="*/ 281143 h 405101"/>
              <a:gd name="connsiteX15" fmla="*/ 33093 w 590048"/>
              <a:gd name="connsiteY15" fmla="*/ 240491 h 405101"/>
              <a:gd name="connsiteX16" fmla="*/ 52645 w 590048"/>
              <a:gd name="connsiteY16" fmla="*/ 240119 h 405101"/>
              <a:gd name="connsiteX17" fmla="*/ 188514 w 590048"/>
              <a:gd name="connsiteY17" fmla="*/ 178025 h 405101"/>
              <a:gd name="connsiteX18" fmla="*/ 204900 w 590048"/>
              <a:gd name="connsiteY18" fmla="*/ 221156 h 405101"/>
              <a:gd name="connsiteX19" fmla="*/ 169148 w 590048"/>
              <a:gd name="connsiteY19" fmla="*/ 250406 h 405101"/>
              <a:gd name="connsiteX20" fmla="*/ 152762 w 590048"/>
              <a:gd name="connsiteY20" fmla="*/ 207275 h 405101"/>
              <a:gd name="connsiteX21" fmla="*/ 188514 w 590048"/>
              <a:gd name="connsiteY21" fmla="*/ 178025 h 405101"/>
              <a:gd name="connsiteX22" fmla="*/ 92183 w 590048"/>
              <a:gd name="connsiteY22" fmla="*/ 178025 h 405101"/>
              <a:gd name="connsiteX23" fmla="*/ 127934 w 590048"/>
              <a:gd name="connsiteY23" fmla="*/ 207275 h 405101"/>
              <a:gd name="connsiteX24" fmla="*/ 111548 w 590048"/>
              <a:gd name="connsiteY24" fmla="*/ 250406 h 405101"/>
              <a:gd name="connsiteX25" fmla="*/ 75300 w 590048"/>
              <a:gd name="connsiteY25" fmla="*/ 221156 h 405101"/>
              <a:gd name="connsiteX26" fmla="*/ 92183 w 590048"/>
              <a:gd name="connsiteY26" fmla="*/ 178025 h 405101"/>
              <a:gd name="connsiteX27" fmla="*/ 97192 w 590048"/>
              <a:gd name="connsiteY27" fmla="*/ 162147 h 405101"/>
              <a:gd name="connsiteX28" fmla="*/ 87759 w 590048"/>
              <a:gd name="connsiteY28" fmla="*/ 163139 h 405101"/>
              <a:gd name="connsiteX29" fmla="*/ 58465 w 590048"/>
              <a:gd name="connsiteY29" fmla="*/ 214705 h 405101"/>
              <a:gd name="connsiteX30" fmla="*/ 59955 w 590048"/>
              <a:gd name="connsiteY30" fmla="*/ 225117 h 405101"/>
              <a:gd name="connsiteX31" fmla="*/ 49528 w 590048"/>
              <a:gd name="connsiteY31" fmla="*/ 223134 h 405101"/>
              <a:gd name="connsiteX32" fmla="*/ 42577 w 590048"/>
              <a:gd name="connsiteY32" fmla="*/ 222638 h 405101"/>
              <a:gd name="connsiteX33" fmla="*/ 25200 w 590048"/>
              <a:gd name="connsiteY33" fmla="*/ 227100 h 405101"/>
              <a:gd name="connsiteX34" fmla="*/ 7822 w 590048"/>
              <a:gd name="connsiteY34" fmla="*/ 255362 h 405101"/>
              <a:gd name="connsiteX35" fmla="*/ 15766 w 590048"/>
              <a:gd name="connsiteY35" fmla="*/ 288582 h 405101"/>
              <a:gd name="connsiteX36" fmla="*/ 47542 w 590048"/>
              <a:gd name="connsiteY36" fmla="*/ 314365 h 405101"/>
              <a:gd name="connsiteX37" fmla="*/ 55983 w 590048"/>
              <a:gd name="connsiteY37" fmla="*/ 316349 h 405101"/>
              <a:gd name="connsiteX38" fmla="*/ 53004 w 590048"/>
              <a:gd name="connsiteY38" fmla="*/ 324282 h 405101"/>
              <a:gd name="connsiteX39" fmla="*/ 47542 w 590048"/>
              <a:gd name="connsiteY39" fmla="*/ 356014 h 405101"/>
              <a:gd name="connsiteX40" fmla="*/ 53997 w 590048"/>
              <a:gd name="connsiteY40" fmla="*/ 384772 h 405101"/>
              <a:gd name="connsiteX41" fmla="*/ 78325 w 590048"/>
              <a:gd name="connsiteY41" fmla="*/ 397168 h 405101"/>
              <a:gd name="connsiteX42" fmla="*/ 105136 w 590048"/>
              <a:gd name="connsiteY42" fmla="*/ 391714 h 405101"/>
              <a:gd name="connsiteX43" fmla="*/ 140388 w 590048"/>
              <a:gd name="connsiteY43" fmla="*/ 384276 h 405101"/>
              <a:gd name="connsiteX44" fmla="*/ 175639 w 590048"/>
              <a:gd name="connsiteY44" fmla="*/ 391714 h 405101"/>
              <a:gd name="connsiteX45" fmla="*/ 202450 w 590048"/>
              <a:gd name="connsiteY45" fmla="*/ 397168 h 405101"/>
              <a:gd name="connsiteX46" fmla="*/ 233233 w 590048"/>
              <a:gd name="connsiteY46" fmla="*/ 356014 h 405101"/>
              <a:gd name="connsiteX47" fmla="*/ 227275 w 590048"/>
              <a:gd name="connsiteY47" fmla="*/ 324282 h 405101"/>
              <a:gd name="connsiteX48" fmla="*/ 224793 w 590048"/>
              <a:gd name="connsiteY48" fmla="*/ 316349 h 405101"/>
              <a:gd name="connsiteX49" fmla="*/ 232737 w 590048"/>
              <a:gd name="connsiteY49" fmla="*/ 314365 h 405101"/>
              <a:gd name="connsiteX50" fmla="*/ 265009 w 590048"/>
              <a:gd name="connsiteY50" fmla="*/ 288582 h 405101"/>
              <a:gd name="connsiteX51" fmla="*/ 272953 w 590048"/>
              <a:gd name="connsiteY51" fmla="*/ 255362 h 405101"/>
              <a:gd name="connsiteX52" fmla="*/ 255079 w 590048"/>
              <a:gd name="connsiteY52" fmla="*/ 227100 h 405101"/>
              <a:gd name="connsiteX53" fmla="*/ 238198 w 590048"/>
              <a:gd name="connsiteY53" fmla="*/ 222638 h 405101"/>
              <a:gd name="connsiteX54" fmla="*/ 231247 w 590048"/>
              <a:gd name="connsiteY54" fmla="*/ 223134 h 405101"/>
              <a:gd name="connsiteX55" fmla="*/ 220821 w 590048"/>
              <a:gd name="connsiteY55" fmla="*/ 225117 h 405101"/>
              <a:gd name="connsiteX56" fmla="*/ 221814 w 590048"/>
              <a:gd name="connsiteY56" fmla="*/ 214705 h 405101"/>
              <a:gd name="connsiteX57" fmla="*/ 192520 w 590048"/>
              <a:gd name="connsiteY57" fmla="*/ 163139 h 405101"/>
              <a:gd name="connsiteX58" fmla="*/ 183583 w 590048"/>
              <a:gd name="connsiteY58" fmla="*/ 162147 h 405101"/>
              <a:gd name="connsiteX59" fmla="*/ 146842 w 590048"/>
              <a:gd name="connsiteY59" fmla="*/ 183963 h 405101"/>
              <a:gd name="connsiteX60" fmla="*/ 140388 w 590048"/>
              <a:gd name="connsiteY60" fmla="*/ 193384 h 405101"/>
              <a:gd name="connsiteX61" fmla="*/ 133933 w 590048"/>
              <a:gd name="connsiteY61" fmla="*/ 183963 h 405101"/>
              <a:gd name="connsiteX62" fmla="*/ 97192 w 590048"/>
              <a:gd name="connsiteY62" fmla="*/ 162147 h 405101"/>
              <a:gd name="connsiteX63" fmla="*/ 97192 w 590048"/>
              <a:gd name="connsiteY63" fmla="*/ 154214 h 405101"/>
              <a:gd name="connsiteX64" fmla="*/ 140388 w 590048"/>
              <a:gd name="connsiteY64" fmla="*/ 179501 h 405101"/>
              <a:gd name="connsiteX65" fmla="*/ 183583 w 590048"/>
              <a:gd name="connsiteY65" fmla="*/ 154214 h 405101"/>
              <a:gd name="connsiteX66" fmla="*/ 194506 w 590048"/>
              <a:gd name="connsiteY66" fmla="*/ 155701 h 405101"/>
              <a:gd name="connsiteX67" fmla="*/ 229758 w 590048"/>
              <a:gd name="connsiteY67" fmla="*/ 215696 h 405101"/>
              <a:gd name="connsiteX68" fmla="*/ 238198 w 590048"/>
              <a:gd name="connsiteY68" fmla="*/ 214705 h 405101"/>
              <a:gd name="connsiteX69" fmla="*/ 259051 w 590048"/>
              <a:gd name="connsiteY69" fmla="*/ 220159 h 405101"/>
              <a:gd name="connsiteX70" fmla="*/ 280401 w 590048"/>
              <a:gd name="connsiteY70" fmla="*/ 254866 h 405101"/>
              <a:gd name="connsiteX71" fmla="*/ 271960 w 590048"/>
              <a:gd name="connsiteY71" fmla="*/ 292549 h 405101"/>
              <a:gd name="connsiteX72" fmla="*/ 234723 w 590048"/>
              <a:gd name="connsiteY72" fmla="*/ 321803 h 405101"/>
              <a:gd name="connsiteX73" fmla="*/ 240681 w 590048"/>
              <a:gd name="connsiteY73" fmla="*/ 356014 h 405101"/>
              <a:gd name="connsiteX74" fmla="*/ 202450 w 590048"/>
              <a:gd name="connsiteY74" fmla="*/ 405101 h 405101"/>
              <a:gd name="connsiteX75" fmla="*/ 173157 w 590048"/>
              <a:gd name="connsiteY75" fmla="*/ 398655 h 405101"/>
              <a:gd name="connsiteX76" fmla="*/ 140388 w 590048"/>
              <a:gd name="connsiteY76" fmla="*/ 391714 h 405101"/>
              <a:gd name="connsiteX77" fmla="*/ 107619 w 590048"/>
              <a:gd name="connsiteY77" fmla="*/ 398655 h 405101"/>
              <a:gd name="connsiteX78" fmla="*/ 78325 w 590048"/>
              <a:gd name="connsiteY78" fmla="*/ 405101 h 405101"/>
              <a:gd name="connsiteX79" fmla="*/ 47542 w 590048"/>
              <a:gd name="connsiteY79" fmla="*/ 389235 h 405101"/>
              <a:gd name="connsiteX80" fmla="*/ 39598 w 590048"/>
              <a:gd name="connsiteY80" fmla="*/ 356014 h 405101"/>
              <a:gd name="connsiteX81" fmla="*/ 46053 w 590048"/>
              <a:gd name="connsiteY81" fmla="*/ 321803 h 405101"/>
              <a:gd name="connsiteX82" fmla="*/ 8815 w 590048"/>
              <a:gd name="connsiteY82" fmla="*/ 292549 h 405101"/>
              <a:gd name="connsiteX83" fmla="*/ 374 w 590048"/>
              <a:gd name="connsiteY83" fmla="*/ 254866 h 405101"/>
              <a:gd name="connsiteX84" fmla="*/ 21228 w 590048"/>
              <a:gd name="connsiteY84" fmla="*/ 220159 h 405101"/>
              <a:gd name="connsiteX85" fmla="*/ 42081 w 590048"/>
              <a:gd name="connsiteY85" fmla="*/ 214705 h 405101"/>
              <a:gd name="connsiteX86" fmla="*/ 51018 w 590048"/>
              <a:gd name="connsiteY86" fmla="*/ 215696 h 405101"/>
              <a:gd name="connsiteX87" fmla="*/ 85773 w 590048"/>
              <a:gd name="connsiteY87" fmla="*/ 155701 h 405101"/>
              <a:gd name="connsiteX88" fmla="*/ 97192 w 590048"/>
              <a:gd name="connsiteY88" fmla="*/ 154214 h 405101"/>
              <a:gd name="connsiteX89" fmla="*/ 449693 w 590048"/>
              <a:gd name="connsiteY89" fmla="*/ 111098 h 405101"/>
              <a:gd name="connsiteX90" fmla="*/ 527119 w 590048"/>
              <a:gd name="connsiteY90" fmla="*/ 201305 h 405101"/>
              <a:gd name="connsiteX91" fmla="*/ 449693 w 590048"/>
              <a:gd name="connsiteY91" fmla="*/ 214192 h 405101"/>
              <a:gd name="connsiteX92" fmla="*/ 372267 w 590048"/>
              <a:gd name="connsiteY92" fmla="*/ 201305 h 405101"/>
              <a:gd name="connsiteX93" fmla="*/ 449693 w 590048"/>
              <a:gd name="connsiteY93" fmla="*/ 111098 h 405101"/>
              <a:gd name="connsiteX94" fmla="*/ 556913 w 590048"/>
              <a:gd name="connsiteY94" fmla="*/ 85790 h 405101"/>
              <a:gd name="connsiteX95" fmla="*/ 560884 w 590048"/>
              <a:gd name="connsiteY95" fmla="*/ 126448 h 405101"/>
              <a:gd name="connsiteX96" fmla="*/ 523655 w 590048"/>
              <a:gd name="connsiteY96" fmla="*/ 143306 h 405101"/>
              <a:gd name="connsiteX97" fmla="*/ 519684 w 590048"/>
              <a:gd name="connsiteY97" fmla="*/ 102648 h 405101"/>
              <a:gd name="connsiteX98" fmla="*/ 556913 w 590048"/>
              <a:gd name="connsiteY98" fmla="*/ 85790 h 405101"/>
              <a:gd name="connsiteX99" fmla="*/ 342474 w 590048"/>
              <a:gd name="connsiteY99" fmla="*/ 85790 h 405101"/>
              <a:gd name="connsiteX100" fmla="*/ 379703 w 590048"/>
              <a:gd name="connsiteY100" fmla="*/ 102648 h 405101"/>
              <a:gd name="connsiteX101" fmla="*/ 375731 w 590048"/>
              <a:gd name="connsiteY101" fmla="*/ 143306 h 405101"/>
              <a:gd name="connsiteX102" fmla="*/ 338006 w 590048"/>
              <a:gd name="connsiteY102" fmla="*/ 126448 h 405101"/>
              <a:gd name="connsiteX103" fmla="*/ 342474 w 590048"/>
              <a:gd name="connsiteY103" fmla="*/ 85790 h 405101"/>
              <a:gd name="connsiteX104" fmla="*/ 497843 w 590048"/>
              <a:gd name="connsiteY104" fmla="*/ 23812 h 405101"/>
              <a:gd name="connsiteX105" fmla="*/ 514223 w 590048"/>
              <a:gd name="connsiteY105" fmla="*/ 66949 h 405101"/>
              <a:gd name="connsiteX106" fmla="*/ 478484 w 590048"/>
              <a:gd name="connsiteY106" fmla="*/ 95707 h 405101"/>
              <a:gd name="connsiteX107" fmla="*/ 462103 w 590048"/>
              <a:gd name="connsiteY107" fmla="*/ 52570 h 405101"/>
              <a:gd name="connsiteX108" fmla="*/ 497843 w 590048"/>
              <a:gd name="connsiteY108" fmla="*/ 23812 h 405101"/>
              <a:gd name="connsiteX109" fmla="*/ 401047 w 590048"/>
              <a:gd name="connsiteY109" fmla="*/ 23812 h 405101"/>
              <a:gd name="connsiteX110" fmla="*/ 437283 w 590048"/>
              <a:gd name="connsiteY110" fmla="*/ 52570 h 405101"/>
              <a:gd name="connsiteX111" fmla="*/ 420406 w 590048"/>
              <a:gd name="connsiteY111" fmla="*/ 95707 h 405101"/>
              <a:gd name="connsiteX112" fmla="*/ 384666 w 590048"/>
              <a:gd name="connsiteY112" fmla="*/ 66949 h 405101"/>
              <a:gd name="connsiteX113" fmla="*/ 401047 w 590048"/>
              <a:gd name="connsiteY113" fmla="*/ 23812 h 405101"/>
              <a:gd name="connsiteX114" fmla="*/ 406498 w 590048"/>
              <a:gd name="connsiteY114" fmla="*/ 7437 h 405101"/>
              <a:gd name="connsiteX115" fmla="*/ 397065 w 590048"/>
              <a:gd name="connsiteY115" fmla="*/ 8925 h 405101"/>
              <a:gd name="connsiteX116" fmla="*/ 367771 w 590048"/>
              <a:gd name="connsiteY116" fmla="*/ 60491 h 405101"/>
              <a:gd name="connsiteX117" fmla="*/ 369261 w 590048"/>
              <a:gd name="connsiteY117" fmla="*/ 70903 h 405101"/>
              <a:gd name="connsiteX118" fmla="*/ 358834 w 590048"/>
              <a:gd name="connsiteY118" fmla="*/ 68920 h 405101"/>
              <a:gd name="connsiteX119" fmla="*/ 351387 w 590048"/>
              <a:gd name="connsiteY119" fmla="*/ 67928 h 405101"/>
              <a:gd name="connsiteX120" fmla="*/ 334506 w 590048"/>
              <a:gd name="connsiteY120" fmla="*/ 72390 h 405101"/>
              <a:gd name="connsiteX121" fmla="*/ 317128 w 590048"/>
              <a:gd name="connsiteY121" fmla="*/ 101148 h 405101"/>
              <a:gd name="connsiteX122" fmla="*/ 324576 w 590048"/>
              <a:gd name="connsiteY122" fmla="*/ 134368 h 405101"/>
              <a:gd name="connsiteX123" fmla="*/ 356848 w 590048"/>
              <a:gd name="connsiteY123" fmla="*/ 159655 h 405101"/>
              <a:gd name="connsiteX124" fmla="*/ 365289 w 590048"/>
              <a:gd name="connsiteY124" fmla="*/ 161639 h 405101"/>
              <a:gd name="connsiteX125" fmla="*/ 362310 w 590048"/>
              <a:gd name="connsiteY125" fmla="*/ 170068 h 405101"/>
              <a:gd name="connsiteX126" fmla="*/ 356848 w 590048"/>
              <a:gd name="connsiteY126" fmla="*/ 201305 h 405101"/>
              <a:gd name="connsiteX127" fmla="*/ 363303 w 590048"/>
              <a:gd name="connsiteY127" fmla="*/ 230558 h 405101"/>
              <a:gd name="connsiteX128" fmla="*/ 387631 w 590048"/>
              <a:gd name="connsiteY128" fmla="*/ 242954 h 405101"/>
              <a:gd name="connsiteX129" fmla="*/ 414442 w 590048"/>
              <a:gd name="connsiteY129" fmla="*/ 237004 h 405101"/>
              <a:gd name="connsiteX130" fmla="*/ 449694 w 590048"/>
              <a:gd name="connsiteY130" fmla="*/ 229567 h 405101"/>
              <a:gd name="connsiteX131" fmla="*/ 484945 w 590048"/>
              <a:gd name="connsiteY131" fmla="*/ 237004 h 405101"/>
              <a:gd name="connsiteX132" fmla="*/ 511756 w 590048"/>
              <a:gd name="connsiteY132" fmla="*/ 242954 h 405101"/>
              <a:gd name="connsiteX133" fmla="*/ 542539 w 590048"/>
              <a:gd name="connsiteY133" fmla="*/ 201305 h 405101"/>
              <a:gd name="connsiteX134" fmla="*/ 536581 w 590048"/>
              <a:gd name="connsiteY134" fmla="*/ 170068 h 405101"/>
              <a:gd name="connsiteX135" fmla="*/ 534099 w 590048"/>
              <a:gd name="connsiteY135" fmla="*/ 161639 h 405101"/>
              <a:gd name="connsiteX136" fmla="*/ 542043 w 590048"/>
              <a:gd name="connsiteY136" fmla="*/ 159655 h 405101"/>
              <a:gd name="connsiteX137" fmla="*/ 574315 w 590048"/>
              <a:gd name="connsiteY137" fmla="*/ 134368 h 405101"/>
              <a:gd name="connsiteX138" fmla="*/ 582259 w 590048"/>
              <a:gd name="connsiteY138" fmla="*/ 101148 h 405101"/>
              <a:gd name="connsiteX139" fmla="*/ 564882 w 590048"/>
              <a:gd name="connsiteY139" fmla="*/ 72390 h 405101"/>
              <a:gd name="connsiteX140" fmla="*/ 547504 w 590048"/>
              <a:gd name="connsiteY140" fmla="*/ 67928 h 405101"/>
              <a:gd name="connsiteX141" fmla="*/ 540553 w 590048"/>
              <a:gd name="connsiteY141" fmla="*/ 68920 h 405101"/>
              <a:gd name="connsiteX142" fmla="*/ 530127 w 590048"/>
              <a:gd name="connsiteY142" fmla="*/ 70903 h 405101"/>
              <a:gd name="connsiteX143" fmla="*/ 531120 w 590048"/>
              <a:gd name="connsiteY143" fmla="*/ 60491 h 405101"/>
              <a:gd name="connsiteX144" fmla="*/ 501826 w 590048"/>
              <a:gd name="connsiteY144" fmla="*/ 8925 h 405101"/>
              <a:gd name="connsiteX145" fmla="*/ 492889 w 590048"/>
              <a:gd name="connsiteY145" fmla="*/ 7437 h 405101"/>
              <a:gd name="connsiteX146" fmla="*/ 456148 w 590048"/>
              <a:gd name="connsiteY146" fmla="*/ 29749 h 405101"/>
              <a:gd name="connsiteX147" fmla="*/ 449694 w 590048"/>
              <a:gd name="connsiteY147" fmla="*/ 39170 h 405101"/>
              <a:gd name="connsiteX148" fmla="*/ 443239 w 590048"/>
              <a:gd name="connsiteY148" fmla="*/ 29749 h 405101"/>
              <a:gd name="connsiteX149" fmla="*/ 406498 w 590048"/>
              <a:gd name="connsiteY149" fmla="*/ 7437 h 405101"/>
              <a:gd name="connsiteX150" fmla="*/ 406498 w 590048"/>
              <a:gd name="connsiteY150" fmla="*/ 0 h 405101"/>
              <a:gd name="connsiteX151" fmla="*/ 449694 w 590048"/>
              <a:gd name="connsiteY151" fmla="*/ 25287 h 405101"/>
              <a:gd name="connsiteX152" fmla="*/ 492889 w 590048"/>
              <a:gd name="connsiteY152" fmla="*/ 0 h 405101"/>
              <a:gd name="connsiteX153" fmla="*/ 503812 w 590048"/>
              <a:gd name="connsiteY153" fmla="*/ 1487 h 405101"/>
              <a:gd name="connsiteX154" fmla="*/ 539064 w 590048"/>
              <a:gd name="connsiteY154" fmla="*/ 61482 h 405101"/>
              <a:gd name="connsiteX155" fmla="*/ 547504 w 590048"/>
              <a:gd name="connsiteY155" fmla="*/ 60491 h 405101"/>
              <a:gd name="connsiteX156" fmla="*/ 568357 w 590048"/>
              <a:gd name="connsiteY156" fmla="*/ 65945 h 405101"/>
              <a:gd name="connsiteX157" fmla="*/ 589707 w 590048"/>
              <a:gd name="connsiteY157" fmla="*/ 100156 h 405101"/>
              <a:gd name="connsiteX158" fmla="*/ 581266 w 590048"/>
              <a:gd name="connsiteY158" fmla="*/ 138335 h 405101"/>
              <a:gd name="connsiteX159" fmla="*/ 544029 w 590048"/>
              <a:gd name="connsiteY159" fmla="*/ 167093 h 405101"/>
              <a:gd name="connsiteX160" fmla="*/ 549987 w 590048"/>
              <a:gd name="connsiteY160" fmla="*/ 201305 h 405101"/>
              <a:gd name="connsiteX161" fmla="*/ 511756 w 590048"/>
              <a:gd name="connsiteY161" fmla="*/ 250887 h 405101"/>
              <a:gd name="connsiteX162" fmla="*/ 482463 w 590048"/>
              <a:gd name="connsiteY162" fmla="*/ 244441 h 405101"/>
              <a:gd name="connsiteX163" fmla="*/ 449694 w 590048"/>
              <a:gd name="connsiteY163" fmla="*/ 237500 h 405101"/>
              <a:gd name="connsiteX164" fmla="*/ 416428 w 590048"/>
              <a:gd name="connsiteY164" fmla="*/ 244441 h 405101"/>
              <a:gd name="connsiteX165" fmla="*/ 387631 w 590048"/>
              <a:gd name="connsiteY165" fmla="*/ 250887 h 405101"/>
              <a:gd name="connsiteX166" fmla="*/ 356848 w 590048"/>
              <a:gd name="connsiteY166" fmla="*/ 234525 h 405101"/>
              <a:gd name="connsiteX167" fmla="*/ 348904 w 590048"/>
              <a:gd name="connsiteY167" fmla="*/ 201305 h 405101"/>
              <a:gd name="connsiteX168" fmla="*/ 354862 w 590048"/>
              <a:gd name="connsiteY168" fmla="*/ 167093 h 405101"/>
              <a:gd name="connsiteX169" fmla="*/ 318121 w 590048"/>
              <a:gd name="connsiteY169" fmla="*/ 138335 h 405101"/>
              <a:gd name="connsiteX170" fmla="*/ 309184 w 590048"/>
              <a:gd name="connsiteY170" fmla="*/ 100156 h 405101"/>
              <a:gd name="connsiteX171" fmla="*/ 330534 w 590048"/>
              <a:gd name="connsiteY171" fmla="*/ 65945 h 405101"/>
              <a:gd name="connsiteX172" fmla="*/ 351387 w 590048"/>
              <a:gd name="connsiteY172" fmla="*/ 60491 h 405101"/>
              <a:gd name="connsiteX173" fmla="*/ 360324 w 590048"/>
              <a:gd name="connsiteY173" fmla="*/ 61482 h 405101"/>
              <a:gd name="connsiteX174" fmla="*/ 395079 w 590048"/>
              <a:gd name="connsiteY174" fmla="*/ 1487 h 405101"/>
              <a:gd name="connsiteX175" fmla="*/ 406498 w 590048"/>
              <a:gd name="connsiteY175" fmla="*/ 0 h 405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590048" h="405101">
                <a:moveTo>
                  <a:pt x="140348" y="265791"/>
                </a:moveTo>
                <a:cubicBezTo>
                  <a:pt x="168156" y="265791"/>
                  <a:pt x="217814" y="305943"/>
                  <a:pt x="217814" y="356009"/>
                </a:cubicBezTo>
                <a:cubicBezTo>
                  <a:pt x="217814" y="405580"/>
                  <a:pt x="183054" y="368898"/>
                  <a:pt x="140348" y="368898"/>
                </a:cubicBezTo>
                <a:cubicBezTo>
                  <a:pt x="97643" y="368898"/>
                  <a:pt x="62882" y="405580"/>
                  <a:pt x="62882" y="356009"/>
                </a:cubicBezTo>
                <a:cubicBezTo>
                  <a:pt x="62882" y="305943"/>
                  <a:pt x="112540" y="265791"/>
                  <a:pt x="140348" y="265791"/>
                </a:cubicBezTo>
                <a:close/>
                <a:moveTo>
                  <a:pt x="228052" y="240119"/>
                </a:moveTo>
                <a:cubicBezTo>
                  <a:pt x="234817" y="237145"/>
                  <a:pt x="241893" y="237021"/>
                  <a:pt x="247603" y="240491"/>
                </a:cubicBezTo>
                <a:cubicBezTo>
                  <a:pt x="259024" y="246936"/>
                  <a:pt x="261010" y="265279"/>
                  <a:pt x="251576" y="281143"/>
                </a:cubicBezTo>
                <a:cubicBezTo>
                  <a:pt x="242638" y="297008"/>
                  <a:pt x="225755" y="304444"/>
                  <a:pt x="214334" y="297503"/>
                </a:cubicBezTo>
                <a:cubicBezTo>
                  <a:pt x="202914" y="291058"/>
                  <a:pt x="200927" y="272715"/>
                  <a:pt x="210362" y="256851"/>
                </a:cubicBezTo>
                <a:cubicBezTo>
                  <a:pt x="214831" y="248919"/>
                  <a:pt x="221286" y="243094"/>
                  <a:pt x="228052" y="240119"/>
                </a:cubicBezTo>
                <a:close/>
                <a:moveTo>
                  <a:pt x="52645" y="240119"/>
                </a:moveTo>
                <a:cubicBezTo>
                  <a:pt x="59410" y="243094"/>
                  <a:pt x="65865" y="248919"/>
                  <a:pt x="70334" y="256851"/>
                </a:cubicBezTo>
                <a:cubicBezTo>
                  <a:pt x="79769" y="272715"/>
                  <a:pt x="77783" y="291058"/>
                  <a:pt x="66362" y="297503"/>
                </a:cubicBezTo>
                <a:cubicBezTo>
                  <a:pt x="54941" y="304444"/>
                  <a:pt x="38059" y="297008"/>
                  <a:pt x="29121" y="281143"/>
                </a:cubicBezTo>
                <a:cubicBezTo>
                  <a:pt x="19686" y="265279"/>
                  <a:pt x="21672" y="246936"/>
                  <a:pt x="33093" y="240491"/>
                </a:cubicBezTo>
                <a:cubicBezTo>
                  <a:pt x="38803" y="237021"/>
                  <a:pt x="45879" y="237145"/>
                  <a:pt x="52645" y="240119"/>
                </a:cubicBezTo>
                <a:close/>
                <a:moveTo>
                  <a:pt x="188514" y="178025"/>
                </a:moveTo>
                <a:cubicBezTo>
                  <a:pt x="202914" y="181991"/>
                  <a:pt x="210362" y="201326"/>
                  <a:pt x="204900" y="221156"/>
                </a:cubicBezTo>
                <a:cubicBezTo>
                  <a:pt x="199934" y="240987"/>
                  <a:pt x="183548" y="254372"/>
                  <a:pt x="169148" y="250406"/>
                </a:cubicBezTo>
                <a:cubicBezTo>
                  <a:pt x="154748" y="246440"/>
                  <a:pt x="147300" y="227105"/>
                  <a:pt x="152762" y="207275"/>
                </a:cubicBezTo>
                <a:cubicBezTo>
                  <a:pt x="158224" y="187445"/>
                  <a:pt x="174114" y="174059"/>
                  <a:pt x="188514" y="178025"/>
                </a:cubicBezTo>
                <a:close/>
                <a:moveTo>
                  <a:pt x="92183" y="178025"/>
                </a:moveTo>
                <a:cubicBezTo>
                  <a:pt x="106583" y="174059"/>
                  <a:pt x="122472" y="187445"/>
                  <a:pt x="127934" y="207275"/>
                </a:cubicBezTo>
                <a:cubicBezTo>
                  <a:pt x="133396" y="227105"/>
                  <a:pt x="125948" y="246440"/>
                  <a:pt x="111548" y="250406"/>
                </a:cubicBezTo>
                <a:cubicBezTo>
                  <a:pt x="97148" y="254372"/>
                  <a:pt x="80762" y="240987"/>
                  <a:pt x="75300" y="221156"/>
                </a:cubicBezTo>
                <a:cubicBezTo>
                  <a:pt x="70334" y="201326"/>
                  <a:pt x="77286" y="181991"/>
                  <a:pt x="92183" y="178025"/>
                </a:cubicBezTo>
                <a:close/>
                <a:moveTo>
                  <a:pt x="97192" y="162147"/>
                </a:moveTo>
                <a:cubicBezTo>
                  <a:pt x="94213" y="162147"/>
                  <a:pt x="90738" y="162147"/>
                  <a:pt x="87759" y="163139"/>
                </a:cubicBezTo>
                <a:cubicBezTo>
                  <a:pt x="67899" y="168593"/>
                  <a:pt x="55983" y="189913"/>
                  <a:pt x="58465" y="214705"/>
                </a:cubicBezTo>
                <a:lnTo>
                  <a:pt x="59955" y="225117"/>
                </a:lnTo>
                <a:lnTo>
                  <a:pt x="49528" y="223134"/>
                </a:lnTo>
                <a:cubicBezTo>
                  <a:pt x="46549" y="222638"/>
                  <a:pt x="44563" y="222638"/>
                  <a:pt x="42577" y="222638"/>
                </a:cubicBezTo>
                <a:cubicBezTo>
                  <a:pt x="36123" y="222638"/>
                  <a:pt x="30661" y="224125"/>
                  <a:pt x="25200" y="227100"/>
                </a:cubicBezTo>
                <a:cubicBezTo>
                  <a:pt x="15766" y="232554"/>
                  <a:pt x="9311" y="242967"/>
                  <a:pt x="7822" y="255362"/>
                </a:cubicBezTo>
                <a:cubicBezTo>
                  <a:pt x="6829" y="266270"/>
                  <a:pt x="9311" y="278170"/>
                  <a:pt x="15766" y="288582"/>
                </a:cubicBezTo>
                <a:cubicBezTo>
                  <a:pt x="23214" y="301970"/>
                  <a:pt x="34633" y="310894"/>
                  <a:pt x="47542" y="314365"/>
                </a:cubicBezTo>
                <a:lnTo>
                  <a:pt x="55983" y="316349"/>
                </a:lnTo>
                <a:lnTo>
                  <a:pt x="53004" y="324282"/>
                </a:lnTo>
                <a:cubicBezTo>
                  <a:pt x="49528" y="334694"/>
                  <a:pt x="47542" y="345602"/>
                  <a:pt x="47542" y="356014"/>
                </a:cubicBezTo>
                <a:cubicBezTo>
                  <a:pt x="47542" y="368906"/>
                  <a:pt x="49528" y="377831"/>
                  <a:pt x="53997" y="384772"/>
                </a:cubicBezTo>
                <a:cubicBezTo>
                  <a:pt x="59458" y="393201"/>
                  <a:pt x="67899" y="397168"/>
                  <a:pt x="78325" y="397168"/>
                </a:cubicBezTo>
                <a:cubicBezTo>
                  <a:pt x="86766" y="397168"/>
                  <a:pt x="95703" y="394689"/>
                  <a:pt x="105136" y="391714"/>
                </a:cubicBezTo>
                <a:cubicBezTo>
                  <a:pt x="116556" y="387747"/>
                  <a:pt x="127975" y="384276"/>
                  <a:pt x="140388" y="384276"/>
                </a:cubicBezTo>
                <a:cubicBezTo>
                  <a:pt x="152800" y="384276"/>
                  <a:pt x="164220" y="387747"/>
                  <a:pt x="175639" y="391714"/>
                </a:cubicBezTo>
                <a:cubicBezTo>
                  <a:pt x="185073" y="394689"/>
                  <a:pt x="194010" y="397168"/>
                  <a:pt x="202450" y="397168"/>
                </a:cubicBezTo>
                <a:cubicBezTo>
                  <a:pt x="216352" y="397168"/>
                  <a:pt x="233233" y="390226"/>
                  <a:pt x="233233" y="356014"/>
                </a:cubicBezTo>
                <a:cubicBezTo>
                  <a:pt x="233233" y="345602"/>
                  <a:pt x="231247" y="334694"/>
                  <a:pt x="227275" y="324282"/>
                </a:cubicBezTo>
                <a:lnTo>
                  <a:pt x="224793" y="316349"/>
                </a:lnTo>
                <a:lnTo>
                  <a:pt x="232737" y="314365"/>
                </a:lnTo>
                <a:cubicBezTo>
                  <a:pt x="245646" y="310894"/>
                  <a:pt x="257562" y="301970"/>
                  <a:pt x="265009" y="288582"/>
                </a:cubicBezTo>
                <a:cubicBezTo>
                  <a:pt x="270967" y="278170"/>
                  <a:pt x="273946" y="266270"/>
                  <a:pt x="272953" y="255362"/>
                </a:cubicBezTo>
                <a:cubicBezTo>
                  <a:pt x="271464" y="242967"/>
                  <a:pt x="265009" y="232554"/>
                  <a:pt x="255079" y="227100"/>
                </a:cubicBezTo>
                <a:cubicBezTo>
                  <a:pt x="250114" y="224125"/>
                  <a:pt x="244156" y="222638"/>
                  <a:pt x="238198" y="222638"/>
                </a:cubicBezTo>
                <a:cubicBezTo>
                  <a:pt x="236212" y="222638"/>
                  <a:pt x="233730" y="222638"/>
                  <a:pt x="231247" y="223134"/>
                </a:cubicBezTo>
                <a:lnTo>
                  <a:pt x="220821" y="225117"/>
                </a:lnTo>
                <a:lnTo>
                  <a:pt x="221814" y="214705"/>
                </a:lnTo>
                <a:cubicBezTo>
                  <a:pt x="224793" y="189913"/>
                  <a:pt x="212380" y="168593"/>
                  <a:pt x="192520" y="163139"/>
                </a:cubicBezTo>
                <a:cubicBezTo>
                  <a:pt x="189541" y="162147"/>
                  <a:pt x="186562" y="162147"/>
                  <a:pt x="183583" y="162147"/>
                </a:cubicBezTo>
                <a:cubicBezTo>
                  <a:pt x="169681" y="162147"/>
                  <a:pt x="155779" y="170080"/>
                  <a:pt x="146842" y="183963"/>
                </a:cubicBezTo>
                <a:lnTo>
                  <a:pt x="140388" y="193384"/>
                </a:lnTo>
                <a:lnTo>
                  <a:pt x="133933" y="183963"/>
                </a:lnTo>
                <a:cubicBezTo>
                  <a:pt x="124500" y="170080"/>
                  <a:pt x="111094" y="162147"/>
                  <a:pt x="97192" y="162147"/>
                </a:cubicBezTo>
                <a:close/>
                <a:moveTo>
                  <a:pt x="97192" y="154214"/>
                </a:moveTo>
                <a:cubicBezTo>
                  <a:pt x="114073" y="154214"/>
                  <a:pt x="129961" y="164130"/>
                  <a:pt x="140388" y="179501"/>
                </a:cubicBezTo>
                <a:cubicBezTo>
                  <a:pt x="150814" y="164130"/>
                  <a:pt x="166702" y="154214"/>
                  <a:pt x="183583" y="154214"/>
                </a:cubicBezTo>
                <a:cubicBezTo>
                  <a:pt x="187059" y="154214"/>
                  <a:pt x="191031" y="154710"/>
                  <a:pt x="194506" y="155701"/>
                </a:cubicBezTo>
                <a:cubicBezTo>
                  <a:pt x="218835" y="162147"/>
                  <a:pt x="232737" y="187434"/>
                  <a:pt x="229758" y="215696"/>
                </a:cubicBezTo>
                <a:cubicBezTo>
                  <a:pt x="232737" y="215200"/>
                  <a:pt x="235219" y="214705"/>
                  <a:pt x="238198" y="214705"/>
                </a:cubicBezTo>
                <a:cubicBezTo>
                  <a:pt x="245646" y="214705"/>
                  <a:pt x="253093" y="216688"/>
                  <a:pt x="259051" y="220159"/>
                </a:cubicBezTo>
                <a:cubicBezTo>
                  <a:pt x="270967" y="227100"/>
                  <a:pt x="278911" y="239992"/>
                  <a:pt x="280401" y="254866"/>
                </a:cubicBezTo>
                <a:cubicBezTo>
                  <a:pt x="281890" y="267262"/>
                  <a:pt x="278911" y="280649"/>
                  <a:pt x="271960" y="292549"/>
                </a:cubicBezTo>
                <a:cubicBezTo>
                  <a:pt x="263023" y="307424"/>
                  <a:pt x="249618" y="318332"/>
                  <a:pt x="234723" y="321803"/>
                </a:cubicBezTo>
                <a:cubicBezTo>
                  <a:pt x="238695" y="332711"/>
                  <a:pt x="240681" y="344115"/>
                  <a:pt x="240681" y="356014"/>
                </a:cubicBezTo>
                <a:cubicBezTo>
                  <a:pt x="240681" y="400143"/>
                  <a:pt x="213870" y="405101"/>
                  <a:pt x="202450" y="405101"/>
                </a:cubicBezTo>
                <a:cubicBezTo>
                  <a:pt x="193017" y="405101"/>
                  <a:pt x="183583" y="402126"/>
                  <a:pt x="173157" y="398655"/>
                </a:cubicBezTo>
                <a:cubicBezTo>
                  <a:pt x="162730" y="395680"/>
                  <a:pt x="151311" y="391714"/>
                  <a:pt x="140388" y="391714"/>
                </a:cubicBezTo>
                <a:cubicBezTo>
                  <a:pt x="129465" y="391714"/>
                  <a:pt x="118045" y="395680"/>
                  <a:pt x="107619" y="398655"/>
                </a:cubicBezTo>
                <a:cubicBezTo>
                  <a:pt x="97192" y="402126"/>
                  <a:pt x="87759" y="405101"/>
                  <a:pt x="78325" y="405101"/>
                </a:cubicBezTo>
                <a:cubicBezTo>
                  <a:pt x="64920" y="405101"/>
                  <a:pt x="54493" y="399151"/>
                  <a:pt x="47542" y="389235"/>
                </a:cubicBezTo>
                <a:cubicBezTo>
                  <a:pt x="42081" y="380806"/>
                  <a:pt x="39598" y="370393"/>
                  <a:pt x="39598" y="356014"/>
                </a:cubicBezTo>
                <a:cubicBezTo>
                  <a:pt x="39598" y="344115"/>
                  <a:pt x="42081" y="332711"/>
                  <a:pt x="46053" y="321803"/>
                </a:cubicBezTo>
                <a:cubicBezTo>
                  <a:pt x="31158" y="318332"/>
                  <a:pt x="17752" y="307424"/>
                  <a:pt x="8815" y="292549"/>
                </a:cubicBezTo>
                <a:cubicBezTo>
                  <a:pt x="1864" y="280649"/>
                  <a:pt x="-1115" y="267262"/>
                  <a:pt x="374" y="254866"/>
                </a:cubicBezTo>
                <a:cubicBezTo>
                  <a:pt x="1864" y="239992"/>
                  <a:pt x="9311" y="227100"/>
                  <a:pt x="21228" y="220159"/>
                </a:cubicBezTo>
                <a:cubicBezTo>
                  <a:pt x="27682" y="216688"/>
                  <a:pt x="35130" y="214705"/>
                  <a:pt x="42081" y="214705"/>
                </a:cubicBezTo>
                <a:cubicBezTo>
                  <a:pt x="45060" y="214705"/>
                  <a:pt x="48039" y="215200"/>
                  <a:pt x="51018" y="215696"/>
                </a:cubicBezTo>
                <a:cubicBezTo>
                  <a:pt x="48039" y="187434"/>
                  <a:pt x="61941" y="162147"/>
                  <a:pt x="85773" y="155701"/>
                </a:cubicBezTo>
                <a:cubicBezTo>
                  <a:pt x="89745" y="154710"/>
                  <a:pt x="93220" y="154214"/>
                  <a:pt x="97192" y="154214"/>
                </a:cubicBezTo>
                <a:close/>
                <a:moveTo>
                  <a:pt x="449693" y="111098"/>
                </a:moveTo>
                <a:cubicBezTo>
                  <a:pt x="477487" y="111098"/>
                  <a:pt x="527119" y="151741"/>
                  <a:pt x="527119" y="201305"/>
                </a:cubicBezTo>
                <a:cubicBezTo>
                  <a:pt x="527119" y="251365"/>
                  <a:pt x="492377" y="214192"/>
                  <a:pt x="449693" y="214192"/>
                </a:cubicBezTo>
                <a:cubicBezTo>
                  <a:pt x="407010" y="214192"/>
                  <a:pt x="372267" y="251365"/>
                  <a:pt x="372267" y="201305"/>
                </a:cubicBezTo>
                <a:cubicBezTo>
                  <a:pt x="372267" y="151741"/>
                  <a:pt x="421899" y="111098"/>
                  <a:pt x="449693" y="111098"/>
                </a:cubicBezTo>
                <a:close/>
                <a:moveTo>
                  <a:pt x="556913" y="85790"/>
                </a:moveTo>
                <a:cubicBezTo>
                  <a:pt x="568330" y="92236"/>
                  <a:pt x="570315" y="110582"/>
                  <a:pt x="560884" y="126448"/>
                </a:cubicBezTo>
                <a:cubicBezTo>
                  <a:pt x="551949" y="142315"/>
                  <a:pt x="535072" y="149752"/>
                  <a:pt x="523655" y="143306"/>
                </a:cubicBezTo>
                <a:cubicBezTo>
                  <a:pt x="512238" y="136365"/>
                  <a:pt x="510252" y="118515"/>
                  <a:pt x="519684" y="102648"/>
                </a:cubicBezTo>
                <a:cubicBezTo>
                  <a:pt x="528619" y="86782"/>
                  <a:pt x="545496" y="79344"/>
                  <a:pt x="556913" y="85790"/>
                </a:cubicBezTo>
                <a:close/>
                <a:moveTo>
                  <a:pt x="342474" y="85790"/>
                </a:moveTo>
                <a:cubicBezTo>
                  <a:pt x="353890" y="79344"/>
                  <a:pt x="370768" y="86782"/>
                  <a:pt x="379703" y="102648"/>
                </a:cubicBezTo>
                <a:cubicBezTo>
                  <a:pt x="388638" y="118515"/>
                  <a:pt x="387148" y="136860"/>
                  <a:pt x="375731" y="143306"/>
                </a:cubicBezTo>
                <a:cubicBezTo>
                  <a:pt x="364315" y="149752"/>
                  <a:pt x="347437" y="142315"/>
                  <a:pt x="338006" y="126448"/>
                </a:cubicBezTo>
                <a:cubicBezTo>
                  <a:pt x="329071" y="110582"/>
                  <a:pt x="331057" y="92732"/>
                  <a:pt x="342474" y="85790"/>
                </a:cubicBezTo>
                <a:close/>
                <a:moveTo>
                  <a:pt x="497843" y="23812"/>
                </a:moveTo>
                <a:cubicBezTo>
                  <a:pt x="512238" y="27282"/>
                  <a:pt x="519684" y="46620"/>
                  <a:pt x="514223" y="66949"/>
                </a:cubicBezTo>
                <a:cubicBezTo>
                  <a:pt x="508763" y="86782"/>
                  <a:pt x="492879" y="99673"/>
                  <a:pt x="478484" y="95707"/>
                </a:cubicBezTo>
                <a:cubicBezTo>
                  <a:pt x="464088" y="92236"/>
                  <a:pt x="456643" y="72899"/>
                  <a:pt x="462103" y="52570"/>
                </a:cubicBezTo>
                <a:cubicBezTo>
                  <a:pt x="467563" y="32737"/>
                  <a:pt x="483447" y="19845"/>
                  <a:pt x="497843" y="23812"/>
                </a:cubicBezTo>
                <a:close/>
                <a:moveTo>
                  <a:pt x="401047" y="23812"/>
                </a:moveTo>
                <a:cubicBezTo>
                  <a:pt x="415939" y="19845"/>
                  <a:pt x="431823" y="32737"/>
                  <a:pt x="437283" y="52570"/>
                </a:cubicBezTo>
                <a:cubicBezTo>
                  <a:pt x="442247" y="72899"/>
                  <a:pt x="435298" y="92236"/>
                  <a:pt x="420406" y="95707"/>
                </a:cubicBezTo>
                <a:cubicBezTo>
                  <a:pt x="406011" y="99673"/>
                  <a:pt x="390127" y="86782"/>
                  <a:pt x="384666" y="66949"/>
                </a:cubicBezTo>
                <a:cubicBezTo>
                  <a:pt x="379703" y="46620"/>
                  <a:pt x="386652" y="27778"/>
                  <a:pt x="401047" y="23812"/>
                </a:cubicBezTo>
                <a:close/>
                <a:moveTo>
                  <a:pt x="406498" y="7437"/>
                </a:moveTo>
                <a:cubicBezTo>
                  <a:pt x="403519" y="7437"/>
                  <a:pt x="400044" y="7933"/>
                  <a:pt x="397065" y="8925"/>
                </a:cubicBezTo>
                <a:cubicBezTo>
                  <a:pt x="377205" y="13883"/>
                  <a:pt x="365289" y="35204"/>
                  <a:pt x="367771" y="60491"/>
                </a:cubicBezTo>
                <a:lnTo>
                  <a:pt x="369261" y="70903"/>
                </a:lnTo>
                <a:lnTo>
                  <a:pt x="358834" y="68920"/>
                </a:lnTo>
                <a:cubicBezTo>
                  <a:pt x="355855" y="68424"/>
                  <a:pt x="353869" y="67928"/>
                  <a:pt x="351387" y="67928"/>
                </a:cubicBezTo>
                <a:cubicBezTo>
                  <a:pt x="345429" y="67928"/>
                  <a:pt x="339471" y="69415"/>
                  <a:pt x="334506" y="72390"/>
                </a:cubicBezTo>
                <a:cubicBezTo>
                  <a:pt x="324576" y="78340"/>
                  <a:pt x="318618" y="88753"/>
                  <a:pt x="317128" y="101148"/>
                </a:cubicBezTo>
                <a:cubicBezTo>
                  <a:pt x="316135" y="112056"/>
                  <a:pt x="318618" y="123956"/>
                  <a:pt x="324576" y="134368"/>
                </a:cubicBezTo>
                <a:cubicBezTo>
                  <a:pt x="332520" y="147260"/>
                  <a:pt x="343939" y="156680"/>
                  <a:pt x="356848" y="159655"/>
                </a:cubicBezTo>
                <a:lnTo>
                  <a:pt x="365289" y="161639"/>
                </a:lnTo>
                <a:lnTo>
                  <a:pt x="362310" y="170068"/>
                </a:lnTo>
                <a:cubicBezTo>
                  <a:pt x="358834" y="180480"/>
                  <a:pt x="356848" y="190892"/>
                  <a:pt x="356848" y="201305"/>
                </a:cubicBezTo>
                <a:cubicBezTo>
                  <a:pt x="356848" y="214196"/>
                  <a:pt x="358834" y="223617"/>
                  <a:pt x="363303" y="230558"/>
                </a:cubicBezTo>
                <a:cubicBezTo>
                  <a:pt x="368764" y="238491"/>
                  <a:pt x="376708" y="242954"/>
                  <a:pt x="387631" y="242954"/>
                </a:cubicBezTo>
                <a:cubicBezTo>
                  <a:pt x="395575" y="242954"/>
                  <a:pt x="404512" y="239979"/>
                  <a:pt x="414442" y="237004"/>
                </a:cubicBezTo>
                <a:cubicBezTo>
                  <a:pt x="425862" y="233533"/>
                  <a:pt x="437281" y="229567"/>
                  <a:pt x="449694" y="229567"/>
                </a:cubicBezTo>
                <a:cubicBezTo>
                  <a:pt x="461610" y="229567"/>
                  <a:pt x="473526" y="233533"/>
                  <a:pt x="484945" y="237004"/>
                </a:cubicBezTo>
                <a:cubicBezTo>
                  <a:pt x="494379" y="239979"/>
                  <a:pt x="503316" y="242954"/>
                  <a:pt x="511756" y="242954"/>
                </a:cubicBezTo>
                <a:cubicBezTo>
                  <a:pt x="525658" y="242954"/>
                  <a:pt x="542539" y="235516"/>
                  <a:pt x="542539" y="201305"/>
                </a:cubicBezTo>
                <a:cubicBezTo>
                  <a:pt x="542539" y="190892"/>
                  <a:pt x="540553" y="180480"/>
                  <a:pt x="536581" y="170068"/>
                </a:cubicBezTo>
                <a:lnTo>
                  <a:pt x="534099" y="161639"/>
                </a:lnTo>
                <a:lnTo>
                  <a:pt x="542043" y="159655"/>
                </a:lnTo>
                <a:cubicBezTo>
                  <a:pt x="554952" y="156680"/>
                  <a:pt x="566868" y="147260"/>
                  <a:pt x="574315" y="134368"/>
                </a:cubicBezTo>
                <a:cubicBezTo>
                  <a:pt x="580273" y="123956"/>
                  <a:pt x="583252" y="112056"/>
                  <a:pt x="582259" y="101148"/>
                </a:cubicBezTo>
                <a:cubicBezTo>
                  <a:pt x="580770" y="88753"/>
                  <a:pt x="574315" y="78340"/>
                  <a:pt x="564882" y="72390"/>
                </a:cubicBezTo>
                <a:cubicBezTo>
                  <a:pt x="559420" y="69415"/>
                  <a:pt x="553462" y="67928"/>
                  <a:pt x="547504" y="67928"/>
                </a:cubicBezTo>
                <a:cubicBezTo>
                  <a:pt x="545518" y="67928"/>
                  <a:pt x="543036" y="68424"/>
                  <a:pt x="540553" y="68920"/>
                </a:cubicBezTo>
                <a:lnTo>
                  <a:pt x="530127" y="70903"/>
                </a:lnTo>
                <a:lnTo>
                  <a:pt x="531120" y="60491"/>
                </a:lnTo>
                <a:cubicBezTo>
                  <a:pt x="534099" y="35204"/>
                  <a:pt x="521686" y="13883"/>
                  <a:pt x="501826" y="8925"/>
                </a:cubicBezTo>
                <a:cubicBezTo>
                  <a:pt x="498847" y="7933"/>
                  <a:pt x="495868" y="7437"/>
                  <a:pt x="492889" y="7437"/>
                </a:cubicBezTo>
                <a:cubicBezTo>
                  <a:pt x="478987" y="7437"/>
                  <a:pt x="465085" y="15866"/>
                  <a:pt x="456148" y="29749"/>
                </a:cubicBezTo>
                <a:lnTo>
                  <a:pt x="449694" y="39170"/>
                </a:lnTo>
                <a:lnTo>
                  <a:pt x="443239" y="29749"/>
                </a:lnTo>
                <a:cubicBezTo>
                  <a:pt x="433806" y="15866"/>
                  <a:pt x="420400" y="7437"/>
                  <a:pt x="406498" y="7437"/>
                </a:cubicBezTo>
                <a:close/>
                <a:moveTo>
                  <a:pt x="406498" y="0"/>
                </a:moveTo>
                <a:cubicBezTo>
                  <a:pt x="423379" y="0"/>
                  <a:pt x="439267" y="9916"/>
                  <a:pt x="449694" y="25287"/>
                </a:cubicBezTo>
                <a:cubicBezTo>
                  <a:pt x="460120" y="9916"/>
                  <a:pt x="476008" y="0"/>
                  <a:pt x="492889" y="0"/>
                </a:cubicBezTo>
                <a:cubicBezTo>
                  <a:pt x="496365" y="0"/>
                  <a:pt x="500337" y="496"/>
                  <a:pt x="503812" y="1487"/>
                </a:cubicBezTo>
                <a:cubicBezTo>
                  <a:pt x="527644" y="7933"/>
                  <a:pt x="542043" y="32724"/>
                  <a:pt x="539064" y="61482"/>
                </a:cubicBezTo>
                <a:cubicBezTo>
                  <a:pt x="541546" y="60491"/>
                  <a:pt x="544525" y="60491"/>
                  <a:pt x="547504" y="60491"/>
                </a:cubicBezTo>
                <a:cubicBezTo>
                  <a:pt x="554952" y="60491"/>
                  <a:pt x="562399" y="61978"/>
                  <a:pt x="568357" y="65945"/>
                </a:cubicBezTo>
                <a:cubicBezTo>
                  <a:pt x="580273" y="72886"/>
                  <a:pt x="588217" y="85282"/>
                  <a:pt x="589707" y="100156"/>
                </a:cubicBezTo>
                <a:cubicBezTo>
                  <a:pt x="591196" y="113048"/>
                  <a:pt x="587721" y="126435"/>
                  <a:pt x="581266" y="138335"/>
                </a:cubicBezTo>
                <a:cubicBezTo>
                  <a:pt x="572329" y="153210"/>
                  <a:pt x="558924" y="163622"/>
                  <a:pt x="544029" y="167093"/>
                </a:cubicBezTo>
                <a:cubicBezTo>
                  <a:pt x="548001" y="178001"/>
                  <a:pt x="549987" y="189405"/>
                  <a:pt x="549987" y="201305"/>
                </a:cubicBezTo>
                <a:cubicBezTo>
                  <a:pt x="549987" y="245929"/>
                  <a:pt x="523176" y="250887"/>
                  <a:pt x="511756" y="250887"/>
                </a:cubicBezTo>
                <a:cubicBezTo>
                  <a:pt x="502323" y="250887"/>
                  <a:pt x="492889" y="247416"/>
                  <a:pt x="482463" y="244441"/>
                </a:cubicBezTo>
                <a:cubicBezTo>
                  <a:pt x="472036" y="240971"/>
                  <a:pt x="460617" y="237500"/>
                  <a:pt x="449694" y="237500"/>
                </a:cubicBezTo>
                <a:cubicBezTo>
                  <a:pt x="438771" y="237500"/>
                  <a:pt x="427351" y="240971"/>
                  <a:pt x="416428" y="244441"/>
                </a:cubicBezTo>
                <a:cubicBezTo>
                  <a:pt x="406498" y="247416"/>
                  <a:pt x="397065" y="250887"/>
                  <a:pt x="387631" y="250887"/>
                </a:cubicBezTo>
                <a:cubicBezTo>
                  <a:pt x="374226" y="250887"/>
                  <a:pt x="363303" y="244937"/>
                  <a:pt x="356848" y="234525"/>
                </a:cubicBezTo>
                <a:cubicBezTo>
                  <a:pt x="351387" y="226592"/>
                  <a:pt x="348904" y="215684"/>
                  <a:pt x="348904" y="201305"/>
                </a:cubicBezTo>
                <a:cubicBezTo>
                  <a:pt x="348904" y="189405"/>
                  <a:pt x="351387" y="178001"/>
                  <a:pt x="354862" y="167093"/>
                </a:cubicBezTo>
                <a:cubicBezTo>
                  <a:pt x="340464" y="163622"/>
                  <a:pt x="326562" y="153210"/>
                  <a:pt x="318121" y="138335"/>
                </a:cubicBezTo>
                <a:cubicBezTo>
                  <a:pt x="311170" y="126435"/>
                  <a:pt x="308191" y="113048"/>
                  <a:pt x="309184" y="100156"/>
                </a:cubicBezTo>
                <a:cubicBezTo>
                  <a:pt x="311170" y="85282"/>
                  <a:pt x="318618" y="72886"/>
                  <a:pt x="330534" y="65945"/>
                </a:cubicBezTo>
                <a:cubicBezTo>
                  <a:pt x="336988" y="62474"/>
                  <a:pt x="343939" y="60491"/>
                  <a:pt x="351387" y="60491"/>
                </a:cubicBezTo>
                <a:cubicBezTo>
                  <a:pt x="354366" y="60491"/>
                  <a:pt x="357345" y="60491"/>
                  <a:pt x="360324" y="61482"/>
                </a:cubicBezTo>
                <a:cubicBezTo>
                  <a:pt x="357345" y="32724"/>
                  <a:pt x="371247" y="7933"/>
                  <a:pt x="395079" y="1487"/>
                </a:cubicBezTo>
                <a:cubicBezTo>
                  <a:pt x="399051" y="496"/>
                  <a:pt x="402526" y="0"/>
                  <a:pt x="406498" y="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127000" dist="38100" dir="5400000" algn="tl" rotWithShape="0">
              <a:srgbClr val="6F4FE0">
                <a:alpha val="20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3AA127B8-0FCA-4B04-9490-2B340A58EAF2}"/>
              </a:ext>
            </a:extLst>
          </p:cNvPr>
          <p:cNvSpPr/>
          <p:nvPr/>
        </p:nvSpPr>
        <p:spPr>
          <a:xfrm>
            <a:off x="9559359" y="3805944"/>
            <a:ext cx="2259304" cy="50323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33DEA">
                  <a:alpha val="53000"/>
                </a:srgbClr>
              </a:gs>
              <a:gs pos="65000">
                <a:srgbClr val="5C47E8">
                  <a:alpha val="62000"/>
                </a:srgbClr>
              </a:gs>
            </a:gsLst>
            <a:lin ang="5400000" scaled="0"/>
          </a:gradFill>
          <a:ln>
            <a:noFill/>
          </a:ln>
          <a:effectLst>
            <a:outerShdw blurRad="127000" sx="102000" sy="102000" algn="ctr" rotWithShape="0">
              <a:srgbClr val="6F4FE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 contourW="12700" prstMaterial="softEdge">
            <a:bevelT w="6350" h="6350"/>
            <a:bevelB w="6350" h="6350"/>
            <a:contourClr>
              <a:srgbClr val="6F4FE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050B86A-AFB1-4A56-906A-479423445302}"/>
              </a:ext>
            </a:extLst>
          </p:cNvPr>
          <p:cNvSpPr txBox="1"/>
          <p:nvPr/>
        </p:nvSpPr>
        <p:spPr>
          <a:xfrm>
            <a:off x="9874571" y="3795784"/>
            <a:ext cx="1766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52400" dist="38100" dir="5400000" algn="t" rotWithShape="0">
                    <a:srgbClr val="5C47E8">
                      <a:alpha val="2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LIKE IT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dist="38100" dir="5400000" algn="t" rotWithShape="0">
                  <a:srgbClr val="5C47E8">
                    <a:alpha val="2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7602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DE90B4C-EDB6-40F4-AE7F-FD0E58DD598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F863DDCA-DC49-4ECF-9DDE-E1AF08C61B77}"/>
              </a:ext>
            </a:extLst>
          </p:cNvPr>
          <p:cNvSpPr/>
          <p:nvPr/>
        </p:nvSpPr>
        <p:spPr>
          <a:xfrm rot="19738316">
            <a:off x="10073795" y="5049860"/>
            <a:ext cx="2851390" cy="2053279"/>
          </a:xfrm>
          <a:custGeom>
            <a:avLst/>
            <a:gdLst>
              <a:gd name="connsiteX0" fmla="*/ 2851390 w 2851390"/>
              <a:gd name="connsiteY0" fmla="*/ 0 h 2053279"/>
              <a:gd name="connsiteX1" fmla="*/ 1616286 w 2851390"/>
              <a:gd name="connsiteY1" fmla="*/ 2053279 h 2053279"/>
              <a:gd name="connsiteX2" fmla="*/ 0 w 2851390"/>
              <a:gd name="connsiteY2" fmla="*/ 1081038 h 2053279"/>
              <a:gd name="connsiteX3" fmla="*/ 73996 w 2851390"/>
              <a:gd name="connsiteY3" fmla="*/ 991025 h 2053279"/>
              <a:gd name="connsiteX4" fmla="*/ 2765641 w 2851390"/>
              <a:gd name="connsiteY4" fmla="*/ 4091 h 205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1390" h="2053279">
                <a:moveTo>
                  <a:pt x="2851390" y="0"/>
                </a:moveTo>
                <a:lnTo>
                  <a:pt x="1616286" y="2053279"/>
                </a:lnTo>
                <a:lnTo>
                  <a:pt x="0" y="1081038"/>
                </a:lnTo>
                <a:lnTo>
                  <a:pt x="73996" y="991025"/>
                </a:lnTo>
                <a:cubicBezTo>
                  <a:pt x="733710" y="241586"/>
                  <a:pt x="1694258" y="67423"/>
                  <a:pt x="2765641" y="4091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218F0682-B472-4D5B-96A8-31C39FC67739}"/>
              </a:ext>
            </a:extLst>
          </p:cNvPr>
          <p:cNvSpPr/>
          <p:nvPr/>
        </p:nvSpPr>
        <p:spPr>
          <a:xfrm rot="19738316">
            <a:off x="10431949" y="5354319"/>
            <a:ext cx="2369569" cy="1707189"/>
          </a:xfrm>
          <a:custGeom>
            <a:avLst/>
            <a:gdLst>
              <a:gd name="connsiteX0" fmla="*/ 2369569 w 2369569"/>
              <a:gd name="connsiteY0" fmla="*/ 0 h 1707189"/>
              <a:gd name="connsiteX1" fmla="*/ 1342648 w 2369569"/>
              <a:gd name="connsiteY1" fmla="*/ 1707189 h 1707189"/>
              <a:gd name="connsiteX2" fmla="*/ 0 w 2369569"/>
              <a:gd name="connsiteY2" fmla="*/ 899550 h 1707189"/>
              <a:gd name="connsiteX3" fmla="*/ 58452 w 2369569"/>
              <a:gd name="connsiteY3" fmla="*/ 823025 h 1707189"/>
              <a:gd name="connsiteX4" fmla="*/ 2293123 w 2369569"/>
              <a:gd name="connsiteY4" fmla="*/ 3648 h 1707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9569" h="1707189">
                <a:moveTo>
                  <a:pt x="2369569" y="0"/>
                </a:moveTo>
                <a:lnTo>
                  <a:pt x="1342648" y="1707189"/>
                </a:lnTo>
                <a:lnTo>
                  <a:pt x="0" y="899550"/>
                </a:lnTo>
                <a:lnTo>
                  <a:pt x="58452" y="823025"/>
                </a:lnTo>
                <a:cubicBezTo>
                  <a:pt x="606163" y="200822"/>
                  <a:pt x="1403634" y="56229"/>
                  <a:pt x="2293123" y="364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DC8B48C4-D371-45D4-ABB3-E330B62F2F9B}"/>
              </a:ext>
            </a:extLst>
          </p:cNvPr>
          <p:cNvSpPr>
            <a:spLocks/>
          </p:cNvSpPr>
          <p:nvPr/>
        </p:nvSpPr>
        <p:spPr bwMode="auto">
          <a:xfrm rot="18767852">
            <a:off x="-1074634" y="-165300"/>
            <a:ext cx="3266918" cy="1857423"/>
          </a:xfrm>
          <a:custGeom>
            <a:avLst/>
            <a:gdLst>
              <a:gd name="connsiteX0" fmla="*/ 2670835 w 3266918"/>
              <a:gd name="connsiteY0" fmla="*/ 925433 h 1857423"/>
              <a:gd name="connsiteX1" fmla="*/ 3266918 w 3266918"/>
              <a:gd name="connsiteY1" fmla="*/ 1569199 h 1857423"/>
              <a:gd name="connsiteX2" fmla="*/ 3185945 w 3266918"/>
              <a:gd name="connsiteY2" fmla="*/ 1574452 h 1857423"/>
              <a:gd name="connsiteX3" fmla="*/ 2401616 w 3266918"/>
              <a:gd name="connsiteY3" fmla="*/ 1632554 h 1857423"/>
              <a:gd name="connsiteX4" fmla="*/ 110338 w 3266918"/>
              <a:gd name="connsiteY4" fmla="*/ 1730912 h 1857423"/>
              <a:gd name="connsiteX5" fmla="*/ 0 w 3266918"/>
              <a:gd name="connsiteY5" fmla="*/ 1679589 h 1857423"/>
              <a:gd name="connsiteX6" fmla="*/ 1813948 w 3266918"/>
              <a:gd name="connsiteY6" fmla="*/ 0 h 1857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6918" h="1857423">
                <a:moveTo>
                  <a:pt x="2670835" y="925433"/>
                </a:moveTo>
                <a:lnTo>
                  <a:pt x="3266918" y="1569199"/>
                </a:lnTo>
                <a:lnTo>
                  <a:pt x="3185945" y="1574452"/>
                </a:lnTo>
                <a:cubicBezTo>
                  <a:pt x="2945052" y="1587203"/>
                  <a:pt x="2679920" y="1596379"/>
                  <a:pt x="2401616" y="1632554"/>
                </a:cubicBezTo>
                <a:cubicBezTo>
                  <a:pt x="1659473" y="1730912"/>
                  <a:pt x="823661" y="2023147"/>
                  <a:pt x="110338" y="1730912"/>
                </a:cubicBezTo>
                <a:lnTo>
                  <a:pt x="0" y="1679589"/>
                </a:lnTo>
                <a:lnTo>
                  <a:pt x="1813948" y="0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A71E8B2F-B197-4E81-AC69-75455E9B1FD7}"/>
              </a:ext>
            </a:extLst>
          </p:cNvPr>
          <p:cNvSpPr>
            <a:spLocks/>
          </p:cNvSpPr>
          <p:nvPr/>
        </p:nvSpPr>
        <p:spPr bwMode="auto">
          <a:xfrm rot="18767852">
            <a:off x="-830151" y="-157165"/>
            <a:ext cx="2611474" cy="1510869"/>
          </a:xfrm>
          <a:custGeom>
            <a:avLst/>
            <a:gdLst>
              <a:gd name="connsiteX0" fmla="*/ 2611474 w 2611474"/>
              <a:gd name="connsiteY0" fmla="*/ 1285053 h 1510869"/>
              <a:gd name="connsiteX1" fmla="*/ 2463990 w 2611474"/>
              <a:gd name="connsiteY1" fmla="*/ 1292584 h 1510869"/>
              <a:gd name="connsiteX2" fmla="*/ 2031288 w 2611474"/>
              <a:gd name="connsiteY2" fmla="*/ 1329259 h 1510869"/>
              <a:gd name="connsiteX3" fmla="*/ 180779 w 2611474"/>
              <a:gd name="connsiteY3" fmla="*/ 1408695 h 1510869"/>
              <a:gd name="connsiteX4" fmla="*/ 74039 w 2611474"/>
              <a:gd name="connsiteY4" fmla="*/ 1359046 h 1510869"/>
              <a:gd name="connsiteX5" fmla="*/ 0 w 2611474"/>
              <a:gd name="connsiteY5" fmla="*/ 1316306 h 1510869"/>
              <a:gd name="connsiteX6" fmla="*/ 1421604 w 2611474"/>
              <a:gd name="connsiteY6" fmla="*/ 0 h 151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1474" h="1510869">
                <a:moveTo>
                  <a:pt x="2611474" y="1285053"/>
                </a:moveTo>
                <a:lnTo>
                  <a:pt x="2463990" y="1292584"/>
                </a:lnTo>
                <a:cubicBezTo>
                  <a:pt x="2326249" y="1299995"/>
                  <a:pt x="2181132" y="1309781"/>
                  <a:pt x="2031288" y="1329259"/>
                </a:cubicBezTo>
                <a:cubicBezTo>
                  <a:pt x="1431909" y="1408695"/>
                  <a:pt x="756880" y="1644714"/>
                  <a:pt x="180779" y="1408695"/>
                </a:cubicBezTo>
                <a:cubicBezTo>
                  <a:pt x="144773" y="1393944"/>
                  <a:pt x="109153" y="1377346"/>
                  <a:pt x="74039" y="1359046"/>
                </a:cubicBezTo>
                <a:lnTo>
                  <a:pt x="0" y="1316306"/>
                </a:lnTo>
                <a:lnTo>
                  <a:pt x="1421604" y="0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85CAC51-E88C-42EC-BDDC-191F40039A96}"/>
              </a:ext>
            </a:extLst>
          </p:cNvPr>
          <p:cNvSpPr/>
          <p:nvPr/>
        </p:nvSpPr>
        <p:spPr>
          <a:xfrm>
            <a:off x="874713" y="890135"/>
            <a:ext cx="10442575" cy="5599565"/>
          </a:xfrm>
          <a:prstGeom prst="roundRect">
            <a:avLst>
              <a:gd name="adj" fmla="val 7439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81000" sx="101000" sy="101000" algn="ctr" rotWithShape="0">
              <a:srgbClr val="00206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DA8E9B05-5667-4A12-AF7A-E4784EA293E2}"/>
              </a:ext>
            </a:extLst>
          </p:cNvPr>
          <p:cNvSpPr/>
          <p:nvPr/>
        </p:nvSpPr>
        <p:spPr>
          <a:xfrm>
            <a:off x="880699" y="890135"/>
            <a:ext cx="10430603" cy="385247"/>
          </a:xfrm>
          <a:custGeom>
            <a:avLst/>
            <a:gdLst>
              <a:gd name="connsiteX0" fmla="*/ 438638 w 10430603"/>
              <a:gd name="connsiteY0" fmla="*/ 0 h 385247"/>
              <a:gd name="connsiteX1" fmla="*/ 9991965 w 10430603"/>
              <a:gd name="connsiteY1" fmla="*/ 0 h 385247"/>
              <a:gd name="connsiteX2" fmla="*/ 10427556 w 10430603"/>
              <a:gd name="connsiteY2" fmla="*/ 355017 h 385247"/>
              <a:gd name="connsiteX3" fmla="*/ 10430603 w 10430603"/>
              <a:gd name="connsiteY3" fmla="*/ 385247 h 385247"/>
              <a:gd name="connsiteX4" fmla="*/ 0 w 10430603"/>
              <a:gd name="connsiteY4" fmla="*/ 385247 h 385247"/>
              <a:gd name="connsiteX5" fmla="*/ 3047 w 10430603"/>
              <a:gd name="connsiteY5" fmla="*/ 355017 h 385247"/>
              <a:gd name="connsiteX6" fmla="*/ 438638 w 10430603"/>
              <a:gd name="connsiteY6" fmla="*/ 0 h 38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30603" h="385247">
                <a:moveTo>
                  <a:pt x="438638" y="0"/>
                </a:moveTo>
                <a:lnTo>
                  <a:pt x="9991965" y="0"/>
                </a:lnTo>
                <a:cubicBezTo>
                  <a:pt x="10206829" y="0"/>
                  <a:pt x="10386096" y="152409"/>
                  <a:pt x="10427556" y="355017"/>
                </a:cubicBezTo>
                <a:lnTo>
                  <a:pt x="10430603" y="385247"/>
                </a:lnTo>
                <a:lnTo>
                  <a:pt x="0" y="385247"/>
                </a:lnTo>
                <a:lnTo>
                  <a:pt x="3047" y="355017"/>
                </a:lnTo>
                <a:cubicBezTo>
                  <a:pt x="44507" y="152409"/>
                  <a:pt x="223774" y="0"/>
                  <a:pt x="4386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DCB01A41-6C74-435A-A2C1-33924B1DFB38}"/>
              </a:ext>
            </a:extLst>
          </p:cNvPr>
          <p:cNvGraphicFramePr/>
          <p:nvPr/>
        </p:nvGraphicFramePr>
        <p:xfrm>
          <a:off x="4323514" y="1095375"/>
          <a:ext cx="3604552" cy="3085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BB32811-A29B-4644-8FC1-1003AF1A724B}"/>
              </a:ext>
            </a:extLst>
          </p:cNvPr>
          <p:cNvSpPr txBox="1"/>
          <p:nvPr/>
        </p:nvSpPr>
        <p:spPr>
          <a:xfrm>
            <a:off x="2612325" y="1991774"/>
            <a:ext cx="6967350" cy="54904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  <a:p>
            <a:pPr algn="ctr">
              <a:lnSpc>
                <a:spcPct val="130000"/>
              </a:lnSpc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xmlns="" id="{D43B9598-9E7D-497C-A7BB-F195C2837FF0}"/>
              </a:ext>
            </a:extLst>
          </p:cNvPr>
          <p:cNvGraphicFramePr>
            <a:graphicFrameLocks noGrp="1"/>
          </p:cNvGraphicFramePr>
          <p:nvPr/>
        </p:nvGraphicFramePr>
        <p:xfrm>
          <a:off x="1713904" y="2556215"/>
          <a:ext cx="8775394" cy="3692124"/>
        </p:xfrm>
        <a:graphic>
          <a:graphicData uri="http://schemas.openxmlformats.org/drawingml/2006/table">
            <a:tbl>
              <a:tblPr firstRow="1" bandRow="1">
                <a:effectLst/>
              </a:tblPr>
              <a:tblGrid>
                <a:gridCol w="10732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41843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6042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项目</a:t>
                      </a: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一月</a:t>
                      </a:r>
                      <a:endParaRPr lang="en-US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二月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三月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四月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五月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六月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七月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八月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九月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十月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十一月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十二月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062" marR="8062" marT="8062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19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3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项目一</a:t>
                      </a: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19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3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项目二</a:t>
                      </a: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719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3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项目三</a:t>
                      </a: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719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3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项目四</a:t>
                      </a: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苹方 常规" panose="020B0300000000000000" pitchFamily="34" charset="-122"/>
                        <a:ea typeface="苹方 常规" panose="020B0300000000000000" pitchFamily="34" charset="-122"/>
                      </a:endParaRPr>
                    </a:p>
                  </a:txBody>
                  <a:tcPr marL="77391" marR="77391" marT="38694" marB="38694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6EA842F3-75FA-46F0-A3DE-8DEF9A375A01}"/>
              </a:ext>
            </a:extLst>
          </p:cNvPr>
          <p:cNvSpPr/>
          <p:nvPr/>
        </p:nvSpPr>
        <p:spPr>
          <a:xfrm>
            <a:off x="3261360" y="3369703"/>
            <a:ext cx="2797893" cy="25001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01600" dist="152400" dir="5400000" sx="83000" sy="83000" algn="t" rotWithShape="0">
              <a:prstClr val="black">
                <a:alpha val="9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AD1F9AFA-B22D-4D30-BE4E-66AC7C5450AA}"/>
              </a:ext>
            </a:extLst>
          </p:cNvPr>
          <p:cNvSpPr/>
          <p:nvPr/>
        </p:nvSpPr>
        <p:spPr>
          <a:xfrm>
            <a:off x="4763137" y="4205792"/>
            <a:ext cx="2264645" cy="250016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1600" dist="152400" dir="5400000" sx="83000" sy="83000" algn="t" rotWithShape="0">
              <a:prstClr val="black">
                <a:alpha val="9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2B7B5578-8994-4555-AB95-95541FD1B3AD}"/>
              </a:ext>
            </a:extLst>
          </p:cNvPr>
          <p:cNvSpPr/>
          <p:nvPr/>
        </p:nvSpPr>
        <p:spPr>
          <a:xfrm>
            <a:off x="6815418" y="4958270"/>
            <a:ext cx="2338727" cy="250016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1600" dist="152400" dir="5400000" sx="83000" sy="83000" algn="t" rotWithShape="0">
              <a:prstClr val="black">
                <a:alpha val="9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338FF5A2-86FE-43FD-BFF5-9B938842F1AF}"/>
              </a:ext>
            </a:extLst>
          </p:cNvPr>
          <p:cNvSpPr/>
          <p:nvPr/>
        </p:nvSpPr>
        <p:spPr>
          <a:xfrm>
            <a:off x="7573333" y="5766230"/>
            <a:ext cx="2338727" cy="25001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1600" dist="152400" dir="5400000" sx="83000" sy="83000" algn="t" rotWithShape="0">
              <a:prstClr val="black">
                <a:alpha val="9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9" name="文本占位符 1">
            <a:extLst>
              <a:ext uri="{FF2B5EF4-FFF2-40B4-BE49-F238E27FC236}">
                <a16:creationId xmlns:a16="http://schemas.microsoft.com/office/drawing/2014/main" xmlns="" id="{21A0C6A6-418A-4605-8F21-52AF1BEB4FA1}"/>
              </a:ext>
            </a:extLst>
          </p:cNvPr>
          <p:cNvSpPr txBox="1">
            <a:spLocks/>
          </p:cNvSpPr>
          <p:nvPr/>
        </p:nvSpPr>
        <p:spPr>
          <a:xfrm>
            <a:off x="4831838" y="1414793"/>
            <a:ext cx="252832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kumimoji="1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07</a:t>
            </a: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场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A9694A71-2B43-4D18-9FB8-20EA23DF9D4B}"/>
              </a:ext>
            </a:extLst>
          </p:cNvPr>
          <p:cNvCxnSpPr>
            <a:cxnSpLocks/>
          </p:cNvCxnSpPr>
          <p:nvPr/>
        </p:nvCxnSpPr>
        <p:spPr>
          <a:xfrm>
            <a:off x="5859847" y="1914444"/>
            <a:ext cx="472306" cy="0"/>
          </a:xfrm>
          <a:prstGeom prst="line">
            <a:avLst/>
          </a:prstGeom>
          <a:ln w="38100" cap="rnd">
            <a:solidFill>
              <a:srgbClr val="624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占位符 1">
            <a:extLst>
              <a:ext uri="{FF2B5EF4-FFF2-40B4-BE49-F238E27FC236}">
                <a16:creationId xmlns:a16="http://schemas.microsoft.com/office/drawing/2014/main" xmlns="" id="{A84ADBD7-609A-4649-869B-4FE45823BC80}"/>
              </a:ext>
            </a:extLst>
          </p:cNvPr>
          <p:cNvSpPr txBox="1">
            <a:spLocks/>
          </p:cNvSpPr>
          <p:nvPr/>
        </p:nvSpPr>
        <p:spPr>
          <a:xfrm>
            <a:off x="264341" y="839558"/>
            <a:ext cx="252832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kumimoji="1" lang="en-US" altLang="zh-CN" dirty="0">
                <a:solidFill>
                  <a:srgbClr val="00B050"/>
                </a:solidFill>
                <a:latin typeface="+mj-ea"/>
                <a:ea typeface="+mj-ea"/>
              </a:rPr>
              <a:t>×</a:t>
            </a:r>
            <a:r>
              <a:rPr kumimoji="1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 </a:t>
            </a:r>
            <a:r>
              <a:rPr kumimoji="1" lang="zh-CN" altLang="en-US" dirty="0">
                <a:solidFill>
                  <a:srgbClr val="FF0000"/>
                </a:solidFill>
                <a:latin typeface="+mj-ea"/>
                <a:ea typeface="+mj-ea"/>
              </a:rPr>
              <a:t>－</a:t>
            </a: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 </a:t>
            </a:r>
            <a:r>
              <a:rPr kumimoji="1" lang="en-US" altLang="zh-CN" dirty="0">
                <a:solidFill>
                  <a:srgbClr val="FFC000"/>
                </a:solidFill>
                <a:latin typeface="+mj-ea"/>
                <a:ea typeface="+mj-ea"/>
              </a:rPr>
              <a:t>÷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6DCF72A1-A0EB-48E8-B5C0-CFE2886AF900}"/>
              </a:ext>
            </a:extLst>
          </p:cNvPr>
          <p:cNvSpPr/>
          <p:nvPr/>
        </p:nvSpPr>
        <p:spPr>
          <a:xfrm>
            <a:off x="11253788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D5495BF4-FD78-485F-92D8-8A5FFB3D255A}"/>
              </a:ext>
            </a:extLst>
          </p:cNvPr>
          <p:cNvSpPr/>
          <p:nvPr/>
        </p:nvSpPr>
        <p:spPr>
          <a:xfrm>
            <a:off x="10953194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D01FBA0C-6034-4BC9-B3EF-94BE09231CF4}"/>
              </a:ext>
            </a:extLst>
          </p:cNvPr>
          <p:cNvSpPr/>
          <p:nvPr/>
        </p:nvSpPr>
        <p:spPr>
          <a:xfrm>
            <a:off x="11554381" y="425450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7E0DD89-F04B-4306-A8A6-0BB4E9CE54B3}"/>
              </a:ext>
            </a:extLst>
          </p:cNvPr>
          <p:cNvSpPr txBox="1"/>
          <p:nvPr/>
        </p:nvSpPr>
        <p:spPr>
          <a:xfrm>
            <a:off x="0" y="6646025"/>
            <a:ext cx="10222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GOUZICUN FUBEN 07 ERMU GOUZICUN FUBEN 07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8960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DE90B4C-EDB6-40F4-AE7F-FD0E58DD598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4F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46937D72-1766-4813-8424-97A296E90E2E}"/>
              </a:ext>
            </a:extLst>
          </p:cNvPr>
          <p:cNvSpPr/>
          <p:nvPr/>
        </p:nvSpPr>
        <p:spPr>
          <a:xfrm rot="19738316">
            <a:off x="9613243" y="4869321"/>
            <a:ext cx="3420787" cy="2317537"/>
          </a:xfrm>
          <a:custGeom>
            <a:avLst/>
            <a:gdLst>
              <a:gd name="connsiteX0" fmla="*/ 3420787 w 3420787"/>
              <a:gd name="connsiteY0" fmla="*/ 0 h 2317537"/>
              <a:gd name="connsiteX1" fmla="*/ 2026724 w 3420787"/>
              <a:gd name="connsiteY1" fmla="*/ 2317537 h 2317537"/>
              <a:gd name="connsiteX2" fmla="*/ 0 w 3420787"/>
              <a:gd name="connsiteY2" fmla="*/ 1098407 h 2317537"/>
              <a:gd name="connsiteX3" fmla="*/ 73996 w 3420787"/>
              <a:gd name="connsiteY3" fmla="*/ 1008393 h 2317537"/>
              <a:gd name="connsiteX4" fmla="*/ 2765641 w 3420787"/>
              <a:gd name="connsiteY4" fmla="*/ 21459 h 2317537"/>
              <a:gd name="connsiteX5" fmla="*/ 3172645 w 3420787"/>
              <a:gd name="connsiteY5" fmla="*/ 2038 h 231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787" h="2317537">
                <a:moveTo>
                  <a:pt x="3420787" y="0"/>
                </a:moveTo>
                <a:lnTo>
                  <a:pt x="2026724" y="2317537"/>
                </a:lnTo>
                <a:lnTo>
                  <a:pt x="0" y="1098407"/>
                </a:lnTo>
                <a:lnTo>
                  <a:pt x="73996" y="1008393"/>
                </a:lnTo>
                <a:cubicBezTo>
                  <a:pt x="733710" y="258954"/>
                  <a:pt x="1694258" y="84791"/>
                  <a:pt x="2765641" y="21459"/>
                </a:cubicBezTo>
                <a:cubicBezTo>
                  <a:pt x="2900224" y="12882"/>
                  <a:pt x="3036455" y="6120"/>
                  <a:pt x="3172645" y="203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25D1D64F-3BCA-4A27-B758-412D93EBD242}"/>
              </a:ext>
            </a:extLst>
          </p:cNvPr>
          <p:cNvSpPr/>
          <p:nvPr/>
        </p:nvSpPr>
        <p:spPr>
          <a:xfrm rot="19738316">
            <a:off x="10138188" y="5236978"/>
            <a:ext cx="2733274" cy="1877617"/>
          </a:xfrm>
          <a:custGeom>
            <a:avLst/>
            <a:gdLst>
              <a:gd name="connsiteX0" fmla="*/ 2733274 w 2733274"/>
              <a:gd name="connsiteY0" fmla="*/ 0 h 1877617"/>
              <a:gd name="connsiteX1" fmla="*/ 1603836 w 2733274"/>
              <a:gd name="connsiteY1" fmla="*/ 1877617 h 1877617"/>
              <a:gd name="connsiteX2" fmla="*/ 0 w 2733274"/>
              <a:gd name="connsiteY2" fmla="*/ 912866 h 1877617"/>
              <a:gd name="connsiteX3" fmla="*/ 58452 w 2733274"/>
              <a:gd name="connsiteY3" fmla="*/ 836341 h 1877617"/>
              <a:gd name="connsiteX4" fmla="*/ 2293123 w 2733274"/>
              <a:gd name="connsiteY4" fmla="*/ 16964 h 1877617"/>
              <a:gd name="connsiteX5" fmla="*/ 2631028 w 2733274"/>
              <a:gd name="connsiteY5" fmla="*/ 840 h 187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274" h="1877617">
                <a:moveTo>
                  <a:pt x="2733274" y="0"/>
                </a:moveTo>
                <a:lnTo>
                  <a:pt x="1603836" y="1877617"/>
                </a:lnTo>
                <a:lnTo>
                  <a:pt x="0" y="912866"/>
                </a:lnTo>
                <a:lnTo>
                  <a:pt x="58452" y="836341"/>
                </a:lnTo>
                <a:cubicBezTo>
                  <a:pt x="606163" y="214138"/>
                  <a:pt x="1403634" y="69545"/>
                  <a:pt x="2293123" y="16964"/>
                </a:cubicBezTo>
                <a:cubicBezTo>
                  <a:pt x="2404857" y="9843"/>
                  <a:pt x="2517959" y="4229"/>
                  <a:pt x="2631028" y="84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00B5042D-8BEA-4E7D-9E1B-D28B0ED25D66}"/>
              </a:ext>
            </a:extLst>
          </p:cNvPr>
          <p:cNvSpPr>
            <a:spLocks/>
          </p:cNvSpPr>
          <p:nvPr/>
        </p:nvSpPr>
        <p:spPr bwMode="auto">
          <a:xfrm rot="18767852">
            <a:off x="-1062716" y="-316995"/>
            <a:ext cx="3682207" cy="2219522"/>
          </a:xfrm>
          <a:custGeom>
            <a:avLst/>
            <a:gdLst>
              <a:gd name="connsiteX0" fmla="*/ 1893959 w 3682207"/>
              <a:gd name="connsiteY0" fmla="*/ 0 h 2219522"/>
              <a:gd name="connsiteX1" fmla="*/ 3682207 w 3682207"/>
              <a:gd name="connsiteY1" fmla="*/ 1931298 h 2219522"/>
              <a:gd name="connsiteX2" fmla="*/ 3601234 w 3682207"/>
              <a:gd name="connsiteY2" fmla="*/ 1936551 h 2219522"/>
              <a:gd name="connsiteX3" fmla="*/ 2816905 w 3682207"/>
              <a:gd name="connsiteY3" fmla="*/ 1994653 h 2219522"/>
              <a:gd name="connsiteX4" fmla="*/ 525627 w 3682207"/>
              <a:gd name="connsiteY4" fmla="*/ 2093011 h 2219522"/>
              <a:gd name="connsiteX5" fmla="*/ 23116 w 3682207"/>
              <a:gd name="connsiteY5" fmla="*/ 1775521 h 2219522"/>
              <a:gd name="connsiteX6" fmla="*/ 0 w 3682207"/>
              <a:gd name="connsiteY6" fmla="*/ 1753675 h 221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207" h="2219522">
                <a:moveTo>
                  <a:pt x="1893959" y="0"/>
                </a:moveTo>
                <a:lnTo>
                  <a:pt x="3682207" y="1931298"/>
                </a:lnTo>
                <a:lnTo>
                  <a:pt x="3601234" y="1936551"/>
                </a:lnTo>
                <a:cubicBezTo>
                  <a:pt x="3360341" y="1949302"/>
                  <a:pt x="3095209" y="1958478"/>
                  <a:pt x="2816905" y="1994653"/>
                </a:cubicBezTo>
                <a:cubicBezTo>
                  <a:pt x="2074762" y="2093011"/>
                  <a:pt x="1238950" y="2385246"/>
                  <a:pt x="525627" y="2093011"/>
                </a:cubicBezTo>
                <a:cubicBezTo>
                  <a:pt x="347297" y="2019952"/>
                  <a:pt x="176622" y="1910304"/>
                  <a:pt x="23116" y="1775521"/>
                </a:cubicBezTo>
                <a:lnTo>
                  <a:pt x="0" y="1753675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441EAF93-507B-40FD-8EDD-799323C83A80}"/>
              </a:ext>
            </a:extLst>
          </p:cNvPr>
          <p:cNvSpPr>
            <a:spLocks/>
          </p:cNvSpPr>
          <p:nvPr/>
        </p:nvSpPr>
        <p:spPr bwMode="auto">
          <a:xfrm rot="18767852">
            <a:off x="-812220" y="-264094"/>
            <a:ext cx="2880653" cy="1755819"/>
          </a:xfrm>
          <a:custGeom>
            <a:avLst/>
            <a:gdLst>
              <a:gd name="connsiteX0" fmla="*/ 1463977 w 2880653"/>
              <a:gd name="connsiteY0" fmla="*/ 0 h 1755819"/>
              <a:gd name="connsiteX1" fmla="*/ 2880653 w 2880653"/>
              <a:gd name="connsiteY1" fmla="*/ 1530003 h 1755819"/>
              <a:gd name="connsiteX2" fmla="*/ 2733169 w 2880653"/>
              <a:gd name="connsiteY2" fmla="*/ 1537534 h 1755819"/>
              <a:gd name="connsiteX3" fmla="*/ 2300467 w 2880653"/>
              <a:gd name="connsiteY3" fmla="*/ 1574209 h 1755819"/>
              <a:gd name="connsiteX4" fmla="*/ 449958 w 2880653"/>
              <a:gd name="connsiteY4" fmla="*/ 1653645 h 1755819"/>
              <a:gd name="connsiteX5" fmla="*/ 44113 w 2880653"/>
              <a:gd name="connsiteY5" fmla="*/ 1397230 h 1755819"/>
              <a:gd name="connsiteX6" fmla="*/ 0 w 2880653"/>
              <a:gd name="connsiteY6" fmla="*/ 1355541 h 175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653" h="1755819">
                <a:moveTo>
                  <a:pt x="1463977" y="0"/>
                </a:moveTo>
                <a:lnTo>
                  <a:pt x="2880653" y="1530003"/>
                </a:lnTo>
                <a:lnTo>
                  <a:pt x="2733169" y="1537534"/>
                </a:lnTo>
                <a:cubicBezTo>
                  <a:pt x="2595428" y="1544945"/>
                  <a:pt x="2450311" y="1554731"/>
                  <a:pt x="2300467" y="1574209"/>
                </a:cubicBezTo>
                <a:cubicBezTo>
                  <a:pt x="1701088" y="1653645"/>
                  <a:pt x="1026059" y="1889664"/>
                  <a:pt x="449958" y="1653645"/>
                </a:cubicBezTo>
                <a:cubicBezTo>
                  <a:pt x="305932" y="1594641"/>
                  <a:pt x="168089" y="1506086"/>
                  <a:pt x="44113" y="1397230"/>
                </a:cubicBezTo>
                <a:lnTo>
                  <a:pt x="0" y="1355541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85CAC51-E88C-42EC-BDDC-191F40039A96}"/>
              </a:ext>
            </a:extLst>
          </p:cNvPr>
          <p:cNvSpPr/>
          <p:nvPr/>
        </p:nvSpPr>
        <p:spPr>
          <a:xfrm>
            <a:off x="874713" y="889000"/>
            <a:ext cx="10442575" cy="5549561"/>
          </a:xfrm>
          <a:prstGeom prst="roundRect">
            <a:avLst>
              <a:gd name="adj" fmla="val 7439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outerShdw blurRad="381000" sx="101000" sy="101000" algn="ctr" rotWithShape="0">
              <a:srgbClr val="00206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DCB01A41-6C74-435A-A2C1-33924B1DFB38}"/>
              </a:ext>
            </a:extLst>
          </p:cNvPr>
          <p:cNvGraphicFramePr/>
          <p:nvPr/>
        </p:nvGraphicFramePr>
        <p:xfrm>
          <a:off x="4323514" y="1080861"/>
          <a:ext cx="3604552" cy="3085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053135F4-14D8-49C4-892A-6CF4E67AE055}"/>
              </a:ext>
            </a:extLst>
          </p:cNvPr>
          <p:cNvSpPr/>
          <p:nvPr/>
        </p:nvSpPr>
        <p:spPr>
          <a:xfrm>
            <a:off x="11253788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58C06738-6707-47BB-97A8-9094802BFB1C}"/>
              </a:ext>
            </a:extLst>
          </p:cNvPr>
          <p:cNvSpPr/>
          <p:nvPr/>
        </p:nvSpPr>
        <p:spPr>
          <a:xfrm>
            <a:off x="10953194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C9D3F9B-707F-4BFA-8FBC-8FCDF9A1828F}"/>
              </a:ext>
            </a:extLst>
          </p:cNvPr>
          <p:cNvSpPr/>
          <p:nvPr/>
        </p:nvSpPr>
        <p:spPr>
          <a:xfrm>
            <a:off x="11554381" y="425450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2" name="圆1">
            <a:extLst>
              <a:ext uri="{FF2B5EF4-FFF2-40B4-BE49-F238E27FC236}">
                <a16:creationId xmlns:a16="http://schemas.microsoft.com/office/drawing/2014/main" xmlns="" id="{EDF14424-A505-4C59-B465-EA3D7E95A4BA}"/>
              </a:ext>
            </a:extLst>
          </p:cNvPr>
          <p:cNvSpPr>
            <a:spLocks noChangeAspect="1"/>
          </p:cNvSpPr>
          <p:nvPr/>
        </p:nvSpPr>
        <p:spPr>
          <a:xfrm>
            <a:off x="7078494" y="3518433"/>
            <a:ext cx="1451696" cy="1451696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241300" dist="889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3" name="圆1">
            <a:extLst>
              <a:ext uri="{FF2B5EF4-FFF2-40B4-BE49-F238E27FC236}">
                <a16:creationId xmlns:a16="http://schemas.microsoft.com/office/drawing/2014/main" xmlns="" id="{F918EAE1-F7C2-45E4-A12A-281CF8FA264B}"/>
              </a:ext>
            </a:extLst>
          </p:cNvPr>
          <p:cNvSpPr>
            <a:spLocks noChangeAspect="1"/>
          </p:cNvSpPr>
          <p:nvPr/>
        </p:nvSpPr>
        <p:spPr>
          <a:xfrm>
            <a:off x="3668160" y="3518433"/>
            <a:ext cx="1451696" cy="1451696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outerShdw blurRad="266700" dist="889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6" name="圆1">
            <a:extLst>
              <a:ext uri="{FF2B5EF4-FFF2-40B4-BE49-F238E27FC236}">
                <a16:creationId xmlns:a16="http://schemas.microsoft.com/office/drawing/2014/main" xmlns="" id="{8AC066D3-8702-4C8A-9055-4A8089839C06}"/>
              </a:ext>
            </a:extLst>
          </p:cNvPr>
          <p:cNvSpPr>
            <a:spLocks noChangeAspect="1"/>
          </p:cNvSpPr>
          <p:nvPr/>
        </p:nvSpPr>
        <p:spPr>
          <a:xfrm>
            <a:off x="4804938" y="3518433"/>
            <a:ext cx="1451696" cy="1451696"/>
          </a:xfrm>
          <a:prstGeom prst="ellipse">
            <a:avLst/>
          </a:prstGeom>
          <a:solidFill>
            <a:schemeClr val="accent2">
              <a:lumMod val="60000"/>
              <a:lumOff val="40000"/>
              <a:alpha val="80000"/>
            </a:schemeClr>
          </a:solidFill>
          <a:ln>
            <a:noFill/>
          </a:ln>
          <a:effectLst>
            <a:outerShdw blurRad="266700" dist="889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7" name="圆1">
            <a:extLst>
              <a:ext uri="{FF2B5EF4-FFF2-40B4-BE49-F238E27FC236}">
                <a16:creationId xmlns:a16="http://schemas.microsoft.com/office/drawing/2014/main" xmlns="" id="{C2212273-F686-42E7-AF6C-EE82088D63A0}"/>
              </a:ext>
            </a:extLst>
          </p:cNvPr>
          <p:cNvSpPr>
            <a:spLocks noChangeAspect="1"/>
          </p:cNvSpPr>
          <p:nvPr/>
        </p:nvSpPr>
        <p:spPr>
          <a:xfrm>
            <a:off x="5941716" y="3518433"/>
            <a:ext cx="1451696" cy="1451696"/>
          </a:xfrm>
          <a:prstGeom prst="ellipse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  <a:effectLst>
            <a:outerShdw blurRad="266700" dist="889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cxnSp>
        <p:nvCxnSpPr>
          <p:cNvPr id="38" name="箭头">
            <a:extLst>
              <a:ext uri="{FF2B5EF4-FFF2-40B4-BE49-F238E27FC236}">
                <a16:creationId xmlns:a16="http://schemas.microsoft.com/office/drawing/2014/main" xmlns="" id="{7710100F-E72A-4500-B47D-7D2FA94EE24B}"/>
              </a:ext>
            </a:extLst>
          </p:cNvPr>
          <p:cNvCxnSpPr/>
          <p:nvPr/>
        </p:nvCxnSpPr>
        <p:spPr>
          <a:xfrm flipV="1">
            <a:off x="7773934" y="2967570"/>
            <a:ext cx="816618" cy="562471"/>
          </a:xfrm>
          <a:prstGeom prst="bentConnector3">
            <a:avLst>
              <a:gd name="adj1" fmla="val -2255"/>
            </a:avLst>
          </a:prstGeom>
          <a:ln w="19050">
            <a:solidFill>
              <a:schemeClr val="accent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箭头">
            <a:extLst>
              <a:ext uri="{FF2B5EF4-FFF2-40B4-BE49-F238E27FC236}">
                <a16:creationId xmlns:a16="http://schemas.microsoft.com/office/drawing/2014/main" xmlns="" id="{EC8BB093-F72D-45B9-B99D-297572A5C456}"/>
              </a:ext>
            </a:extLst>
          </p:cNvPr>
          <p:cNvCxnSpPr>
            <a:stCxn id="36" idx="4"/>
          </p:cNvCxnSpPr>
          <p:nvPr/>
        </p:nvCxnSpPr>
        <p:spPr>
          <a:xfrm rot="5400000">
            <a:off x="4265524" y="4269075"/>
            <a:ext cx="564208" cy="1966317"/>
          </a:xfrm>
          <a:prstGeom prst="bentConnector2">
            <a:avLst/>
          </a:prstGeom>
          <a:ln w="19050">
            <a:solidFill>
              <a:schemeClr val="accent2">
                <a:lumMod val="40000"/>
                <a:lumOff val="60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箭头">
            <a:extLst>
              <a:ext uri="{FF2B5EF4-FFF2-40B4-BE49-F238E27FC236}">
                <a16:creationId xmlns:a16="http://schemas.microsoft.com/office/drawing/2014/main" xmlns="" id="{DEF6B27E-2D29-4715-B978-5A89D940E190}"/>
              </a:ext>
            </a:extLst>
          </p:cNvPr>
          <p:cNvCxnSpPr/>
          <p:nvPr/>
        </p:nvCxnSpPr>
        <p:spPr>
          <a:xfrm rot="5400000" flipV="1">
            <a:off x="7325289" y="4281343"/>
            <a:ext cx="564208" cy="1966319"/>
          </a:xfrm>
          <a:prstGeom prst="bentConnector2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箭头">
            <a:extLst>
              <a:ext uri="{FF2B5EF4-FFF2-40B4-BE49-F238E27FC236}">
                <a16:creationId xmlns:a16="http://schemas.microsoft.com/office/drawing/2014/main" xmlns="" id="{21DEAB18-A5DB-44CC-BD15-BDC88349B97B}"/>
              </a:ext>
            </a:extLst>
          </p:cNvPr>
          <p:cNvCxnSpPr/>
          <p:nvPr/>
        </p:nvCxnSpPr>
        <p:spPr>
          <a:xfrm flipH="1" flipV="1">
            <a:off x="3564467" y="2957323"/>
            <a:ext cx="816618" cy="562471"/>
          </a:xfrm>
          <a:prstGeom prst="bentConnector3">
            <a:avLst>
              <a:gd name="adj1" fmla="val -2255"/>
            </a:avLst>
          </a:prstGeom>
          <a:ln w="19050">
            <a:solidFill>
              <a:schemeClr val="accent2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">
            <a:extLst>
              <a:ext uri="{FF2B5EF4-FFF2-40B4-BE49-F238E27FC236}">
                <a16:creationId xmlns:a16="http://schemas.microsoft.com/office/drawing/2014/main" xmlns="" id="{FED0E65B-7CB7-490F-8318-282DD373EA15}"/>
              </a:ext>
            </a:extLst>
          </p:cNvPr>
          <p:cNvSpPr txBox="1"/>
          <p:nvPr/>
        </p:nvSpPr>
        <p:spPr>
          <a:xfrm>
            <a:off x="2176553" y="3268644"/>
            <a:ext cx="1314852" cy="541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</a:p>
        </p:txBody>
      </p:sp>
      <p:sp>
        <p:nvSpPr>
          <p:cNvPr id="44" name="标题">
            <a:extLst>
              <a:ext uri="{FF2B5EF4-FFF2-40B4-BE49-F238E27FC236}">
                <a16:creationId xmlns:a16="http://schemas.microsoft.com/office/drawing/2014/main" xmlns="" id="{7D6E5216-9B8B-46D5-ADDF-A7E3F5C9DB68}"/>
              </a:ext>
            </a:extLst>
          </p:cNvPr>
          <p:cNvSpPr/>
          <p:nvPr/>
        </p:nvSpPr>
        <p:spPr>
          <a:xfrm>
            <a:off x="2708391" y="2858926"/>
            <a:ext cx="76944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6">
            <a:extLst>
              <a:ext uri="{FF2B5EF4-FFF2-40B4-BE49-F238E27FC236}">
                <a16:creationId xmlns:a16="http://schemas.microsoft.com/office/drawing/2014/main" xmlns="" id="{0447D325-01F7-4F13-AF14-B6F6AB4CB935}"/>
              </a:ext>
            </a:extLst>
          </p:cNvPr>
          <p:cNvSpPr>
            <a:spLocks noEditPoints="1"/>
          </p:cNvSpPr>
          <p:nvPr/>
        </p:nvSpPr>
        <p:spPr bwMode="auto">
          <a:xfrm>
            <a:off x="4099296" y="4011443"/>
            <a:ext cx="570374" cy="465677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6" name="Freeform 52">
            <a:extLst>
              <a:ext uri="{FF2B5EF4-FFF2-40B4-BE49-F238E27FC236}">
                <a16:creationId xmlns:a16="http://schemas.microsoft.com/office/drawing/2014/main" xmlns="" id="{46C1B223-525E-473E-BB7E-713E5AA273CF}"/>
              </a:ext>
            </a:extLst>
          </p:cNvPr>
          <p:cNvSpPr>
            <a:spLocks noEditPoints="1"/>
          </p:cNvSpPr>
          <p:nvPr/>
        </p:nvSpPr>
        <p:spPr bwMode="auto">
          <a:xfrm>
            <a:off x="5285077" y="3998622"/>
            <a:ext cx="491418" cy="491318"/>
          </a:xfrm>
          <a:custGeom>
            <a:avLst/>
            <a:gdLst>
              <a:gd name="T0" fmla="*/ 6176 w 10375"/>
              <a:gd name="T1" fmla="*/ 2754 h 10375"/>
              <a:gd name="T2" fmla="*/ 2741 w 10375"/>
              <a:gd name="T3" fmla="*/ 6188 h 10375"/>
              <a:gd name="T4" fmla="*/ 2741 w 10375"/>
              <a:gd name="T5" fmla="*/ 6549 h 10375"/>
              <a:gd name="T6" fmla="*/ 3826 w 10375"/>
              <a:gd name="T7" fmla="*/ 7634 h 10375"/>
              <a:gd name="T8" fmla="*/ 4188 w 10375"/>
              <a:gd name="T9" fmla="*/ 7634 h 10375"/>
              <a:gd name="T10" fmla="*/ 7623 w 10375"/>
              <a:gd name="T11" fmla="*/ 4199 h 10375"/>
              <a:gd name="T12" fmla="*/ 7623 w 10375"/>
              <a:gd name="T13" fmla="*/ 3838 h 10375"/>
              <a:gd name="T14" fmla="*/ 6538 w 10375"/>
              <a:gd name="T15" fmla="*/ 2754 h 10375"/>
              <a:gd name="T16" fmla="*/ 6176 w 10375"/>
              <a:gd name="T17" fmla="*/ 2754 h 10375"/>
              <a:gd name="T18" fmla="*/ 7441 w 10375"/>
              <a:gd name="T19" fmla="*/ 1850 h 10375"/>
              <a:gd name="T20" fmla="*/ 8526 w 10375"/>
              <a:gd name="T21" fmla="*/ 2935 h 10375"/>
              <a:gd name="T22" fmla="*/ 8526 w 10375"/>
              <a:gd name="T23" fmla="*/ 3296 h 10375"/>
              <a:gd name="T24" fmla="*/ 8165 w 10375"/>
              <a:gd name="T25" fmla="*/ 3658 h 10375"/>
              <a:gd name="T26" fmla="*/ 7804 w 10375"/>
              <a:gd name="T27" fmla="*/ 3658 h 10375"/>
              <a:gd name="T28" fmla="*/ 6719 w 10375"/>
              <a:gd name="T29" fmla="*/ 2573 h 10375"/>
              <a:gd name="T30" fmla="*/ 6719 w 10375"/>
              <a:gd name="T31" fmla="*/ 2211 h 10375"/>
              <a:gd name="T32" fmla="*/ 7080 w 10375"/>
              <a:gd name="T33" fmla="*/ 1850 h 10375"/>
              <a:gd name="T34" fmla="*/ 7441 w 10375"/>
              <a:gd name="T35" fmla="*/ 1850 h 10375"/>
              <a:gd name="T36" fmla="*/ 2583 w 10375"/>
              <a:gd name="T37" fmla="*/ 6639 h 10375"/>
              <a:gd name="T38" fmla="*/ 3738 w 10375"/>
              <a:gd name="T39" fmla="*/ 7794 h 10375"/>
              <a:gd name="T40" fmla="*/ 3688 w 10375"/>
              <a:gd name="T41" fmla="*/ 8005 h 10375"/>
              <a:gd name="T42" fmla="*/ 1943 w 10375"/>
              <a:gd name="T43" fmla="*/ 8595 h 10375"/>
              <a:gd name="T44" fmla="*/ 1780 w 10375"/>
              <a:gd name="T45" fmla="*/ 8433 h 10375"/>
              <a:gd name="T46" fmla="*/ 2370 w 10375"/>
              <a:gd name="T47" fmla="*/ 6688 h 10375"/>
              <a:gd name="T48" fmla="*/ 2583 w 10375"/>
              <a:gd name="T49" fmla="*/ 6639 h 10375"/>
              <a:gd name="T50" fmla="*/ 10375 w 10375"/>
              <a:gd name="T51" fmla="*/ 10375 h 10375"/>
              <a:gd name="T52" fmla="*/ 0 w 10375"/>
              <a:gd name="T53" fmla="*/ 10375 h 10375"/>
              <a:gd name="T54" fmla="*/ 0 w 10375"/>
              <a:gd name="T55" fmla="*/ 0 h 10375"/>
              <a:gd name="T56" fmla="*/ 10375 w 10375"/>
              <a:gd name="T57" fmla="*/ 0 h 10375"/>
              <a:gd name="T58" fmla="*/ 10375 w 10375"/>
              <a:gd name="T59" fmla="*/ 10375 h 10375"/>
              <a:gd name="T60" fmla="*/ 9565 w 10375"/>
              <a:gd name="T61" fmla="*/ 812 h 10375"/>
              <a:gd name="T62" fmla="*/ 810 w 10375"/>
              <a:gd name="T63" fmla="*/ 812 h 10375"/>
              <a:gd name="T64" fmla="*/ 810 w 10375"/>
              <a:gd name="T65" fmla="*/ 9565 h 10375"/>
              <a:gd name="T66" fmla="*/ 9564 w 10375"/>
              <a:gd name="T67" fmla="*/ 9565 h 10375"/>
              <a:gd name="T68" fmla="*/ 9564 w 10375"/>
              <a:gd name="T69" fmla="*/ 812 h 10375"/>
              <a:gd name="T70" fmla="*/ 9565 w 10375"/>
              <a:gd name="T71" fmla="*/ 812 h 10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375" h="10375">
                <a:moveTo>
                  <a:pt x="6176" y="2754"/>
                </a:moveTo>
                <a:lnTo>
                  <a:pt x="2741" y="6188"/>
                </a:lnTo>
                <a:cubicBezTo>
                  <a:pt x="2641" y="6288"/>
                  <a:pt x="2641" y="6449"/>
                  <a:pt x="2741" y="6549"/>
                </a:cubicBezTo>
                <a:lnTo>
                  <a:pt x="3826" y="7634"/>
                </a:lnTo>
                <a:cubicBezTo>
                  <a:pt x="3926" y="7734"/>
                  <a:pt x="4088" y="7734"/>
                  <a:pt x="4188" y="7634"/>
                </a:cubicBezTo>
                <a:lnTo>
                  <a:pt x="7623" y="4199"/>
                </a:lnTo>
                <a:cubicBezTo>
                  <a:pt x="7723" y="4099"/>
                  <a:pt x="7723" y="3938"/>
                  <a:pt x="7623" y="3838"/>
                </a:cubicBezTo>
                <a:lnTo>
                  <a:pt x="6538" y="2754"/>
                </a:lnTo>
                <a:cubicBezTo>
                  <a:pt x="6438" y="2654"/>
                  <a:pt x="6276" y="2654"/>
                  <a:pt x="6176" y="2754"/>
                </a:cubicBezTo>
                <a:close/>
                <a:moveTo>
                  <a:pt x="7441" y="1850"/>
                </a:moveTo>
                <a:lnTo>
                  <a:pt x="8526" y="2935"/>
                </a:lnTo>
                <a:cubicBezTo>
                  <a:pt x="8626" y="3035"/>
                  <a:pt x="8626" y="3196"/>
                  <a:pt x="8526" y="3296"/>
                </a:cubicBezTo>
                <a:lnTo>
                  <a:pt x="8165" y="3658"/>
                </a:lnTo>
                <a:cubicBezTo>
                  <a:pt x="8065" y="3758"/>
                  <a:pt x="7904" y="3758"/>
                  <a:pt x="7804" y="3658"/>
                </a:cubicBezTo>
                <a:lnTo>
                  <a:pt x="6719" y="2573"/>
                </a:lnTo>
                <a:cubicBezTo>
                  <a:pt x="6619" y="2473"/>
                  <a:pt x="6619" y="2311"/>
                  <a:pt x="6719" y="2211"/>
                </a:cubicBezTo>
                <a:lnTo>
                  <a:pt x="7080" y="1850"/>
                </a:lnTo>
                <a:cubicBezTo>
                  <a:pt x="7180" y="1750"/>
                  <a:pt x="7341" y="1750"/>
                  <a:pt x="7441" y="1850"/>
                </a:cubicBezTo>
                <a:close/>
                <a:moveTo>
                  <a:pt x="2583" y="6639"/>
                </a:moveTo>
                <a:lnTo>
                  <a:pt x="3738" y="7794"/>
                </a:lnTo>
                <a:cubicBezTo>
                  <a:pt x="3805" y="7862"/>
                  <a:pt x="3778" y="7975"/>
                  <a:pt x="3688" y="8005"/>
                </a:cubicBezTo>
                <a:lnTo>
                  <a:pt x="1943" y="8595"/>
                </a:lnTo>
                <a:cubicBezTo>
                  <a:pt x="1843" y="8629"/>
                  <a:pt x="1746" y="8534"/>
                  <a:pt x="1780" y="8433"/>
                </a:cubicBezTo>
                <a:lnTo>
                  <a:pt x="2370" y="6688"/>
                </a:lnTo>
                <a:cubicBezTo>
                  <a:pt x="2401" y="6599"/>
                  <a:pt x="2515" y="6572"/>
                  <a:pt x="2583" y="6639"/>
                </a:cubicBezTo>
                <a:close/>
                <a:moveTo>
                  <a:pt x="10375" y="10375"/>
                </a:moveTo>
                <a:lnTo>
                  <a:pt x="0" y="10375"/>
                </a:lnTo>
                <a:lnTo>
                  <a:pt x="0" y="0"/>
                </a:lnTo>
                <a:lnTo>
                  <a:pt x="10375" y="0"/>
                </a:lnTo>
                <a:lnTo>
                  <a:pt x="10375" y="10375"/>
                </a:lnTo>
                <a:close/>
                <a:moveTo>
                  <a:pt x="9565" y="812"/>
                </a:moveTo>
                <a:lnTo>
                  <a:pt x="810" y="812"/>
                </a:lnTo>
                <a:lnTo>
                  <a:pt x="810" y="9565"/>
                </a:lnTo>
                <a:lnTo>
                  <a:pt x="9564" y="9565"/>
                </a:lnTo>
                <a:lnTo>
                  <a:pt x="9564" y="812"/>
                </a:lnTo>
                <a:lnTo>
                  <a:pt x="9565" y="8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7" name="Freeform 131">
            <a:extLst>
              <a:ext uri="{FF2B5EF4-FFF2-40B4-BE49-F238E27FC236}">
                <a16:creationId xmlns:a16="http://schemas.microsoft.com/office/drawing/2014/main" xmlns="" id="{397DBBEF-7940-4515-8A3A-71E845637E16}"/>
              </a:ext>
            </a:extLst>
          </p:cNvPr>
          <p:cNvSpPr>
            <a:spLocks/>
          </p:cNvSpPr>
          <p:nvPr/>
        </p:nvSpPr>
        <p:spPr bwMode="auto">
          <a:xfrm>
            <a:off x="6453032" y="4029749"/>
            <a:ext cx="429064" cy="429064"/>
          </a:xfrm>
          <a:custGeom>
            <a:avLst/>
            <a:gdLst>
              <a:gd name="T0" fmla="*/ 6981 w 7778"/>
              <a:gd name="T1" fmla="*/ 0 h 7778"/>
              <a:gd name="T2" fmla="*/ 797 w 7778"/>
              <a:gd name="T3" fmla="*/ 0 h 7778"/>
              <a:gd name="T4" fmla="*/ 0 w 7778"/>
              <a:gd name="T5" fmla="*/ 796 h 7778"/>
              <a:gd name="T6" fmla="*/ 0 w 7778"/>
              <a:gd name="T7" fmla="*/ 6982 h 7778"/>
              <a:gd name="T8" fmla="*/ 797 w 7778"/>
              <a:gd name="T9" fmla="*/ 7778 h 7778"/>
              <a:gd name="T10" fmla="*/ 6981 w 7778"/>
              <a:gd name="T11" fmla="*/ 7778 h 7778"/>
              <a:gd name="T12" fmla="*/ 7778 w 7778"/>
              <a:gd name="T13" fmla="*/ 6982 h 7778"/>
              <a:gd name="T14" fmla="*/ 7778 w 7778"/>
              <a:gd name="T15" fmla="*/ 796 h 7778"/>
              <a:gd name="T16" fmla="*/ 6981 w 7778"/>
              <a:gd name="T17" fmla="*/ 0 h 7778"/>
              <a:gd name="T18" fmla="*/ 6981 w 7778"/>
              <a:gd name="T19" fmla="*/ 0 h 7778"/>
              <a:gd name="T20" fmla="*/ 6277 w 7778"/>
              <a:gd name="T21" fmla="*/ 2210 h 7778"/>
              <a:gd name="T22" fmla="*/ 6260 w 7778"/>
              <a:gd name="T23" fmla="*/ 2219 h 7778"/>
              <a:gd name="T24" fmla="*/ 6258 w 7778"/>
              <a:gd name="T25" fmla="*/ 2237 h 7778"/>
              <a:gd name="T26" fmla="*/ 3889 w 7778"/>
              <a:gd name="T27" fmla="*/ 4290 h 7778"/>
              <a:gd name="T28" fmla="*/ 1520 w 7778"/>
              <a:gd name="T29" fmla="*/ 2237 h 7778"/>
              <a:gd name="T30" fmla="*/ 1517 w 7778"/>
              <a:gd name="T31" fmla="*/ 2219 h 7778"/>
              <a:gd name="T32" fmla="*/ 1500 w 7778"/>
              <a:gd name="T33" fmla="*/ 2210 h 7778"/>
              <a:gd name="T34" fmla="*/ 1313 w 7778"/>
              <a:gd name="T35" fmla="*/ 1893 h 7778"/>
              <a:gd name="T36" fmla="*/ 1685 w 7778"/>
              <a:gd name="T37" fmla="*/ 1521 h 7778"/>
              <a:gd name="T38" fmla="*/ 2057 w 7778"/>
              <a:gd name="T39" fmla="*/ 1893 h 7778"/>
              <a:gd name="T40" fmla="*/ 1919 w 7778"/>
              <a:gd name="T41" fmla="*/ 2176 h 7778"/>
              <a:gd name="T42" fmla="*/ 1901 w 7778"/>
              <a:gd name="T43" fmla="*/ 2190 h 7778"/>
              <a:gd name="T44" fmla="*/ 1905 w 7778"/>
              <a:gd name="T45" fmla="*/ 2212 h 7778"/>
              <a:gd name="T46" fmla="*/ 3889 w 7778"/>
              <a:gd name="T47" fmla="*/ 3905 h 7778"/>
              <a:gd name="T48" fmla="*/ 5872 w 7778"/>
              <a:gd name="T49" fmla="*/ 2212 h 7778"/>
              <a:gd name="T50" fmla="*/ 5876 w 7778"/>
              <a:gd name="T51" fmla="*/ 2190 h 7778"/>
              <a:gd name="T52" fmla="*/ 5859 w 7778"/>
              <a:gd name="T53" fmla="*/ 2177 h 7778"/>
              <a:gd name="T54" fmla="*/ 5721 w 7778"/>
              <a:gd name="T55" fmla="*/ 1893 h 7778"/>
              <a:gd name="T56" fmla="*/ 6093 w 7778"/>
              <a:gd name="T57" fmla="*/ 1521 h 7778"/>
              <a:gd name="T58" fmla="*/ 6093 w 7778"/>
              <a:gd name="T59" fmla="*/ 1521 h 7778"/>
              <a:gd name="T60" fmla="*/ 6093 w 7778"/>
              <a:gd name="T61" fmla="*/ 1521 h 7778"/>
              <a:gd name="T62" fmla="*/ 6093 w 7778"/>
              <a:gd name="T63" fmla="*/ 1521 h 7778"/>
              <a:gd name="T64" fmla="*/ 6465 w 7778"/>
              <a:gd name="T65" fmla="*/ 1893 h 7778"/>
              <a:gd name="T66" fmla="*/ 6277 w 7778"/>
              <a:gd name="T67" fmla="*/ 2210 h 7778"/>
              <a:gd name="T68" fmla="*/ 6277 w 7778"/>
              <a:gd name="T69" fmla="*/ 2210 h 7778"/>
              <a:gd name="T70" fmla="*/ 6277 w 7778"/>
              <a:gd name="T71" fmla="*/ 2210 h 7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78" h="7778">
                <a:moveTo>
                  <a:pt x="6981" y="0"/>
                </a:moveTo>
                <a:lnTo>
                  <a:pt x="797" y="0"/>
                </a:lnTo>
                <a:cubicBezTo>
                  <a:pt x="357" y="0"/>
                  <a:pt x="0" y="357"/>
                  <a:pt x="0" y="796"/>
                </a:cubicBezTo>
                <a:lnTo>
                  <a:pt x="0" y="6982"/>
                </a:lnTo>
                <a:cubicBezTo>
                  <a:pt x="0" y="7421"/>
                  <a:pt x="357" y="7778"/>
                  <a:pt x="797" y="7778"/>
                </a:cubicBezTo>
                <a:lnTo>
                  <a:pt x="6981" y="7778"/>
                </a:lnTo>
                <a:cubicBezTo>
                  <a:pt x="7421" y="7778"/>
                  <a:pt x="7778" y="7421"/>
                  <a:pt x="7778" y="6982"/>
                </a:cubicBezTo>
                <a:lnTo>
                  <a:pt x="7778" y="796"/>
                </a:lnTo>
                <a:cubicBezTo>
                  <a:pt x="7777" y="356"/>
                  <a:pt x="7420" y="0"/>
                  <a:pt x="6981" y="0"/>
                </a:cubicBezTo>
                <a:lnTo>
                  <a:pt x="6981" y="0"/>
                </a:lnTo>
                <a:close/>
                <a:moveTo>
                  <a:pt x="6277" y="2210"/>
                </a:moveTo>
                <a:lnTo>
                  <a:pt x="6260" y="2219"/>
                </a:lnTo>
                <a:lnTo>
                  <a:pt x="6258" y="2237"/>
                </a:lnTo>
                <a:cubicBezTo>
                  <a:pt x="6088" y="3407"/>
                  <a:pt x="5070" y="4290"/>
                  <a:pt x="3889" y="4290"/>
                </a:cubicBezTo>
                <a:cubicBezTo>
                  <a:pt x="2708" y="4290"/>
                  <a:pt x="1689" y="3407"/>
                  <a:pt x="1520" y="2237"/>
                </a:cubicBezTo>
                <a:lnTo>
                  <a:pt x="1517" y="2219"/>
                </a:lnTo>
                <a:lnTo>
                  <a:pt x="1500" y="2210"/>
                </a:lnTo>
                <a:cubicBezTo>
                  <a:pt x="1383" y="2140"/>
                  <a:pt x="1313" y="2022"/>
                  <a:pt x="1313" y="1893"/>
                </a:cubicBezTo>
                <a:cubicBezTo>
                  <a:pt x="1313" y="1688"/>
                  <a:pt x="1480" y="1521"/>
                  <a:pt x="1685" y="1521"/>
                </a:cubicBezTo>
                <a:cubicBezTo>
                  <a:pt x="1890" y="1521"/>
                  <a:pt x="2057" y="1688"/>
                  <a:pt x="2057" y="1893"/>
                </a:cubicBezTo>
                <a:cubicBezTo>
                  <a:pt x="2057" y="2001"/>
                  <a:pt x="2008" y="2102"/>
                  <a:pt x="1919" y="2176"/>
                </a:cubicBezTo>
                <a:lnTo>
                  <a:pt x="1901" y="2190"/>
                </a:lnTo>
                <a:lnTo>
                  <a:pt x="1905" y="2212"/>
                </a:lnTo>
                <a:cubicBezTo>
                  <a:pt x="2062" y="3193"/>
                  <a:pt x="2896" y="3905"/>
                  <a:pt x="3889" y="3905"/>
                </a:cubicBezTo>
                <a:cubicBezTo>
                  <a:pt x="4882" y="3905"/>
                  <a:pt x="5716" y="3192"/>
                  <a:pt x="5872" y="2212"/>
                </a:cubicBezTo>
                <a:lnTo>
                  <a:pt x="5876" y="2190"/>
                </a:lnTo>
                <a:lnTo>
                  <a:pt x="5859" y="2177"/>
                </a:lnTo>
                <a:cubicBezTo>
                  <a:pt x="5769" y="2102"/>
                  <a:pt x="5721" y="2002"/>
                  <a:pt x="5721" y="1893"/>
                </a:cubicBezTo>
                <a:cubicBezTo>
                  <a:pt x="5721" y="1688"/>
                  <a:pt x="5888" y="1521"/>
                  <a:pt x="6093" y="1521"/>
                </a:cubicBezTo>
                <a:lnTo>
                  <a:pt x="6093" y="1521"/>
                </a:lnTo>
                <a:lnTo>
                  <a:pt x="6093" y="1521"/>
                </a:lnTo>
                <a:lnTo>
                  <a:pt x="6093" y="1521"/>
                </a:lnTo>
                <a:cubicBezTo>
                  <a:pt x="6299" y="1521"/>
                  <a:pt x="6465" y="1688"/>
                  <a:pt x="6465" y="1893"/>
                </a:cubicBezTo>
                <a:cubicBezTo>
                  <a:pt x="6465" y="2022"/>
                  <a:pt x="6395" y="2140"/>
                  <a:pt x="6277" y="2210"/>
                </a:cubicBezTo>
                <a:lnTo>
                  <a:pt x="6277" y="2210"/>
                </a:lnTo>
                <a:close/>
                <a:moveTo>
                  <a:pt x="6277" y="2210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8" name="Freeform 57">
            <a:extLst>
              <a:ext uri="{FF2B5EF4-FFF2-40B4-BE49-F238E27FC236}">
                <a16:creationId xmlns:a16="http://schemas.microsoft.com/office/drawing/2014/main" xmlns="" id="{5035199A-619D-4506-B531-DB9E587C08EA}"/>
              </a:ext>
            </a:extLst>
          </p:cNvPr>
          <p:cNvSpPr>
            <a:spLocks noEditPoints="1"/>
          </p:cNvSpPr>
          <p:nvPr/>
        </p:nvSpPr>
        <p:spPr bwMode="auto">
          <a:xfrm>
            <a:off x="7575313" y="4015442"/>
            <a:ext cx="458058" cy="457679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3" name="文本">
            <a:extLst>
              <a:ext uri="{FF2B5EF4-FFF2-40B4-BE49-F238E27FC236}">
                <a16:creationId xmlns:a16="http://schemas.microsoft.com/office/drawing/2014/main" xmlns="" id="{EC383A8B-AEF5-424F-8F54-ED85EDF6635A}"/>
              </a:ext>
            </a:extLst>
          </p:cNvPr>
          <p:cNvSpPr txBox="1"/>
          <p:nvPr/>
        </p:nvSpPr>
        <p:spPr>
          <a:xfrm>
            <a:off x="8679179" y="3270660"/>
            <a:ext cx="1314852" cy="541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狗子村副本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狗子村副本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</a:p>
        </p:txBody>
      </p:sp>
      <p:sp>
        <p:nvSpPr>
          <p:cNvPr id="54" name="标题">
            <a:extLst>
              <a:ext uri="{FF2B5EF4-FFF2-40B4-BE49-F238E27FC236}">
                <a16:creationId xmlns:a16="http://schemas.microsoft.com/office/drawing/2014/main" xmlns="" id="{5FF94B05-E9BD-417C-AFFD-C0D6B03EC116}"/>
              </a:ext>
            </a:extLst>
          </p:cNvPr>
          <p:cNvSpPr/>
          <p:nvPr/>
        </p:nvSpPr>
        <p:spPr>
          <a:xfrm>
            <a:off x="8684494" y="2858926"/>
            <a:ext cx="76944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5FC2787A-9E04-4F6E-BE1A-86CD58CF5BD7}"/>
              </a:ext>
            </a:extLst>
          </p:cNvPr>
          <p:cNvSpPr txBox="1"/>
          <p:nvPr/>
        </p:nvSpPr>
        <p:spPr>
          <a:xfrm>
            <a:off x="2612325" y="1878541"/>
            <a:ext cx="6967350" cy="55000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微软雅黑"/>
              <a:ea typeface="微软雅黑 Ligh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场狗子村副本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场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微软雅黑"/>
              <a:ea typeface="微软雅黑 Light"/>
              <a:cs typeface="+mn-cs"/>
            </a:endParaRPr>
          </a:p>
        </p:txBody>
      </p:sp>
      <p:sp>
        <p:nvSpPr>
          <p:cNvPr id="65" name="文本占位符 1">
            <a:extLst>
              <a:ext uri="{FF2B5EF4-FFF2-40B4-BE49-F238E27FC236}">
                <a16:creationId xmlns:a16="http://schemas.microsoft.com/office/drawing/2014/main" xmlns="" id="{9588B002-16E8-4D20-8CCD-77658323DAD1}"/>
              </a:ext>
            </a:extLst>
          </p:cNvPr>
          <p:cNvSpPr txBox="1">
            <a:spLocks/>
          </p:cNvSpPr>
          <p:nvPr/>
        </p:nvSpPr>
        <p:spPr>
          <a:xfrm>
            <a:off x="4724263" y="1167108"/>
            <a:ext cx="2743475" cy="550006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/>
                <a:ea typeface="微软雅黑"/>
              </a:rPr>
              <a:t>狗子村副本</a:t>
            </a:r>
            <a:r>
              <a:rPr kumimoji="1" lang="en-US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/>
                <a:ea typeface="微软雅黑"/>
              </a:rPr>
              <a:t>07</a:t>
            </a:r>
            <a:r>
              <a:rPr kumimoji="1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/>
                <a:ea typeface="微软雅黑"/>
              </a:rPr>
              <a:t>场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4544D757-107A-4796-9309-BA361090A3C7}"/>
              </a:ext>
            </a:extLst>
          </p:cNvPr>
          <p:cNvCxnSpPr>
            <a:cxnSpLocks/>
          </p:cNvCxnSpPr>
          <p:nvPr/>
        </p:nvCxnSpPr>
        <p:spPr>
          <a:xfrm>
            <a:off x="5859847" y="1742959"/>
            <a:ext cx="472306" cy="0"/>
          </a:xfrm>
          <a:prstGeom prst="line">
            <a:avLst/>
          </a:prstGeom>
          <a:ln w="38100" cap="rnd">
            <a:solidFill>
              <a:srgbClr val="624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">
            <a:extLst>
              <a:ext uri="{FF2B5EF4-FFF2-40B4-BE49-F238E27FC236}">
                <a16:creationId xmlns:a16="http://schemas.microsoft.com/office/drawing/2014/main" xmlns="" id="{359C7D2F-19DD-4BEA-93CB-E81CCF88352C}"/>
              </a:ext>
            </a:extLst>
          </p:cNvPr>
          <p:cNvSpPr txBox="1"/>
          <p:nvPr/>
        </p:nvSpPr>
        <p:spPr>
          <a:xfrm>
            <a:off x="2147844" y="5443687"/>
            <a:ext cx="1314852" cy="541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</a:p>
        </p:txBody>
      </p:sp>
      <p:sp>
        <p:nvSpPr>
          <p:cNvPr id="68" name="标题">
            <a:extLst>
              <a:ext uri="{FF2B5EF4-FFF2-40B4-BE49-F238E27FC236}">
                <a16:creationId xmlns:a16="http://schemas.microsoft.com/office/drawing/2014/main" xmlns="" id="{A76CEC4A-D35D-4A19-A1E3-E28EF184138C}"/>
              </a:ext>
            </a:extLst>
          </p:cNvPr>
          <p:cNvSpPr/>
          <p:nvPr/>
        </p:nvSpPr>
        <p:spPr>
          <a:xfrm>
            <a:off x="2679682" y="5033969"/>
            <a:ext cx="76944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">
            <a:extLst>
              <a:ext uri="{FF2B5EF4-FFF2-40B4-BE49-F238E27FC236}">
                <a16:creationId xmlns:a16="http://schemas.microsoft.com/office/drawing/2014/main" xmlns="" id="{9BF78F5E-7F8B-444C-BBCD-34A85FB7DD83}"/>
              </a:ext>
            </a:extLst>
          </p:cNvPr>
          <p:cNvSpPr txBox="1"/>
          <p:nvPr/>
        </p:nvSpPr>
        <p:spPr>
          <a:xfrm>
            <a:off x="8747477" y="5445703"/>
            <a:ext cx="1314852" cy="541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狗子村副本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狗子村副本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</a:p>
        </p:txBody>
      </p:sp>
      <p:sp>
        <p:nvSpPr>
          <p:cNvPr id="71" name="标题">
            <a:extLst>
              <a:ext uri="{FF2B5EF4-FFF2-40B4-BE49-F238E27FC236}">
                <a16:creationId xmlns:a16="http://schemas.microsoft.com/office/drawing/2014/main" xmlns="" id="{26C19D6A-500A-4A0D-BE8A-27A684B2DB87}"/>
              </a:ext>
            </a:extLst>
          </p:cNvPr>
          <p:cNvSpPr/>
          <p:nvPr/>
        </p:nvSpPr>
        <p:spPr>
          <a:xfrm>
            <a:off x="8752792" y="5033969"/>
            <a:ext cx="76944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488A4A81-65FB-4D2C-98FC-697C238E26E2}"/>
              </a:ext>
            </a:extLst>
          </p:cNvPr>
          <p:cNvSpPr txBox="1"/>
          <p:nvPr/>
        </p:nvSpPr>
        <p:spPr>
          <a:xfrm>
            <a:off x="0" y="6646025"/>
            <a:ext cx="10222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GOUZICUN FUBEN 07 ERMU GOUZICUN FUBEN 07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60D77E1F-A78D-4255-91E9-17967DCBE095}"/>
              </a:ext>
            </a:extLst>
          </p:cNvPr>
          <p:cNvSpPr/>
          <p:nvPr/>
        </p:nvSpPr>
        <p:spPr>
          <a:xfrm>
            <a:off x="1048813" y="1025825"/>
            <a:ext cx="303737" cy="303737"/>
          </a:xfrm>
          <a:prstGeom prst="ellipse">
            <a:avLst/>
          </a:prstGeom>
          <a:solidFill>
            <a:srgbClr val="F3F4FD"/>
          </a:solidFill>
          <a:ln w="19050">
            <a:solidFill>
              <a:schemeClr val="bg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7B3CEEDD-757F-4F83-8618-85CC410DD7A7}"/>
              </a:ext>
            </a:extLst>
          </p:cNvPr>
          <p:cNvSpPr/>
          <p:nvPr/>
        </p:nvSpPr>
        <p:spPr>
          <a:xfrm>
            <a:off x="10839450" y="1025825"/>
            <a:ext cx="303737" cy="303737"/>
          </a:xfrm>
          <a:prstGeom prst="ellipse">
            <a:avLst/>
          </a:prstGeom>
          <a:solidFill>
            <a:srgbClr val="F3F4FD"/>
          </a:solidFill>
          <a:ln w="19050">
            <a:solidFill>
              <a:schemeClr val="bg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1303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21B74F43-F88B-4CD9-8F4C-3E72AA5E39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4F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6E09C322-032C-4ED9-88F5-A4D46DFCF510}"/>
              </a:ext>
            </a:extLst>
          </p:cNvPr>
          <p:cNvSpPr/>
          <p:nvPr/>
        </p:nvSpPr>
        <p:spPr>
          <a:xfrm flipH="1">
            <a:off x="-1" y="-16019"/>
            <a:ext cx="8231376" cy="4551811"/>
          </a:xfrm>
          <a:custGeom>
            <a:avLst/>
            <a:gdLst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2188305 w 10110007"/>
              <a:gd name="connsiteY5" fmla="*/ 2972261 h 5784383"/>
              <a:gd name="connsiteX6" fmla="*/ 1921 w 10110007"/>
              <a:gd name="connsiteY6" fmla="*/ 11759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10007" h="5784383">
                <a:moveTo>
                  <a:pt x="0" y="0"/>
                </a:moveTo>
                <a:lnTo>
                  <a:pt x="10110007" y="0"/>
                </a:lnTo>
                <a:lnTo>
                  <a:pt x="10110007" y="5758582"/>
                </a:lnTo>
                <a:lnTo>
                  <a:pt x="10096203" y="5763174"/>
                </a:lnTo>
                <a:cubicBezTo>
                  <a:pt x="9275397" y="5962939"/>
                  <a:pt x="7708061" y="4692148"/>
                  <a:pt x="6653911" y="4441057"/>
                </a:cubicBezTo>
                <a:cubicBezTo>
                  <a:pt x="5248377" y="4106268"/>
                  <a:pt x="2616973" y="5000154"/>
                  <a:pt x="1829490" y="2937537"/>
                </a:cubicBezTo>
                <a:cubicBezTo>
                  <a:pt x="1231622" y="1166212"/>
                  <a:pt x="183426" y="825224"/>
                  <a:pt x="1921" y="1175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127000" dist="38100" dir="8100000" algn="tr" rotWithShape="0">
              <a:srgbClr val="933DEA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innerShdw blurRad="127000" dist="50800" dir="8100000">
                  <a:srgbClr val="933DEA">
                    <a:alpha val="20000"/>
                  </a:srgbClr>
                </a:innerShdw>
              </a:effectLst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48B714ED-AC1E-43B7-9B7E-43039BD5EB85}"/>
              </a:ext>
            </a:extLst>
          </p:cNvPr>
          <p:cNvSpPr/>
          <p:nvPr/>
        </p:nvSpPr>
        <p:spPr>
          <a:xfrm flipH="1">
            <a:off x="0" y="-16019"/>
            <a:ext cx="8231376" cy="4551811"/>
          </a:xfrm>
          <a:custGeom>
            <a:avLst/>
            <a:gdLst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2188305 w 10110007"/>
              <a:gd name="connsiteY5" fmla="*/ 2972261 h 5784383"/>
              <a:gd name="connsiteX6" fmla="*/ 1921 w 10110007"/>
              <a:gd name="connsiteY6" fmla="*/ 11759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10007" h="5784383">
                <a:moveTo>
                  <a:pt x="0" y="0"/>
                </a:moveTo>
                <a:lnTo>
                  <a:pt x="10110007" y="0"/>
                </a:lnTo>
                <a:lnTo>
                  <a:pt x="10110007" y="5758582"/>
                </a:lnTo>
                <a:lnTo>
                  <a:pt x="10096203" y="5763174"/>
                </a:lnTo>
                <a:cubicBezTo>
                  <a:pt x="9275397" y="5962939"/>
                  <a:pt x="7708061" y="4692148"/>
                  <a:pt x="6653911" y="4441057"/>
                </a:cubicBezTo>
                <a:cubicBezTo>
                  <a:pt x="5248377" y="4106268"/>
                  <a:pt x="2616973" y="5000154"/>
                  <a:pt x="1829490" y="2937537"/>
                </a:cubicBezTo>
                <a:cubicBezTo>
                  <a:pt x="1231622" y="1166212"/>
                  <a:pt x="183426" y="825224"/>
                  <a:pt x="1921" y="11759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innerShdw blurRad="127000" dist="50800" dir="8100000">
              <a:srgbClr val="933DEA">
                <a:alpha val="2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innerShdw blurRad="127000" dist="50800" dir="8100000">
                  <a:srgbClr val="933DEA">
                    <a:alpha val="20000"/>
                  </a:srgbClr>
                </a:innerShdw>
              </a:effectLst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占位符 1">
            <a:extLst>
              <a:ext uri="{FF2B5EF4-FFF2-40B4-BE49-F238E27FC236}">
                <a16:creationId xmlns:a16="http://schemas.microsoft.com/office/drawing/2014/main" xmlns="" id="{34DAA670-C5CA-46B9-A347-2E561F1516D0}"/>
              </a:ext>
            </a:extLst>
          </p:cNvPr>
          <p:cNvSpPr txBox="1">
            <a:spLocks/>
          </p:cNvSpPr>
          <p:nvPr/>
        </p:nvSpPr>
        <p:spPr>
          <a:xfrm>
            <a:off x="568577" y="669268"/>
            <a:ext cx="2996977" cy="509504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狗子村副本</a:t>
            </a:r>
            <a:r>
              <a:rPr kumimoji="1" lang="en-US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07</a:t>
            </a:r>
            <a:r>
              <a:rPr kumimoji="1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场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A77AED9D-85E6-4E39-938D-C8A73E9A6B9A}"/>
              </a:ext>
            </a:extLst>
          </p:cNvPr>
          <p:cNvSpPr/>
          <p:nvPr/>
        </p:nvSpPr>
        <p:spPr>
          <a:xfrm>
            <a:off x="10889695" y="523218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3F6FBEAA-09C8-4078-8A73-706151FBBFE5}"/>
              </a:ext>
            </a:extLst>
          </p:cNvPr>
          <p:cNvSpPr/>
          <p:nvPr/>
        </p:nvSpPr>
        <p:spPr>
          <a:xfrm>
            <a:off x="10589101" y="523218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603446CC-BA67-47FC-A4B4-6D5A6BD7A532}"/>
              </a:ext>
            </a:extLst>
          </p:cNvPr>
          <p:cNvSpPr/>
          <p:nvPr/>
        </p:nvSpPr>
        <p:spPr>
          <a:xfrm>
            <a:off x="11190288" y="523218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" name="圆1">
            <a:extLst>
              <a:ext uri="{FF2B5EF4-FFF2-40B4-BE49-F238E27FC236}">
                <a16:creationId xmlns:a16="http://schemas.microsoft.com/office/drawing/2014/main" xmlns="" id="{2F9CFF74-0960-42F1-94C2-B20548405284}"/>
              </a:ext>
            </a:extLst>
          </p:cNvPr>
          <p:cNvSpPr>
            <a:spLocks noChangeAspect="1"/>
          </p:cNvSpPr>
          <p:nvPr/>
        </p:nvSpPr>
        <p:spPr>
          <a:xfrm>
            <a:off x="1491826" y="2587420"/>
            <a:ext cx="1637049" cy="168316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270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" name="Freeform 66">
            <a:extLst>
              <a:ext uri="{FF2B5EF4-FFF2-40B4-BE49-F238E27FC236}">
                <a16:creationId xmlns:a16="http://schemas.microsoft.com/office/drawing/2014/main" xmlns="" id="{8C6D5493-239F-4CBA-9E09-BDBCA75391C8}"/>
              </a:ext>
            </a:extLst>
          </p:cNvPr>
          <p:cNvSpPr>
            <a:spLocks noEditPoints="1"/>
          </p:cNvSpPr>
          <p:nvPr/>
        </p:nvSpPr>
        <p:spPr bwMode="auto">
          <a:xfrm>
            <a:off x="1978010" y="3159037"/>
            <a:ext cx="643200" cy="539926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C1AC0B7-B1EF-466C-8D96-DA248A950E1E}"/>
              </a:ext>
            </a:extLst>
          </p:cNvPr>
          <p:cNvGrpSpPr/>
          <p:nvPr/>
        </p:nvGrpSpPr>
        <p:grpSpPr>
          <a:xfrm>
            <a:off x="1652924" y="4500075"/>
            <a:ext cx="1314852" cy="1533094"/>
            <a:chOff x="2347034" y="4450200"/>
            <a:chExt cx="1314852" cy="1533094"/>
          </a:xfrm>
        </p:grpSpPr>
        <p:sp>
          <p:nvSpPr>
            <p:cNvPr id="31" name="文本">
              <a:extLst>
                <a:ext uri="{FF2B5EF4-FFF2-40B4-BE49-F238E27FC236}">
                  <a16:creationId xmlns:a16="http://schemas.microsoft.com/office/drawing/2014/main" xmlns="" id="{CECFF16F-5F63-476D-AA75-9DEDF3E95D68}"/>
                </a:ext>
              </a:extLst>
            </p:cNvPr>
            <p:cNvSpPr txBox="1"/>
            <p:nvPr/>
          </p:nvSpPr>
          <p:spPr>
            <a:xfrm>
              <a:off x="2347034" y="4961476"/>
              <a:ext cx="1314852" cy="10218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狗子村副本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狗子村副本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狗子村副本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32" name="标题">
              <a:extLst>
                <a:ext uri="{FF2B5EF4-FFF2-40B4-BE49-F238E27FC236}">
                  <a16:creationId xmlns:a16="http://schemas.microsoft.com/office/drawing/2014/main" xmlns="" id="{2DA586F1-8D9A-4D6B-B874-F873AED50CBC}"/>
                </a:ext>
              </a:extLst>
            </p:cNvPr>
            <p:cNvSpPr/>
            <p:nvPr/>
          </p:nvSpPr>
          <p:spPr>
            <a:xfrm>
              <a:off x="2542795" y="4450200"/>
              <a:ext cx="923330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179A38C5-A4BC-49CF-B54B-54FFEDF62F5C}"/>
              </a:ext>
            </a:extLst>
          </p:cNvPr>
          <p:cNvCxnSpPr>
            <a:cxnSpLocks/>
          </p:cNvCxnSpPr>
          <p:nvPr/>
        </p:nvCxnSpPr>
        <p:spPr>
          <a:xfrm>
            <a:off x="960626" y="6012540"/>
            <a:ext cx="38923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4F35E4A-6B4B-4226-8BF0-2E4346CA88A2}"/>
              </a:ext>
            </a:extLst>
          </p:cNvPr>
          <p:cNvSpPr txBox="1"/>
          <p:nvPr/>
        </p:nvSpPr>
        <p:spPr>
          <a:xfrm>
            <a:off x="0" y="6646025"/>
            <a:ext cx="10222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GOUZICUN FUBEN 07 ERMU GOUZICUN FUBEN 07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C31F29CD-739D-40CC-ADF8-5B801DD1425A}"/>
              </a:ext>
            </a:extLst>
          </p:cNvPr>
          <p:cNvSpPr/>
          <p:nvPr/>
        </p:nvSpPr>
        <p:spPr>
          <a:xfrm rot="19738316">
            <a:off x="10746974" y="5741701"/>
            <a:ext cx="1940504" cy="1314665"/>
          </a:xfrm>
          <a:custGeom>
            <a:avLst/>
            <a:gdLst>
              <a:gd name="connsiteX0" fmla="*/ 3420787 w 3420787"/>
              <a:gd name="connsiteY0" fmla="*/ 0 h 2317537"/>
              <a:gd name="connsiteX1" fmla="*/ 2026724 w 3420787"/>
              <a:gd name="connsiteY1" fmla="*/ 2317537 h 2317537"/>
              <a:gd name="connsiteX2" fmla="*/ 0 w 3420787"/>
              <a:gd name="connsiteY2" fmla="*/ 1098407 h 2317537"/>
              <a:gd name="connsiteX3" fmla="*/ 73996 w 3420787"/>
              <a:gd name="connsiteY3" fmla="*/ 1008393 h 2317537"/>
              <a:gd name="connsiteX4" fmla="*/ 2765641 w 3420787"/>
              <a:gd name="connsiteY4" fmla="*/ 21459 h 2317537"/>
              <a:gd name="connsiteX5" fmla="*/ 3172645 w 3420787"/>
              <a:gd name="connsiteY5" fmla="*/ 2038 h 231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787" h="2317537">
                <a:moveTo>
                  <a:pt x="3420787" y="0"/>
                </a:moveTo>
                <a:lnTo>
                  <a:pt x="2026724" y="2317537"/>
                </a:lnTo>
                <a:lnTo>
                  <a:pt x="0" y="1098407"/>
                </a:lnTo>
                <a:lnTo>
                  <a:pt x="73996" y="1008393"/>
                </a:lnTo>
                <a:cubicBezTo>
                  <a:pt x="733710" y="258954"/>
                  <a:pt x="1694258" y="84791"/>
                  <a:pt x="2765641" y="21459"/>
                </a:cubicBezTo>
                <a:cubicBezTo>
                  <a:pt x="2900224" y="12882"/>
                  <a:pt x="3036455" y="6120"/>
                  <a:pt x="3172645" y="203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8709579F-E07D-4494-A762-B68ABDA8D9A2}"/>
              </a:ext>
            </a:extLst>
          </p:cNvPr>
          <p:cNvSpPr/>
          <p:nvPr/>
        </p:nvSpPr>
        <p:spPr>
          <a:xfrm rot="19738316">
            <a:off x="11045665" y="5954329"/>
            <a:ext cx="1550499" cy="1065112"/>
          </a:xfrm>
          <a:custGeom>
            <a:avLst/>
            <a:gdLst>
              <a:gd name="connsiteX0" fmla="*/ 2733274 w 2733274"/>
              <a:gd name="connsiteY0" fmla="*/ 0 h 1877617"/>
              <a:gd name="connsiteX1" fmla="*/ 1603836 w 2733274"/>
              <a:gd name="connsiteY1" fmla="*/ 1877617 h 1877617"/>
              <a:gd name="connsiteX2" fmla="*/ 0 w 2733274"/>
              <a:gd name="connsiteY2" fmla="*/ 912866 h 1877617"/>
              <a:gd name="connsiteX3" fmla="*/ 58452 w 2733274"/>
              <a:gd name="connsiteY3" fmla="*/ 836341 h 1877617"/>
              <a:gd name="connsiteX4" fmla="*/ 2293123 w 2733274"/>
              <a:gd name="connsiteY4" fmla="*/ 16964 h 1877617"/>
              <a:gd name="connsiteX5" fmla="*/ 2631028 w 2733274"/>
              <a:gd name="connsiteY5" fmla="*/ 840 h 187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274" h="1877617">
                <a:moveTo>
                  <a:pt x="2733274" y="0"/>
                </a:moveTo>
                <a:lnTo>
                  <a:pt x="1603836" y="1877617"/>
                </a:lnTo>
                <a:lnTo>
                  <a:pt x="0" y="912866"/>
                </a:lnTo>
                <a:lnTo>
                  <a:pt x="58452" y="836341"/>
                </a:lnTo>
                <a:cubicBezTo>
                  <a:pt x="606163" y="214138"/>
                  <a:pt x="1403634" y="69545"/>
                  <a:pt x="2293123" y="16964"/>
                </a:cubicBezTo>
                <a:cubicBezTo>
                  <a:pt x="2404857" y="9843"/>
                  <a:pt x="2517959" y="4229"/>
                  <a:pt x="2631028" y="84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2745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" name="圆1">
            <a:extLst>
              <a:ext uri="{FF2B5EF4-FFF2-40B4-BE49-F238E27FC236}">
                <a16:creationId xmlns:a16="http://schemas.microsoft.com/office/drawing/2014/main" xmlns="" id="{F5B9D705-8275-4526-B201-D68AE55BE1EB}"/>
              </a:ext>
            </a:extLst>
          </p:cNvPr>
          <p:cNvSpPr>
            <a:spLocks noChangeAspect="1"/>
          </p:cNvSpPr>
          <p:nvPr/>
        </p:nvSpPr>
        <p:spPr>
          <a:xfrm>
            <a:off x="4021942" y="2587420"/>
            <a:ext cx="1637049" cy="168316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270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8" name="Freeform 52">
            <a:extLst>
              <a:ext uri="{FF2B5EF4-FFF2-40B4-BE49-F238E27FC236}">
                <a16:creationId xmlns:a16="http://schemas.microsoft.com/office/drawing/2014/main" xmlns="" id="{4905AE91-EC2B-4A0B-868A-4F0C01153575}"/>
              </a:ext>
            </a:extLst>
          </p:cNvPr>
          <p:cNvSpPr>
            <a:spLocks noEditPoints="1"/>
          </p:cNvSpPr>
          <p:nvPr/>
        </p:nvSpPr>
        <p:spPr bwMode="auto">
          <a:xfrm>
            <a:off x="4563385" y="3144172"/>
            <a:ext cx="554162" cy="569656"/>
          </a:xfrm>
          <a:custGeom>
            <a:avLst/>
            <a:gdLst>
              <a:gd name="T0" fmla="*/ 6176 w 10375"/>
              <a:gd name="T1" fmla="*/ 2754 h 10375"/>
              <a:gd name="T2" fmla="*/ 2741 w 10375"/>
              <a:gd name="T3" fmla="*/ 6188 h 10375"/>
              <a:gd name="T4" fmla="*/ 2741 w 10375"/>
              <a:gd name="T5" fmla="*/ 6549 h 10375"/>
              <a:gd name="T6" fmla="*/ 3826 w 10375"/>
              <a:gd name="T7" fmla="*/ 7634 h 10375"/>
              <a:gd name="T8" fmla="*/ 4188 w 10375"/>
              <a:gd name="T9" fmla="*/ 7634 h 10375"/>
              <a:gd name="T10" fmla="*/ 7623 w 10375"/>
              <a:gd name="T11" fmla="*/ 4199 h 10375"/>
              <a:gd name="T12" fmla="*/ 7623 w 10375"/>
              <a:gd name="T13" fmla="*/ 3838 h 10375"/>
              <a:gd name="T14" fmla="*/ 6538 w 10375"/>
              <a:gd name="T15" fmla="*/ 2754 h 10375"/>
              <a:gd name="T16" fmla="*/ 6176 w 10375"/>
              <a:gd name="T17" fmla="*/ 2754 h 10375"/>
              <a:gd name="T18" fmla="*/ 7441 w 10375"/>
              <a:gd name="T19" fmla="*/ 1850 h 10375"/>
              <a:gd name="T20" fmla="*/ 8526 w 10375"/>
              <a:gd name="T21" fmla="*/ 2935 h 10375"/>
              <a:gd name="T22" fmla="*/ 8526 w 10375"/>
              <a:gd name="T23" fmla="*/ 3296 h 10375"/>
              <a:gd name="T24" fmla="*/ 8165 w 10375"/>
              <a:gd name="T25" fmla="*/ 3658 h 10375"/>
              <a:gd name="T26" fmla="*/ 7804 w 10375"/>
              <a:gd name="T27" fmla="*/ 3658 h 10375"/>
              <a:gd name="T28" fmla="*/ 6719 w 10375"/>
              <a:gd name="T29" fmla="*/ 2573 h 10375"/>
              <a:gd name="T30" fmla="*/ 6719 w 10375"/>
              <a:gd name="T31" fmla="*/ 2211 h 10375"/>
              <a:gd name="T32" fmla="*/ 7080 w 10375"/>
              <a:gd name="T33" fmla="*/ 1850 h 10375"/>
              <a:gd name="T34" fmla="*/ 7441 w 10375"/>
              <a:gd name="T35" fmla="*/ 1850 h 10375"/>
              <a:gd name="T36" fmla="*/ 2583 w 10375"/>
              <a:gd name="T37" fmla="*/ 6639 h 10375"/>
              <a:gd name="T38" fmla="*/ 3738 w 10375"/>
              <a:gd name="T39" fmla="*/ 7794 h 10375"/>
              <a:gd name="T40" fmla="*/ 3688 w 10375"/>
              <a:gd name="T41" fmla="*/ 8005 h 10375"/>
              <a:gd name="T42" fmla="*/ 1943 w 10375"/>
              <a:gd name="T43" fmla="*/ 8595 h 10375"/>
              <a:gd name="T44" fmla="*/ 1780 w 10375"/>
              <a:gd name="T45" fmla="*/ 8433 h 10375"/>
              <a:gd name="T46" fmla="*/ 2370 w 10375"/>
              <a:gd name="T47" fmla="*/ 6688 h 10375"/>
              <a:gd name="T48" fmla="*/ 2583 w 10375"/>
              <a:gd name="T49" fmla="*/ 6639 h 10375"/>
              <a:gd name="T50" fmla="*/ 10375 w 10375"/>
              <a:gd name="T51" fmla="*/ 10375 h 10375"/>
              <a:gd name="T52" fmla="*/ 0 w 10375"/>
              <a:gd name="T53" fmla="*/ 10375 h 10375"/>
              <a:gd name="T54" fmla="*/ 0 w 10375"/>
              <a:gd name="T55" fmla="*/ 0 h 10375"/>
              <a:gd name="T56" fmla="*/ 10375 w 10375"/>
              <a:gd name="T57" fmla="*/ 0 h 10375"/>
              <a:gd name="T58" fmla="*/ 10375 w 10375"/>
              <a:gd name="T59" fmla="*/ 10375 h 10375"/>
              <a:gd name="T60" fmla="*/ 9565 w 10375"/>
              <a:gd name="T61" fmla="*/ 812 h 10375"/>
              <a:gd name="T62" fmla="*/ 810 w 10375"/>
              <a:gd name="T63" fmla="*/ 812 h 10375"/>
              <a:gd name="T64" fmla="*/ 810 w 10375"/>
              <a:gd name="T65" fmla="*/ 9565 h 10375"/>
              <a:gd name="T66" fmla="*/ 9564 w 10375"/>
              <a:gd name="T67" fmla="*/ 9565 h 10375"/>
              <a:gd name="T68" fmla="*/ 9564 w 10375"/>
              <a:gd name="T69" fmla="*/ 812 h 10375"/>
              <a:gd name="T70" fmla="*/ 9565 w 10375"/>
              <a:gd name="T71" fmla="*/ 812 h 10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375" h="10375">
                <a:moveTo>
                  <a:pt x="6176" y="2754"/>
                </a:moveTo>
                <a:lnTo>
                  <a:pt x="2741" y="6188"/>
                </a:lnTo>
                <a:cubicBezTo>
                  <a:pt x="2641" y="6288"/>
                  <a:pt x="2641" y="6449"/>
                  <a:pt x="2741" y="6549"/>
                </a:cubicBezTo>
                <a:lnTo>
                  <a:pt x="3826" y="7634"/>
                </a:lnTo>
                <a:cubicBezTo>
                  <a:pt x="3926" y="7734"/>
                  <a:pt x="4088" y="7734"/>
                  <a:pt x="4188" y="7634"/>
                </a:cubicBezTo>
                <a:lnTo>
                  <a:pt x="7623" y="4199"/>
                </a:lnTo>
                <a:cubicBezTo>
                  <a:pt x="7723" y="4099"/>
                  <a:pt x="7723" y="3938"/>
                  <a:pt x="7623" y="3838"/>
                </a:cubicBezTo>
                <a:lnTo>
                  <a:pt x="6538" y="2754"/>
                </a:lnTo>
                <a:cubicBezTo>
                  <a:pt x="6438" y="2654"/>
                  <a:pt x="6276" y="2654"/>
                  <a:pt x="6176" y="2754"/>
                </a:cubicBezTo>
                <a:close/>
                <a:moveTo>
                  <a:pt x="7441" y="1850"/>
                </a:moveTo>
                <a:lnTo>
                  <a:pt x="8526" y="2935"/>
                </a:lnTo>
                <a:cubicBezTo>
                  <a:pt x="8626" y="3035"/>
                  <a:pt x="8626" y="3196"/>
                  <a:pt x="8526" y="3296"/>
                </a:cubicBezTo>
                <a:lnTo>
                  <a:pt x="8165" y="3658"/>
                </a:lnTo>
                <a:cubicBezTo>
                  <a:pt x="8065" y="3758"/>
                  <a:pt x="7904" y="3758"/>
                  <a:pt x="7804" y="3658"/>
                </a:cubicBezTo>
                <a:lnTo>
                  <a:pt x="6719" y="2573"/>
                </a:lnTo>
                <a:cubicBezTo>
                  <a:pt x="6619" y="2473"/>
                  <a:pt x="6619" y="2311"/>
                  <a:pt x="6719" y="2211"/>
                </a:cubicBezTo>
                <a:lnTo>
                  <a:pt x="7080" y="1850"/>
                </a:lnTo>
                <a:cubicBezTo>
                  <a:pt x="7180" y="1750"/>
                  <a:pt x="7341" y="1750"/>
                  <a:pt x="7441" y="1850"/>
                </a:cubicBezTo>
                <a:close/>
                <a:moveTo>
                  <a:pt x="2583" y="6639"/>
                </a:moveTo>
                <a:lnTo>
                  <a:pt x="3738" y="7794"/>
                </a:lnTo>
                <a:cubicBezTo>
                  <a:pt x="3805" y="7862"/>
                  <a:pt x="3778" y="7975"/>
                  <a:pt x="3688" y="8005"/>
                </a:cubicBezTo>
                <a:lnTo>
                  <a:pt x="1943" y="8595"/>
                </a:lnTo>
                <a:cubicBezTo>
                  <a:pt x="1843" y="8629"/>
                  <a:pt x="1746" y="8534"/>
                  <a:pt x="1780" y="8433"/>
                </a:cubicBezTo>
                <a:lnTo>
                  <a:pt x="2370" y="6688"/>
                </a:lnTo>
                <a:cubicBezTo>
                  <a:pt x="2401" y="6599"/>
                  <a:pt x="2515" y="6572"/>
                  <a:pt x="2583" y="6639"/>
                </a:cubicBezTo>
                <a:close/>
                <a:moveTo>
                  <a:pt x="10375" y="10375"/>
                </a:moveTo>
                <a:lnTo>
                  <a:pt x="0" y="10375"/>
                </a:lnTo>
                <a:lnTo>
                  <a:pt x="0" y="0"/>
                </a:lnTo>
                <a:lnTo>
                  <a:pt x="10375" y="0"/>
                </a:lnTo>
                <a:lnTo>
                  <a:pt x="10375" y="10375"/>
                </a:lnTo>
                <a:close/>
                <a:moveTo>
                  <a:pt x="9565" y="812"/>
                </a:moveTo>
                <a:lnTo>
                  <a:pt x="810" y="812"/>
                </a:lnTo>
                <a:lnTo>
                  <a:pt x="810" y="9565"/>
                </a:lnTo>
                <a:lnTo>
                  <a:pt x="9564" y="9565"/>
                </a:lnTo>
                <a:lnTo>
                  <a:pt x="9564" y="812"/>
                </a:lnTo>
                <a:lnTo>
                  <a:pt x="9565" y="8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6752952F-6AE2-4CB9-AAAC-6C061357B65D}"/>
              </a:ext>
            </a:extLst>
          </p:cNvPr>
          <p:cNvGrpSpPr/>
          <p:nvPr/>
        </p:nvGrpSpPr>
        <p:grpSpPr>
          <a:xfrm>
            <a:off x="4188403" y="4500075"/>
            <a:ext cx="1314852" cy="1533094"/>
            <a:chOff x="2347034" y="4450200"/>
            <a:chExt cx="1314852" cy="1533094"/>
          </a:xfrm>
        </p:grpSpPr>
        <p:sp>
          <p:nvSpPr>
            <p:cNvPr id="63" name="文本">
              <a:extLst>
                <a:ext uri="{FF2B5EF4-FFF2-40B4-BE49-F238E27FC236}">
                  <a16:creationId xmlns:a16="http://schemas.microsoft.com/office/drawing/2014/main" xmlns="" id="{9DC6ABE9-FCF0-4D0D-99C7-919BC39C4895}"/>
                </a:ext>
              </a:extLst>
            </p:cNvPr>
            <p:cNvSpPr txBox="1"/>
            <p:nvPr/>
          </p:nvSpPr>
          <p:spPr>
            <a:xfrm>
              <a:off x="2347034" y="4961476"/>
              <a:ext cx="1314852" cy="10218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狗子村副本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狗子村副本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狗子村副本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64" name="标题">
              <a:extLst>
                <a:ext uri="{FF2B5EF4-FFF2-40B4-BE49-F238E27FC236}">
                  <a16:creationId xmlns:a16="http://schemas.microsoft.com/office/drawing/2014/main" xmlns="" id="{1CBE690B-A665-4162-A91F-3E6A753851CB}"/>
                </a:ext>
              </a:extLst>
            </p:cNvPr>
            <p:cNvSpPr/>
            <p:nvPr/>
          </p:nvSpPr>
          <p:spPr>
            <a:xfrm>
              <a:off x="2542795" y="4450200"/>
              <a:ext cx="923330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圆1">
            <a:extLst>
              <a:ext uri="{FF2B5EF4-FFF2-40B4-BE49-F238E27FC236}">
                <a16:creationId xmlns:a16="http://schemas.microsoft.com/office/drawing/2014/main" xmlns="" id="{F2E08284-35E0-45A1-B786-45DE51A83C9C}"/>
              </a:ext>
            </a:extLst>
          </p:cNvPr>
          <p:cNvSpPr>
            <a:spLocks noChangeAspect="1"/>
          </p:cNvSpPr>
          <p:nvPr/>
        </p:nvSpPr>
        <p:spPr>
          <a:xfrm>
            <a:off x="6552058" y="2587420"/>
            <a:ext cx="1637049" cy="1683160"/>
          </a:xfrm>
          <a:prstGeom prst="ellipse">
            <a:avLst/>
          </a:prstGeom>
          <a:solidFill>
            <a:srgbClr val="5C47E8">
              <a:alpha val="80000"/>
            </a:srgbClr>
          </a:solidFill>
          <a:ln>
            <a:noFill/>
          </a:ln>
          <a:effectLst>
            <a:outerShdw blurRad="508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9" name="Freeform 131">
            <a:extLst>
              <a:ext uri="{FF2B5EF4-FFF2-40B4-BE49-F238E27FC236}">
                <a16:creationId xmlns:a16="http://schemas.microsoft.com/office/drawing/2014/main" xmlns="" id="{91C1CC92-5159-4138-A3AB-E794B453207E}"/>
              </a:ext>
            </a:extLst>
          </p:cNvPr>
          <p:cNvSpPr>
            <a:spLocks/>
          </p:cNvSpPr>
          <p:nvPr/>
        </p:nvSpPr>
        <p:spPr bwMode="auto">
          <a:xfrm>
            <a:off x="7128659" y="3180262"/>
            <a:ext cx="483847" cy="497476"/>
          </a:xfrm>
          <a:custGeom>
            <a:avLst/>
            <a:gdLst>
              <a:gd name="T0" fmla="*/ 6981 w 7778"/>
              <a:gd name="T1" fmla="*/ 0 h 7778"/>
              <a:gd name="T2" fmla="*/ 797 w 7778"/>
              <a:gd name="T3" fmla="*/ 0 h 7778"/>
              <a:gd name="T4" fmla="*/ 0 w 7778"/>
              <a:gd name="T5" fmla="*/ 796 h 7778"/>
              <a:gd name="T6" fmla="*/ 0 w 7778"/>
              <a:gd name="T7" fmla="*/ 6982 h 7778"/>
              <a:gd name="T8" fmla="*/ 797 w 7778"/>
              <a:gd name="T9" fmla="*/ 7778 h 7778"/>
              <a:gd name="T10" fmla="*/ 6981 w 7778"/>
              <a:gd name="T11" fmla="*/ 7778 h 7778"/>
              <a:gd name="T12" fmla="*/ 7778 w 7778"/>
              <a:gd name="T13" fmla="*/ 6982 h 7778"/>
              <a:gd name="T14" fmla="*/ 7778 w 7778"/>
              <a:gd name="T15" fmla="*/ 796 h 7778"/>
              <a:gd name="T16" fmla="*/ 6981 w 7778"/>
              <a:gd name="T17" fmla="*/ 0 h 7778"/>
              <a:gd name="T18" fmla="*/ 6981 w 7778"/>
              <a:gd name="T19" fmla="*/ 0 h 7778"/>
              <a:gd name="T20" fmla="*/ 6277 w 7778"/>
              <a:gd name="T21" fmla="*/ 2210 h 7778"/>
              <a:gd name="T22" fmla="*/ 6260 w 7778"/>
              <a:gd name="T23" fmla="*/ 2219 h 7778"/>
              <a:gd name="T24" fmla="*/ 6258 w 7778"/>
              <a:gd name="T25" fmla="*/ 2237 h 7778"/>
              <a:gd name="T26" fmla="*/ 3889 w 7778"/>
              <a:gd name="T27" fmla="*/ 4290 h 7778"/>
              <a:gd name="T28" fmla="*/ 1520 w 7778"/>
              <a:gd name="T29" fmla="*/ 2237 h 7778"/>
              <a:gd name="T30" fmla="*/ 1517 w 7778"/>
              <a:gd name="T31" fmla="*/ 2219 h 7778"/>
              <a:gd name="T32" fmla="*/ 1500 w 7778"/>
              <a:gd name="T33" fmla="*/ 2210 h 7778"/>
              <a:gd name="T34" fmla="*/ 1313 w 7778"/>
              <a:gd name="T35" fmla="*/ 1893 h 7778"/>
              <a:gd name="T36" fmla="*/ 1685 w 7778"/>
              <a:gd name="T37" fmla="*/ 1521 h 7778"/>
              <a:gd name="T38" fmla="*/ 2057 w 7778"/>
              <a:gd name="T39" fmla="*/ 1893 h 7778"/>
              <a:gd name="T40" fmla="*/ 1919 w 7778"/>
              <a:gd name="T41" fmla="*/ 2176 h 7778"/>
              <a:gd name="T42" fmla="*/ 1901 w 7778"/>
              <a:gd name="T43" fmla="*/ 2190 h 7778"/>
              <a:gd name="T44" fmla="*/ 1905 w 7778"/>
              <a:gd name="T45" fmla="*/ 2212 h 7778"/>
              <a:gd name="T46" fmla="*/ 3889 w 7778"/>
              <a:gd name="T47" fmla="*/ 3905 h 7778"/>
              <a:gd name="T48" fmla="*/ 5872 w 7778"/>
              <a:gd name="T49" fmla="*/ 2212 h 7778"/>
              <a:gd name="T50" fmla="*/ 5876 w 7778"/>
              <a:gd name="T51" fmla="*/ 2190 h 7778"/>
              <a:gd name="T52" fmla="*/ 5859 w 7778"/>
              <a:gd name="T53" fmla="*/ 2177 h 7778"/>
              <a:gd name="T54" fmla="*/ 5721 w 7778"/>
              <a:gd name="T55" fmla="*/ 1893 h 7778"/>
              <a:gd name="T56" fmla="*/ 6093 w 7778"/>
              <a:gd name="T57" fmla="*/ 1521 h 7778"/>
              <a:gd name="T58" fmla="*/ 6093 w 7778"/>
              <a:gd name="T59" fmla="*/ 1521 h 7778"/>
              <a:gd name="T60" fmla="*/ 6093 w 7778"/>
              <a:gd name="T61" fmla="*/ 1521 h 7778"/>
              <a:gd name="T62" fmla="*/ 6093 w 7778"/>
              <a:gd name="T63" fmla="*/ 1521 h 7778"/>
              <a:gd name="T64" fmla="*/ 6465 w 7778"/>
              <a:gd name="T65" fmla="*/ 1893 h 7778"/>
              <a:gd name="T66" fmla="*/ 6277 w 7778"/>
              <a:gd name="T67" fmla="*/ 2210 h 7778"/>
              <a:gd name="T68" fmla="*/ 6277 w 7778"/>
              <a:gd name="T69" fmla="*/ 2210 h 7778"/>
              <a:gd name="T70" fmla="*/ 6277 w 7778"/>
              <a:gd name="T71" fmla="*/ 2210 h 7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78" h="7778">
                <a:moveTo>
                  <a:pt x="6981" y="0"/>
                </a:moveTo>
                <a:lnTo>
                  <a:pt x="797" y="0"/>
                </a:lnTo>
                <a:cubicBezTo>
                  <a:pt x="357" y="0"/>
                  <a:pt x="0" y="357"/>
                  <a:pt x="0" y="796"/>
                </a:cubicBezTo>
                <a:lnTo>
                  <a:pt x="0" y="6982"/>
                </a:lnTo>
                <a:cubicBezTo>
                  <a:pt x="0" y="7421"/>
                  <a:pt x="357" y="7778"/>
                  <a:pt x="797" y="7778"/>
                </a:cubicBezTo>
                <a:lnTo>
                  <a:pt x="6981" y="7778"/>
                </a:lnTo>
                <a:cubicBezTo>
                  <a:pt x="7421" y="7778"/>
                  <a:pt x="7778" y="7421"/>
                  <a:pt x="7778" y="6982"/>
                </a:cubicBezTo>
                <a:lnTo>
                  <a:pt x="7778" y="796"/>
                </a:lnTo>
                <a:cubicBezTo>
                  <a:pt x="7777" y="356"/>
                  <a:pt x="7420" y="0"/>
                  <a:pt x="6981" y="0"/>
                </a:cubicBezTo>
                <a:lnTo>
                  <a:pt x="6981" y="0"/>
                </a:lnTo>
                <a:close/>
                <a:moveTo>
                  <a:pt x="6277" y="2210"/>
                </a:moveTo>
                <a:lnTo>
                  <a:pt x="6260" y="2219"/>
                </a:lnTo>
                <a:lnTo>
                  <a:pt x="6258" y="2237"/>
                </a:lnTo>
                <a:cubicBezTo>
                  <a:pt x="6088" y="3407"/>
                  <a:pt x="5070" y="4290"/>
                  <a:pt x="3889" y="4290"/>
                </a:cubicBezTo>
                <a:cubicBezTo>
                  <a:pt x="2708" y="4290"/>
                  <a:pt x="1689" y="3407"/>
                  <a:pt x="1520" y="2237"/>
                </a:cubicBezTo>
                <a:lnTo>
                  <a:pt x="1517" y="2219"/>
                </a:lnTo>
                <a:lnTo>
                  <a:pt x="1500" y="2210"/>
                </a:lnTo>
                <a:cubicBezTo>
                  <a:pt x="1383" y="2140"/>
                  <a:pt x="1313" y="2022"/>
                  <a:pt x="1313" y="1893"/>
                </a:cubicBezTo>
                <a:cubicBezTo>
                  <a:pt x="1313" y="1688"/>
                  <a:pt x="1480" y="1521"/>
                  <a:pt x="1685" y="1521"/>
                </a:cubicBezTo>
                <a:cubicBezTo>
                  <a:pt x="1890" y="1521"/>
                  <a:pt x="2057" y="1688"/>
                  <a:pt x="2057" y="1893"/>
                </a:cubicBezTo>
                <a:cubicBezTo>
                  <a:pt x="2057" y="2001"/>
                  <a:pt x="2008" y="2102"/>
                  <a:pt x="1919" y="2176"/>
                </a:cubicBezTo>
                <a:lnTo>
                  <a:pt x="1901" y="2190"/>
                </a:lnTo>
                <a:lnTo>
                  <a:pt x="1905" y="2212"/>
                </a:lnTo>
                <a:cubicBezTo>
                  <a:pt x="2062" y="3193"/>
                  <a:pt x="2896" y="3905"/>
                  <a:pt x="3889" y="3905"/>
                </a:cubicBezTo>
                <a:cubicBezTo>
                  <a:pt x="4882" y="3905"/>
                  <a:pt x="5716" y="3192"/>
                  <a:pt x="5872" y="2212"/>
                </a:cubicBezTo>
                <a:lnTo>
                  <a:pt x="5876" y="2190"/>
                </a:lnTo>
                <a:lnTo>
                  <a:pt x="5859" y="2177"/>
                </a:lnTo>
                <a:cubicBezTo>
                  <a:pt x="5769" y="2102"/>
                  <a:pt x="5721" y="2002"/>
                  <a:pt x="5721" y="1893"/>
                </a:cubicBezTo>
                <a:cubicBezTo>
                  <a:pt x="5721" y="1688"/>
                  <a:pt x="5888" y="1521"/>
                  <a:pt x="6093" y="1521"/>
                </a:cubicBezTo>
                <a:lnTo>
                  <a:pt x="6093" y="1521"/>
                </a:lnTo>
                <a:lnTo>
                  <a:pt x="6093" y="1521"/>
                </a:lnTo>
                <a:lnTo>
                  <a:pt x="6093" y="1521"/>
                </a:lnTo>
                <a:cubicBezTo>
                  <a:pt x="6299" y="1521"/>
                  <a:pt x="6465" y="1688"/>
                  <a:pt x="6465" y="1893"/>
                </a:cubicBezTo>
                <a:cubicBezTo>
                  <a:pt x="6465" y="2022"/>
                  <a:pt x="6395" y="2140"/>
                  <a:pt x="6277" y="2210"/>
                </a:cubicBezTo>
                <a:lnTo>
                  <a:pt x="6277" y="2210"/>
                </a:lnTo>
                <a:close/>
                <a:moveTo>
                  <a:pt x="6277" y="2210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3859A906-F7E1-4222-938B-A1209C9B28E8}"/>
              </a:ext>
            </a:extLst>
          </p:cNvPr>
          <p:cNvGrpSpPr/>
          <p:nvPr/>
        </p:nvGrpSpPr>
        <p:grpSpPr>
          <a:xfrm>
            <a:off x="6713156" y="4500075"/>
            <a:ext cx="1314852" cy="1533094"/>
            <a:chOff x="2347034" y="4450200"/>
            <a:chExt cx="1314852" cy="1533094"/>
          </a:xfrm>
        </p:grpSpPr>
        <p:sp>
          <p:nvSpPr>
            <p:cNvPr id="66" name="文本">
              <a:extLst>
                <a:ext uri="{FF2B5EF4-FFF2-40B4-BE49-F238E27FC236}">
                  <a16:creationId xmlns:a16="http://schemas.microsoft.com/office/drawing/2014/main" xmlns="" id="{6CADAA96-FA46-4313-ADA2-49AC620B5411}"/>
                </a:ext>
              </a:extLst>
            </p:cNvPr>
            <p:cNvSpPr txBox="1"/>
            <p:nvPr/>
          </p:nvSpPr>
          <p:spPr>
            <a:xfrm>
              <a:off x="2347034" y="4961476"/>
              <a:ext cx="1314852" cy="10218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狗子村副本</a:t>
              </a: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子村副本</a:t>
              </a: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子村副本</a:t>
              </a: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67" name="标题">
              <a:extLst>
                <a:ext uri="{FF2B5EF4-FFF2-40B4-BE49-F238E27FC236}">
                  <a16:creationId xmlns:a16="http://schemas.microsoft.com/office/drawing/2014/main" xmlns="" id="{02AA066F-6D2F-4CB8-844D-C13ABBDDB819}"/>
                </a:ext>
              </a:extLst>
            </p:cNvPr>
            <p:cNvSpPr/>
            <p:nvPr/>
          </p:nvSpPr>
          <p:spPr>
            <a:xfrm>
              <a:off x="2542795" y="4450200"/>
              <a:ext cx="923330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圆1">
            <a:extLst>
              <a:ext uri="{FF2B5EF4-FFF2-40B4-BE49-F238E27FC236}">
                <a16:creationId xmlns:a16="http://schemas.microsoft.com/office/drawing/2014/main" xmlns="" id="{5333AB22-6E77-41E5-A99E-C096E0D64445}"/>
              </a:ext>
            </a:extLst>
          </p:cNvPr>
          <p:cNvSpPr>
            <a:spLocks noChangeAspect="1"/>
          </p:cNvSpPr>
          <p:nvPr/>
        </p:nvSpPr>
        <p:spPr>
          <a:xfrm>
            <a:off x="9082175" y="2587420"/>
            <a:ext cx="1637049" cy="1683160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0" name="Freeform 57">
            <a:extLst>
              <a:ext uri="{FF2B5EF4-FFF2-40B4-BE49-F238E27FC236}">
                <a16:creationId xmlns:a16="http://schemas.microsoft.com/office/drawing/2014/main" xmlns="" id="{16817CA4-474D-4578-9031-429DAE7F2F98}"/>
              </a:ext>
            </a:extLst>
          </p:cNvPr>
          <p:cNvSpPr>
            <a:spLocks noEditPoints="1"/>
          </p:cNvSpPr>
          <p:nvPr/>
        </p:nvSpPr>
        <p:spPr bwMode="auto">
          <a:xfrm>
            <a:off x="9642428" y="3163674"/>
            <a:ext cx="516543" cy="530653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6353DFF9-C777-427F-B78A-3D22DF4C6475}"/>
              </a:ext>
            </a:extLst>
          </p:cNvPr>
          <p:cNvGrpSpPr/>
          <p:nvPr/>
        </p:nvGrpSpPr>
        <p:grpSpPr>
          <a:xfrm>
            <a:off x="9243276" y="4500075"/>
            <a:ext cx="1314852" cy="1533094"/>
            <a:chOff x="2347034" y="4450200"/>
            <a:chExt cx="1314852" cy="1533094"/>
          </a:xfrm>
        </p:grpSpPr>
        <p:sp>
          <p:nvSpPr>
            <p:cNvPr id="69" name="文本">
              <a:extLst>
                <a:ext uri="{FF2B5EF4-FFF2-40B4-BE49-F238E27FC236}">
                  <a16:creationId xmlns:a16="http://schemas.microsoft.com/office/drawing/2014/main" xmlns="" id="{B0F698D8-A337-4BDF-BC83-C3E8BA77F19E}"/>
                </a:ext>
              </a:extLst>
            </p:cNvPr>
            <p:cNvSpPr txBox="1"/>
            <p:nvPr/>
          </p:nvSpPr>
          <p:spPr>
            <a:xfrm>
              <a:off x="2347034" y="4961476"/>
              <a:ext cx="1314852" cy="10218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狗子村副本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狗子村副本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狗子村副本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07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70" name="标题">
              <a:extLst>
                <a:ext uri="{FF2B5EF4-FFF2-40B4-BE49-F238E27FC236}">
                  <a16:creationId xmlns:a16="http://schemas.microsoft.com/office/drawing/2014/main" xmlns="" id="{D249A306-8AFB-4828-BBD0-FEFB98C77628}"/>
                </a:ext>
              </a:extLst>
            </p:cNvPr>
            <p:cNvSpPr/>
            <p:nvPr/>
          </p:nvSpPr>
          <p:spPr>
            <a:xfrm>
              <a:off x="2542795" y="4450200"/>
              <a:ext cx="923330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8E06CEE9-7E9F-4819-8FDF-A5D109B55739}"/>
              </a:ext>
            </a:extLst>
          </p:cNvPr>
          <p:cNvSpPr txBox="1"/>
          <p:nvPr/>
        </p:nvSpPr>
        <p:spPr>
          <a:xfrm>
            <a:off x="10328322" y="6638077"/>
            <a:ext cx="7763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933DEA">
                        <a:alpha val="60000"/>
                      </a:srgbClr>
                    </a:gs>
                    <a:gs pos="65000">
                      <a:srgbClr val="5C47E8">
                        <a:alpha val="6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/>
                <a:ea typeface="微软雅黑 Light"/>
                <a:cs typeface="+mn-cs"/>
              </a:rPr>
              <a:t>///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933DEA">
                      <a:alpha val="60000"/>
                    </a:srgbClr>
                  </a:gs>
                  <a:gs pos="65000">
                    <a:srgbClr val="5C47E8">
                      <a:alpha val="60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3EA8878E-EBC9-4FE9-9288-6A4A43D92536}"/>
              </a:ext>
            </a:extLst>
          </p:cNvPr>
          <p:cNvCxnSpPr>
            <a:cxnSpLocks/>
          </p:cNvCxnSpPr>
          <p:nvPr/>
        </p:nvCxnSpPr>
        <p:spPr>
          <a:xfrm>
            <a:off x="839415" y="1249744"/>
            <a:ext cx="472306" cy="0"/>
          </a:xfrm>
          <a:prstGeom prst="line">
            <a:avLst/>
          </a:prstGeom>
          <a:ln w="381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70808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9">
            <a:extLst>
              <a:ext uri="{FF2B5EF4-FFF2-40B4-BE49-F238E27FC236}">
                <a16:creationId xmlns:a16="http://schemas.microsoft.com/office/drawing/2014/main" xmlns="" id="{A769F0D2-4ABD-4617-B304-6EA81819EB73}"/>
              </a:ext>
            </a:extLst>
          </p:cNvPr>
          <p:cNvSpPr>
            <a:spLocks/>
          </p:cNvSpPr>
          <p:nvPr/>
        </p:nvSpPr>
        <p:spPr bwMode="auto">
          <a:xfrm rot="2556572">
            <a:off x="5595493" y="1084056"/>
            <a:ext cx="6183332" cy="5063432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gradFill>
            <a:gsLst>
              <a:gs pos="0">
                <a:srgbClr val="933DEA">
                  <a:alpha val="10000"/>
                </a:srgbClr>
              </a:gs>
              <a:gs pos="65000">
                <a:srgbClr val="5C47E8">
                  <a:alpha val="15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292100" dist="101600" dir="5400000" sx="103000" sy="103000" algn="ctr" rotWithShape="0">
              <a:schemeClr val="tx1">
                <a:alpha val="12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Freeform 9">
            <a:extLst>
              <a:ext uri="{FF2B5EF4-FFF2-40B4-BE49-F238E27FC236}">
                <a16:creationId xmlns:a16="http://schemas.microsoft.com/office/drawing/2014/main" xmlns="" id="{FBE51639-544A-4774-B325-4616FCB781DB}"/>
              </a:ext>
            </a:extLst>
          </p:cNvPr>
          <p:cNvSpPr>
            <a:spLocks/>
          </p:cNvSpPr>
          <p:nvPr/>
        </p:nvSpPr>
        <p:spPr bwMode="auto">
          <a:xfrm rot="2556572">
            <a:off x="162141" y="1046210"/>
            <a:ext cx="6116898" cy="5009030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solidFill>
            <a:schemeClr val="accent2">
              <a:lumMod val="60000"/>
              <a:lumOff val="40000"/>
              <a:alpha val="20000"/>
            </a:schemeClr>
          </a:solidFill>
          <a:ln>
            <a:noFill/>
          </a:ln>
          <a:effectLst>
            <a:outerShdw blurRad="50800" dist="889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ED40F71-5571-4B1A-91B6-875C19DFBB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4F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7A2D1BAD-A4C2-431F-B4BA-50E00DA5CA55}"/>
              </a:ext>
            </a:extLst>
          </p:cNvPr>
          <p:cNvSpPr/>
          <p:nvPr/>
        </p:nvSpPr>
        <p:spPr>
          <a:xfrm>
            <a:off x="11253788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690C6F7D-7239-4682-8F49-0CE41A0B98EB}"/>
              </a:ext>
            </a:extLst>
          </p:cNvPr>
          <p:cNvSpPr/>
          <p:nvPr/>
        </p:nvSpPr>
        <p:spPr>
          <a:xfrm>
            <a:off x="10953194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1E9039BC-D75D-4A97-8912-8593E58DA6E4}"/>
              </a:ext>
            </a:extLst>
          </p:cNvPr>
          <p:cNvSpPr/>
          <p:nvPr/>
        </p:nvSpPr>
        <p:spPr>
          <a:xfrm>
            <a:off x="11554381" y="425450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xmlns="" id="{C7831FFA-0017-4D1C-86E8-FC33E9D63AC7}"/>
              </a:ext>
            </a:extLst>
          </p:cNvPr>
          <p:cNvSpPr>
            <a:spLocks/>
          </p:cNvSpPr>
          <p:nvPr/>
        </p:nvSpPr>
        <p:spPr bwMode="auto">
          <a:xfrm rot="2556572">
            <a:off x="788878" y="1558796"/>
            <a:ext cx="4895259" cy="4008650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solidFill>
            <a:schemeClr val="accent2">
              <a:lumMod val="60000"/>
              <a:lumOff val="40000"/>
              <a:alpha val="80000"/>
            </a:schemeClr>
          </a:solidFill>
          <a:ln>
            <a:noFill/>
          </a:ln>
          <a:effectLst>
            <a:outerShdw blurRad="50800" dist="889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" name="文本">
            <a:extLst>
              <a:ext uri="{FF2B5EF4-FFF2-40B4-BE49-F238E27FC236}">
                <a16:creationId xmlns:a16="http://schemas.microsoft.com/office/drawing/2014/main" xmlns="" id="{BF59577E-3ECF-4D84-90A1-6A8C501DC4FA}"/>
              </a:ext>
            </a:extLst>
          </p:cNvPr>
          <p:cNvSpPr txBox="1"/>
          <p:nvPr/>
        </p:nvSpPr>
        <p:spPr>
          <a:xfrm>
            <a:off x="2523007" y="3421879"/>
            <a:ext cx="2375956" cy="14395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lang="zh-CN" altLang="en-US" sz="1600" dirty="0">
                <a:solidFill>
                  <a:prstClr val="white"/>
                </a:solidFill>
                <a:latin typeface="微软雅黑"/>
              </a:rPr>
              <a:t>狗子村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 Light"/>
              <a:cs typeface="+mn-cs"/>
            </a:endParaRPr>
          </a:p>
          <a:p>
            <a:pPr lvl="0"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lang="zh-CN" altLang="en-US" sz="1600" dirty="0">
                <a:solidFill>
                  <a:prstClr val="white"/>
                </a:solidFill>
                <a:latin typeface="微软雅黑"/>
              </a:rPr>
              <a:t>狗子村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 Light"/>
              <a:cs typeface="+mn-cs"/>
            </a:endParaRPr>
          </a:p>
          <a:p>
            <a:pPr lvl="0"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lang="zh-CN" altLang="en-US" sz="1600" dirty="0">
                <a:solidFill>
                  <a:prstClr val="white"/>
                </a:solidFill>
                <a:latin typeface="微软雅黑"/>
              </a:rPr>
              <a:t>狗子村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 Ligh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8" name="标题">
            <a:extLst>
              <a:ext uri="{FF2B5EF4-FFF2-40B4-BE49-F238E27FC236}">
                <a16:creationId xmlns:a16="http://schemas.microsoft.com/office/drawing/2014/main" xmlns="" id="{F258517D-30E5-48DA-B9B2-91A9BB94E333}"/>
              </a:ext>
            </a:extLst>
          </p:cNvPr>
          <p:cNvSpPr/>
          <p:nvPr/>
        </p:nvSpPr>
        <p:spPr>
          <a:xfrm>
            <a:off x="2820947" y="2805826"/>
            <a:ext cx="1668470" cy="48872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Freeform 66">
            <a:extLst>
              <a:ext uri="{FF2B5EF4-FFF2-40B4-BE49-F238E27FC236}">
                <a16:creationId xmlns:a16="http://schemas.microsoft.com/office/drawing/2014/main" xmlns="" id="{4A4F7303-6F02-49AA-AF98-09AAECA0D591}"/>
              </a:ext>
            </a:extLst>
          </p:cNvPr>
          <p:cNvSpPr>
            <a:spLocks noEditPoints="1"/>
          </p:cNvSpPr>
          <p:nvPr/>
        </p:nvSpPr>
        <p:spPr bwMode="auto">
          <a:xfrm>
            <a:off x="1644339" y="3054902"/>
            <a:ext cx="643200" cy="643200"/>
          </a:xfrm>
          <a:custGeom>
            <a:avLst/>
            <a:gdLst>
              <a:gd name="T0" fmla="*/ 6365 w 11245"/>
              <a:gd name="T1" fmla="*/ 5618 h 11245"/>
              <a:gd name="T2" fmla="*/ 6108 w 11245"/>
              <a:gd name="T3" fmla="*/ 5884 h 11245"/>
              <a:gd name="T4" fmla="*/ 6365 w 11245"/>
              <a:gd name="T5" fmla="*/ 6122 h 11245"/>
              <a:gd name="T6" fmla="*/ 6694 w 11245"/>
              <a:gd name="T7" fmla="*/ 5884 h 11245"/>
              <a:gd name="T8" fmla="*/ 6365 w 11245"/>
              <a:gd name="T9" fmla="*/ 5618 h 11245"/>
              <a:gd name="T10" fmla="*/ 5522 w 11245"/>
              <a:gd name="T11" fmla="*/ 4382 h 11245"/>
              <a:gd name="T12" fmla="*/ 5852 w 11245"/>
              <a:gd name="T13" fmla="*/ 4061 h 11245"/>
              <a:gd name="T14" fmla="*/ 5522 w 11245"/>
              <a:gd name="T15" fmla="*/ 3740 h 11245"/>
              <a:gd name="T16" fmla="*/ 5146 w 11245"/>
              <a:gd name="T17" fmla="*/ 4061 h 11245"/>
              <a:gd name="T18" fmla="*/ 5522 w 11245"/>
              <a:gd name="T19" fmla="*/ 4382 h 11245"/>
              <a:gd name="T20" fmla="*/ 5623 w 11245"/>
              <a:gd name="T21" fmla="*/ 0 h 11245"/>
              <a:gd name="T22" fmla="*/ 0 w 11245"/>
              <a:gd name="T23" fmla="*/ 5623 h 11245"/>
              <a:gd name="T24" fmla="*/ 5623 w 11245"/>
              <a:gd name="T25" fmla="*/ 11245 h 11245"/>
              <a:gd name="T26" fmla="*/ 11245 w 11245"/>
              <a:gd name="T27" fmla="*/ 5623 h 11245"/>
              <a:gd name="T28" fmla="*/ 5623 w 11245"/>
              <a:gd name="T29" fmla="*/ 0 h 11245"/>
              <a:gd name="T30" fmla="*/ 4560 w 11245"/>
              <a:gd name="T31" fmla="*/ 7047 h 11245"/>
              <a:gd name="T32" fmla="*/ 3653 w 11245"/>
              <a:gd name="T33" fmla="*/ 6901 h 11245"/>
              <a:gd name="T34" fmla="*/ 2728 w 11245"/>
              <a:gd name="T35" fmla="*/ 7368 h 11245"/>
              <a:gd name="T36" fmla="*/ 2993 w 11245"/>
              <a:gd name="T37" fmla="*/ 6580 h 11245"/>
              <a:gd name="T38" fmla="*/ 1958 w 11245"/>
              <a:gd name="T39" fmla="*/ 4840 h 11245"/>
              <a:gd name="T40" fmla="*/ 4560 w 11245"/>
              <a:gd name="T41" fmla="*/ 2641 h 11245"/>
              <a:gd name="T42" fmla="*/ 7171 w 11245"/>
              <a:gd name="T43" fmla="*/ 4455 h 11245"/>
              <a:gd name="T44" fmla="*/ 6923 w 11245"/>
              <a:gd name="T45" fmla="*/ 4427 h 11245"/>
              <a:gd name="T46" fmla="*/ 4716 w 11245"/>
              <a:gd name="T47" fmla="*/ 6489 h 11245"/>
              <a:gd name="T48" fmla="*/ 4789 w 11245"/>
              <a:gd name="T49" fmla="*/ 7038 h 11245"/>
              <a:gd name="T50" fmla="*/ 4560 w 11245"/>
              <a:gd name="T51" fmla="*/ 7047 h 11245"/>
              <a:gd name="T52" fmla="*/ 8380 w 11245"/>
              <a:gd name="T53" fmla="*/ 7945 h 11245"/>
              <a:gd name="T54" fmla="*/ 8563 w 11245"/>
              <a:gd name="T55" fmla="*/ 8605 h 11245"/>
              <a:gd name="T56" fmla="*/ 7867 w 11245"/>
              <a:gd name="T57" fmla="*/ 8211 h 11245"/>
              <a:gd name="T58" fmla="*/ 7079 w 11245"/>
              <a:gd name="T59" fmla="*/ 8348 h 11245"/>
              <a:gd name="T60" fmla="*/ 4881 w 11245"/>
              <a:gd name="T61" fmla="*/ 6461 h 11245"/>
              <a:gd name="T62" fmla="*/ 7079 w 11245"/>
              <a:gd name="T63" fmla="*/ 4574 h 11245"/>
              <a:gd name="T64" fmla="*/ 9287 w 11245"/>
              <a:gd name="T65" fmla="*/ 6461 h 11245"/>
              <a:gd name="T66" fmla="*/ 8380 w 11245"/>
              <a:gd name="T67" fmla="*/ 7945 h 11245"/>
              <a:gd name="T68" fmla="*/ 3708 w 11245"/>
              <a:gd name="T69" fmla="*/ 3740 h 11245"/>
              <a:gd name="T70" fmla="*/ 3314 w 11245"/>
              <a:gd name="T71" fmla="*/ 4061 h 11245"/>
              <a:gd name="T72" fmla="*/ 3708 w 11245"/>
              <a:gd name="T73" fmla="*/ 4382 h 11245"/>
              <a:gd name="T74" fmla="*/ 4038 w 11245"/>
              <a:gd name="T75" fmla="*/ 4061 h 11245"/>
              <a:gd name="T76" fmla="*/ 3708 w 11245"/>
              <a:gd name="T77" fmla="*/ 3740 h 11245"/>
              <a:gd name="T78" fmla="*/ 7803 w 11245"/>
              <a:gd name="T79" fmla="*/ 5618 h 11245"/>
              <a:gd name="T80" fmla="*/ 7546 w 11245"/>
              <a:gd name="T81" fmla="*/ 5884 h 11245"/>
              <a:gd name="T82" fmla="*/ 7803 w 11245"/>
              <a:gd name="T83" fmla="*/ 6122 h 11245"/>
              <a:gd name="T84" fmla="*/ 8124 w 11245"/>
              <a:gd name="T85" fmla="*/ 5884 h 11245"/>
              <a:gd name="T86" fmla="*/ 7803 w 11245"/>
              <a:gd name="T87" fmla="*/ 5618 h 11245"/>
              <a:gd name="T88" fmla="*/ 7803 w 11245"/>
              <a:gd name="T89" fmla="*/ 5618 h 1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245" h="11245">
                <a:moveTo>
                  <a:pt x="6365" y="5618"/>
                </a:moveTo>
                <a:cubicBezTo>
                  <a:pt x="6236" y="5618"/>
                  <a:pt x="6108" y="5737"/>
                  <a:pt x="6108" y="5884"/>
                </a:cubicBezTo>
                <a:cubicBezTo>
                  <a:pt x="6108" y="6003"/>
                  <a:pt x="6236" y="6122"/>
                  <a:pt x="6365" y="6122"/>
                </a:cubicBezTo>
                <a:cubicBezTo>
                  <a:pt x="6557" y="6122"/>
                  <a:pt x="6694" y="6003"/>
                  <a:pt x="6694" y="5884"/>
                </a:cubicBezTo>
                <a:cubicBezTo>
                  <a:pt x="6694" y="5737"/>
                  <a:pt x="6557" y="5618"/>
                  <a:pt x="6365" y="5618"/>
                </a:cubicBezTo>
                <a:close/>
                <a:moveTo>
                  <a:pt x="5522" y="4382"/>
                </a:moveTo>
                <a:cubicBezTo>
                  <a:pt x="5723" y="4382"/>
                  <a:pt x="5852" y="4253"/>
                  <a:pt x="5852" y="4061"/>
                </a:cubicBezTo>
                <a:cubicBezTo>
                  <a:pt x="5852" y="3859"/>
                  <a:pt x="5723" y="3740"/>
                  <a:pt x="5522" y="3740"/>
                </a:cubicBezTo>
                <a:cubicBezTo>
                  <a:pt x="5329" y="3740"/>
                  <a:pt x="5146" y="3859"/>
                  <a:pt x="5146" y="4061"/>
                </a:cubicBezTo>
                <a:cubicBezTo>
                  <a:pt x="5146" y="4253"/>
                  <a:pt x="5329" y="4382"/>
                  <a:pt x="5522" y="4382"/>
                </a:cubicBezTo>
                <a:close/>
                <a:moveTo>
                  <a:pt x="5623" y="0"/>
                </a:moveTo>
                <a:cubicBezTo>
                  <a:pt x="2517" y="0"/>
                  <a:pt x="0" y="2517"/>
                  <a:pt x="0" y="5623"/>
                </a:cubicBezTo>
                <a:cubicBezTo>
                  <a:pt x="0" y="8728"/>
                  <a:pt x="2517" y="11245"/>
                  <a:pt x="5623" y="11245"/>
                </a:cubicBezTo>
                <a:cubicBezTo>
                  <a:pt x="8728" y="11245"/>
                  <a:pt x="11245" y="8728"/>
                  <a:pt x="11245" y="5623"/>
                </a:cubicBezTo>
                <a:cubicBezTo>
                  <a:pt x="11245" y="2517"/>
                  <a:pt x="8728" y="0"/>
                  <a:pt x="5623" y="0"/>
                </a:cubicBezTo>
                <a:close/>
                <a:moveTo>
                  <a:pt x="4560" y="7047"/>
                </a:moveTo>
                <a:cubicBezTo>
                  <a:pt x="4221" y="7047"/>
                  <a:pt x="3974" y="6992"/>
                  <a:pt x="3653" y="6901"/>
                </a:cubicBezTo>
                <a:lnTo>
                  <a:pt x="2728" y="7368"/>
                </a:lnTo>
                <a:lnTo>
                  <a:pt x="2993" y="6580"/>
                </a:lnTo>
                <a:cubicBezTo>
                  <a:pt x="2343" y="6122"/>
                  <a:pt x="1958" y="5545"/>
                  <a:pt x="1958" y="4840"/>
                </a:cubicBezTo>
                <a:cubicBezTo>
                  <a:pt x="1958" y="3594"/>
                  <a:pt x="3131" y="2641"/>
                  <a:pt x="4560" y="2641"/>
                </a:cubicBezTo>
                <a:cubicBezTo>
                  <a:pt x="5824" y="2641"/>
                  <a:pt x="6951" y="3392"/>
                  <a:pt x="7171" y="4455"/>
                </a:cubicBezTo>
                <a:cubicBezTo>
                  <a:pt x="7079" y="4437"/>
                  <a:pt x="6997" y="4427"/>
                  <a:pt x="6923" y="4427"/>
                </a:cubicBezTo>
                <a:cubicBezTo>
                  <a:pt x="5678" y="4427"/>
                  <a:pt x="4716" y="5362"/>
                  <a:pt x="4716" y="6489"/>
                </a:cubicBezTo>
                <a:cubicBezTo>
                  <a:pt x="4716" y="6681"/>
                  <a:pt x="4743" y="6855"/>
                  <a:pt x="4789" y="7038"/>
                </a:cubicBezTo>
                <a:cubicBezTo>
                  <a:pt x="4716" y="7047"/>
                  <a:pt x="4633" y="7047"/>
                  <a:pt x="4560" y="7047"/>
                </a:cubicBezTo>
                <a:close/>
                <a:moveTo>
                  <a:pt x="8380" y="7945"/>
                </a:moveTo>
                <a:lnTo>
                  <a:pt x="8563" y="8605"/>
                </a:lnTo>
                <a:lnTo>
                  <a:pt x="7867" y="8211"/>
                </a:lnTo>
                <a:cubicBezTo>
                  <a:pt x="7601" y="8266"/>
                  <a:pt x="7345" y="8348"/>
                  <a:pt x="7079" y="8348"/>
                </a:cubicBezTo>
                <a:cubicBezTo>
                  <a:pt x="5852" y="8348"/>
                  <a:pt x="4881" y="7505"/>
                  <a:pt x="4881" y="6461"/>
                </a:cubicBezTo>
                <a:cubicBezTo>
                  <a:pt x="4881" y="5417"/>
                  <a:pt x="5852" y="4574"/>
                  <a:pt x="7079" y="4574"/>
                </a:cubicBezTo>
                <a:cubicBezTo>
                  <a:pt x="8243" y="4574"/>
                  <a:pt x="9287" y="5417"/>
                  <a:pt x="9287" y="6461"/>
                </a:cubicBezTo>
                <a:cubicBezTo>
                  <a:pt x="9287" y="7047"/>
                  <a:pt x="8893" y="7569"/>
                  <a:pt x="8380" y="7945"/>
                </a:cubicBezTo>
                <a:close/>
                <a:moveTo>
                  <a:pt x="3708" y="3740"/>
                </a:moveTo>
                <a:cubicBezTo>
                  <a:pt x="3516" y="3740"/>
                  <a:pt x="3314" y="3859"/>
                  <a:pt x="3314" y="4061"/>
                </a:cubicBezTo>
                <a:cubicBezTo>
                  <a:pt x="3314" y="4253"/>
                  <a:pt x="3516" y="4382"/>
                  <a:pt x="3708" y="4382"/>
                </a:cubicBezTo>
                <a:cubicBezTo>
                  <a:pt x="3891" y="4382"/>
                  <a:pt x="4038" y="4253"/>
                  <a:pt x="4038" y="4061"/>
                </a:cubicBezTo>
                <a:cubicBezTo>
                  <a:pt x="4038" y="3859"/>
                  <a:pt x="3891" y="3740"/>
                  <a:pt x="3708" y="3740"/>
                </a:cubicBezTo>
                <a:close/>
                <a:moveTo>
                  <a:pt x="7803" y="5618"/>
                </a:moveTo>
                <a:cubicBezTo>
                  <a:pt x="7665" y="5618"/>
                  <a:pt x="7546" y="5737"/>
                  <a:pt x="7546" y="5884"/>
                </a:cubicBezTo>
                <a:cubicBezTo>
                  <a:pt x="7546" y="6003"/>
                  <a:pt x="7665" y="6122"/>
                  <a:pt x="7803" y="6122"/>
                </a:cubicBezTo>
                <a:cubicBezTo>
                  <a:pt x="7986" y="6122"/>
                  <a:pt x="8124" y="6003"/>
                  <a:pt x="8124" y="5884"/>
                </a:cubicBezTo>
                <a:cubicBezTo>
                  <a:pt x="8124" y="5737"/>
                  <a:pt x="7986" y="5618"/>
                  <a:pt x="7803" y="5618"/>
                </a:cubicBezTo>
                <a:close/>
                <a:moveTo>
                  <a:pt x="7803" y="5618"/>
                </a:move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xmlns="" id="{9BD07F2A-F377-4B59-8496-ED0C1A497BA6}"/>
              </a:ext>
            </a:extLst>
          </p:cNvPr>
          <p:cNvSpPr>
            <a:spLocks/>
          </p:cNvSpPr>
          <p:nvPr/>
        </p:nvSpPr>
        <p:spPr bwMode="auto">
          <a:xfrm rot="2556572">
            <a:off x="6087129" y="1558797"/>
            <a:ext cx="4895259" cy="4008650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292100" dist="101600" dir="5400000" sx="103000" sy="103000" algn="ctr" rotWithShape="0">
              <a:schemeClr val="tx1">
                <a:alpha val="12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Freeform 52">
            <a:extLst>
              <a:ext uri="{FF2B5EF4-FFF2-40B4-BE49-F238E27FC236}">
                <a16:creationId xmlns:a16="http://schemas.microsoft.com/office/drawing/2014/main" xmlns="" id="{19224CA2-B491-486B-8EAE-116C06069ABC}"/>
              </a:ext>
            </a:extLst>
          </p:cNvPr>
          <p:cNvSpPr>
            <a:spLocks noEditPoints="1"/>
          </p:cNvSpPr>
          <p:nvPr/>
        </p:nvSpPr>
        <p:spPr bwMode="auto">
          <a:xfrm>
            <a:off x="7009278" y="3054902"/>
            <a:ext cx="644400" cy="644400"/>
          </a:xfrm>
          <a:custGeom>
            <a:avLst/>
            <a:gdLst>
              <a:gd name="connsiteX0" fmla="*/ 223001 w 600727"/>
              <a:gd name="connsiteY0" fmla="*/ 363277 h 599913"/>
              <a:gd name="connsiteX1" fmla="*/ 240229 w 600727"/>
              <a:gd name="connsiteY1" fmla="*/ 363680 h 599913"/>
              <a:gd name="connsiteX2" fmla="*/ 248066 w 600727"/>
              <a:gd name="connsiteY2" fmla="*/ 391776 h 599913"/>
              <a:gd name="connsiteX3" fmla="*/ 215799 w 600727"/>
              <a:gd name="connsiteY3" fmla="*/ 402369 h 599913"/>
              <a:gd name="connsiteX4" fmla="*/ 208884 w 600727"/>
              <a:gd name="connsiteY4" fmla="*/ 374274 h 599913"/>
              <a:gd name="connsiteX5" fmla="*/ 223001 w 600727"/>
              <a:gd name="connsiteY5" fmla="*/ 363277 h 599913"/>
              <a:gd name="connsiteX6" fmla="*/ 266976 w 600727"/>
              <a:gd name="connsiteY6" fmla="*/ 352625 h 599913"/>
              <a:gd name="connsiteX7" fmla="*/ 270665 w 600727"/>
              <a:gd name="connsiteY7" fmla="*/ 362765 h 599913"/>
              <a:gd name="connsiteX8" fmla="*/ 258217 w 600727"/>
              <a:gd name="connsiteY8" fmla="*/ 367374 h 599913"/>
              <a:gd name="connsiteX9" fmla="*/ 255450 w 600727"/>
              <a:gd name="connsiteY9" fmla="*/ 356773 h 599913"/>
              <a:gd name="connsiteX10" fmla="*/ 266976 w 600727"/>
              <a:gd name="connsiteY10" fmla="*/ 352625 h 599913"/>
              <a:gd name="connsiteX11" fmla="*/ 248086 w 600727"/>
              <a:gd name="connsiteY11" fmla="*/ 313386 h 599913"/>
              <a:gd name="connsiteX12" fmla="*/ 188128 w 600727"/>
              <a:gd name="connsiteY12" fmla="*/ 352677 h 599913"/>
              <a:gd name="connsiteX13" fmla="*/ 221316 w 600727"/>
              <a:gd name="connsiteY13" fmla="*/ 426327 h 599913"/>
              <a:gd name="connsiteX14" fmla="*/ 311660 w 600727"/>
              <a:gd name="connsiteY14" fmla="*/ 388122 h 599913"/>
              <a:gd name="connsiteX15" fmla="*/ 273402 w 600727"/>
              <a:gd name="connsiteY15" fmla="*/ 315392 h 599913"/>
              <a:gd name="connsiteX16" fmla="*/ 248086 w 600727"/>
              <a:gd name="connsiteY16" fmla="*/ 313386 h 599913"/>
              <a:gd name="connsiteX17" fmla="*/ 250355 w 600727"/>
              <a:gd name="connsiteY17" fmla="*/ 279948 h 599913"/>
              <a:gd name="connsiteX18" fmla="*/ 385411 w 600727"/>
              <a:gd name="connsiteY18" fmla="*/ 350376 h 599913"/>
              <a:gd name="connsiteX19" fmla="*/ 266488 w 600727"/>
              <a:gd name="connsiteY19" fmla="*/ 446121 h 599913"/>
              <a:gd name="connsiteX20" fmla="*/ 131432 w 600727"/>
              <a:gd name="connsiteY20" fmla="*/ 375693 h 599913"/>
              <a:gd name="connsiteX21" fmla="*/ 250355 w 600727"/>
              <a:gd name="connsiteY21" fmla="*/ 279948 h 599913"/>
              <a:gd name="connsiteX22" fmla="*/ 388651 w 600727"/>
              <a:gd name="connsiteY22" fmla="*/ 187386 h 599913"/>
              <a:gd name="connsiteX23" fmla="*/ 378048 w 600727"/>
              <a:gd name="connsiteY23" fmla="*/ 203961 h 599913"/>
              <a:gd name="connsiteX24" fmla="*/ 394645 w 600727"/>
              <a:gd name="connsiteY24" fmla="*/ 214550 h 599913"/>
              <a:gd name="connsiteX25" fmla="*/ 420002 w 600727"/>
              <a:gd name="connsiteY25" fmla="*/ 222838 h 599913"/>
              <a:gd name="connsiteX26" fmla="*/ 425534 w 600727"/>
              <a:gd name="connsiteY26" fmla="*/ 249081 h 599913"/>
              <a:gd name="connsiteX27" fmla="*/ 434294 w 600727"/>
              <a:gd name="connsiteY27" fmla="*/ 266577 h 599913"/>
              <a:gd name="connsiteX28" fmla="*/ 451813 w 600727"/>
              <a:gd name="connsiteY28" fmla="*/ 257368 h 599913"/>
              <a:gd name="connsiteX29" fmla="*/ 440748 w 600727"/>
              <a:gd name="connsiteY29" fmla="*/ 203961 h 599913"/>
              <a:gd name="connsiteX30" fmla="*/ 388651 w 600727"/>
              <a:gd name="connsiteY30" fmla="*/ 187386 h 599913"/>
              <a:gd name="connsiteX31" fmla="*/ 266759 w 600727"/>
              <a:gd name="connsiteY31" fmla="*/ 177078 h 599913"/>
              <a:gd name="connsiteX32" fmla="*/ 151680 w 600727"/>
              <a:gd name="connsiteY32" fmla="*/ 240333 h 599913"/>
              <a:gd name="connsiteX33" fmla="*/ 88518 w 600727"/>
              <a:gd name="connsiteY33" fmla="*/ 358658 h 599913"/>
              <a:gd name="connsiteX34" fmla="*/ 266478 w 600727"/>
              <a:gd name="connsiteY34" fmla="*/ 471459 h 599913"/>
              <a:gd name="connsiteX35" fmla="*/ 458268 w 600727"/>
              <a:gd name="connsiteY35" fmla="*/ 351292 h 599913"/>
              <a:gd name="connsiteX36" fmla="*/ 406632 w 600727"/>
              <a:gd name="connsiteY36" fmla="*/ 293741 h 599913"/>
              <a:gd name="connsiteX37" fmla="*/ 399716 w 600727"/>
              <a:gd name="connsiteY37" fmla="*/ 282691 h 599913"/>
              <a:gd name="connsiteX38" fmla="*/ 400177 w 600727"/>
              <a:gd name="connsiteY38" fmla="*/ 240794 h 599913"/>
              <a:gd name="connsiteX39" fmla="*/ 305665 w 600727"/>
              <a:gd name="connsiteY39" fmla="*/ 240333 h 599913"/>
              <a:gd name="connsiteX40" fmla="*/ 295523 w 600727"/>
              <a:gd name="connsiteY40" fmla="*/ 235269 h 599913"/>
              <a:gd name="connsiteX41" fmla="*/ 290912 w 600727"/>
              <a:gd name="connsiteY41" fmla="*/ 186005 h 599913"/>
              <a:gd name="connsiteX42" fmla="*/ 266759 w 600727"/>
              <a:gd name="connsiteY42" fmla="*/ 177078 h 599913"/>
              <a:gd name="connsiteX43" fmla="*/ 405364 w 600727"/>
              <a:gd name="connsiteY43" fmla="*/ 128778 h 599913"/>
              <a:gd name="connsiteX44" fmla="*/ 376665 w 600727"/>
              <a:gd name="connsiteY44" fmla="*/ 131216 h 599913"/>
              <a:gd name="connsiteX45" fmla="*/ 364217 w 600727"/>
              <a:gd name="connsiteY45" fmla="*/ 150554 h 599913"/>
              <a:gd name="connsiteX46" fmla="*/ 383580 w 600727"/>
              <a:gd name="connsiteY46" fmla="*/ 162985 h 599913"/>
              <a:gd name="connsiteX47" fmla="*/ 459190 w 600727"/>
              <a:gd name="connsiteY47" fmla="*/ 187386 h 599913"/>
              <a:gd name="connsiteX48" fmla="*/ 475787 w 600727"/>
              <a:gd name="connsiteY48" fmla="*/ 265195 h 599913"/>
              <a:gd name="connsiteX49" fmla="*/ 486391 w 600727"/>
              <a:gd name="connsiteY49" fmla="*/ 285453 h 599913"/>
              <a:gd name="connsiteX50" fmla="*/ 506676 w 600727"/>
              <a:gd name="connsiteY50" fmla="*/ 275324 h 599913"/>
              <a:gd name="connsiteX51" fmla="*/ 483163 w 600727"/>
              <a:gd name="connsiteY51" fmla="*/ 165747 h 599913"/>
              <a:gd name="connsiteX52" fmla="*/ 405364 w 600727"/>
              <a:gd name="connsiteY52" fmla="*/ 128778 h 599913"/>
              <a:gd name="connsiteX53" fmla="*/ 300594 w 600727"/>
              <a:gd name="connsiteY53" fmla="*/ 0 h 599913"/>
              <a:gd name="connsiteX54" fmla="*/ 600727 w 600727"/>
              <a:gd name="connsiteY54" fmla="*/ 300186 h 599913"/>
              <a:gd name="connsiteX55" fmla="*/ 300594 w 600727"/>
              <a:gd name="connsiteY55" fmla="*/ 599913 h 599913"/>
              <a:gd name="connsiteX56" fmla="*/ 0 w 600727"/>
              <a:gd name="connsiteY56" fmla="*/ 300186 h 599913"/>
              <a:gd name="connsiteX57" fmla="*/ 300594 w 600727"/>
              <a:gd name="connsiteY57" fmla="*/ 0 h 599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0727" h="599913">
                <a:moveTo>
                  <a:pt x="223001" y="363277"/>
                </a:moveTo>
                <a:cubicBezTo>
                  <a:pt x="228705" y="361377"/>
                  <a:pt x="234928" y="361377"/>
                  <a:pt x="240229" y="363680"/>
                </a:cubicBezTo>
                <a:cubicBezTo>
                  <a:pt x="251292" y="368286"/>
                  <a:pt x="254980" y="380722"/>
                  <a:pt x="248066" y="391776"/>
                </a:cubicBezTo>
                <a:cubicBezTo>
                  <a:pt x="241151" y="402369"/>
                  <a:pt x="226862" y="406975"/>
                  <a:pt x="215799" y="402369"/>
                </a:cubicBezTo>
                <a:cubicBezTo>
                  <a:pt x="205197" y="397303"/>
                  <a:pt x="201970" y="384867"/>
                  <a:pt x="208884" y="374274"/>
                </a:cubicBezTo>
                <a:cubicBezTo>
                  <a:pt x="212111" y="368977"/>
                  <a:pt x="217297" y="365177"/>
                  <a:pt x="223001" y="363277"/>
                </a:cubicBezTo>
                <a:close/>
                <a:moveTo>
                  <a:pt x="266976" y="352625"/>
                </a:moveTo>
                <a:cubicBezTo>
                  <a:pt x="271126" y="354008"/>
                  <a:pt x="272970" y="358617"/>
                  <a:pt x="270665" y="362765"/>
                </a:cubicBezTo>
                <a:cubicBezTo>
                  <a:pt x="267898" y="367374"/>
                  <a:pt x="262827" y="369217"/>
                  <a:pt x="258217" y="367374"/>
                </a:cubicBezTo>
                <a:cubicBezTo>
                  <a:pt x="254067" y="365530"/>
                  <a:pt x="252684" y="360921"/>
                  <a:pt x="255450" y="356773"/>
                </a:cubicBezTo>
                <a:cubicBezTo>
                  <a:pt x="257756" y="352625"/>
                  <a:pt x="262827" y="350782"/>
                  <a:pt x="266976" y="352625"/>
                </a:cubicBezTo>
                <a:close/>
                <a:moveTo>
                  <a:pt x="248086" y="313386"/>
                </a:moveTo>
                <a:cubicBezTo>
                  <a:pt x="222785" y="315737"/>
                  <a:pt x="198845" y="330582"/>
                  <a:pt x="188128" y="352677"/>
                </a:cubicBezTo>
                <a:cubicBezTo>
                  <a:pt x="173378" y="382598"/>
                  <a:pt x="187667" y="415740"/>
                  <a:pt x="221316" y="426327"/>
                </a:cubicBezTo>
                <a:cubicBezTo>
                  <a:pt x="256347" y="437835"/>
                  <a:pt x="297371" y="420343"/>
                  <a:pt x="311660" y="388122"/>
                </a:cubicBezTo>
                <a:cubicBezTo>
                  <a:pt x="325949" y="356820"/>
                  <a:pt x="307973" y="324138"/>
                  <a:pt x="273402" y="315392"/>
                </a:cubicBezTo>
                <a:cubicBezTo>
                  <a:pt x="265105" y="313206"/>
                  <a:pt x="256520" y="312602"/>
                  <a:pt x="248086" y="313386"/>
                </a:cubicBezTo>
                <a:close/>
                <a:moveTo>
                  <a:pt x="250355" y="279948"/>
                </a:moveTo>
                <a:cubicBezTo>
                  <a:pt x="320418" y="273044"/>
                  <a:pt x="380801" y="304345"/>
                  <a:pt x="385411" y="350376"/>
                </a:cubicBezTo>
                <a:cubicBezTo>
                  <a:pt x="390020" y="396407"/>
                  <a:pt x="336551" y="439216"/>
                  <a:pt x="266488" y="446121"/>
                </a:cubicBezTo>
                <a:cubicBezTo>
                  <a:pt x="196425" y="453025"/>
                  <a:pt x="136042" y="421724"/>
                  <a:pt x="131432" y="375693"/>
                </a:cubicBezTo>
                <a:cubicBezTo>
                  <a:pt x="126823" y="329662"/>
                  <a:pt x="179831" y="286853"/>
                  <a:pt x="250355" y="279948"/>
                </a:cubicBezTo>
                <a:close/>
                <a:moveTo>
                  <a:pt x="388651" y="187386"/>
                </a:moveTo>
                <a:cubicBezTo>
                  <a:pt x="381275" y="189228"/>
                  <a:pt x="376204" y="196594"/>
                  <a:pt x="378048" y="203961"/>
                </a:cubicBezTo>
                <a:cubicBezTo>
                  <a:pt x="379431" y="211328"/>
                  <a:pt x="386807" y="216392"/>
                  <a:pt x="394645" y="214550"/>
                </a:cubicBezTo>
                <a:cubicBezTo>
                  <a:pt x="403405" y="212709"/>
                  <a:pt x="413086" y="215471"/>
                  <a:pt x="420002" y="222838"/>
                </a:cubicBezTo>
                <a:cubicBezTo>
                  <a:pt x="426456" y="230204"/>
                  <a:pt x="428300" y="240333"/>
                  <a:pt x="425534" y="249081"/>
                </a:cubicBezTo>
                <a:cubicBezTo>
                  <a:pt x="423229" y="256448"/>
                  <a:pt x="426917" y="264275"/>
                  <a:pt x="434294" y="266577"/>
                </a:cubicBezTo>
                <a:cubicBezTo>
                  <a:pt x="441670" y="268879"/>
                  <a:pt x="449508" y="264735"/>
                  <a:pt x="451813" y="257368"/>
                </a:cubicBezTo>
                <a:cubicBezTo>
                  <a:pt x="457807" y="239412"/>
                  <a:pt x="454118" y="219154"/>
                  <a:pt x="440748" y="203961"/>
                </a:cubicBezTo>
                <a:cubicBezTo>
                  <a:pt x="426917" y="189228"/>
                  <a:pt x="407093" y="183703"/>
                  <a:pt x="388651" y="187386"/>
                </a:cubicBezTo>
                <a:close/>
                <a:moveTo>
                  <a:pt x="266759" y="177078"/>
                </a:moveTo>
                <a:cubicBezTo>
                  <a:pt x="236828" y="176538"/>
                  <a:pt x="191790" y="200278"/>
                  <a:pt x="151680" y="240333"/>
                </a:cubicBezTo>
                <a:cubicBezTo>
                  <a:pt x="112031" y="279928"/>
                  <a:pt x="88518" y="322286"/>
                  <a:pt x="88518" y="358658"/>
                </a:cubicBezTo>
                <a:cubicBezTo>
                  <a:pt x="88518" y="428641"/>
                  <a:pt x="178420" y="471459"/>
                  <a:pt x="266478" y="471459"/>
                </a:cubicBezTo>
                <a:cubicBezTo>
                  <a:pt x="381736" y="471459"/>
                  <a:pt x="458268" y="404700"/>
                  <a:pt x="458268" y="351292"/>
                </a:cubicBezTo>
                <a:cubicBezTo>
                  <a:pt x="458268" y="319524"/>
                  <a:pt x="431067" y="301107"/>
                  <a:pt x="406632" y="293741"/>
                </a:cubicBezTo>
                <a:cubicBezTo>
                  <a:pt x="400638" y="291899"/>
                  <a:pt x="396950" y="290518"/>
                  <a:pt x="399716" y="282691"/>
                </a:cubicBezTo>
                <a:cubicBezTo>
                  <a:pt x="406632" y="265656"/>
                  <a:pt x="407554" y="251383"/>
                  <a:pt x="400177" y="240794"/>
                </a:cubicBezTo>
                <a:cubicBezTo>
                  <a:pt x="386346" y="220996"/>
                  <a:pt x="348542" y="222377"/>
                  <a:pt x="305665" y="240333"/>
                </a:cubicBezTo>
                <a:cubicBezTo>
                  <a:pt x="305665" y="240333"/>
                  <a:pt x="291834" y="246319"/>
                  <a:pt x="295523" y="235269"/>
                </a:cubicBezTo>
                <a:cubicBezTo>
                  <a:pt x="301977" y="214090"/>
                  <a:pt x="301055" y="196134"/>
                  <a:pt x="290912" y="186005"/>
                </a:cubicBezTo>
                <a:cubicBezTo>
                  <a:pt x="285034" y="180135"/>
                  <a:pt x="276736" y="177257"/>
                  <a:pt x="266759" y="177078"/>
                </a:cubicBezTo>
                <a:close/>
                <a:moveTo>
                  <a:pt x="405364" y="128778"/>
                </a:moveTo>
                <a:cubicBezTo>
                  <a:pt x="395769" y="128339"/>
                  <a:pt x="386116" y="129144"/>
                  <a:pt x="376665" y="131216"/>
                </a:cubicBezTo>
                <a:cubicBezTo>
                  <a:pt x="367905" y="133058"/>
                  <a:pt x="362373" y="141806"/>
                  <a:pt x="364217" y="150554"/>
                </a:cubicBezTo>
                <a:cubicBezTo>
                  <a:pt x="366061" y="159301"/>
                  <a:pt x="374820" y="164826"/>
                  <a:pt x="383580" y="162985"/>
                </a:cubicBezTo>
                <a:cubicBezTo>
                  <a:pt x="410320" y="156999"/>
                  <a:pt x="439365" y="165287"/>
                  <a:pt x="459190" y="187386"/>
                </a:cubicBezTo>
                <a:cubicBezTo>
                  <a:pt x="479014" y="209486"/>
                  <a:pt x="484546" y="238952"/>
                  <a:pt x="475787" y="265195"/>
                </a:cubicBezTo>
                <a:cubicBezTo>
                  <a:pt x="473021" y="273943"/>
                  <a:pt x="477631" y="282691"/>
                  <a:pt x="486391" y="285453"/>
                </a:cubicBezTo>
                <a:cubicBezTo>
                  <a:pt x="494689" y="288216"/>
                  <a:pt x="503910" y="283612"/>
                  <a:pt x="506676" y="275324"/>
                </a:cubicBezTo>
                <a:cubicBezTo>
                  <a:pt x="518663" y="238492"/>
                  <a:pt x="511286" y="196594"/>
                  <a:pt x="483163" y="165747"/>
                </a:cubicBezTo>
                <a:cubicBezTo>
                  <a:pt x="462416" y="142612"/>
                  <a:pt x="434149" y="130094"/>
                  <a:pt x="405364" y="128778"/>
                </a:cubicBezTo>
                <a:close/>
                <a:moveTo>
                  <a:pt x="300594" y="0"/>
                </a:moveTo>
                <a:cubicBezTo>
                  <a:pt x="466566" y="0"/>
                  <a:pt x="600727" y="134439"/>
                  <a:pt x="600727" y="300186"/>
                </a:cubicBezTo>
                <a:cubicBezTo>
                  <a:pt x="600727" y="465934"/>
                  <a:pt x="466566" y="599913"/>
                  <a:pt x="300594" y="599913"/>
                </a:cubicBezTo>
                <a:cubicBezTo>
                  <a:pt x="134622" y="599913"/>
                  <a:pt x="0" y="465934"/>
                  <a:pt x="0" y="300186"/>
                </a:cubicBezTo>
                <a:cubicBezTo>
                  <a:pt x="0" y="134439"/>
                  <a:pt x="134622" y="0"/>
                  <a:pt x="300594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8444E40C-690B-46F8-B3AF-475FE1349F54}"/>
              </a:ext>
            </a:extLst>
          </p:cNvPr>
          <p:cNvSpPr>
            <a:spLocks/>
          </p:cNvSpPr>
          <p:nvPr/>
        </p:nvSpPr>
        <p:spPr bwMode="auto">
          <a:xfrm rot="18767852">
            <a:off x="-431563" y="-133899"/>
            <a:ext cx="1482969" cy="893888"/>
          </a:xfrm>
          <a:custGeom>
            <a:avLst/>
            <a:gdLst>
              <a:gd name="connsiteX0" fmla="*/ 1893959 w 3682207"/>
              <a:gd name="connsiteY0" fmla="*/ 0 h 2219522"/>
              <a:gd name="connsiteX1" fmla="*/ 3682207 w 3682207"/>
              <a:gd name="connsiteY1" fmla="*/ 1931298 h 2219522"/>
              <a:gd name="connsiteX2" fmla="*/ 3601234 w 3682207"/>
              <a:gd name="connsiteY2" fmla="*/ 1936551 h 2219522"/>
              <a:gd name="connsiteX3" fmla="*/ 2816905 w 3682207"/>
              <a:gd name="connsiteY3" fmla="*/ 1994653 h 2219522"/>
              <a:gd name="connsiteX4" fmla="*/ 525627 w 3682207"/>
              <a:gd name="connsiteY4" fmla="*/ 2093011 h 2219522"/>
              <a:gd name="connsiteX5" fmla="*/ 23116 w 3682207"/>
              <a:gd name="connsiteY5" fmla="*/ 1775521 h 2219522"/>
              <a:gd name="connsiteX6" fmla="*/ 0 w 3682207"/>
              <a:gd name="connsiteY6" fmla="*/ 1753675 h 221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207" h="2219522">
                <a:moveTo>
                  <a:pt x="1893959" y="0"/>
                </a:moveTo>
                <a:lnTo>
                  <a:pt x="3682207" y="1931298"/>
                </a:lnTo>
                <a:lnTo>
                  <a:pt x="3601234" y="1936551"/>
                </a:lnTo>
                <a:cubicBezTo>
                  <a:pt x="3360341" y="1949302"/>
                  <a:pt x="3095209" y="1958478"/>
                  <a:pt x="2816905" y="1994653"/>
                </a:cubicBezTo>
                <a:cubicBezTo>
                  <a:pt x="2074762" y="2093011"/>
                  <a:pt x="1238950" y="2385246"/>
                  <a:pt x="525627" y="2093011"/>
                </a:cubicBezTo>
                <a:cubicBezTo>
                  <a:pt x="347297" y="2019952"/>
                  <a:pt x="176622" y="1910304"/>
                  <a:pt x="23116" y="1775521"/>
                </a:cubicBezTo>
                <a:lnTo>
                  <a:pt x="0" y="1753675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5A4932C3-9645-4FD7-A83B-0DCBCFF3A100}"/>
              </a:ext>
            </a:extLst>
          </p:cNvPr>
          <p:cNvSpPr>
            <a:spLocks/>
          </p:cNvSpPr>
          <p:nvPr/>
        </p:nvSpPr>
        <p:spPr bwMode="auto">
          <a:xfrm rot="18767852">
            <a:off x="-335670" y="-111147"/>
            <a:ext cx="1160152" cy="707137"/>
          </a:xfrm>
          <a:custGeom>
            <a:avLst/>
            <a:gdLst>
              <a:gd name="connsiteX0" fmla="*/ 1463977 w 2880653"/>
              <a:gd name="connsiteY0" fmla="*/ 0 h 1755819"/>
              <a:gd name="connsiteX1" fmla="*/ 2880653 w 2880653"/>
              <a:gd name="connsiteY1" fmla="*/ 1530003 h 1755819"/>
              <a:gd name="connsiteX2" fmla="*/ 2733169 w 2880653"/>
              <a:gd name="connsiteY2" fmla="*/ 1537534 h 1755819"/>
              <a:gd name="connsiteX3" fmla="*/ 2300467 w 2880653"/>
              <a:gd name="connsiteY3" fmla="*/ 1574209 h 1755819"/>
              <a:gd name="connsiteX4" fmla="*/ 449958 w 2880653"/>
              <a:gd name="connsiteY4" fmla="*/ 1653645 h 1755819"/>
              <a:gd name="connsiteX5" fmla="*/ 44113 w 2880653"/>
              <a:gd name="connsiteY5" fmla="*/ 1397230 h 1755819"/>
              <a:gd name="connsiteX6" fmla="*/ 0 w 2880653"/>
              <a:gd name="connsiteY6" fmla="*/ 1355541 h 175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653" h="1755819">
                <a:moveTo>
                  <a:pt x="1463977" y="0"/>
                </a:moveTo>
                <a:lnTo>
                  <a:pt x="2880653" y="1530003"/>
                </a:lnTo>
                <a:lnTo>
                  <a:pt x="2733169" y="1537534"/>
                </a:lnTo>
                <a:cubicBezTo>
                  <a:pt x="2595428" y="1544945"/>
                  <a:pt x="2450311" y="1554731"/>
                  <a:pt x="2300467" y="1574209"/>
                </a:cubicBezTo>
                <a:cubicBezTo>
                  <a:pt x="1701088" y="1653645"/>
                  <a:pt x="1026059" y="1889664"/>
                  <a:pt x="449958" y="1653645"/>
                </a:cubicBezTo>
                <a:cubicBezTo>
                  <a:pt x="305932" y="1594641"/>
                  <a:pt x="168089" y="1506086"/>
                  <a:pt x="44113" y="1397230"/>
                </a:cubicBezTo>
                <a:lnTo>
                  <a:pt x="0" y="1355541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41666E51-C145-4177-9D79-5E465B0F199C}"/>
              </a:ext>
            </a:extLst>
          </p:cNvPr>
          <p:cNvSpPr/>
          <p:nvPr/>
        </p:nvSpPr>
        <p:spPr>
          <a:xfrm rot="19738316">
            <a:off x="10746974" y="5741701"/>
            <a:ext cx="1940504" cy="1314665"/>
          </a:xfrm>
          <a:custGeom>
            <a:avLst/>
            <a:gdLst>
              <a:gd name="connsiteX0" fmla="*/ 3420787 w 3420787"/>
              <a:gd name="connsiteY0" fmla="*/ 0 h 2317537"/>
              <a:gd name="connsiteX1" fmla="*/ 2026724 w 3420787"/>
              <a:gd name="connsiteY1" fmla="*/ 2317537 h 2317537"/>
              <a:gd name="connsiteX2" fmla="*/ 0 w 3420787"/>
              <a:gd name="connsiteY2" fmla="*/ 1098407 h 2317537"/>
              <a:gd name="connsiteX3" fmla="*/ 73996 w 3420787"/>
              <a:gd name="connsiteY3" fmla="*/ 1008393 h 2317537"/>
              <a:gd name="connsiteX4" fmla="*/ 2765641 w 3420787"/>
              <a:gd name="connsiteY4" fmla="*/ 21459 h 2317537"/>
              <a:gd name="connsiteX5" fmla="*/ 3172645 w 3420787"/>
              <a:gd name="connsiteY5" fmla="*/ 2038 h 231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787" h="2317537">
                <a:moveTo>
                  <a:pt x="3420787" y="0"/>
                </a:moveTo>
                <a:lnTo>
                  <a:pt x="2026724" y="2317537"/>
                </a:lnTo>
                <a:lnTo>
                  <a:pt x="0" y="1098407"/>
                </a:lnTo>
                <a:lnTo>
                  <a:pt x="73996" y="1008393"/>
                </a:lnTo>
                <a:cubicBezTo>
                  <a:pt x="733710" y="258954"/>
                  <a:pt x="1694258" y="84791"/>
                  <a:pt x="2765641" y="21459"/>
                </a:cubicBezTo>
                <a:cubicBezTo>
                  <a:pt x="2900224" y="12882"/>
                  <a:pt x="3036455" y="6120"/>
                  <a:pt x="3172645" y="203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FAB25ECC-D7DD-4D9E-AA3E-C986F1277040}"/>
              </a:ext>
            </a:extLst>
          </p:cNvPr>
          <p:cNvSpPr/>
          <p:nvPr/>
        </p:nvSpPr>
        <p:spPr>
          <a:xfrm rot="19738316">
            <a:off x="11045665" y="5954329"/>
            <a:ext cx="1550499" cy="1065112"/>
          </a:xfrm>
          <a:custGeom>
            <a:avLst/>
            <a:gdLst>
              <a:gd name="connsiteX0" fmla="*/ 2733274 w 2733274"/>
              <a:gd name="connsiteY0" fmla="*/ 0 h 1877617"/>
              <a:gd name="connsiteX1" fmla="*/ 1603836 w 2733274"/>
              <a:gd name="connsiteY1" fmla="*/ 1877617 h 1877617"/>
              <a:gd name="connsiteX2" fmla="*/ 0 w 2733274"/>
              <a:gd name="connsiteY2" fmla="*/ 912866 h 1877617"/>
              <a:gd name="connsiteX3" fmla="*/ 58452 w 2733274"/>
              <a:gd name="connsiteY3" fmla="*/ 836341 h 1877617"/>
              <a:gd name="connsiteX4" fmla="*/ 2293123 w 2733274"/>
              <a:gd name="connsiteY4" fmla="*/ 16964 h 1877617"/>
              <a:gd name="connsiteX5" fmla="*/ 2631028 w 2733274"/>
              <a:gd name="connsiteY5" fmla="*/ 840 h 187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274" h="1877617">
                <a:moveTo>
                  <a:pt x="2733274" y="0"/>
                </a:moveTo>
                <a:lnTo>
                  <a:pt x="1603836" y="1877617"/>
                </a:lnTo>
                <a:lnTo>
                  <a:pt x="0" y="912866"/>
                </a:lnTo>
                <a:lnTo>
                  <a:pt x="58452" y="836341"/>
                </a:lnTo>
                <a:cubicBezTo>
                  <a:pt x="606163" y="214138"/>
                  <a:pt x="1403634" y="69545"/>
                  <a:pt x="2293123" y="16964"/>
                </a:cubicBezTo>
                <a:cubicBezTo>
                  <a:pt x="2404857" y="9843"/>
                  <a:pt x="2517959" y="4229"/>
                  <a:pt x="2631028" y="84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2745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5" name="文本">
            <a:extLst>
              <a:ext uri="{FF2B5EF4-FFF2-40B4-BE49-F238E27FC236}">
                <a16:creationId xmlns:a16="http://schemas.microsoft.com/office/drawing/2014/main" xmlns="" id="{22BF320D-46A1-4691-9418-A4F085605AD0}"/>
              </a:ext>
            </a:extLst>
          </p:cNvPr>
          <p:cNvSpPr txBox="1"/>
          <p:nvPr/>
        </p:nvSpPr>
        <p:spPr>
          <a:xfrm>
            <a:off x="7669066" y="3421879"/>
            <a:ext cx="2375956" cy="14395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lang="zh-CN" altLang="en-US" sz="1600" dirty="0">
                <a:solidFill>
                  <a:prstClr val="white"/>
                </a:solidFill>
                <a:latin typeface="微软雅黑"/>
              </a:rPr>
              <a:t>狗子村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 Light"/>
              <a:cs typeface="+mn-cs"/>
            </a:endParaRPr>
          </a:p>
          <a:p>
            <a:pPr lvl="0"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lang="zh-CN" altLang="en-US" sz="1600" dirty="0">
                <a:solidFill>
                  <a:prstClr val="white"/>
                </a:solidFill>
                <a:latin typeface="微软雅黑"/>
              </a:rPr>
              <a:t>狗子村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 Light"/>
              <a:cs typeface="+mn-cs"/>
            </a:endParaRPr>
          </a:p>
          <a:p>
            <a:pPr lvl="0"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狗子村副本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 Light"/>
                <a:cs typeface="+mn-cs"/>
              </a:rPr>
              <a:t>07</a:t>
            </a:r>
            <a:r>
              <a:rPr lang="zh-CN" altLang="en-US" sz="1600" dirty="0">
                <a:solidFill>
                  <a:prstClr val="white"/>
                </a:solidFill>
                <a:latin typeface="微软雅黑"/>
              </a:rPr>
              <a:t>狗子村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 Ligh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6" name="标题">
            <a:extLst>
              <a:ext uri="{FF2B5EF4-FFF2-40B4-BE49-F238E27FC236}">
                <a16:creationId xmlns:a16="http://schemas.microsoft.com/office/drawing/2014/main" xmlns="" id="{BAFA9527-8158-44B7-A8B0-1C6CA8FF2E3D}"/>
              </a:ext>
            </a:extLst>
          </p:cNvPr>
          <p:cNvSpPr/>
          <p:nvPr/>
        </p:nvSpPr>
        <p:spPr>
          <a:xfrm>
            <a:off x="7967006" y="2805826"/>
            <a:ext cx="1668470" cy="48872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10E32A0B-E93F-4725-BEB5-5117C3289C3A}"/>
              </a:ext>
            </a:extLst>
          </p:cNvPr>
          <p:cNvSpPr txBox="1"/>
          <p:nvPr/>
        </p:nvSpPr>
        <p:spPr>
          <a:xfrm>
            <a:off x="0" y="6646025"/>
            <a:ext cx="10222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GOUZICUN FUBEN 07 ERMU GOUZICUN FUBEN 07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1" name="文本占位符 1">
            <a:extLst>
              <a:ext uri="{FF2B5EF4-FFF2-40B4-BE49-F238E27FC236}">
                <a16:creationId xmlns:a16="http://schemas.microsoft.com/office/drawing/2014/main" xmlns="" id="{73DD0973-7E11-4D00-A341-40ED623DE2BD}"/>
              </a:ext>
            </a:extLst>
          </p:cNvPr>
          <p:cNvSpPr txBox="1">
            <a:spLocks/>
          </p:cNvSpPr>
          <p:nvPr/>
        </p:nvSpPr>
        <p:spPr>
          <a:xfrm>
            <a:off x="968144" y="428132"/>
            <a:ext cx="290522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defPPr>
              <a:defRPr lang="zh-CN"/>
            </a:defPPr>
            <a:lvl1pPr marR="0" lvl="0" indent="0" algn="ctr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2400" b="1" i="0" u="none" strike="noStrike" cap="none" spc="30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Microsoft YaHei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zh-CN" altLang="en-US" dirty="0"/>
              <a:t>两段话</a:t>
            </a: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D93D4430-0BD9-4341-8378-34A63DFBFDBE}"/>
              </a:ext>
            </a:extLst>
          </p:cNvPr>
          <p:cNvCxnSpPr>
            <a:cxnSpLocks/>
          </p:cNvCxnSpPr>
          <p:nvPr/>
        </p:nvCxnSpPr>
        <p:spPr>
          <a:xfrm>
            <a:off x="1092591" y="1013795"/>
            <a:ext cx="472306" cy="0"/>
          </a:xfrm>
          <a:prstGeom prst="line">
            <a:avLst/>
          </a:prstGeom>
          <a:ln w="38100" cap="rnd">
            <a:solidFill>
              <a:srgbClr val="6246E8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614387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D2502C6-9592-48C0-943D-A3F566B20F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4F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A888960B-F12C-4DD6-9F52-5574F0BD348F}"/>
              </a:ext>
            </a:extLst>
          </p:cNvPr>
          <p:cNvSpPr/>
          <p:nvPr/>
        </p:nvSpPr>
        <p:spPr>
          <a:xfrm rot="19738316">
            <a:off x="9613243" y="4869321"/>
            <a:ext cx="3420787" cy="2317537"/>
          </a:xfrm>
          <a:custGeom>
            <a:avLst/>
            <a:gdLst>
              <a:gd name="connsiteX0" fmla="*/ 3420787 w 3420787"/>
              <a:gd name="connsiteY0" fmla="*/ 0 h 2317537"/>
              <a:gd name="connsiteX1" fmla="*/ 2026724 w 3420787"/>
              <a:gd name="connsiteY1" fmla="*/ 2317537 h 2317537"/>
              <a:gd name="connsiteX2" fmla="*/ 0 w 3420787"/>
              <a:gd name="connsiteY2" fmla="*/ 1098407 h 2317537"/>
              <a:gd name="connsiteX3" fmla="*/ 73996 w 3420787"/>
              <a:gd name="connsiteY3" fmla="*/ 1008393 h 2317537"/>
              <a:gd name="connsiteX4" fmla="*/ 2765641 w 3420787"/>
              <a:gd name="connsiteY4" fmla="*/ 21459 h 2317537"/>
              <a:gd name="connsiteX5" fmla="*/ 3172645 w 3420787"/>
              <a:gd name="connsiteY5" fmla="*/ 2038 h 231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787" h="2317537">
                <a:moveTo>
                  <a:pt x="3420787" y="0"/>
                </a:moveTo>
                <a:lnTo>
                  <a:pt x="2026724" y="2317537"/>
                </a:lnTo>
                <a:lnTo>
                  <a:pt x="0" y="1098407"/>
                </a:lnTo>
                <a:lnTo>
                  <a:pt x="73996" y="1008393"/>
                </a:lnTo>
                <a:cubicBezTo>
                  <a:pt x="733710" y="258954"/>
                  <a:pt x="1694258" y="84791"/>
                  <a:pt x="2765641" y="21459"/>
                </a:cubicBezTo>
                <a:cubicBezTo>
                  <a:pt x="2900224" y="12882"/>
                  <a:pt x="3036455" y="6120"/>
                  <a:pt x="3172645" y="203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8DA8453D-1621-4331-9DF6-313E2D47FB77}"/>
              </a:ext>
            </a:extLst>
          </p:cNvPr>
          <p:cNvSpPr/>
          <p:nvPr/>
        </p:nvSpPr>
        <p:spPr>
          <a:xfrm rot="19738316">
            <a:off x="10138188" y="5236978"/>
            <a:ext cx="2733274" cy="1877617"/>
          </a:xfrm>
          <a:custGeom>
            <a:avLst/>
            <a:gdLst>
              <a:gd name="connsiteX0" fmla="*/ 2733274 w 2733274"/>
              <a:gd name="connsiteY0" fmla="*/ 0 h 1877617"/>
              <a:gd name="connsiteX1" fmla="*/ 1603836 w 2733274"/>
              <a:gd name="connsiteY1" fmla="*/ 1877617 h 1877617"/>
              <a:gd name="connsiteX2" fmla="*/ 0 w 2733274"/>
              <a:gd name="connsiteY2" fmla="*/ 912866 h 1877617"/>
              <a:gd name="connsiteX3" fmla="*/ 58452 w 2733274"/>
              <a:gd name="connsiteY3" fmla="*/ 836341 h 1877617"/>
              <a:gd name="connsiteX4" fmla="*/ 2293123 w 2733274"/>
              <a:gd name="connsiteY4" fmla="*/ 16964 h 1877617"/>
              <a:gd name="connsiteX5" fmla="*/ 2631028 w 2733274"/>
              <a:gd name="connsiteY5" fmla="*/ 840 h 187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274" h="1877617">
                <a:moveTo>
                  <a:pt x="2733274" y="0"/>
                </a:moveTo>
                <a:lnTo>
                  <a:pt x="1603836" y="1877617"/>
                </a:lnTo>
                <a:lnTo>
                  <a:pt x="0" y="912866"/>
                </a:lnTo>
                <a:lnTo>
                  <a:pt x="58452" y="836341"/>
                </a:lnTo>
                <a:cubicBezTo>
                  <a:pt x="606163" y="214138"/>
                  <a:pt x="1403634" y="69545"/>
                  <a:pt x="2293123" y="16964"/>
                </a:cubicBezTo>
                <a:cubicBezTo>
                  <a:pt x="2404857" y="9843"/>
                  <a:pt x="2517959" y="4229"/>
                  <a:pt x="2631028" y="84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A697C9B0-8704-423F-8C4A-6445EE22D1E2}"/>
              </a:ext>
            </a:extLst>
          </p:cNvPr>
          <p:cNvSpPr>
            <a:spLocks/>
          </p:cNvSpPr>
          <p:nvPr/>
        </p:nvSpPr>
        <p:spPr bwMode="auto">
          <a:xfrm rot="18767852">
            <a:off x="-1062716" y="-316995"/>
            <a:ext cx="3682207" cy="2219522"/>
          </a:xfrm>
          <a:custGeom>
            <a:avLst/>
            <a:gdLst>
              <a:gd name="connsiteX0" fmla="*/ 1893959 w 3682207"/>
              <a:gd name="connsiteY0" fmla="*/ 0 h 2219522"/>
              <a:gd name="connsiteX1" fmla="*/ 3682207 w 3682207"/>
              <a:gd name="connsiteY1" fmla="*/ 1931298 h 2219522"/>
              <a:gd name="connsiteX2" fmla="*/ 3601234 w 3682207"/>
              <a:gd name="connsiteY2" fmla="*/ 1936551 h 2219522"/>
              <a:gd name="connsiteX3" fmla="*/ 2816905 w 3682207"/>
              <a:gd name="connsiteY3" fmla="*/ 1994653 h 2219522"/>
              <a:gd name="connsiteX4" fmla="*/ 525627 w 3682207"/>
              <a:gd name="connsiteY4" fmla="*/ 2093011 h 2219522"/>
              <a:gd name="connsiteX5" fmla="*/ 23116 w 3682207"/>
              <a:gd name="connsiteY5" fmla="*/ 1775521 h 2219522"/>
              <a:gd name="connsiteX6" fmla="*/ 0 w 3682207"/>
              <a:gd name="connsiteY6" fmla="*/ 1753675 h 221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207" h="2219522">
                <a:moveTo>
                  <a:pt x="1893959" y="0"/>
                </a:moveTo>
                <a:lnTo>
                  <a:pt x="3682207" y="1931298"/>
                </a:lnTo>
                <a:lnTo>
                  <a:pt x="3601234" y="1936551"/>
                </a:lnTo>
                <a:cubicBezTo>
                  <a:pt x="3360341" y="1949302"/>
                  <a:pt x="3095209" y="1958478"/>
                  <a:pt x="2816905" y="1994653"/>
                </a:cubicBezTo>
                <a:cubicBezTo>
                  <a:pt x="2074762" y="2093011"/>
                  <a:pt x="1238950" y="2385246"/>
                  <a:pt x="525627" y="2093011"/>
                </a:cubicBezTo>
                <a:cubicBezTo>
                  <a:pt x="347297" y="2019952"/>
                  <a:pt x="176622" y="1910304"/>
                  <a:pt x="23116" y="1775521"/>
                </a:cubicBezTo>
                <a:lnTo>
                  <a:pt x="0" y="1753675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7E090B59-A618-409E-9F87-D4C88350557D}"/>
              </a:ext>
            </a:extLst>
          </p:cNvPr>
          <p:cNvSpPr>
            <a:spLocks/>
          </p:cNvSpPr>
          <p:nvPr/>
        </p:nvSpPr>
        <p:spPr bwMode="auto">
          <a:xfrm rot="18767852">
            <a:off x="-812220" y="-264094"/>
            <a:ext cx="2880653" cy="1755819"/>
          </a:xfrm>
          <a:custGeom>
            <a:avLst/>
            <a:gdLst>
              <a:gd name="connsiteX0" fmla="*/ 1463977 w 2880653"/>
              <a:gd name="connsiteY0" fmla="*/ 0 h 1755819"/>
              <a:gd name="connsiteX1" fmla="*/ 2880653 w 2880653"/>
              <a:gd name="connsiteY1" fmla="*/ 1530003 h 1755819"/>
              <a:gd name="connsiteX2" fmla="*/ 2733169 w 2880653"/>
              <a:gd name="connsiteY2" fmla="*/ 1537534 h 1755819"/>
              <a:gd name="connsiteX3" fmla="*/ 2300467 w 2880653"/>
              <a:gd name="connsiteY3" fmla="*/ 1574209 h 1755819"/>
              <a:gd name="connsiteX4" fmla="*/ 449958 w 2880653"/>
              <a:gd name="connsiteY4" fmla="*/ 1653645 h 1755819"/>
              <a:gd name="connsiteX5" fmla="*/ 44113 w 2880653"/>
              <a:gd name="connsiteY5" fmla="*/ 1397230 h 1755819"/>
              <a:gd name="connsiteX6" fmla="*/ 0 w 2880653"/>
              <a:gd name="connsiteY6" fmla="*/ 1355541 h 175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653" h="1755819">
                <a:moveTo>
                  <a:pt x="1463977" y="0"/>
                </a:moveTo>
                <a:lnTo>
                  <a:pt x="2880653" y="1530003"/>
                </a:lnTo>
                <a:lnTo>
                  <a:pt x="2733169" y="1537534"/>
                </a:lnTo>
                <a:cubicBezTo>
                  <a:pt x="2595428" y="1544945"/>
                  <a:pt x="2450311" y="1554731"/>
                  <a:pt x="2300467" y="1574209"/>
                </a:cubicBezTo>
                <a:cubicBezTo>
                  <a:pt x="1701088" y="1653645"/>
                  <a:pt x="1026059" y="1889664"/>
                  <a:pt x="449958" y="1653645"/>
                </a:cubicBezTo>
                <a:cubicBezTo>
                  <a:pt x="305932" y="1594641"/>
                  <a:pt x="168089" y="1506086"/>
                  <a:pt x="44113" y="1397230"/>
                </a:cubicBezTo>
                <a:lnTo>
                  <a:pt x="0" y="1355541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图形 5">
            <a:extLst>
              <a:ext uri="{FF2B5EF4-FFF2-40B4-BE49-F238E27FC236}">
                <a16:creationId xmlns:a16="http://schemas.microsoft.com/office/drawing/2014/main" xmlns="" id="{7B2C0496-5161-46F8-A93E-BB2E1DD6F8E0}"/>
              </a:ext>
            </a:extLst>
          </p:cNvPr>
          <p:cNvSpPr/>
          <p:nvPr/>
        </p:nvSpPr>
        <p:spPr>
          <a:xfrm rot="9872141" flipV="1">
            <a:off x="4199514" y="1325034"/>
            <a:ext cx="3792974" cy="2669263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图形 5">
            <a:extLst>
              <a:ext uri="{FF2B5EF4-FFF2-40B4-BE49-F238E27FC236}">
                <a16:creationId xmlns:a16="http://schemas.microsoft.com/office/drawing/2014/main" xmlns="" id="{AE41E0D3-513C-429D-B096-668AA2C54C3D}"/>
              </a:ext>
            </a:extLst>
          </p:cNvPr>
          <p:cNvSpPr/>
          <p:nvPr/>
        </p:nvSpPr>
        <p:spPr>
          <a:xfrm rot="10800000" flipV="1">
            <a:off x="4468304" y="2083340"/>
            <a:ext cx="3417072" cy="2121238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3000"/>
                </a:srgbClr>
              </a:gs>
              <a:gs pos="65000">
                <a:srgbClr val="5C47E8">
                  <a:alpha val="3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CD4EA9C-4764-4557-89D6-C7648933C2B8}"/>
              </a:ext>
            </a:extLst>
          </p:cNvPr>
          <p:cNvSpPr txBox="1"/>
          <p:nvPr/>
        </p:nvSpPr>
        <p:spPr>
          <a:xfrm>
            <a:off x="4109276" y="4715292"/>
            <a:ext cx="3792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2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狗子村副本</a:t>
            </a:r>
            <a:r>
              <a:rPr kumimoji="0" lang="en-US" altLang="zh-CN" sz="3600" b="1" i="0" u="none" strike="noStrike" kern="1200" cap="none" spc="2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07</a:t>
            </a:r>
            <a:r>
              <a:rPr kumimoji="0" lang="zh-CN" altLang="en-US" sz="3600" b="1" i="0" u="none" strike="noStrike" kern="1200" cap="none" spc="2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场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FAC394A-809B-4D0D-85EC-9465B7CB7545}"/>
              </a:ext>
            </a:extLst>
          </p:cNvPr>
          <p:cNvSpPr txBox="1"/>
          <p:nvPr/>
        </p:nvSpPr>
        <p:spPr>
          <a:xfrm>
            <a:off x="3718679" y="5367707"/>
            <a:ext cx="4574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20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GOUZICUN FUBEN 07 CHANG</a:t>
            </a:r>
            <a:endParaRPr kumimoji="0" lang="zh-CN" altLang="en-US" sz="1600" b="0" i="0" u="none" strike="noStrike" kern="1200" cap="none" spc="20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C4B1FD1-4EDB-4574-B2E9-E76FA06A6E6D}"/>
              </a:ext>
            </a:extLst>
          </p:cNvPr>
          <p:cNvSpPr txBox="1"/>
          <p:nvPr/>
        </p:nvSpPr>
        <p:spPr>
          <a:xfrm>
            <a:off x="5073512" y="1172249"/>
            <a:ext cx="162950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0" dirty="0">
                <a:solidFill>
                  <a:schemeClr val="bg1"/>
                </a:solidFill>
              </a:rPr>
              <a:t>3</a:t>
            </a:r>
            <a:endParaRPr lang="zh-CN" altLang="en-US" sz="2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0308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41DA6F7-C4F6-4ACF-9898-E4FF4D8AD7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4F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910453FD-02FF-42A4-8668-68F7D195653D}"/>
              </a:ext>
            </a:extLst>
          </p:cNvPr>
          <p:cNvSpPr/>
          <p:nvPr/>
        </p:nvSpPr>
        <p:spPr>
          <a:xfrm rot="19738316">
            <a:off x="10746974" y="5741701"/>
            <a:ext cx="1940504" cy="1314665"/>
          </a:xfrm>
          <a:custGeom>
            <a:avLst/>
            <a:gdLst>
              <a:gd name="connsiteX0" fmla="*/ 3420787 w 3420787"/>
              <a:gd name="connsiteY0" fmla="*/ 0 h 2317537"/>
              <a:gd name="connsiteX1" fmla="*/ 2026724 w 3420787"/>
              <a:gd name="connsiteY1" fmla="*/ 2317537 h 2317537"/>
              <a:gd name="connsiteX2" fmla="*/ 0 w 3420787"/>
              <a:gd name="connsiteY2" fmla="*/ 1098407 h 2317537"/>
              <a:gd name="connsiteX3" fmla="*/ 73996 w 3420787"/>
              <a:gd name="connsiteY3" fmla="*/ 1008393 h 2317537"/>
              <a:gd name="connsiteX4" fmla="*/ 2765641 w 3420787"/>
              <a:gd name="connsiteY4" fmla="*/ 21459 h 2317537"/>
              <a:gd name="connsiteX5" fmla="*/ 3172645 w 3420787"/>
              <a:gd name="connsiteY5" fmla="*/ 2038 h 231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787" h="2317537">
                <a:moveTo>
                  <a:pt x="3420787" y="0"/>
                </a:moveTo>
                <a:lnTo>
                  <a:pt x="2026724" y="2317537"/>
                </a:lnTo>
                <a:lnTo>
                  <a:pt x="0" y="1098407"/>
                </a:lnTo>
                <a:lnTo>
                  <a:pt x="73996" y="1008393"/>
                </a:lnTo>
                <a:cubicBezTo>
                  <a:pt x="733710" y="258954"/>
                  <a:pt x="1694258" y="84791"/>
                  <a:pt x="2765641" y="21459"/>
                </a:cubicBezTo>
                <a:cubicBezTo>
                  <a:pt x="2900224" y="12882"/>
                  <a:pt x="3036455" y="6120"/>
                  <a:pt x="3172645" y="203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0BE2480C-B17C-4EB9-9817-05304E73DE88}"/>
              </a:ext>
            </a:extLst>
          </p:cNvPr>
          <p:cNvSpPr/>
          <p:nvPr/>
        </p:nvSpPr>
        <p:spPr>
          <a:xfrm rot="19738316">
            <a:off x="11045665" y="5954329"/>
            <a:ext cx="1550499" cy="1065112"/>
          </a:xfrm>
          <a:custGeom>
            <a:avLst/>
            <a:gdLst>
              <a:gd name="connsiteX0" fmla="*/ 2733274 w 2733274"/>
              <a:gd name="connsiteY0" fmla="*/ 0 h 1877617"/>
              <a:gd name="connsiteX1" fmla="*/ 1603836 w 2733274"/>
              <a:gd name="connsiteY1" fmla="*/ 1877617 h 1877617"/>
              <a:gd name="connsiteX2" fmla="*/ 0 w 2733274"/>
              <a:gd name="connsiteY2" fmla="*/ 912866 h 1877617"/>
              <a:gd name="connsiteX3" fmla="*/ 58452 w 2733274"/>
              <a:gd name="connsiteY3" fmla="*/ 836341 h 1877617"/>
              <a:gd name="connsiteX4" fmla="*/ 2293123 w 2733274"/>
              <a:gd name="connsiteY4" fmla="*/ 16964 h 1877617"/>
              <a:gd name="connsiteX5" fmla="*/ 2631028 w 2733274"/>
              <a:gd name="connsiteY5" fmla="*/ 840 h 187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274" h="1877617">
                <a:moveTo>
                  <a:pt x="2733274" y="0"/>
                </a:moveTo>
                <a:lnTo>
                  <a:pt x="1603836" y="1877617"/>
                </a:lnTo>
                <a:lnTo>
                  <a:pt x="0" y="912866"/>
                </a:lnTo>
                <a:lnTo>
                  <a:pt x="58452" y="836341"/>
                </a:lnTo>
                <a:cubicBezTo>
                  <a:pt x="606163" y="214138"/>
                  <a:pt x="1403634" y="69545"/>
                  <a:pt x="2293123" y="16964"/>
                </a:cubicBezTo>
                <a:cubicBezTo>
                  <a:pt x="2404857" y="9843"/>
                  <a:pt x="2517959" y="4229"/>
                  <a:pt x="2631028" y="84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2745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A88D3C9-501F-4342-BEAB-067CC8005389}"/>
              </a:ext>
            </a:extLst>
          </p:cNvPr>
          <p:cNvSpPr txBox="1"/>
          <p:nvPr/>
        </p:nvSpPr>
        <p:spPr>
          <a:xfrm>
            <a:off x="6686129" y="2004183"/>
            <a:ext cx="4236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933DEA">
                        <a:alpha val="63000"/>
                      </a:srgbClr>
                    </a:gs>
                    <a:gs pos="65000">
                      <a:srgbClr val="5C47E8">
                        <a:alpha val="72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Name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933DEA">
                        <a:alpha val="63000"/>
                      </a:srgbClr>
                    </a:gs>
                    <a:gs pos="65000">
                      <a:srgbClr val="5C47E8">
                        <a:alpha val="72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933DEA">
                        <a:alpha val="63000"/>
                      </a:srgbClr>
                    </a:gs>
                    <a:gs pos="65000">
                      <a:srgbClr val="5C47E8">
                        <a:alpha val="72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name</a:t>
            </a:r>
            <a:endParaRPr kumimoji="0" lang="en-US" altLang="zh-CN" sz="5400" b="1" i="0" u="none" strike="noStrike" kern="1200" cap="none" normalizeH="0" baseline="0" noProof="0" dirty="0">
              <a:ln>
                <a:noFill/>
              </a:ln>
              <a:gradFill>
                <a:gsLst>
                  <a:gs pos="0">
                    <a:srgbClr val="933DEA">
                      <a:alpha val="63000"/>
                    </a:srgbClr>
                  </a:gs>
                  <a:gs pos="65000">
                    <a:srgbClr val="5C47E8">
                      <a:alpha val="72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C9BBF38-6B96-4615-8959-EE9DB541420F}"/>
              </a:ext>
            </a:extLst>
          </p:cNvPr>
          <p:cNvSpPr txBox="1"/>
          <p:nvPr/>
        </p:nvSpPr>
        <p:spPr>
          <a:xfrm>
            <a:off x="6705179" y="1511602"/>
            <a:ext cx="3924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933DEA">
                        <a:alpha val="63000"/>
                      </a:srgbClr>
                    </a:gs>
                    <a:gs pos="65000">
                      <a:srgbClr val="5C47E8">
                        <a:alpha val="72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zhiwu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933DEA">
                        <a:alpha val="63000"/>
                      </a:srgbClr>
                    </a:gs>
                    <a:gs pos="65000">
                      <a:srgbClr val="5C47E8">
                        <a:alpha val="72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、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933DEA">
                        <a:alpha val="63000"/>
                      </a:srgbClr>
                    </a:gs>
                    <a:gs pos="65000">
                      <a:srgbClr val="5C47E8">
                        <a:alpha val="72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zhiwu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933DEA">
                        <a:alpha val="63000"/>
                      </a:srgbClr>
                    </a:gs>
                    <a:gs pos="65000">
                      <a:srgbClr val="5C47E8">
                        <a:alpha val="72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、</a:t>
            </a:r>
            <a:endParaRPr kumimoji="0" lang="en-US" altLang="zh-CN" sz="3200" b="0" i="0" u="none" strike="noStrike" kern="1200" cap="none" normalizeH="0" baseline="0" noProof="0" dirty="0">
              <a:ln>
                <a:noFill/>
              </a:ln>
              <a:gradFill>
                <a:gsLst>
                  <a:gs pos="0">
                    <a:srgbClr val="933DEA">
                      <a:alpha val="63000"/>
                    </a:srgbClr>
                  </a:gs>
                  <a:gs pos="65000">
                    <a:srgbClr val="5C47E8">
                      <a:alpha val="72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微软雅黑" panose="020B0503020204020204" pitchFamily="34" charset="-122"/>
              <a:ea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36217ADA-9C77-46B5-B8BF-AEBE4D4799F9}"/>
              </a:ext>
            </a:extLst>
          </p:cNvPr>
          <p:cNvSpPr>
            <a:spLocks/>
          </p:cNvSpPr>
          <p:nvPr/>
        </p:nvSpPr>
        <p:spPr bwMode="auto">
          <a:xfrm rot="18767852">
            <a:off x="-431563" y="-133899"/>
            <a:ext cx="1482969" cy="893888"/>
          </a:xfrm>
          <a:custGeom>
            <a:avLst/>
            <a:gdLst>
              <a:gd name="connsiteX0" fmla="*/ 1893959 w 3682207"/>
              <a:gd name="connsiteY0" fmla="*/ 0 h 2219522"/>
              <a:gd name="connsiteX1" fmla="*/ 3682207 w 3682207"/>
              <a:gd name="connsiteY1" fmla="*/ 1931298 h 2219522"/>
              <a:gd name="connsiteX2" fmla="*/ 3601234 w 3682207"/>
              <a:gd name="connsiteY2" fmla="*/ 1936551 h 2219522"/>
              <a:gd name="connsiteX3" fmla="*/ 2816905 w 3682207"/>
              <a:gd name="connsiteY3" fmla="*/ 1994653 h 2219522"/>
              <a:gd name="connsiteX4" fmla="*/ 525627 w 3682207"/>
              <a:gd name="connsiteY4" fmla="*/ 2093011 h 2219522"/>
              <a:gd name="connsiteX5" fmla="*/ 23116 w 3682207"/>
              <a:gd name="connsiteY5" fmla="*/ 1775521 h 2219522"/>
              <a:gd name="connsiteX6" fmla="*/ 0 w 3682207"/>
              <a:gd name="connsiteY6" fmla="*/ 1753675 h 221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207" h="2219522">
                <a:moveTo>
                  <a:pt x="1893959" y="0"/>
                </a:moveTo>
                <a:lnTo>
                  <a:pt x="3682207" y="1931298"/>
                </a:lnTo>
                <a:lnTo>
                  <a:pt x="3601234" y="1936551"/>
                </a:lnTo>
                <a:cubicBezTo>
                  <a:pt x="3360341" y="1949302"/>
                  <a:pt x="3095209" y="1958478"/>
                  <a:pt x="2816905" y="1994653"/>
                </a:cubicBezTo>
                <a:cubicBezTo>
                  <a:pt x="2074762" y="2093011"/>
                  <a:pt x="1238950" y="2385246"/>
                  <a:pt x="525627" y="2093011"/>
                </a:cubicBezTo>
                <a:cubicBezTo>
                  <a:pt x="347297" y="2019952"/>
                  <a:pt x="176622" y="1910304"/>
                  <a:pt x="23116" y="1775521"/>
                </a:cubicBezTo>
                <a:lnTo>
                  <a:pt x="0" y="1753675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F41A563C-C89E-44B0-A06E-8BC1205FBDAA}"/>
              </a:ext>
            </a:extLst>
          </p:cNvPr>
          <p:cNvSpPr>
            <a:spLocks/>
          </p:cNvSpPr>
          <p:nvPr/>
        </p:nvSpPr>
        <p:spPr bwMode="auto">
          <a:xfrm rot="18767852">
            <a:off x="-335670" y="-111147"/>
            <a:ext cx="1160152" cy="707137"/>
          </a:xfrm>
          <a:custGeom>
            <a:avLst/>
            <a:gdLst>
              <a:gd name="connsiteX0" fmla="*/ 1463977 w 2880653"/>
              <a:gd name="connsiteY0" fmla="*/ 0 h 1755819"/>
              <a:gd name="connsiteX1" fmla="*/ 2880653 w 2880653"/>
              <a:gd name="connsiteY1" fmla="*/ 1530003 h 1755819"/>
              <a:gd name="connsiteX2" fmla="*/ 2733169 w 2880653"/>
              <a:gd name="connsiteY2" fmla="*/ 1537534 h 1755819"/>
              <a:gd name="connsiteX3" fmla="*/ 2300467 w 2880653"/>
              <a:gd name="connsiteY3" fmla="*/ 1574209 h 1755819"/>
              <a:gd name="connsiteX4" fmla="*/ 449958 w 2880653"/>
              <a:gd name="connsiteY4" fmla="*/ 1653645 h 1755819"/>
              <a:gd name="connsiteX5" fmla="*/ 44113 w 2880653"/>
              <a:gd name="connsiteY5" fmla="*/ 1397230 h 1755819"/>
              <a:gd name="connsiteX6" fmla="*/ 0 w 2880653"/>
              <a:gd name="connsiteY6" fmla="*/ 1355541 h 175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653" h="1755819">
                <a:moveTo>
                  <a:pt x="1463977" y="0"/>
                </a:moveTo>
                <a:lnTo>
                  <a:pt x="2880653" y="1530003"/>
                </a:lnTo>
                <a:lnTo>
                  <a:pt x="2733169" y="1537534"/>
                </a:lnTo>
                <a:cubicBezTo>
                  <a:pt x="2595428" y="1544945"/>
                  <a:pt x="2450311" y="1554731"/>
                  <a:pt x="2300467" y="1574209"/>
                </a:cubicBezTo>
                <a:cubicBezTo>
                  <a:pt x="1701088" y="1653645"/>
                  <a:pt x="1026059" y="1889664"/>
                  <a:pt x="449958" y="1653645"/>
                </a:cubicBezTo>
                <a:cubicBezTo>
                  <a:pt x="305932" y="1594641"/>
                  <a:pt x="168089" y="1506086"/>
                  <a:pt x="44113" y="1397230"/>
                </a:cubicBezTo>
                <a:lnTo>
                  <a:pt x="0" y="1355541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F1BE8BC-9CB4-4FD9-8268-121F906AE189}"/>
              </a:ext>
            </a:extLst>
          </p:cNvPr>
          <p:cNvSpPr txBox="1"/>
          <p:nvPr/>
        </p:nvSpPr>
        <p:spPr>
          <a:xfrm>
            <a:off x="7061101" y="4030410"/>
            <a:ext cx="3899578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狗子村民性格描述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狗子村民获得奖项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狗子村民实践经历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09E81EB7-EAED-4E25-96A7-53823BC9B0C2}"/>
              </a:ext>
            </a:extLst>
          </p:cNvPr>
          <p:cNvSpPr txBox="1"/>
          <p:nvPr/>
        </p:nvSpPr>
        <p:spPr>
          <a:xfrm>
            <a:off x="0" y="6646025"/>
            <a:ext cx="10222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GOUZICUN FUBEN 07 ERMU GOUZICUN FUBEN 07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8E489C03-1CF4-490C-A743-2A4F28D2B0EC}"/>
              </a:ext>
            </a:extLst>
          </p:cNvPr>
          <p:cNvSpPr txBox="1"/>
          <p:nvPr/>
        </p:nvSpPr>
        <p:spPr>
          <a:xfrm>
            <a:off x="10328322" y="6638077"/>
            <a:ext cx="7763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933DEA">
                        <a:alpha val="60000"/>
                      </a:srgbClr>
                    </a:gs>
                    <a:gs pos="65000">
                      <a:srgbClr val="5C47E8">
                        <a:alpha val="6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/>
                <a:ea typeface="微软雅黑 Light"/>
                <a:cs typeface="+mn-cs"/>
              </a:rPr>
              <a:t>///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933DEA">
                      <a:alpha val="60000"/>
                    </a:srgbClr>
                  </a:gs>
                  <a:gs pos="65000">
                    <a:srgbClr val="5C47E8">
                      <a:alpha val="60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C41B4CA1-BB19-45CF-B26F-959AB62FCE03}"/>
              </a:ext>
            </a:extLst>
          </p:cNvPr>
          <p:cNvSpPr/>
          <p:nvPr/>
        </p:nvSpPr>
        <p:spPr>
          <a:xfrm>
            <a:off x="11253788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19DBC915-E385-44C5-80F5-14F85F431966}"/>
              </a:ext>
            </a:extLst>
          </p:cNvPr>
          <p:cNvSpPr/>
          <p:nvPr/>
        </p:nvSpPr>
        <p:spPr>
          <a:xfrm>
            <a:off x="10953194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BFE26B27-092E-459C-AACD-2DC13855282A}"/>
              </a:ext>
            </a:extLst>
          </p:cNvPr>
          <p:cNvSpPr/>
          <p:nvPr/>
        </p:nvSpPr>
        <p:spPr>
          <a:xfrm>
            <a:off x="11554381" y="425450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5" name="文本占位符 1">
            <a:extLst>
              <a:ext uri="{FF2B5EF4-FFF2-40B4-BE49-F238E27FC236}">
                <a16:creationId xmlns:a16="http://schemas.microsoft.com/office/drawing/2014/main" xmlns="" id="{406C462A-B24F-449B-A000-9921BC641F01}"/>
              </a:ext>
            </a:extLst>
          </p:cNvPr>
          <p:cNvSpPr txBox="1">
            <a:spLocks/>
          </p:cNvSpPr>
          <p:nvPr/>
        </p:nvSpPr>
        <p:spPr>
          <a:xfrm>
            <a:off x="4724262" y="399775"/>
            <a:ext cx="2743475" cy="550006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933DEA">
                        <a:alpha val="83000"/>
                      </a:srgbClr>
                    </a:gs>
                    <a:gs pos="65000">
                      <a:srgbClr val="5C47E8">
                        <a:alpha val="92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/>
                <a:ea typeface="微软雅黑"/>
              </a:rPr>
              <a:t>个人介绍页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E0070397-F1C7-4557-B117-7C0EA74F2A01}"/>
              </a:ext>
            </a:extLst>
          </p:cNvPr>
          <p:cNvCxnSpPr>
            <a:cxnSpLocks/>
          </p:cNvCxnSpPr>
          <p:nvPr/>
        </p:nvCxnSpPr>
        <p:spPr>
          <a:xfrm>
            <a:off x="5859846" y="1032776"/>
            <a:ext cx="472306" cy="0"/>
          </a:xfrm>
          <a:prstGeom prst="line">
            <a:avLst/>
          </a:prstGeom>
          <a:ln w="38100" cap="rnd">
            <a:solidFill>
              <a:srgbClr val="624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B5A3AC84-94D9-4792-AA61-9D4D4BE6B2A8}"/>
              </a:ext>
            </a:extLst>
          </p:cNvPr>
          <p:cNvSpPr txBox="1"/>
          <p:nvPr/>
        </p:nvSpPr>
        <p:spPr>
          <a:xfrm>
            <a:off x="6737684" y="2885864"/>
            <a:ext cx="4300046" cy="728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在这里可以写一段简短的个人简介对自己进行描述。双击文本框修改内容。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9913A7CD-A773-48AA-87E1-F12425E80F45}"/>
              </a:ext>
            </a:extLst>
          </p:cNvPr>
          <p:cNvSpPr/>
          <p:nvPr/>
        </p:nvSpPr>
        <p:spPr>
          <a:xfrm rot="5400000">
            <a:off x="6861294" y="472990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F9467F39-A979-4CEA-BD61-9A7FFA0DA063}"/>
              </a:ext>
            </a:extLst>
          </p:cNvPr>
          <p:cNvSpPr/>
          <p:nvPr/>
        </p:nvSpPr>
        <p:spPr>
          <a:xfrm rot="5400000">
            <a:off x="6861294" y="4261666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75B7F48C-FB6D-4BBE-987A-654523BAA546}"/>
              </a:ext>
            </a:extLst>
          </p:cNvPr>
          <p:cNvSpPr/>
          <p:nvPr/>
        </p:nvSpPr>
        <p:spPr>
          <a:xfrm rot="5400000">
            <a:off x="6861294" y="5198133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3" name="Freeform 9">
            <a:extLst>
              <a:ext uri="{FF2B5EF4-FFF2-40B4-BE49-F238E27FC236}">
                <a16:creationId xmlns:a16="http://schemas.microsoft.com/office/drawing/2014/main" xmlns="" id="{3FB1FB69-597A-4654-A919-BF0482FB4C35}"/>
              </a:ext>
            </a:extLst>
          </p:cNvPr>
          <p:cNvSpPr>
            <a:spLocks/>
          </p:cNvSpPr>
          <p:nvPr/>
        </p:nvSpPr>
        <p:spPr bwMode="auto">
          <a:xfrm rot="2556572">
            <a:off x="-627627" y="1164612"/>
            <a:ext cx="6414666" cy="5252869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533400" sx="76000" sy="76000" algn="ctr" rotWithShape="0">
              <a:prstClr val="black">
                <a:alpha val="4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8854703-A9AB-43CF-97A9-EB1D51A9BC61}"/>
              </a:ext>
            </a:extLst>
          </p:cNvPr>
          <p:cNvGrpSpPr/>
          <p:nvPr/>
        </p:nvGrpSpPr>
        <p:grpSpPr>
          <a:xfrm>
            <a:off x="-215834" y="455708"/>
            <a:ext cx="5893444" cy="5951823"/>
            <a:chOff x="58228" y="200213"/>
            <a:chExt cx="5159992" cy="5211105"/>
          </a:xfrm>
        </p:grpSpPr>
        <p:sp>
          <p:nvSpPr>
            <p:cNvPr id="5" name="Freeform 9">
              <a:extLst>
                <a:ext uri="{FF2B5EF4-FFF2-40B4-BE49-F238E27FC236}">
                  <a16:creationId xmlns:a16="http://schemas.microsoft.com/office/drawing/2014/main" xmlns="" id="{A4052C64-2F7E-4658-B41A-C15F89E38F05}"/>
                </a:ext>
              </a:extLst>
            </p:cNvPr>
            <p:cNvSpPr>
              <a:spLocks/>
            </p:cNvSpPr>
            <p:nvPr/>
          </p:nvSpPr>
          <p:spPr bwMode="auto">
            <a:xfrm rot="2556572">
              <a:off x="58228" y="1172207"/>
              <a:ext cx="4895259" cy="4008650"/>
            </a:xfrm>
            <a:custGeom>
              <a:avLst/>
              <a:gdLst>
                <a:gd name="T0" fmla="*/ 6605 w 6986"/>
                <a:gd name="T1" fmla="*/ 424 h 5448"/>
                <a:gd name="T2" fmla="*/ 6514 w 6986"/>
                <a:gd name="T3" fmla="*/ 2803 h 5448"/>
                <a:gd name="T4" fmla="*/ 5919 w 6986"/>
                <a:gd name="T5" fmla="*/ 4725 h 5448"/>
                <a:gd name="T6" fmla="*/ 3992 w 6986"/>
                <a:gd name="T7" fmla="*/ 5035 h 5448"/>
                <a:gd name="T8" fmla="*/ 1448 w 6986"/>
                <a:gd name="T9" fmla="*/ 5139 h 5448"/>
                <a:gd name="T10" fmla="*/ 156 w 6986"/>
                <a:gd name="T11" fmla="*/ 3130 h 5448"/>
                <a:gd name="T12" fmla="*/ 2068 w 6986"/>
                <a:gd name="T13" fmla="*/ 1314 h 5448"/>
                <a:gd name="T14" fmla="*/ 4319 w 6986"/>
                <a:gd name="T15" fmla="*/ 437 h 5448"/>
                <a:gd name="T16" fmla="*/ 6605 w 6986"/>
                <a:gd name="T17" fmla="*/ 424 h 5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86" h="5448">
                  <a:moveTo>
                    <a:pt x="6605" y="424"/>
                  </a:moveTo>
                  <a:cubicBezTo>
                    <a:pt x="6986" y="848"/>
                    <a:pt x="6685" y="1910"/>
                    <a:pt x="6514" y="2803"/>
                  </a:cubicBezTo>
                  <a:cubicBezTo>
                    <a:pt x="6343" y="3694"/>
                    <a:pt x="6300" y="4414"/>
                    <a:pt x="5919" y="4725"/>
                  </a:cubicBezTo>
                  <a:cubicBezTo>
                    <a:pt x="5536" y="5034"/>
                    <a:pt x="4816" y="4933"/>
                    <a:pt x="3992" y="5035"/>
                  </a:cubicBezTo>
                  <a:cubicBezTo>
                    <a:pt x="3168" y="5139"/>
                    <a:pt x="2240" y="5448"/>
                    <a:pt x="1448" y="5139"/>
                  </a:cubicBezTo>
                  <a:cubicBezTo>
                    <a:pt x="656" y="4830"/>
                    <a:pt x="0" y="3902"/>
                    <a:pt x="156" y="3130"/>
                  </a:cubicBezTo>
                  <a:cubicBezTo>
                    <a:pt x="309" y="2355"/>
                    <a:pt x="1276" y="1738"/>
                    <a:pt x="2068" y="1314"/>
                  </a:cubicBezTo>
                  <a:cubicBezTo>
                    <a:pt x="2860" y="890"/>
                    <a:pt x="3477" y="659"/>
                    <a:pt x="4319" y="437"/>
                  </a:cubicBezTo>
                  <a:cubicBezTo>
                    <a:pt x="5160" y="214"/>
                    <a:pt x="6223" y="0"/>
                    <a:pt x="6605" y="424"/>
                  </a:cubicBezTo>
                </a:path>
              </a:pathLst>
            </a:custGeom>
            <a:gradFill>
              <a:gsLst>
                <a:gs pos="0">
                  <a:srgbClr val="933DEA"/>
                </a:gs>
                <a:gs pos="100000">
                  <a:srgbClr val="5C47E8"/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0" name="图片 9" descr="穿着黑色衣服的人站在白色的背景上&#10;&#10;描述已自动生成">
              <a:extLst>
                <a:ext uri="{FF2B5EF4-FFF2-40B4-BE49-F238E27FC236}">
                  <a16:creationId xmlns:a16="http://schemas.microsoft.com/office/drawing/2014/main" xmlns="" id="{6E90A8DB-B201-4906-A45C-428ABF238910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19" t="-1" r="12659" b="62444"/>
            <a:stretch/>
          </p:blipFill>
          <p:spPr>
            <a:xfrm>
              <a:off x="480961" y="200213"/>
              <a:ext cx="4737259" cy="5211106"/>
            </a:xfrm>
            <a:custGeom>
              <a:avLst/>
              <a:gdLst>
                <a:gd name="connsiteX0" fmla="*/ 0 w 4737259"/>
                <a:gd name="connsiteY0" fmla="*/ 0 h 5211106"/>
                <a:gd name="connsiteX1" fmla="*/ 4737259 w 4737259"/>
                <a:gd name="connsiteY1" fmla="*/ 0 h 5211106"/>
                <a:gd name="connsiteX2" fmla="*/ 4737259 w 4737259"/>
                <a:gd name="connsiteY2" fmla="*/ 3368098 h 5211106"/>
                <a:gd name="connsiteX3" fmla="*/ 4707512 w 4737259"/>
                <a:gd name="connsiteY3" fmla="*/ 3430113 h 5211106"/>
                <a:gd name="connsiteX4" fmla="*/ 3543540 w 4737259"/>
                <a:gd name="connsiteY4" fmla="*/ 4452230 h 5211106"/>
                <a:gd name="connsiteX5" fmla="*/ 2279267 w 4737259"/>
                <a:gd name="connsiteY5" fmla="*/ 5210807 h 5211106"/>
                <a:gd name="connsiteX6" fmla="*/ 1131048 w 4737259"/>
                <a:gd name="connsiteY6" fmla="*/ 4464536 h 5211106"/>
                <a:gd name="connsiteX7" fmla="*/ 1628 w 4737259"/>
                <a:gd name="connsiteY7" fmla="*/ 3655596 h 5211106"/>
                <a:gd name="connsiteX8" fmla="*/ 0 w 4737259"/>
                <a:gd name="connsiteY8" fmla="*/ 3653599 h 521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37259" h="5211106">
                  <a:moveTo>
                    <a:pt x="0" y="0"/>
                  </a:moveTo>
                  <a:lnTo>
                    <a:pt x="4737259" y="0"/>
                  </a:lnTo>
                  <a:lnTo>
                    <a:pt x="4737259" y="3368098"/>
                  </a:lnTo>
                  <a:lnTo>
                    <a:pt x="4707512" y="3430113"/>
                  </a:lnTo>
                  <a:cubicBezTo>
                    <a:pt x="4519798" y="3771836"/>
                    <a:pt x="3980787" y="4122076"/>
                    <a:pt x="3543540" y="4452230"/>
                  </a:cubicBezTo>
                  <a:cubicBezTo>
                    <a:pt x="3011512" y="4853621"/>
                    <a:pt x="2630677" y="5223130"/>
                    <a:pt x="2279267" y="5210807"/>
                  </a:cubicBezTo>
                  <a:cubicBezTo>
                    <a:pt x="1927821" y="5196451"/>
                    <a:pt x="1606813" y="4800196"/>
                    <a:pt x="1131048" y="4464536"/>
                  </a:cubicBezTo>
                  <a:cubicBezTo>
                    <a:pt x="766028" y="4208375"/>
                    <a:pt x="309708" y="3988371"/>
                    <a:pt x="1628" y="3655596"/>
                  </a:cubicBezTo>
                  <a:lnTo>
                    <a:pt x="0" y="3653599"/>
                  </a:lnTo>
                  <a:close/>
                </a:path>
              </a:pathLst>
            </a:cu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6008391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44E727C8-C178-40DE-9E61-C71F463774B7}"/>
              </a:ext>
            </a:extLst>
          </p:cNvPr>
          <p:cNvSpPr/>
          <p:nvPr/>
        </p:nvSpPr>
        <p:spPr>
          <a:xfrm rot="19738316">
            <a:off x="9613243" y="4869321"/>
            <a:ext cx="3420787" cy="2317537"/>
          </a:xfrm>
          <a:custGeom>
            <a:avLst/>
            <a:gdLst>
              <a:gd name="connsiteX0" fmla="*/ 3420787 w 3420787"/>
              <a:gd name="connsiteY0" fmla="*/ 0 h 2317537"/>
              <a:gd name="connsiteX1" fmla="*/ 2026724 w 3420787"/>
              <a:gd name="connsiteY1" fmla="*/ 2317537 h 2317537"/>
              <a:gd name="connsiteX2" fmla="*/ 0 w 3420787"/>
              <a:gd name="connsiteY2" fmla="*/ 1098407 h 2317537"/>
              <a:gd name="connsiteX3" fmla="*/ 73996 w 3420787"/>
              <a:gd name="connsiteY3" fmla="*/ 1008393 h 2317537"/>
              <a:gd name="connsiteX4" fmla="*/ 2765641 w 3420787"/>
              <a:gd name="connsiteY4" fmla="*/ 21459 h 2317537"/>
              <a:gd name="connsiteX5" fmla="*/ 3172645 w 3420787"/>
              <a:gd name="connsiteY5" fmla="*/ 2038 h 231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787" h="2317537">
                <a:moveTo>
                  <a:pt x="3420787" y="0"/>
                </a:moveTo>
                <a:lnTo>
                  <a:pt x="2026724" y="2317537"/>
                </a:lnTo>
                <a:lnTo>
                  <a:pt x="0" y="1098407"/>
                </a:lnTo>
                <a:lnTo>
                  <a:pt x="73996" y="1008393"/>
                </a:lnTo>
                <a:cubicBezTo>
                  <a:pt x="733710" y="258954"/>
                  <a:pt x="1694258" y="84791"/>
                  <a:pt x="2765641" y="21459"/>
                </a:cubicBezTo>
                <a:cubicBezTo>
                  <a:pt x="2900224" y="12882"/>
                  <a:pt x="3036455" y="6120"/>
                  <a:pt x="3172645" y="203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8FD1A40D-A398-44FD-8351-645855E82FD9}"/>
              </a:ext>
            </a:extLst>
          </p:cNvPr>
          <p:cNvSpPr/>
          <p:nvPr/>
        </p:nvSpPr>
        <p:spPr>
          <a:xfrm rot="19738316">
            <a:off x="10138188" y="5236978"/>
            <a:ext cx="2733274" cy="1877617"/>
          </a:xfrm>
          <a:custGeom>
            <a:avLst/>
            <a:gdLst>
              <a:gd name="connsiteX0" fmla="*/ 2733274 w 2733274"/>
              <a:gd name="connsiteY0" fmla="*/ 0 h 1877617"/>
              <a:gd name="connsiteX1" fmla="*/ 1603836 w 2733274"/>
              <a:gd name="connsiteY1" fmla="*/ 1877617 h 1877617"/>
              <a:gd name="connsiteX2" fmla="*/ 0 w 2733274"/>
              <a:gd name="connsiteY2" fmla="*/ 912866 h 1877617"/>
              <a:gd name="connsiteX3" fmla="*/ 58452 w 2733274"/>
              <a:gd name="connsiteY3" fmla="*/ 836341 h 1877617"/>
              <a:gd name="connsiteX4" fmla="*/ 2293123 w 2733274"/>
              <a:gd name="connsiteY4" fmla="*/ 16964 h 1877617"/>
              <a:gd name="connsiteX5" fmla="*/ 2631028 w 2733274"/>
              <a:gd name="connsiteY5" fmla="*/ 840 h 187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274" h="1877617">
                <a:moveTo>
                  <a:pt x="2733274" y="0"/>
                </a:moveTo>
                <a:lnTo>
                  <a:pt x="1603836" y="1877617"/>
                </a:lnTo>
                <a:lnTo>
                  <a:pt x="0" y="912866"/>
                </a:lnTo>
                <a:lnTo>
                  <a:pt x="58452" y="836341"/>
                </a:lnTo>
                <a:cubicBezTo>
                  <a:pt x="606163" y="214138"/>
                  <a:pt x="1403634" y="69545"/>
                  <a:pt x="2293123" y="16964"/>
                </a:cubicBezTo>
                <a:cubicBezTo>
                  <a:pt x="2404857" y="9843"/>
                  <a:pt x="2517959" y="4229"/>
                  <a:pt x="2631028" y="84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C02BB0D0-FD3E-4671-83FB-281E3F1B2CF7}"/>
              </a:ext>
            </a:extLst>
          </p:cNvPr>
          <p:cNvSpPr>
            <a:spLocks/>
          </p:cNvSpPr>
          <p:nvPr/>
        </p:nvSpPr>
        <p:spPr bwMode="auto">
          <a:xfrm rot="18767852">
            <a:off x="-1062716" y="-316995"/>
            <a:ext cx="3682207" cy="2219522"/>
          </a:xfrm>
          <a:custGeom>
            <a:avLst/>
            <a:gdLst>
              <a:gd name="connsiteX0" fmla="*/ 1893959 w 3682207"/>
              <a:gd name="connsiteY0" fmla="*/ 0 h 2219522"/>
              <a:gd name="connsiteX1" fmla="*/ 3682207 w 3682207"/>
              <a:gd name="connsiteY1" fmla="*/ 1931298 h 2219522"/>
              <a:gd name="connsiteX2" fmla="*/ 3601234 w 3682207"/>
              <a:gd name="connsiteY2" fmla="*/ 1936551 h 2219522"/>
              <a:gd name="connsiteX3" fmla="*/ 2816905 w 3682207"/>
              <a:gd name="connsiteY3" fmla="*/ 1994653 h 2219522"/>
              <a:gd name="connsiteX4" fmla="*/ 525627 w 3682207"/>
              <a:gd name="connsiteY4" fmla="*/ 2093011 h 2219522"/>
              <a:gd name="connsiteX5" fmla="*/ 23116 w 3682207"/>
              <a:gd name="connsiteY5" fmla="*/ 1775521 h 2219522"/>
              <a:gd name="connsiteX6" fmla="*/ 0 w 3682207"/>
              <a:gd name="connsiteY6" fmla="*/ 1753675 h 221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207" h="2219522">
                <a:moveTo>
                  <a:pt x="1893959" y="0"/>
                </a:moveTo>
                <a:lnTo>
                  <a:pt x="3682207" y="1931298"/>
                </a:lnTo>
                <a:lnTo>
                  <a:pt x="3601234" y="1936551"/>
                </a:lnTo>
                <a:cubicBezTo>
                  <a:pt x="3360341" y="1949302"/>
                  <a:pt x="3095209" y="1958478"/>
                  <a:pt x="2816905" y="1994653"/>
                </a:cubicBezTo>
                <a:cubicBezTo>
                  <a:pt x="2074762" y="2093011"/>
                  <a:pt x="1238950" y="2385246"/>
                  <a:pt x="525627" y="2093011"/>
                </a:cubicBezTo>
                <a:cubicBezTo>
                  <a:pt x="347297" y="2019952"/>
                  <a:pt x="176622" y="1910304"/>
                  <a:pt x="23116" y="1775521"/>
                </a:cubicBezTo>
                <a:lnTo>
                  <a:pt x="0" y="1753675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A94F031C-E9AD-458E-A209-5BD0D84F7841}"/>
              </a:ext>
            </a:extLst>
          </p:cNvPr>
          <p:cNvSpPr>
            <a:spLocks/>
          </p:cNvSpPr>
          <p:nvPr/>
        </p:nvSpPr>
        <p:spPr bwMode="auto">
          <a:xfrm rot="18767852">
            <a:off x="-812220" y="-264094"/>
            <a:ext cx="2880653" cy="1755819"/>
          </a:xfrm>
          <a:custGeom>
            <a:avLst/>
            <a:gdLst>
              <a:gd name="connsiteX0" fmla="*/ 1463977 w 2880653"/>
              <a:gd name="connsiteY0" fmla="*/ 0 h 1755819"/>
              <a:gd name="connsiteX1" fmla="*/ 2880653 w 2880653"/>
              <a:gd name="connsiteY1" fmla="*/ 1530003 h 1755819"/>
              <a:gd name="connsiteX2" fmla="*/ 2733169 w 2880653"/>
              <a:gd name="connsiteY2" fmla="*/ 1537534 h 1755819"/>
              <a:gd name="connsiteX3" fmla="*/ 2300467 w 2880653"/>
              <a:gd name="connsiteY3" fmla="*/ 1574209 h 1755819"/>
              <a:gd name="connsiteX4" fmla="*/ 449958 w 2880653"/>
              <a:gd name="connsiteY4" fmla="*/ 1653645 h 1755819"/>
              <a:gd name="connsiteX5" fmla="*/ 44113 w 2880653"/>
              <a:gd name="connsiteY5" fmla="*/ 1397230 h 1755819"/>
              <a:gd name="connsiteX6" fmla="*/ 0 w 2880653"/>
              <a:gd name="connsiteY6" fmla="*/ 1355541 h 175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653" h="1755819">
                <a:moveTo>
                  <a:pt x="1463977" y="0"/>
                </a:moveTo>
                <a:lnTo>
                  <a:pt x="2880653" y="1530003"/>
                </a:lnTo>
                <a:lnTo>
                  <a:pt x="2733169" y="1537534"/>
                </a:lnTo>
                <a:cubicBezTo>
                  <a:pt x="2595428" y="1544945"/>
                  <a:pt x="2450311" y="1554731"/>
                  <a:pt x="2300467" y="1574209"/>
                </a:cubicBezTo>
                <a:cubicBezTo>
                  <a:pt x="1701088" y="1653645"/>
                  <a:pt x="1026059" y="1889664"/>
                  <a:pt x="449958" y="1653645"/>
                </a:cubicBezTo>
                <a:cubicBezTo>
                  <a:pt x="305932" y="1594641"/>
                  <a:pt x="168089" y="1506086"/>
                  <a:pt x="44113" y="1397230"/>
                </a:cubicBezTo>
                <a:lnTo>
                  <a:pt x="0" y="1355541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29A45A70-A15E-4403-965B-5E1D9E41A4AF}"/>
              </a:ext>
            </a:extLst>
          </p:cNvPr>
          <p:cNvSpPr/>
          <p:nvPr/>
        </p:nvSpPr>
        <p:spPr>
          <a:xfrm>
            <a:off x="867449" y="1666442"/>
            <a:ext cx="3036271" cy="4738750"/>
          </a:xfrm>
          <a:prstGeom prst="roundRect">
            <a:avLst>
              <a:gd name="adj" fmla="val 6881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5400000" sx="101000" sy="101000" algn="t" rotWithShape="0">
              <a:srgbClr val="7053E8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8854703-A9AB-43CF-97A9-EB1D51A9BC61}"/>
              </a:ext>
            </a:extLst>
          </p:cNvPr>
          <p:cNvGrpSpPr/>
          <p:nvPr/>
        </p:nvGrpSpPr>
        <p:grpSpPr>
          <a:xfrm>
            <a:off x="1075048" y="1870219"/>
            <a:ext cx="2621072" cy="2647036"/>
            <a:chOff x="58228" y="200213"/>
            <a:chExt cx="5159991" cy="5211106"/>
          </a:xfrm>
        </p:grpSpPr>
        <p:sp>
          <p:nvSpPr>
            <p:cNvPr id="5" name="Freeform 9">
              <a:extLst>
                <a:ext uri="{FF2B5EF4-FFF2-40B4-BE49-F238E27FC236}">
                  <a16:creationId xmlns:a16="http://schemas.microsoft.com/office/drawing/2014/main" xmlns="" id="{A4052C64-2F7E-4658-B41A-C15F89E38F05}"/>
                </a:ext>
              </a:extLst>
            </p:cNvPr>
            <p:cNvSpPr>
              <a:spLocks/>
            </p:cNvSpPr>
            <p:nvPr/>
          </p:nvSpPr>
          <p:spPr bwMode="auto">
            <a:xfrm rot="2556572">
              <a:off x="58228" y="1172207"/>
              <a:ext cx="4895259" cy="4008650"/>
            </a:xfrm>
            <a:custGeom>
              <a:avLst/>
              <a:gdLst>
                <a:gd name="T0" fmla="*/ 6605 w 6986"/>
                <a:gd name="T1" fmla="*/ 424 h 5448"/>
                <a:gd name="T2" fmla="*/ 6514 w 6986"/>
                <a:gd name="T3" fmla="*/ 2803 h 5448"/>
                <a:gd name="T4" fmla="*/ 5919 w 6986"/>
                <a:gd name="T5" fmla="*/ 4725 h 5448"/>
                <a:gd name="T6" fmla="*/ 3992 w 6986"/>
                <a:gd name="T7" fmla="*/ 5035 h 5448"/>
                <a:gd name="T8" fmla="*/ 1448 w 6986"/>
                <a:gd name="T9" fmla="*/ 5139 h 5448"/>
                <a:gd name="T10" fmla="*/ 156 w 6986"/>
                <a:gd name="T11" fmla="*/ 3130 h 5448"/>
                <a:gd name="T12" fmla="*/ 2068 w 6986"/>
                <a:gd name="T13" fmla="*/ 1314 h 5448"/>
                <a:gd name="T14" fmla="*/ 4319 w 6986"/>
                <a:gd name="T15" fmla="*/ 437 h 5448"/>
                <a:gd name="T16" fmla="*/ 6605 w 6986"/>
                <a:gd name="T17" fmla="*/ 424 h 5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86" h="5448">
                  <a:moveTo>
                    <a:pt x="6605" y="424"/>
                  </a:moveTo>
                  <a:cubicBezTo>
                    <a:pt x="6986" y="848"/>
                    <a:pt x="6685" y="1910"/>
                    <a:pt x="6514" y="2803"/>
                  </a:cubicBezTo>
                  <a:cubicBezTo>
                    <a:pt x="6343" y="3694"/>
                    <a:pt x="6300" y="4414"/>
                    <a:pt x="5919" y="4725"/>
                  </a:cubicBezTo>
                  <a:cubicBezTo>
                    <a:pt x="5536" y="5034"/>
                    <a:pt x="4816" y="4933"/>
                    <a:pt x="3992" y="5035"/>
                  </a:cubicBezTo>
                  <a:cubicBezTo>
                    <a:pt x="3168" y="5139"/>
                    <a:pt x="2240" y="5448"/>
                    <a:pt x="1448" y="5139"/>
                  </a:cubicBezTo>
                  <a:cubicBezTo>
                    <a:pt x="656" y="4830"/>
                    <a:pt x="0" y="3902"/>
                    <a:pt x="156" y="3130"/>
                  </a:cubicBezTo>
                  <a:cubicBezTo>
                    <a:pt x="309" y="2355"/>
                    <a:pt x="1276" y="1738"/>
                    <a:pt x="2068" y="1314"/>
                  </a:cubicBezTo>
                  <a:cubicBezTo>
                    <a:pt x="2860" y="890"/>
                    <a:pt x="3477" y="659"/>
                    <a:pt x="4319" y="437"/>
                  </a:cubicBezTo>
                  <a:cubicBezTo>
                    <a:pt x="5160" y="214"/>
                    <a:pt x="6223" y="0"/>
                    <a:pt x="6605" y="424"/>
                  </a:cubicBezTo>
                </a:path>
              </a:pathLst>
            </a:custGeom>
            <a:gradFill>
              <a:gsLst>
                <a:gs pos="0">
                  <a:srgbClr val="933DEA"/>
                </a:gs>
                <a:gs pos="100000">
                  <a:srgbClr val="5C47E8"/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10" name="图片 9" descr="穿着黑色衣服的人站在白色的背景上&#10;&#10;描述已自动生成">
              <a:extLst>
                <a:ext uri="{FF2B5EF4-FFF2-40B4-BE49-F238E27FC236}">
                  <a16:creationId xmlns:a16="http://schemas.microsoft.com/office/drawing/2014/main" xmlns="" id="{6E90A8DB-B201-4906-A45C-428ABF238910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19" t="-1" r="12659" b="62444"/>
            <a:stretch/>
          </p:blipFill>
          <p:spPr>
            <a:xfrm>
              <a:off x="480962" y="200213"/>
              <a:ext cx="4737257" cy="5211106"/>
            </a:xfrm>
            <a:custGeom>
              <a:avLst/>
              <a:gdLst>
                <a:gd name="connsiteX0" fmla="*/ 0 w 4737259"/>
                <a:gd name="connsiteY0" fmla="*/ 0 h 5211106"/>
                <a:gd name="connsiteX1" fmla="*/ 4737259 w 4737259"/>
                <a:gd name="connsiteY1" fmla="*/ 0 h 5211106"/>
                <a:gd name="connsiteX2" fmla="*/ 4737259 w 4737259"/>
                <a:gd name="connsiteY2" fmla="*/ 3368098 h 5211106"/>
                <a:gd name="connsiteX3" fmla="*/ 4707512 w 4737259"/>
                <a:gd name="connsiteY3" fmla="*/ 3430113 h 5211106"/>
                <a:gd name="connsiteX4" fmla="*/ 3543540 w 4737259"/>
                <a:gd name="connsiteY4" fmla="*/ 4452230 h 5211106"/>
                <a:gd name="connsiteX5" fmla="*/ 2279267 w 4737259"/>
                <a:gd name="connsiteY5" fmla="*/ 5210807 h 5211106"/>
                <a:gd name="connsiteX6" fmla="*/ 1131048 w 4737259"/>
                <a:gd name="connsiteY6" fmla="*/ 4464536 h 5211106"/>
                <a:gd name="connsiteX7" fmla="*/ 1628 w 4737259"/>
                <a:gd name="connsiteY7" fmla="*/ 3655596 h 5211106"/>
                <a:gd name="connsiteX8" fmla="*/ 0 w 4737259"/>
                <a:gd name="connsiteY8" fmla="*/ 3653599 h 521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37259" h="5211106">
                  <a:moveTo>
                    <a:pt x="0" y="0"/>
                  </a:moveTo>
                  <a:lnTo>
                    <a:pt x="4737259" y="0"/>
                  </a:lnTo>
                  <a:lnTo>
                    <a:pt x="4737259" y="3368098"/>
                  </a:lnTo>
                  <a:lnTo>
                    <a:pt x="4707512" y="3430113"/>
                  </a:lnTo>
                  <a:cubicBezTo>
                    <a:pt x="4519798" y="3771836"/>
                    <a:pt x="3980787" y="4122076"/>
                    <a:pt x="3543540" y="4452230"/>
                  </a:cubicBezTo>
                  <a:cubicBezTo>
                    <a:pt x="3011512" y="4853621"/>
                    <a:pt x="2630677" y="5223130"/>
                    <a:pt x="2279267" y="5210807"/>
                  </a:cubicBezTo>
                  <a:cubicBezTo>
                    <a:pt x="1927821" y="5196451"/>
                    <a:pt x="1606813" y="4800196"/>
                    <a:pt x="1131048" y="4464536"/>
                  </a:cubicBezTo>
                  <a:cubicBezTo>
                    <a:pt x="766028" y="4208375"/>
                    <a:pt x="309708" y="3988371"/>
                    <a:pt x="1628" y="3655596"/>
                  </a:cubicBezTo>
                  <a:lnTo>
                    <a:pt x="0" y="3653599"/>
                  </a:lnTo>
                  <a:close/>
                </a:path>
              </a:pathLst>
            </a:custGeom>
            <a:ln>
              <a:noFill/>
            </a:ln>
          </p:spPr>
        </p:pic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A88D3C9-501F-4342-BEAB-067CC8005389}"/>
              </a:ext>
            </a:extLst>
          </p:cNvPr>
          <p:cNvSpPr txBox="1"/>
          <p:nvPr/>
        </p:nvSpPr>
        <p:spPr>
          <a:xfrm>
            <a:off x="876184" y="4659178"/>
            <a:ext cx="3018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Gouzicun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fu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 ben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F1BE8BC-9CB4-4FD9-8268-121F906AE189}"/>
              </a:ext>
            </a:extLst>
          </p:cNvPr>
          <p:cNvSpPr txBox="1"/>
          <p:nvPr/>
        </p:nvSpPr>
        <p:spPr>
          <a:xfrm>
            <a:off x="1112306" y="5489114"/>
            <a:ext cx="2546557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Gouzicun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fu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 ben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Gouzicun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fu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微软雅黑" panose="020B0503020204020204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 ben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B02FCC16-618D-4216-B6BD-8110EE86D03D}"/>
              </a:ext>
            </a:extLst>
          </p:cNvPr>
          <p:cNvSpPr/>
          <p:nvPr/>
        </p:nvSpPr>
        <p:spPr>
          <a:xfrm>
            <a:off x="4572864" y="1666442"/>
            <a:ext cx="3036271" cy="4738750"/>
          </a:xfrm>
          <a:prstGeom prst="roundRect">
            <a:avLst>
              <a:gd name="adj" fmla="val 6881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5400000" sx="101000" sy="101000" algn="t" rotWithShape="0">
              <a:srgbClr val="7053E8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xmlns="" id="{2E010FD2-A419-4EFC-BE5B-333EC8814D98}"/>
              </a:ext>
            </a:extLst>
          </p:cNvPr>
          <p:cNvSpPr>
            <a:spLocks/>
          </p:cNvSpPr>
          <p:nvPr/>
        </p:nvSpPr>
        <p:spPr bwMode="auto">
          <a:xfrm rot="11443562">
            <a:off x="4833803" y="2507401"/>
            <a:ext cx="2612292" cy="1929056"/>
          </a:xfrm>
          <a:custGeom>
            <a:avLst/>
            <a:gdLst>
              <a:gd name="T0" fmla="*/ 4888 w 6219"/>
              <a:gd name="T1" fmla="*/ 581 h 4966"/>
              <a:gd name="T2" fmla="*/ 6126 w 6219"/>
              <a:gd name="T3" fmla="*/ 2141 h 4966"/>
              <a:gd name="T4" fmla="*/ 4649 w 6219"/>
              <a:gd name="T5" fmla="*/ 3835 h 4966"/>
              <a:gd name="T6" fmla="*/ 3387 w 6219"/>
              <a:gd name="T7" fmla="*/ 4853 h 4966"/>
              <a:gd name="T8" fmla="*/ 2075 w 6219"/>
              <a:gd name="T9" fmla="*/ 4595 h 4966"/>
              <a:gd name="T10" fmla="*/ 875 w 6219"/>
              <a:gd name="T11" fmla="*/ 3845 h 4966"/>
              <a:gd name="T12" fmla="*/ 158 w 6219"/>
              <a:gd name="T13" fmla="*/ 2261 h 4966"/>
              <a:gd name="T14" fmla="*/ 435 w 6219"/>
              <a:gd name="T15" fmla="*/ 317 h 4966"/>
              <a:gd name="T16" fmla="*/ 2595 w 6219"/>
              <a:gd name="T17" fmla="*/ 353 h 4966"/>
              <a:gd name="T18" fmla="*/ 4888 w 6219"/>
              <a:gd name="T19" fmla="*/ 581 h 4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19" h="4966">
                <a:moveTo>
                  <a:pt x="4888" y="581"/>
                </a:moveTo>
                <a:cubicBezTo>
                  <a:pt x="5587" y="853"/>
                  <a:pt x="6219" y="1518"/>
                  <a:pt x="6126" y="2141"/>
                </a:cubicBezTo>
                <a:cubicBezTo>
                  <a:pt x="6032" y="2761"/>
                  <a:pt x="5212" y="3342"/>
                  <a:pt x="4649" y="3835"/>
                </a:cubicBezTo>
                <a:cubicBezTo>
                  <a:pt x="4084" y="4329"/>
                  <a:pt x="3777" y="4737"/>
                  <a:pt x="3387" y="4853"/>
                </a:cubicBezTo>
                <a:cubicBezTo>
                  <a:pt x="2996" y="4966"/>
                  <a:pt x="2521" y="4785"/>
                  <a:pt x="2075" y="4595"/>
                </a:cubicBezTo>
                <a:cubicBezTo>
                  <a:pt x="1628" y="4405"/>
                  <a:pt x="1209" y="4203"/>
                  <a:pt x="875" y="3845"/>
                </a:cubicBezTo>
                <a:cubicBezTo>
                  <a:pt x="542" y="3488"/>
                  <a:pt x="292" y="2974"/>
                  <a:pt x="158" y="2261"/>
                </a:cubicBezTo>
                <a:cubicBezTo>
                  <a:pt x="22" y="1547"/>
                  <a:pt x="0" y="635"/>
                  <a:pt x="435" y="317"/>
                </a:cubicBezTo>
                <a:cubicBezTo>
                  <a:pt x="872" y="0"/>
                  <a:pt x="1766" y="277"/>
                  <a:pt x="2595" y="353"/>
                </a:cubicBezTo>
                <a:cubicBezTo>
                  <a:pt x="3425" y="432"/>
                  <a:pt x="4190" y="310"/>
                  <a:pt x="4888" y="581"/>
                </a:cubicBezTo>
              </a:path>
            </a:pathLst>
          </a:custGeom>
          <a:gradFill>
            <a:gsLst>
              <a:gs pos="0">
                <a:srgbClr val="933DEA"/>
              </a:gs>
              <a:gs pos="100000">
                <a:srgbClr val="5C47E8"/>
              </a:gs>
            </a:gsLst>
            <a:lin ang="27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 descr="穿着西装笔挺的男子&#10;&#10;描述已自动生成">
            <a:extLst>
              <a:ext uri="{FF2B5EF4-FFF2-40B4-BE49-F238E27FC236}">
                <a16:creationId xmlns:a16="http://schemas.microsoft.com/office/drawing/2014/main" xmlns="" id="{CCA21268-9BCF-46C5-861B-08C432C71CEC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8280"/>
          <a:stretch/>
        </p:blipFill>
        <p:spPr>
          <a:xfrm flipH="1">
            <a:off x="4841761" y="1666442"/>
            <a:ext cx="2473213" cy="3054590"/>
          </a:xfrm>
          <a:custGeom>
            <a:avLst/>
            <a:gdLst>
              <a:gd name="connsiteX0" fmla="*/ 4868911 w 4868911"/>
              <a:gd name="connsiteY0" fmla="*/ 0 h 6013440"/>
              <a:gd name="connsiteX1" fmla="*/ 0 w 4868911"/>
              <a:gd name="connsiteY1" fmla="*/ 0 h 6013440"/>
              <a:gd name="connsiteX2" fmla="*/ 0 w 4868911"/>
              <a:gd name="connsiteY2" fmla="*/ 3411340 h 6013440"/>
              <a:gd name="connsiteX3" fmla="*/ 51476 w 4868911"/>
              <a:gd name="connsiteY3" fmla="*/ 3411340 h 6013440"/>
              <a:gd name="connsiteX4" fmla="*/ 43379 w 4868911"/>
              <a:gd name="connsiteY4" fmla="*/ 3436353 h 6013440"/>
              <a:gd name="connsiteX5" fmla="*/ 2757 w 4868911"/>
              <a:gd name="connsiteY5" fmla="*/ 3603694 h 6013440"/>
              <a:gd name="connsiteX6" fmla="*/ 0 w 4868911"/>
              <a:gd name="connsiteY6" fmla="*/ 3619967 h 6013440"/>
              <a:gd name="connsiteX7" fmla="*/ 0 w 4868911"/>
              <a:gd name="connsiteY7" fmla="*/ 4848420 h 6013440"/>
              <a:gd name="connsiteX8" fmla="*/ 42489 w 4868911"/>
              <a:gd name="connsiteY8" fmla="*/ 5028982 h 6013440"/>
              <a:gd name="connsiteX9" fmla="*/ 446198 w 4868911"/>
              <a:gd name="connsiteY9" fmla="*/ 5593464 h 6013440"/>
              <a:gd name="connsiteX10" fmla="*/ 2196046 w 4868911"/>
              <a:gd name="connsiteY10" fmla="*/ 5233984 h 6013440"/>
              <a:gd name="connsiteX11" fmla="*/ 4026628 w 4868911"/>
              <a:gd name="connsiteY11" fmla="*/ 4709771 h 6013440"/>
              <a:gd name="connsiteX12" fmla="*/ 4730782 w 4868911"/>
              <a:gd name="connsiteY12" fmla="*/ 3989044 h 6013440"/>
              <a:gd name="connsiteX13" fmla="*/ 4751395 w 4868911"/>
              <a:gd name="connsiteY13" fmla="*/ 3944559 h 6013440"/>
              <a:gd name="connsiteX14" fmla="*/ 4751395 w 4868911"/>
              <a:gd name="connsiteY14" fmla="*/ 6013440 h 6013440"/>
              <a:gd name="connsiteX15" fmla="*/ 4868911 w 4868911"/>
              <a:gd name="connsiteY15" fmla="*/ 6013440 h 601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68911" h="6013440">
                <a:moveTo>
                  <a:pt x="4868911" y="0"/>
                </a:moveTo>
                <a:lnTo>
                  <a:pt x="0" y="0"/>
                </a:lnTo>
                <a:lnTo>
                  <a:pt x="0" y="3411340"/>
                </a:lnTo>
                <a:lnTo>
                  <a:pt x="51476" y="3411340"/>
                </a:lnTo>
                <a:lnTo>
                  <a:pt x="43379" y="3436353"/>
                </a:lnTo>
                <a:cubicBezTo>
                  <a:pt x="28158" y="3490266"/>
                  <a:pt x="14596" y="3546029"/>
                  <a:pt x="2757" y="3603694"/>
                </a:cubicBezTo>
                <a:lnTo>
                  <a:pt x="0" y="3619967"/>
                </a:lnTo>
                <a:lnTo>
                  <a:pt x="0" y="4848420"/>
                </a:lnTo>
                <a:lnTo>
                  <a:pt x="42489" y="5028982"/>
                </a:lnTo>
                <a:cubicBezTo>
                  <a:pt x="119198" y="5292315"/>
                  <a:pt x="246852" y="5507471"/>
                  <a:pt x="446198" y="5593464"/>
                </a:cubicBezTo>
                <a:cubicBezTo>
                  <a:pt x="846372" y="5764392"/>
                  <a:pt x="1533311" y="5418674"/>
                  <a:pt x="2196046" y="5233984"/>
                </a:cubicBezTo>
                <a:cubicBezTo>
                  <a:pt x="2859167" y="5046886"/>
                  <a:pt x="3498083" y="5020817"/>
                  <a:pt x="4026628" y="4709771"/>
                </a:cubicBezTo>
                <a:cubicBezTo>
                  <a:pt x="4324312" y="4534299"/>
                  <a:pt x="4587074" y="4268658"/>
                  <a:pt x="4730782" y="3989044"/>
                </a:cubicBezTo>
                <a:lnTo>
                  <a:pt x="4751395" y="3944559"/>
                </a:lnTo>
                <a:lnTo>
                  <a:pt x="4751395" y="6013440"/>
                </a:lnTo>
                <a:lnTo>
                  <a:pt x="4868911" y="6013440"/>
                </a:lnTo>
                <a:close/>
              </a:path>
            </a:pathLst>
          </a:cu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F30AB99-B318-40B7-8276-A9D1D6F59F4A}"/>
              </a:ext>
            </a:extLst>
          </p:cNvPr>
          <p:cNvSpPr txBox="1"/>
          <p:nvPr/>
        </p:nvSpPr>
        <p:spPr>
          <a:xfrm>
            <a:off x="4934345" y="4659177"/>
            <a:ext cx="2313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Gouzicun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fu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 ben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AE4437B-9316-41B7-9DA1-9FCC7341FA39}"/>
              </a:ext>
            </a:extLst>
          </p:cNvPr>
          <p:cNvSpPr txBox="1"/>
          <p:nvPr/>
        </p:nvSpPr>
        <p:spPr>
          <a:xfrm>
            <a:off x="4796951" y="5481763"/>
            <a:ext cx="272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err="1"/>
              <a:t>Gouzicun</a:t>
            </a:r>
            <a:r>
              <a:rPr lang="en-US" altLang="zh-CN" dirty="0"/>
              <a:t> </a:t>
            </a:r>
            <a:r>
              <a:rPr lang="en-US" altLang="zh-CN" dirty="0" err="1"/>
              <a:t>fu</a:t>
            </a:r>
            <a:r>
              <a:rPr lang="en-US" altLang="zh-CN" dirty="0"/>
              <a:t> ben</a:t>
            </a:r>
          </a:p>
          <a:p>
            <a:r>
              <a:rPr lang="en-US" altLang="zh-CN" dirty="0" err="1"/>
              <a:t>Gouzicun</a:t>
            </a:r>
            <a:r>
              <a:rPr lang="en-US" altLang="zh-CN" dirty="0"/>
              <a:t> </a:t>
            </a:r>
            <a:r>
              <a:rPr lang="en-US" altLang="zh-CN" dirty="0" err="1"/>
              <a:t>fu</a:t>
            </a:r>
            <a:r>
              <a:rPr lang="en-US" altLang="zh-CN" dirty="0"/>
              <a:t> ben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A0523469-6231-4508-AB9C-0D1B3A584160}"/>
              </a:ext>
            </a:extLst>
          </p:cNvPr>
          <p:cNvSpPr/>
          <p:nvPr/>
        </p:nvSpPr>
        <p:spPr>
          <a:xfrm>
            <a:off x="8278279" y="1666442"/>
            <a:ext cx="3036271" cy="4738750"/>
          </a:xfrm>
          <a:prstGeom prst="roundRect">
            <a:avLst>
              <a:gd name="adj" fmla="val 6881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5400000" sx="101000" sy="101000" algn="t" rotWithShape="0">
              <a:srgbClr val="7053E8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2" name="Freeform 9">
            <a:extLst>
              <a:ext uri="{FF2B5EF4-FFF2-40B4-BE49-F238E27FC236}">
                <a16:creationId xmlns:a16="http://schemas.microsoft.com/office/drawing/2014/main" xmlns="" id="{53522A53-97C9-4EAA-9CF9-36BD401D5091}"/>
              </a:ext>
            </a:extLst>
          </p:cNvPr>
          <p:cNvSpPr>
            <a:spLocks/>
          </p:cNvSpPr>
          <p:nvPr/>
        </p:nvSpPr>
        <p:spPr bwMode="auto">
          <a:xfrm rot="2556572">
            <a:off x="8520524" y="2440870"/>
            <a:ext cx="2564340" cy="1998719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gradFill>
            <a:gsLst>
              <a:gs pos="0">
                <a:srgbClr val="933DEA"/>
              </a:gs>
              <a:gs pos="100000">
                <a:srgbClr val="5C47E8"/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pic>
        <p:nvPicPr>
          <p:cNvPr id="45" name="图片 44" descr="穿着西装的男人的摆拍&#10;&#10;描述已自动生成">
            <a:extLst>
              <a:ext uri="{FF2B5EF4-FFF2-40B4-BE49-F238E27FC236}">
                <a16:creationId xmlns:a16="http://schemas.microsoft.com/office/drawing/2014/main" xmlns="" id="{C93F7782-9B4E-4306-B3D5-5A4385A72733}"/>
              </a:ext>
            </a:extLst>
          </p:cNvPr>
          <p:cNvPicPr>
            <a:picLocks/>
          </p:cNvPicPr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6097" b="-7370"/>
          <a:stretch/>
        </p:blipFill>
        <p:spPr>
          <a:xfrm>
            <a:off x="8469864" y="1411018"/>
            <a:ext cx="2555682" cy="4680918"/>
          </a:xfrm>
          <a:custGeom>
            <a:avLst/>
            <a:gdLst>
              <a:gd name="connsiteX0" fmla="*/ 0 w 3485494"/>
              <a:gd name="connsiteY0" fmla="*/ 5794526 h 6383937"/>
              <a:gd name="connsiteX1" fmla="*/ 177822 w 3485494"/>
              <a:gd name="connsiteY1" fmla="*/ 5794526 h 6383937"/>
              <a:gd name="connsiteX2" fmla="*/ 177822 w 3485494"/>
              <a:gd name="connsiteY2" fmla="*/ 6383937 h 6383937"/>
              <a:gd name="connsiteX3" fmla="*/ 0 w 3485494"/>
              <a:gd name="connsiteY3" fmla="*/ 6383937 h 6383937"/>
              <a:gd name="connsiteX4" fmla="*/ 0 w 3485494"/>
              <a:gd name="connsiteY4" fmla="*/ 0 h 6383937"/>
              <a:gd name="connsiteX5" fmla="*/ 3485494 w 3485494"/>
              <a:gd name="connsiteY5" fmla="*/ 0 h 6383937"/>
              <a:gd name="connsiteX6" fmla="*/ 3485494 w 3485494"/>
              <a:gd name="connsiteY6" fmla="*/ 3346413 h 6383937"/>
              <a:gd name="connsiteX7" fmla="*/ 3360243 w 3485494"/>
              <a:gd name="connsiteY7" fmla="*/ 3448356 h 6383937"/>
              <a:gd name="connsiteX8" fmla="*/ 2917059 w 3485494"/>
              <a:gd name="connsiteY8" fmla="*/ 3772670 h 6383937"/>
              <a:gd name="connsiteX9" fmla="*/ 2010290 w 3485494"/>
              <a:gd name="connsiteY9" fmla="*/ 4300013 h 6383937"/>
              <a:gd name="connsiteX10" fmla="*/ 1161110 w 3485494"/>
              <a:gd name="connsiteY10" fmla="*/ 3738478 h 6383937"/>
              <a:gd name="connsiteX11" fmla="*/ 147772 w 3485494"/>
              <a:gd name="connsiteY11" fmla="*/ 2880022 h 6383937"/>
              <a:gd name="connsiteX12" fmla="*/ 126342 w 3485494"/>
              <a:gd name="connsiteY12" fmla="*/ 2824311 h 6383937"/>
              <a:gd name="connsiteX13" fmla="*/ 0 w 3485494"/>
              <a:gd name="connsiteY13" fmla="*/ 2824311 h 6383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85494" h="6383937">
                <a:moveTo>
                  <a:pt x="0" y="5794526"/>
                </a:moveTo>
                <a:lnTo>
                  <a:pt x="177822" y="5794526"/>
                </a:lnTo>
                <a:lnTo>
                  <a:pt x="177822" y="6383937"/>
                </a:lnTo>
                <a:lnTo>
                  <a:pt x="0" y="6383937"/>
                </a:lnTo>
                <a:close/>
                <a:moveTo>
                  <a:pt x="0" y="0"/>
                </a:moveTo>
                <a:lnTo>
                  <a:pt x="3485494" y="0"/>
                </a:lnTo>
                <a:lnTo>
                  <a:pt x="3485494" y="3346413"/>
                </a:lnTo>
                <a:lnTo>
                  <a:pt x="3360243" y="3448356"/>
                </a:lnTo>
                <a:cubicBezTo>
                  <a:pt x="3218081" y="3558319"/>
                  <a:pt x="3059867" y="3666826"/>
                  <a:pt x="2917059" y="3772670"/>
                </a:cubicBezTo>
                <a:cubicBezTo>
                  <a:pt x="2536943" y="4054154"/>
                  <a:pt x="2266319" y="4315227"/>
                  <a:pt x="2010290" y="4300013"/>
                </a:cubicBezTo>
                <a:cubicBezTo>
                  <a:pt x="1754199" y="4283325"/>
                  <a:pt x="1513441" y="3990319"/>
                  <a:pt x="1161110" y="3738478"/>
                </a:cubicBezTo>
                <a:cubicBezTo>
                  <a:pt x="808074" y="3487403"/>
                  <a:pt x="342760" y="3278260"/>
                  <a:pt x="147772" y="2880022"/>
                </a:cubicBezTo>
                <a:lnTo>
                  <a:pt x="126342" y="2824311"/>
                </a:lnTo>
                <a:lnTo>
                  <a:pt x="0" y="2824311"/>
                </a:lnTo>
                <a:close/>
              </a:path>
            </a:pathLst>
          </a:cu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B41A4A7-3DAC-4737-89E4-9FDFCC578C29}"/>
              </a:ext>
            </a:extLst>
          </p:cNvPr>
          <p:cNvSpPr txBox="1"/>
          <p:nvPr/>
        </p:nvSpPr>
        <p:spPr>
          <a:xfrm>
            <a:off x="8570641" y="4659177"/>
            <a:ext cx="2451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Gouzicun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fu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ciform" pitchFamily="50" charset="0"/>
                <a:ea typeface="等线" panose="02010600030101010101" pitchFamily="2" charset="-122"/>
                <a:cs typeface="Arial" panose="020B0604020202020204" pitchFamily="34" charset="0"/>
              </a:rPr>
              <a:t> ben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AA19CD1-982C-4979-BBF5-14753780112D}"/>
              </a:ext>
            </a:extLst>
          </p:cNvPr>
          <p:cNvSpPr txBox="1"/>
          <p:nvPr/>
        </p:nvSpPr>
        <p:spPr>
          <a:xfrm>
            <a:off x="8325822" y="5470188"/>
            <a:ext cx="2941184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err="1"/>
              <a:t>Gouzicun</a:t>
            </a:r>
            <a:r>
              <a:rPr lang="en-US" altLang="zh-CN" dirty="0"/>
              <a:t> </a:t>
            </a:r>
            <a:r>
              <a:rPr lang="en-US" altLang="zh-CN" dirty="0" err="1"/>
              <a:t>fu</a:t>
            </a:r>
            <a:r>
              <a:rPr lang="en-US" altLang="zh-CN" dirty="0"/>
              <a:t> ben</a:t>
            </a:r>
          </a:p>
          <a:p>
            <a:r>
              <a:rPr lang="en-US" altLang="zh-CN" dirty="0" err="1"/>
              <a:t>Gouzicun</a:t>
            </a:r>
            <a:r>
              <a:rPr lang="en-US" altLang="zh-CN" dirty="0"/>
              <a:t> </a:t>
            </a:r>
            <a:r>
              <a:rPr lang="en-US" altLang="zh-CN" dirty="0" err="1"/>
              <a:t>fu</a:t>
            </a:r>
            <a:r>
              <a:rPr lang="en-US" altLang="zh-CN" dirty="0"/>
              <a:t> ben</a:t>
            </a: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533EAE89-EB6C-460A-B866-2ED7AF0F5728}"/>
              </a:ext>
            </a:extLst>
          </p:cNvPr>
          <p:cNvSpPr/>
          <p:nvPr/>
        </p:nvSpPr>
        <p:spPr>
          <a:xfrm>
            <a:off x="2378848" y="5220247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D98546D4-AAD5-447C-9955-BB932895736F}"/>
              </a:ext>
            </a:extLst>
          </p:cNvPr>
          <p:cNvSpPr/>
          <p:nvPr/>
        </p:nvSpPr>
        <p:spPr>
          <a:xfrm>
            <a:off x="2078254" y="5220247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6C7AB3EF-4447-4B65-80E6-16504D802F22}"/>
              </a:ext>
            </a:extLst>
          </p:cNvPr>
          <p:cNvSpPr/>
          <p:nvPr/>
        </p:nvSpPr>
        <p:spPr>
          <a:xfrm>
            <a:off x="2679441" y="5220247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DAA49708-4195-4E61-A1D9-B972F09F6627}"/>
              </a:ext>
            </a:extLst>
          </p:cNvPr>
          <p:cNvSpPr/>
          <p:nvPr/>
        </p:nvSpPr>
        <p:spPr>
          <a:xfrm>
            <a:off x="6096646" y="5220246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0DC1AD96-0122-4FB5-991A-C77D867D022A}"/>
              </a:ext>
            </a:extLst>
          </p:cNvPr>
          <p:cNvSpPr/>
          <p:nvPr/>
        </p:nvSpPr>
        <p:spPr>
          <a:xfrm>
            <a:off x="5796052" y="5220246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D2614985-AF4A-4653-9B05-1E56BD7BDA88}"/>
              </a:ext>
            </a:extLst>
          </p:cNvPr>
          <p:cNvSpPr/>
          <p:nvPr/>
        </p:nvSpPr>
        <p:spPr>
          <a:xfrm>
            <a:off x="6397239" y="5220246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6813ED58-5E20-4546-B2F5-1F7EC420F1DA}"/>
              </a:ext>
            </a:extLst>
          </p:cNvPr>
          <p:cNvSpPr/>
          <p:nvPr/>
        </p:nvSpPr>
        <p:spPr>
          <a:xfrm>
            <a:off x="9732915" y="5220246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ED0BAF07-88A1-4476-A523-8CA925033D28}"/>
              </a:ext>
            </a:extLst>
          </p:cNvPr>
          <p:cNvSpPr/>
          <p:nvPr/>
        </p:nvSpPr>
        <p:spPr>
          <a:xfrm>
            <a:off x="9432321" y="5220246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058ADBCC-FD35-4C8A-8A23-54ABC58A878D}"/>
              </a:ext>
            </a:extLst>
          </p:cNvPr>
          <p:cNvSpPr/>
          <p:nvPr/>
        </p:nvSpPr>
        <p:spPr>
          <a:xfrm>
            <a:off x="10033508" y="5220246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AEA81088-F3FB-4BB1-B5B0-A4AE2FEAB685}"/>
              </a:ext>
            </a:extLst>
          </p:cNvPr>
          <p:cNvSpPr txBox="1"/>
          <p:nvPr/>
        </p:nvSpPr>
        <p:spPr>
          <a:xfrm>
            <a:off x="0" y="6646025"/>
            <a:ext cx="101837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GOUZICUN FUBEN 07 ERMU GOUZICUN FUBEN 07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7AD6DFFA-D367-41B0-BABA-4FEDC24E3C8E}"/>
              </a:ext>
            </a:extLst>
          </p:cNvPr>
          <p:cNvSpPr/>
          <p:nvPr/>
        </p:nvSpPr>
        <p:spPr>
          <a:xfrm>
            <a:off x="11253788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5CC5159D-87A0-4BB4-9D90-AA7E29031B83}"/>
              </a:ext>
            </a:extLst>
          </p:cNvPr>
          <p:cNvSpPr/>
          <p:nvPr/>
        </p:nvSpPr>
        <p:spPr>
          <a:xfrm>
            <a:off x="10953194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2C1DF123-769A-4DE1-BE63-29E51B1123C4}"/>
              </a:ext>
            </a:extLst>
          </p:cNvPr>
          <p:cNvSpPr/>
          <p:nvPr/>
        </p:nvSpPr>
        <p:spPr>
          <a:xfrm>
            <a:off x="11554381" y="425450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7" name="文本占位符 1">
            <a:extLst>
              <a:ext uri="{FF2B5EF4-FFF2-40B4-BE49-F238E27FC236}">
                <a16:creationId xmlns:a16="http://schemas.microsoft.com/office/drawing/2014/main" xmlns="" id="{BA63B333-C0D0-46E5-AEAE-1F58738C2327}"/>
              </a:ext>
            </a:extLst>
          </p:cNvPr>
          <p:cNvSpPr txBox="1">
            <a:spLocks/>
          </p:cNvSpPr>
          <p:nvPr/>
        </p:nvSpPr>
        <p:spPr>
          <a:xfrm>
            <a:off x="4724262" y="399775"/>
            <a:ext cx="2743475" cy="550006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/>
                <a:ea typeface="微软雅黑"/>
              </a:rPr>
              <a:t>团队介绍页</a:t>
            </a: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="" id="{A1067221-B7E0-46C6-A4BC-BD401764FB75}"/>
              </a:ext>
            </a:extLst>
          </p:cNvPr>
          <p:cNvCxnSpPr>
            <a:cxnSpLocks/>
          </p:cNvCxnSpPr>
          <p:nvPr/>
        </p:nvCxnSpPr>
        <p:spPr>
          <a:xfrm>
            <a:off x="5859846" y="1032776"/>
            <a:ext cx="472306" cy="0"/>
          </a:xfrm>
          <a:prstGeom prst="line">
            <a:avLst/>
          </a:prstGeom>
          <a:ln w="38100" cap="rnd">
            <a:solidFill>
              <a:srgbClr val="624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870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07">
            <a:extLst>
              <a:ext uri="{FF2B5EF4-FFF2-40B4-BE49-F238E27FC236}">
                <a16:creationId xmlns:a16="http://schemas.microsoft.com/office/drawing/2014/main" xmlns="" id="{170D106B-8517-47DE-BF1E-153463168CFD}"/>
              </a:ext>
            </a:extLst>
          </p:cNvPr>
          <p:cNvSpPr/>
          <p:nvPr/>
        </p:nvSpPr>
        <p:spPr>
          <a:xfrm>
            <a:off x="-442927" y="6087813"/>
            <a:ext cx="9967175" cy="1942759"/>
          </a:xfrm>
          <a:custGeom>
            <a:avLst/>
            <a:gdLst>
              <a:gd name="connsiteX0" fmla="*/ 0 w 12454360"/>
              <a:gd name="connsiteY0" fmla="*/ 1053297 h 2106593"/>
              <a:gd name="connsiteX1" fmla="*/ 6227180 w 12454360"/>
              <a:gd name="connsiteY1" fmla="*/ 0 h 2106593"/>
              <a:gd name="connsiteX2" fmla="*/ 12454360 w 12454360"/>
              <a:gd name="connsiteY2" fmla="*/ 1053297 h 2106593"/>
              <a:gd name="connsiteX3" fmla="*/ 6227180 w 12454360"/>
              <a:gd name="connsiteY3" fmla="*/ 2106594 h 2106593"/>
              <a:gd name="connsiteX4" fmla="*/ 0 w 12454360"/>
              <a:gd name="connsiteY4" fmla="*/ 1053297 h 2106593"/>
              <a:gd name="connsiteX0" fmla="*/ 0 w 12419636"/>
              <a:gd name="connsiteY0" fmla="*/ 567678 h 2150795"/>
              <a:gd name="connsiteX1" fmla="*/ 6192456 w 12419636"/>
              <a:gd name="connsiteY1" fmla="*/ 35242 h 2150795"/>
              <a:gd name="connsiteX2" fmla="*/ 12419636 w 12419636"/>
              <a:gd name="connsiteY2" fmla="*/ 1088539 h 2150795"/>
              <a:gd name="connsiteX3" fmla="*/ 6192456 w 12419636"/>
              <a:gd name="connsiteY3" fmla="*/ 2141836 h 2150795"/>
              <a:gd name="connsiteX4" fmla="*/ 0 w 12419636"/>
              <a:gd name="connsiteY4" fmla="*/ 567678 h 2150795"/>
              <a:gd name="connsiteX0" fmla="*/ 0 w 12419636"/>
              <a:gd name="connsiteY0" fmla="*/ 558749 h 2153792"/>
              <a:gd name="connsiteX1" fmla="*/ 6192456 w 12419636"/>
              <a:gd name="connsiteY1" fmla="*/ 37888 h 2153792"/>
              <a:gd name="connsiteX2" fmla="*/ 12419636 w 12419636"/>
              <a:gd name="connsiteY2" fmla="*/ 1091185 h 2153792"/>
              <a:gd name="connsiteX3" fmla="*/ 6192456 w 12419636"/>
              <a:gd name="connsiteY3" fmla="*/ 2144482 h 2153792"/>
              <a:gd name="connsiteX4" fmla="*/ 0 w 12419636"/>
              <a:gd name="connsiteY4" fmla="*/ 558749 h 2153792"/>
              <a:gd name="connsiteX0" fmla="*/ 0 w 12396487"/>
              <a:gd name="connsiteY0" fmla="*/ 847678 h 2111007"/>
              <a:gd name="connsiteX1" fmla="*/ 6169307 w 12396487"/>
              <a:gd name="connsiteY1" fmla="*/ 2726 h 2111007"/>
              <a:gd name="connsiteX2" fmla="*/ 12396487 w 12396487"/>
              <a:gd name="connsiteY2" fmla="*/ 1056023 h 2111007"/>
              <a:gd name="connsiteX3" fmla="*/ 6169307 w 12396487"/>
              <a:gd name="connsiteY3" fmla="*/ 2109320 h 2111007"/>
              <a:gd name="connsiteX4" fmla="*/ 0 w 12396487"/>
              <a:gd name="connsiteY4" fmla="*/ 847678 h 2111007"/>
              <a:gd name="connsiteX0" fmla="*/ 619590 w 13016077"/>
              <a:gd name="connsiteY0" fmla="*/ 853529 h 2116858"/>
              <a:gd name="connsiteX1" fmla="*/ 912816 w 13016077"/>
              <a:gd name="connsiteY1" fmla="*/ 578569 h 2116858"/>
              <a:gd name="connsiteX2" fmla="*/ 6788897 w 13016077"/>
              <a:gd name="connsiteY2" fmla="*/ 8577 h 2116858"/>
              <a:gd name="connsiteX3" fmla="*/ 13016077 w 13016077"/>
              <a:gd name="connsiteY3" fmla="*/ 1061874 h 2116858"/>
              <a:gd name="connsiteX4" fmla="*/ 6788897 w 13016077"/>
              <a:gd name="connsiteY4" fmla="*/ 2115171 h 2116858"/>
              <a:gd name="connsiteX5" fmla="*/ 619590 w 13016077"/>
              <a:gd name="connsiteY5" fmla="*/ 853529 h 2116858"/>
              <a:gd name="connsiteX0" fmla="*/ 641735 w 13038222"/>
              <a:gd name="connsiteY0" fmla="*/ 874080 h 2137409"/>
              <a:gd name="connsiteX1" fmla="*/ 888662 w 13038222"/>
              <a:gd name="connsiteY1" fmla="*/ 344476 h 2137409"/>
              <a:gd name="connsiteX2" fmla="*/ 6811042 w 13038222"/>
              <a:gd name="connsiteY2" fmla="*/ 29128 h 2137409"/>
              <a:gd name="connsiteX3" fmla="*/ 13038222 w 13038222"/>
              <a:gd name="connsiteY3" fmla="*/ 1082425 h 2137409"/>
              <a:gd name="connsiteX4" fmla="*/ 6811042 w 13038222"/>
              <a:gd name="connsiteY4" fmla="*/ 2135722 h 2137409"/>
              <a:gd name="connsiteX5" fmla="*/ 641735 w 13038222"/>
              <a:gd name="connsiteY5" fmla="*/ 874080 h 2137409"/>
              <a:gd name="connsiteX0" fmla="*/ 712197 w 13108684"/>
              <a:gd name="connsiteY0" fmla="*/ 868607 h 2131936"/>
              <a:gd name="connsiteX1" fmla="*/ 820228 w 13108684"/>
              <a:gd name="connsiteY1" fmla="*/ 385302 h 2131936"/>
              <a:gd name="connsiteX2" fmla="*/ 6881504 w 13108684"/>
              <a:gd name="connsiteY2" fmla="*/ 23655 h 2131936"/>
              <a:gd name="connsiteX3" fmla="*/ 13108684 w 13108684"/>
              <a:gd name="connsiteY3" fmla="*/ 1076952 h 2131936"/>
              <a:gd name="connsiteX4" fmla="*/ 6881504 w 13108684"/>
              <a:gd name="connsiteY4" fmla="*/ 2130249 h 2131936"/>
              <a:gd name="connsiteX5" fmla="*/ 712197 w 13108684"/>
              <a:gd name="connsiteY5" fmla="*/ 868607 h 2131936"/>
              <a:gd name="connsiteX0" fmla="*/ 712197 w 13108684"/>
              <a:gd name="connsiteY0" fmla="*/ 551300 h 1814629"/>
              <a:gd name="connsiteX1" fmla="*/ 820228 w 13108684"/>
              <a:gd name="connsiteY1" fmla="*/ 67995 h 1814629"/>
              <a:gd name="connsiteX2" fmla="*/ 6673160 w 13108684"/>
              <a:gd name="connsiteY2" fmla="*/ 146186 h 1814629"/>
              <a:gd name="connsiteX3" fmla="*/ 13108684 w 13108684"/>
              <a:gd name="connsiteY3" fmla="*/ 759645 h 1814629"/>
              <a:gd name="connsiteX4" fmla="*/ 6881504 w 13108684"/>
              <a:gd name="connsiteY4" fmla="*/ 1812942 h 1814629"/>
              <a:gd name="connsiteX5" fmla="*/ 712197 w 13108684"/>
              <a:gd name="connsiteY5" fmla="*/ 551300 h 1814629"/>
              <a:gd name="connsiteX0" fmla="*/ 712197 w 13108684"/>
              <a:gd name="connsiteY0" fmla="*/ 720456 h 1983785"/>
              <a:gd name="connsiteX1" fmla="*/ 820228 w 13108684"/>
              <a:gd name="connsiteY1" fmla="*/ 237151 h 1983785"/>
              <a:gd name="connsiteX2" fmla="*/ 2865089 w 13108684"/>
              <a:gd name="connsiteY2" fmla="*/ 37550 h 1983785"/>
              <a:gd name="connsiteX3" fmla="*/ 13108684 w 13108684"/>
              <a:gd name="connsiteY3" fmla="*/ 928801 h 1983785"/>
              <a:gd name="connsiteX4" fmla="*/ 6881504 w 13108684"/>
              <a:gd name="connsiteY4" fmla="*/ 1982098 h 1983785"/>
              <a:gd name="connsiteX5" fmla="*/ 712197 w 13108684"/>
              <a:gd name="connsiteY5" fmla="*/ 720456 h 1983785"/>
              <a:gd name="connsiteX0" fmla="*/ 712197 w 13109245"/>
              <a:gd name="connsiteY0" fmla="*/ 683208 h 1945954"/>
              <a:gd name="connsiteX1" fmla="*/ 820228 w 13109245"/>
              <a:gd name="connsiteY1" fmla="*/ 199903 h 1945954"/>
              <a:gd name="connsiteX2" fmla="*/ 2865089 w 13109245"/>
              <a:gd name="connsiteY2" fmla="*/ 302 h 1945954"/>
              <a:gd name="connsiteX3" fmla="*/ 7221028 w 13109245"/>
              <a:gd name="connsiteY3" fmla="*/ 176754 h 1945954"/>
              <a:gd name="connsiteX4" fmla="*/ 13108684 w 13109245"/>
              <a:gd name="connsiteY4" fmla="*/ 891553 h 1945954"/>
              <a:gd name="connsiteX5" fmla="*/ 6881504 w 13109245"/>
              <a:gd name="connsiteY5" fmla="*/ 1944850 h 1945954"/>
              <a:gd name="connsiteX6" fmla="*/ 712197 w 13109245"/>
              <a:gd name="connsiteY6" fmla="*/ 683208 h 1945954"/>
              <a:gd name="connsiteX0" fmla="*/ 712197 w 13109245"/>
              <a:gd name="connsiteY0" fmla="*/ 580990 h 1843736"/>
              <a:gd name="connsiteX1" fmla="*/ 820228 w 13109245"/>
              <a:gd name="connsiteY1" fmla="*/ 97685 h 1843736"/>
              <a:gd name="connsiteX2" fmla="*/ 2795641 w 13109245"/>
              <a:gd name="connsiteY2" fmla="*/ 48555 h 1843736"/>
              <a:gd name="connsiteX3" fmla="*/ 7221028 w 13109245"/>
              <a:gd name="connsiteY3" fmla="*/ 74536 h 1843736"/>
              <a:gd name="connsiteX4" fmla="*/ 13108684 w 13109245"/>
              <a:gd name="connsiteY4" fmla="*/ 789335 h 1843736"/>
              <a:gd name="connsiteX5" fmla="*/ 6881504 w 13109245"/>
              <a:gd name="connsiteY5" fmla="*/ 1842632 h 1843736"/>
              <a:gd name="connsiteX6" fmla="*/ 712197 w 13109245"/>
              <a:gd name="connsiteY6" fmla="*/ 580990 h 1843736"/>
              <a:gd name="connsiteX0" fmla="*/ 712197 w 13109245"/>
              <a:gd name="connsiteY0" fmla="*/ 549782 h 1812528"/>
              <a:gd name="connsiteX1" fmla="*/ 820228 w 13109245"/>
              <a:gd name="connsiteY1" fmla="*/ 66477 h 1812528"/>
              <a:gd name="connsiteX2" fmla="*/ 2726192 w 13109245"/>
              <a:gd name="connsiteY2" fmla="*/ 179393 h 1812528"/>
              <a:gd name="connsiteX3" fmla="*/ 7221028 w 13109245"/>
              <a:gd name="connsiteY3" fmla="*/ 43328 h 1812528"/>
              <a:gd name="connsiteX4" fmla="*/ 13108684 w 13109245"/>
              <a:gd name="connsiteY4" fmla="*/ 758127 h 1812528"/>
              <a:gd name="connsiteX5" fmla="*/ 6881504 w 13109245"/>
              <a:gd name="connsiteY5" fmla="*/ 1811424 h 1812528"/>
              <a:gd name="connsiteX6" fmla="*/ 712197 w 13109245"/>
              <a:gd name="connsiteY6" fmla="*/ 549782 h 1812528"/>
              <a:gd name="connsiteX0" fmla="*/ 712197 w 13109245"/>
              <a:gd name="connsiteY0" fmla="*/ 542232 h 1804978"/>
              <a:gd name="connsiteX1" fmla="*/ 820228 w 13109245"/>
              <a:gd name="connsiteY1" fmla="*/ 58927 h 1804978"/>
              <a:gd name="connsiteX2" fmla="*/ 2807215 w 13109245"/>
              <a:gd name="connsiteY2" fmla="*/ 252866 h 1804978"/>
              <a:gd name="connsiteX3" fmla="*/ 7221028 w 13109245"/>
              <a:gd name="connsiteY3" fmla="*/ 35778 h 1804978"/>
              <a:gd name="connsiteX4" fmla="*/ 13108684 w 13109245"/>
              <a:gd name="connsiteY4" fmla="*/ 750577 h 1804978"/>
              <a:gd name="connsiteX5" fmla="*/ 6881504 w 13109245"/>
              <a:gd name="connsiteY5" fmla="*/ 1803874 h 1804978"/>
              <a:gd name="connsiteX6" fmla="*/ 712197 w 13109245"/>
              <a:gd name="connsiteY6" fmla="*/ 542232 h 1804978"/>
              <a:gd name="connsiteX0" fmla="*/ 712197 w 13109245"/>
              <a:gd name="connsiteY0" fmla="*/ 542232 h 1804978"/>
              <a:gd name="connsiteX1" fmla="*/ 820228 w 13109245"/>
              <a:gd name="connsiteY1" fmla="*/ 58927 h 1804978"/>
              <a:gd name="connsiteX2" fmla="*/ 2807215 w 13109245"/>
              <a:gd name="connsiteY2" fmla="*/ 252866 h 1804978"/>
              <a:gd name="connsiteX3" fmla="*/ 7221028 w 13109245"/>
              <a:gd name="connsiteY3" fmla="*/ 35778 h 1804978"/>
              <a:gd name="connsiteX4" fmla="*/ 13108684 w 13109245"/>
              <a:gd name="connsiteY4" fmla="*/ 750577 h 1804978"/>
              <a:gd name="connsiteX5" fmla="*/ 6881504 w 13109245"/>
              <a:gd name="connsiteY5" fmla="*/ 1803874 h 1804978"/>
              <a:gd name="connsiteX6" fmla="*/ 712197 w 13109245"/>
              <a:gd name="connsiteY6" fmla="*/ 542232 h 1804978"/>
              <a:gd name="connsiteX0" fmla="*/ 712197 w 13109245"/>
              <a:gd name="connsiteY0" fmla="*/ 534828 h 1797574"/>
              <a:gd name="connsiteX1" fmla="*/ 820228 w 13109245"/>
              <a:gd name="connsiteY1" fmla="*/ 51523 h 1797574"/>
              <a:gd name="connsiteX2" fmla="*/ 2807215 w 13109245"/>
              <a:gd name="connsiteY2" fmla="*/ 245462 h 1797574"/>
              <a:gd name="connsiteX3" fmla="*/ 7221028 w 13109245"/>
              <a:gd name="connsiteY3" fmla="*/ 28374 h 1797574"/>
              <a:gd name="connsiteX4" fmla="*/ 13108684 w 13109245"/>
              <a:gd name="connsiteY4" fmla="*/ 743173 h 1797574"/>
              <a:gd name="connsiteX5" fmla="*/ 6881504 w 13109245"/>
              <a:gd name="connsiteY5" fmla="*/ 1796470 h 1797574"/>
              <a:gd name="connsiteX6" fmla="*/ 712197 w 13109245"/>
              <a:gd name="connsiteY6" fmla="*/ 534828 h 1797574"/>
              <a:gd name="connsiteX0" fmla="*/ 712197 w 13109245"/>
              <a:gd name="connsiteY0" fmla="*/ 553921 h 1816667"/>
              <a:gd name="connsiteX1" fmla="*/ 820228 w 13109245"/>
              <a:gd name="connsiteY1" fmla="*/ 70616 h 1816667"/>
              <a:gd name="connsiteX2" fmla="*/ 2807215 w 13109245"/>
              <a:gd name="connsiteY2" fmla="*/ 264555 h 1816667"/>
              <a:gd name="connsiteX3" fmla="*/ 7221028 w 13109245"/>
              <a:gd name="connsiteY3" fmla="*/ 47467 h 1816667"/>
              <a:gd name="connsiteX4" fmla="*/ 13108684 w 13109245"/>
              <a:gd name="connsiteY4" fmla="*/ 762266 h 1816667"/>
              <a:gd name="connsiteX5" fmla="*/ 6881504 w 13109245"/>
              <a:gd name="connsiteY5" fmla="*/ 1815563 h 1816667"/>
              <a:gd name="connsiteX6" fmla="*/ 712197 w 13109245"/>
              <a:gd name="connsiteY6" fmla="*/ 553921 h 1816667"/>
              <a:gd name="connsiteX0" fmla="*/ 712197 w 13109245"/>
              <a:gd name="connsiteY0" fmla="*/ 556583 h 1819329"/>
              <a:gd name="connsiteX1" fmla="*/ 820228 w 13109245"/>
              <a:gd name="connsiteY1" fmla="*/ 73278 h 1819329"/>
              <a:gd name="connsiteX2" fmla="*/ 2807215 w 13109245"/>
              <a:gd name="connsiteY2" fmla="*/ 267217 h 1819329"/>
              <a:gd name="connsiteX3" fmla="*/ 7221028 w 13109245"/>
              <a:gd name="connsiteY3" fmla="*/ 50129 h 1819329"/>
              <a:gd name="connsiteX4" fmla="*/ 13108684 w 13109245"/>
              <a:gd name="connsiteY4" fmla="*/ 764928 h 1819329"/>
              <a:gd name="connsiteX5" fmla="*/ 6881504 w 13109245"/>
              <a:gd name="connsiteY5" fmla="*/ 1818225 h 1819329"/>
              <a:gd name="connsiteX6" fmla="*/ 712197 w 13109245"/>
              <a:gd name="connsiteY6" fmla="*/ 556583 h 1819329"/>
              <a:gd name="connsiteX0" fmla="*/ 712197 w 13109245"/>
              <a:gd name="connsiteY0" fmla="*/ 542226 h 1804972"/>
              <a:gd name="connsiteX1" fmla="*/ 820228 w 13109245"/>
              <a:gd name="connsiteY1" fmla="*/ 58921 h 1804972"/>
              <a:gd name="connsiteX2" fmla="*/ 2807215 w 13109245"/>
              <a:gd name="connsiteY2" fmla="*/ 252860 h 1804972"/>
              <a:gd name="connsiteX3" fmla="*/ 7221028 w 13109245"/>
              <a:gd name="connsiteY3" fmla="*/ 35772 h 1804972"/>
              <a:gd name="connsiteX4" fmla="*/ 13108684 w 13109245"/>
              <a:gd name="connsiteY4" fmla="*/ 750571 h 1804972"/>
              <a:gd name="connsiteX5" fmla="*/ 6881504 w 13109245"/>
              <a:gd name="connsiteY5" fmla="*/ 1803868 h 1804972"/>
              <a:gd name="connsiteX6" fmla="*/ 712197 w 13109245"/>
              <a:gd name="connsiteY6" fmla="*/ 542226 h 1804972"/>
              <a:gd name="connsiteX0" fmla="*/ 712197 w 13109245"/>
              <a:gd name="connsiteY0" fmla="*/ 539159 h 1801905"/>
              <a:gd name="connsiteX1" fmla="*/ 820228 w 13109245"/>
              <a:gd name="connsiteY1" fmla="*/ 55854 h 1801905"/>
              <a:gd name="connsiteX2" fmla="*/ 2807215 w 13109245"/>
              <a:gd name="connsiteY2" fmla="*/ 249793 h 1801905"/>
              <a:gd name="connsiteX3" fmla="*/ 7221028 w 13109245"/>
              <a:gd name="connsiteY3" fmla="*/ 32705 h 1801905"/>
              <a:gd name="connsiteX4" fmla="*/ 13108684 w 13109245"/>
              <a:gd name="connsiteY4" fmla="*/ 747504 h 1801905"/>
              <a:gd name="connsiteX5" fmla="*/ 6881504 w 13109245"/>
              <a:gd name="connsiteY5" fmla="*/ 1800801 h 1801905"/>
              <a:gd name="connsiteX6" fmla="*/ 712197 w 13109245"/>
              <a:gd name="connsiteY6" fmla="*/ 539159 h 1801905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471"/>
              <a:gd name="connsiteY0" fmla="*/ 546585 h 1809334"/>
              <a:gd name="connsiteX1" fmla="*/ 820228 w 13109471"/>
              <a:gd name="connsiteY1" fmla="*/ 63280 h 1809334"/>
              <a:gd name="connsiteX2" fmla="*/ 2807215 w 13109471"/>
              <a:gd name="connsiteY2" fmla="*/ 257219 h 1809334"/>
              <a:gd name="connsiteX3" fmla="*/ 7221028 w 13109471"/>
              <a:gd name="connsiteY3" fmla="*/ 40131 h 1809334"/>
              <a:gd name="connsiteX4" fmla="*/ 7568269 w 13109471"/>
              <a:gd name="connsiteY4" fmla="*/ 202176 h 1809334"/>
              <a:gd name="connsiteX5" fmla="*/ 13108684 w 13109471"/>
              <a:gd name="connsiteY5" fmla="*/ 754930 h 1809334"/>
              <a:gd name="connsiteX6" fmla="*/ 6881504 w 13109471"/>
              <a:gd name="connsiteY6" fmla="*/ 1808227 h 1809334"/>
              <a:gd name="connsiteX7" fmla="*/ 712197 w 13109471"/>
              <a:gd name="connsiteY7" fmla="*/ 546585 h 1809334"/>
              <a:gd name="connsiteX0" fmla="*/ 712197 w 13109471"/>
              <a:gd name="connsiteY0" fmla="*/ 520677 h 1783426"/>
              <a:gd name="connsiteX1" fmla="*/ 820228 w 13109471"/>
              <a:gd name="connsiteY1" fmla="*/ 37372 h 1783426"/>
              <a:gd name="connsiteX2" fmla="*/ 2807215 w 13109471"/>
              <a:gd name="connsiteY2" fmla="*/ 231311 h 1783426"/>
              <a:gd name="connsiteX3" fmla="*/ 7012684 w 13109471"/>
              <a:gd name="connsiteY3" fmla="*/ 245716 h 1783426"/>
              <a:gd name="connsiteX4" fmla="*/ 7568269 w 13109471"/>
              <a:gd name="connsiteY4" fmla="*/ 176268 h 1783426"/>
              <a:gd name="connsiteX5" fmla="*/ 13108684 w 13109471"/>
              <a:gd name="connsiteY5" fmla="*/ 729022 h 1783426"/>
              <a:gd name="connsiteX6" fmla="*/ 6881504 w 13109471"/>
              <a:gd name="connsiteY6" fmla="*/ 1782319 h 1783426"/>
              <a:gd name="connsiteX7" fmla="*/ 712197 w 13109471"/>
              <a:gd name="connsiteY7" fmla="*/ 520677 h 1783426"/>
              <a:gd name="connsiteX0" fmla="*/ 712197 w 13109471"/>
              <a:gd name="connsiteY0" fmla="*/ 519704 h 1782453"/>
              <a:gd name="connsiteX1" fmla="*/ 820228 w 13109471"/>
              <a:gd name="connsiteY1" fmla="*/ 36399 h 1782453"/>
              <a:gd name="connsiteX2" fmla="*/ 2807215 w 13109471"/>
              <a:gd name="connsiteY2" fmla="*/ 230338 h 1782453"/>
              <a:gd name="connsiteX3" fmla="*/ 7568269 w 13109471"/>
              <a:gd name="connsiteY3" fmla="*/ 175295 h 1782453"/>
              <a:gd name="connsiteX4" fmla="*/ 13108684 w 13109471"/>
              <a:gd name="connsiteY4" fmla="*/ 728049 h 1782453"/>
              <a:gd name="connsiteX5" fmla="*/ 6881504 w 13109471"/>
              <a:gd name="connsiteY5" fmla="*/ 1781346 h 1782453"/>
              <a:gd name="connsiteX6" fmla="*/ 712197 w 13109471"/>
              <a:gd name="connsiteY6" fmla="*/ 519704 h 1782453"/>
              <a:gd name="connsiteX0" fmla="*/ 712197 w 13109471"/>
              <a:gd name="connsiteY0" fmla="*/ 519704 h 1782453"/>
              <a:gd name="connsiteX1" fmla="*/ 820228 w 13109471"/>
              <a:gd name="connsiteY1" fmla="*/ 36399 h 1782453"/>
              <a:gd name="connsiteX2" fmla="*/ 2807215 w 13109471"/>
              <a:gd name="connsiteY2" fmla="*/ 230338 h 1782453"/>
              <a:gd name="connsiteX3" fmla="*/ 7568269 w 13109471"/>
              <a:gd name="connsiteY3" fmla="*/ 175295 h 1782453"/>
              <a:gd name="connsiteX4" fmla="*/ 13108684 w 13109471"/>
              <a:gd name="connsiteY4" fmla="*/ 728049 h 1782453"/>
              <a:gd name="connsiteX5" fmla="*/ 6881504 w 13109471"/>
              <a:gd name="connsiteY5" fmla="*/ 1781346 h 1782453"/>
              <a:gd name="connsiteX6" fmla="*/ 712197 w 13109471"/>
              <a:gd name="connsiteY6" fmla="*/ 519704 h 1782453"/>
              <a:gd name="connsiteX0" fmla="*/ 712197 w 13109471"/>
              <a:gd name="connsiteY0" fmla="*/ 697996 h 1960745"/>
              <a:gd name="connsiteX1" fmla="*/ 820228 w 13109471"/>
              <a:gd name="connsiteY1" fmla="*/ 214691 h 1960745"/>
              <a:gd name="connsiteX2" fmla="*/ 2865089 w 13109471"/>
              <a:gd name="connsiteY2" fmla="*/ 3516 h 1960745"/>
              <a:gd name="connsiteX3" fmla="*/ 7568269 w 13109471"/>
              <a:gd name="connsiteY3" fmla="*/ 353587 h 1960745"/>
              <a:gd name="connsiteX4" fmla="*/ 13108684 w 13109471"/>
              <a:gd name="connsiteY4" fmla="*/ 906341 h 1960745"/>
              <a:gd name="connsiteX5" fmla="*/ 6881504 w 13109471"/>
              <a:gd name="connsiteY5" fmla="*/ 1959638 h 1960745"/>
              <a:gd name="connsiteX6" fmla="*/ 712197 w 13109471"/>
              <a:gd name="connsiteY6" fmla="*/ 697996 h 1960745"/>
              <a:gd name="connsiteX0" fmla="*/ 712197 w 13109471"/>
              <a:gd name="connsiteY0" fmla="*/ 834982 h 2097731"/>
              <a:gd name="connsiteX1" fmla="*/ 820228 w 13109471"/>
              <a:gd name="connsiteY1" fmla="*/ 351677 h 2097731"/>
              <a:gd name="connsiteX2" fmla="*/ 2992410 w 13109471"/>
              <a:gd name="connsiteY2" fmla="*/ 1606 h 2097731"/>
              <a:gd name="connsiteX3" fmla="*/ 7568269 w 13109471"/>
              <a:gd name="connsiteY3" fmla="*/ 490573 h 2097731"/>
              <a:gd name="connsiteX4" fmla="*/ 13108684 w 13109471"/>
              <a:gd name="connsiteY4" fmla="*/ 1043327 h 2097731"/>
              <a:gd name="connsiteX5" fmla="*/ 6881504 w 13109471"/>
              <a:gd name="connsiteY5" fmla="*/ 2096624 h 2097731"/>
              <a:gd name="connsiteX6" fmla="*/ 712197 w 13109471"/>
              <a:gd name="connsiteY6" fmla="*/ 834982 h 2097731"/>
              <a:gd name="connsiteX0" fmla="*/ 712197 w 13109471"/>
              <a:gd name="connsiteY0" fmla="*/ 959433 h 2222182"/>
              <a:gd name="connsiteX1" fmla="*/ 820228 w 13109471"/>
              <a:gd name="connsiteY1" fmla="*/ 476128 h 2222182"/>
              <a:gd name="connsiteX2" fmla="*/ 2992410 w 13109471"/>
              <a:gd name="connsiteY2" fmla="*/ 126057 h 2222182"/>
              <a:gd name="connsiteX3" fmla="*/ 7568269 w 13109471"/>
              <a:gd name="connsiteY3" fmla="*/ 615024 h 2222182"/>
              <a:gd name="connsiteX4" fmla="*/ 13108684 w 13109471"/>
              <a:gd name="connsiteY4" fmla="*/ 1167778 h 2222182"/>
              <a:gd name="connsiteX5" fmla="*/ 6881504 w 13109471"/>
              <a:gd name="connsiteY5" fmla="*/ 2221075 h 2222182"/>
              <a:gd name="connsiteX6" fmla="*/ 712197 w 13109471"/>
              <a:gd name="connsiteY6" fmla="*/ 959433 h 2222182"/>
              <a:gd name="connsiteX0" fmla="*/ 712197 w 13109471"/>
              <a:gd name="connsiteY0" fmla="*/ 842433 h 2105182"/>
              <a:gd name="connsiteX1" fmla="*/ 820228 w 13109471"/>
              <a:gd name="connsiteY1" fmla="*/ 359128 h 2105182"/>
              <a:gd name="connsiteX2" fmla="*/ 2992410 w 13109471"/>
              <a:gd name="connsiteY2" fmla="*/ 9057 h 2105182"/>
              <a:gd name="connsiteX3" fmla="*/ 7568269 w 13109471"/>
              <a:gd name="connsiteY3" fmla="*/ 498024 h 2105182"/>
              <a:gd name="connsiteX4" fmla="*/ 13108684 w 13109471"/>
              <a:gd name="connsiteY4" fmla="*/ 1050778 h 2105182"/>
              <a:gd name="connsiteX5" fmla="*/ 6881504 w 13109471"/>
              <a:gd name="connsiteY5" fmla="*/ 2104075 h 2105182"/>
              <a:gd name="connsiteX6" fmla="*/ 712197 w 13109471"/>
              <a:gd name="connsiteY6" fmla="*/ 842433 h 2105182"/>
              <a:gd name="connsiteX0" fmla="*/ 712197 w 13109471"/>
              <a:gd name="connsiteY0" fmla="*/ 886207 h 2148956"/>
              <a:gd name="connsiteX1" fmla="*/ 820228 w 13109471"/>
              <a:gd name="connsiteY1" fmla="*/ 402902 h 2148956"/>
              <a:gd name="connsiteX2" fmla="*/ 2992410 w 13109471"/>
              <a:gd name="connsiteY2" fmla="*/ 52831 h 2148956"/>
              <a:gd name="connsiteX3" fmla="*/ 7568269 w 13109471"/>
              <a:gd name="connsiteY3" fmla="*/ 541798 h 2148956"/>
              <a:gd name="connsiteX4" fmla="*/ 13108684 w 13109471"/>
              <a:gd name="connsiteY4" fmla="*/ 1094552 h 2148956"/>
              <a:gd name="connsiteX5" fmla="*/ 6881504 w 13109471"/>
              <a:gd name="connsiteY5" fmla="*/ 2147849 h 2148956"/>
              <a:gd name="connsiteX6" fmla="*/ 712197 w 13109471"/>
              <a:gd name="connsiteY6" fmla="*/ 886207 h 2148956"/>
              <a:gd name="connsiteX0" fmla="*/ 712197 w 13109471"/>
              <a:gd name="connsiteY0" fmla="*/ 926023 h 2188772"/>
              <a:gd name="connsiteX1" fmla="*/ 820228 w 13109471"/>
              <a:gd name="connsiteY1" fmla="*/ 442718 h 2188772"/>
              <a:gd name="connsiteX2" fmla="*/ 2992410 w 13109471"/>
              <a:gd name="connsiteY2" fmla="*/ 92647 h 2188772"/>
              <a:gd name="connsiteX3" fmla="*/ 7568269 w 13109471"/>
              <a:gd name="connsiteY3" fmla="*/ 581614 h 2188772"/>
              <a:gd name="connsiteX4" fmla="*/ 13108684 w 13109471"/>
              <a:gd name="connsiteY4" fmla="*/ 1134368 h 2188772"/>
              <a:gd name="connsiteX5" fmla="*/ 6881504 w 13109471"/>
              <a:gd name="connsiteY5" fmla="*/ 2187665 h 2188772"/>
              <a:gd name="connsiteX6" fmla="*/ 712197 w 13109471"/>
              <a:gd name="connsiteY6" fmla="*/ 926023 h 2188772"/>
              <a:gd name="connsiteX0" fmla="*/ 712197 w 13109471"/>
              <a:gd name="connsiteY0" fmla="*/ 907661 h 2170410"/>
              <a:gd name="connsiteX1" fmla="*/ 820228 w 13109471"/>
              <a:gd name="connsiteY1" fmla="*/ 424356 h 2170410"/>
              <a:gd name="connsiteX2" fmla="*/ 2992410 w 13109471"/>
              <a:gd name="connsiteY2" fmla="*/ 74285 h 2170410"/>
              <a:gd name="connsiteX3" fmla="*/ 7568269 w 13109471"/>
              <a:gd name="connsiteY3" fmla="*/ 563252 h 2170410"/>
              <a:gd name="connsiteX4" fmla="*/ 13108684 w 13109471"/>
              <a:gd name="connsiteY4" fmla="*/ 1116006 h 2170410"/>
              <a:gd name="connsiteX5" fmla="*/ 6881504 w 13109471"/>
              <a:gd name="connsiteY5" fmla="*/ 2169303 h 2170410"/>
              <a:gd name="connsiteX6" fmla="*/ 712197 w 13109471"/>
              <a:gd name="connsiteY6" fmla="*/ 907661 h 2170410"/>
              <a:gd name="connsiteX0" fmla="*/ 712197 w 13109471"/>
              <a:gd name="connsiteY0" fmla="*/ 956110 h 2218859"/>
              <a:gd name="connsiteX1" fmla="*/ 820228 w 13109471"/>
              <a:gd name="connsiteY1" fmla="*/ 472805 h 2218859"/>
              <a:gd name="connsiteX2" fmla="*/ 2992410 w 13109471"/>
              <a:gd name="connsiteY2" fmla="*/ 122734 h 2218859"/>
              <a:gd name="connsiteX3" fmla="*/ 7568269 w 13109471"/>
              <a:gd name="connsiteY3" fmla="*/ 611701 h 2218859"/>
              <a:gd name="connsiteX4" fmla="*/ 13108684 w 13109471"/>
              <a:gd name="connsiteY4" fmla="*/ 1164455 h 2218859"/>
              <a:gd name="connsiteX5" fmla="*/ 6881504 w 13109471"/>
              <a:gd name="connsiteY5" fmla="*/ 2217752 h 2218859"/>
              <a:gd name="connsiteX6" fmla="*/ 712197 w 13109471"/>
              <a:gd name="connsiteY6" fmla="*/ 956110 h 2218859"/>
              <a:gd name="connsiteX0" fmla="*/ 712197 w 13109471"/>
              <a:gd name="connsiteY0" fmla="*/ 982943 h 2245692"/>
              <a:gd name="connsiteX1" fmla="*/ 820228 w 13109471"/>
              <a:gd name="connsiteY1" fmla="*/ 499638 h 2245692"/>
              <a:gd name="connsiteX2" fmla="*/ 2992410 w 13109471"/>
              <a:gd name="connsiteY2" fmla="*/ 149567 h 2245692"/>
              <a:gd name="connsiteX3" fmla="*/ 7568269 w 13109471"/>
              <a:gd name="connsiteY3" fmla="*/ 638534 h 2245692"/>
              <a:gd name="connsiteX4" fmla="*/ 13108684 w 13109471"/>
              <a:gd name="connsiteY4" fmla="*/ 1191288 h 2245692"/>
              <a:gd name="connsiteX5" fmla="*/ 6881504 w 13109471"/>
              <a:gd name="connsiteY5" fmla="*/ 2244585 h 2245692"/>
              <a:gd name="connsiteX6" fmla="*/ 712197 w 13109471"/>
              <a:gd name="connsiteY6" fmla="*/ 982943 h 2245692"/>
              <a:gd name="connsiteX0" fmla="*/ 574911 w 12972185"/>
              <a:gd name="connsiteY0" fmla="*/ 982943 h 2245692"/>
              <a:gd name="connsiteX1" fmla="*/ 682942 w 12972185"/>
              <a:gd name="connsiteY1" fmla="*/ 499638 h 2245692"/>
              <a:gd name="connsiteX2" fmla="*/ 2855124 w 12972185"/>
              <a:gd name="connsiteY2" fmla="*/ 149567 h 2245692"/>
              <a:gd name="connsiteX3" fmla="*/ 7430983 w 12972185"/>
              <a:gd name="connsiteY3" fmla="*/ 638534 h 2245692"/>
              <a:gd name="connsiteX4" fmla="*/ 12971398 w 12972185"/>
              <a:gd name="connsiteY4" fmla="*/ 1191288 h 2245692"/>
              <a:gd name="connsiteX5" fmla="*/ 6744218 w 12972185"/>
              <a:gd name="connsiteY5" fmla="*/ 2244585 h 2245692"/>
              <a:gd name="connsiteX6" fmla="*/ 574911 w 12972185"/>
              <a:gd name="connsiteY6" fmla="*/ 982943 h 2245692"/>
              <a:gd name="connsiteX0" fmla="*/ 547878 w 12945152"/>
              <a:gd name="connsiteY0" fmla="*/ 982943 h 2245692"/>
              <a:gd name="connsiteX1" fmla="*/ 655909 w 12945152"/>
              <a:gd name="connsiteY1" fmla="*/ 499638 h 2245692"/>
              <a:gd name="connsiteX2" fmla="*/ 2828091 w 12945152"/>
              <a:gd name="connsiteY2" fmla="*/ 149567 h 2245692"/>
              <a:gd name="connsiteX3" fmla="*/ 7403950 w 12945152"/>
              <a:gd name="connsiteY3" fmla="*/ 638534 h 2245692"/>
              <a:gd name="connsiteX4" fmla="*/ 12944365 w 12945152"/>
              <a:gd name="connsiteY4" fmla="*/ 1191288 h 2245692"/>
              <a:gd name="connsiteX5" fmla="*/ 6717185 w 12945152"/>
              <a:gd name="connsiteY5" fmla="*/ 2244585 h 2245692"/>
              <a:gd name="connsiteX6" fmla="*/ 547878 w 12945152"/>
              <a:gd name="connsiteY6" fmla="*/ 982943 h 2245692"/>
              <a:gd name="connsiteX0" fmla="*/ 547878 w 12945152"/>
              <a:gd name="connsiteY0" fmla="*/ 1097925 h 2360674"/>
              <a:gd name="connsiteX1" fmla="*/ 655909 w 12945152"/>
              <a:gd name="connsiteY1" fmla="*/ 614620 h 2360674"/>
              <a:gd name="connsiteX2" fmla="*/ 2828091 w 12945152"/>
              <a:gd name="connsiteY2" fmla="*/ 264549 h 2360674"/>
              <a:gd name="connsiteX3" fmla="*/ 7403950 w 12945152"/>
              <a:gd name="connsiteY3" fmla="*/ 753516 h 2360674"/>
              <a:gd name="connsiteX4" fmla="*/ 12944365 w 12945152"/>
              <a:gd name="connsiteY4" fmla="*/ 1306270 h 2360674"/>
              <a:gd name="connsiteX5" fmla="*/ 6717185 w 12945152"/>
              <a:gd name="connsiteY5" fmla="*/ 2359567 h 2360674"/>
              <a:gd name="connsiteX6" fmla="*/ 547878 w 12945152"/>
              <a:gd name="connsiteY6" fmla="*/ 1097925 h 2360674"/>
              <a:gd name="connsiteX0" fmla="*/ 547878 w 12945152"/>
              <a:gd name="connsiteY0" fmla="*/ 1062751 h 2325500"/>
              <a:gd name="connsiteX1" fmla="*/ 655909 w 12945152"/>
              <a:gd name="connsiteY1" fmla="*/ 579446 h 2325500"/>
              <a:gd name="connsiteX2" fmla="*/ 2828091 w 12945152"/>
              <a:gd name="connsiteY2" fmla="*/ 229375 h 2325500"/>
              <a:gd name="connsiteX3" fmla="*/ 7403950 w 12945152"/>
              <a:gd name="connsiteY3" fmla="*/ 718342 h 2325500"/>
              <a:gd name="connsiteX4" fmla="*/ 12944365 w 12945152"/>
              <a:gd name="connsiteY4" fmla="*/ 1271096 h 2325500"/>
              <a:gd name="connsiteX5" fmla="*/ 6717185 w 12945152"/>
              <a:gd name="connsiteY5" fmla="*/ 2324393 h 2325500"/>
              <a:gd name="connsiteX6" fmla="*/ 547878 w 12945152"/>
              <a:gd name="connsiteY6" fmla="*/ 1062751 h 2325500"/>
              <a:gd name="connsiteX0" fmla="*/ 547878 w 12945152"/>
              <a:gd name="connsiteY0" fmla="*/ 1171442 h 2434191"/>
              <a:gd name="connsiteX1" fmla="*/ 655909 w 12945152"/>
              <a:gd name="connsiteY1" fmla="*/ 688137 h 2434191"/>
              <a:gd name="connsiteX2" fmla="*/ 2828091 w 12945152"/>
              <a:gd name="connsiteY2" fmla="*/ 338066 h 2434191"/>
              <a:gd name="connsiteX3" fmla="*/ 7403950 w 12945152"/>
              <a:gd name="connsiteY3" fmla="*/ 827033 h 2434191"/>
              <a:gd name="connsiteX4" fmla="*/ 12944365 w 12945152"/>
              <a:gd name="connsiteY4" fmla="*/ 1379787 h 2434191"/>
              <a:gd name="connsiteX5" fmla="*/ 6717185 w 12945152"/>
              <a:gd name="connsiteY5" fmla="*/ 2433084 h 2434191"/>
              <a:gd name="connsiteX6" fmla="*/ 547878 w 12945152"/>
              <a:gd name="connsiteY6" fmla="*/ 1171442 h 2434191"/>
              <a:gd name="connsiteX0" fmla="*/ 547878 w 12945152"/>
              <a:gd name="connsiteY0" fmla="*/ 997655 h 2260404"/>
              <a:gd name="connsiteX1" fmla="*/ 655909 w 12945152"/>
              <a:gd name="connsiteY1" fmla="*/ 514350 h 2260404"/>
              <a:gd name="connsiteX2" fmla="*/ 2828091 w 12945152"/>
              <a:gd name="connsiteY2" fmla="*/ 164279 h 2260404"/>
              <a:gd name="connsiteX3" fmla="*/ 7403950 w 12945152"/>
              <a:gd name="connsiteY3" fmla="*/ 653246 h 2260404"/>
              <a:gd name="connsiteX4" fmla="*/ 12944365 w 12945152"/>
              <a:gd name="connsiteY4" fmla="*/ 1206000 h 2260404"/>
              <a:gd name="connsiteX5" fmla="*/ 6717185 w 12945152"/>
              <a:gd name="connsiteY5" fmla="*/ 2259297 h 2260404"/>
              <a:gd name="connsiteX6" fmla="*/ 547878 w 12945152"/>
              <a:gd name="connsiteY6" fmla="*/ 997655 h 2260404"/>
              <a:gd name="connsiteX0" fmla="*/ 547878 w 12945152"/>
              <a:gd name="connsiteY0" fmla="*/ 993906 h 2256655"/>
              <a:gd name="connsiteX1" fmla="*/ 655909 w 12945152"/>
              <a:gd name="connsiteY1" fmla="*/ 510601 h 2256655"/>
              <a:gd name="connsiteX2" fmla="*/ 2828091 w 12945152"/>
              <a:gd name="connsiteY2" fmla="*/ 160530 h 2256655"/>
              <a:gd name="connsiteX3" fmla="*/ 7403950 w 12945152"/>
              <a:gd name="connsiteY3" fmla="*/ 649497 h 2256655"/>
              <a:gd name="connsiteX4" fmla="*/ 12944365 w 12945152"/>
              <a:gd name="connsiteY4" fmla="*/ 1202251 h 2256655"/>
              <a:gd name="connsiteX5" fmla="*/ 6717185 w 12945152"/>
              <a:gd name="connsiteY5" fmla="*/ 2255548 h 2256655"/>
              <a:gd name="connsiteX6" fmla="*/ 547878 w 12945152"/>
              <a:gd name="connsiteY6" fmla="*/ 993906 h 2256655"/>
              <a:gd name="connsiteX0" fmla="*/ 547878 w 12945152"/>
              <a:gd name="connsiteY0" fmla="*/ 975890 h 2238639"/>
              <a:gd name="connsiteX1" fmla="*/ 655909 w 12945152"/>
              <a:gd name="connsiteY1" fmla="*/ 492585 h 2238639"/>
              <a:gd name="connsiteX2" fmla="*/ 2828091 w 12945152"/>
              <a:gd name="connsiteY2" fmla="*/ 142514 h 2238639"/>
              <a:gd name="connsiteX3" fmla="*/ 7403950 w 12945152"/>
              <a:gd name="connsiteY3" fmla="*/ 631481 h 2238639"/>
              <a:gd name="connsiteX4" fmla="*/ 12944365 w 12945152"/>
              <a:gd name="connsiteY4" fmla="*/ 1184235 h 2238639"/>
              <a:gd name="connsiteX5" fmla="*/ 6717185 w 12945152"/>
              <a:gd name="connsiteY5" fmla="*/ 2237532 h 2238639"/>
              <a:gd name="connsiteX6" fmla="*/ 547878 w 12945152"/>
              <a:gd name="connsiteY6" fmla="*/ 975890 h 2238639"/>
              <a:gd name="connsiteX0" fmla="*/ 547878 w 12945152"/>
              <a:gd name="connsiteY0" fmla="*/ 1009166 h 2271915"/>
              <a:gd name="connsiteX1" fmla="*/ 655909 w 12945152"/>
              <a:gd name="connsiteY1" fmla="*/ 525861 h 2271915"/>
              <a:gd name="connsiteX2" fmla="*/ 2828091 w 12945152"/>
              <a:gd name="connsiteY2" fmla="*/ 175790 h 2271915"/>
              <a:gd name="connsiteX3" fmla="*/ 7403950 w 12945152"/>
              <a:gd name="connsiteY3" fmla="*/ 664757 h 2271915"/>
              <a:gd name="connsiteX4" fmla="*/ 12944365 w 12945152"/>
              <a:gd name="connsiteY4" fmla="*/ 1217511 h 2271915"/>
              <a:gd name="connsiteX5" fmla="*/ 6717185 w 12945152"/>
              <a:gd name="connsiteY5" fmla="*/ 2270808 h 2271915"/>
              <a:gd name="connsiteX6" fmla="*/ 547878 w 12945152"/>
              <a:gd name="connsiteY6" fmla="*/ 1009166 h 2271915"/>
              <a:gd name="connsiteX0" fmla="*/ 547878 w 12945152"/>
              <a:gd name="connsiteY0" fmla="*/ 1029136 h 2291885"/>
              <a:gd name="connsiteX1" fmla="*/ 655909 w 12945152"/>
              <a:gd name="connsiteY1" fmla="*/ 545831 h 2291885"/>
              <a:gd name="connsiteX2" fmla="*/ 2828091 w 12945152"/>
              <a:gd name="connsiteY2" fmla="*/ 195760 h 2291885"/>
              <a:gd name="connsiteX3" fmla="*/ 7403950 w 12945152"/>
              <a:gd name="connsiteY3" fmla="*/ 684727 h 2291885"/>
              <a:gd name="connsiteX4" fmla="*/ 12944365 w 12945152"/>
              <a:gd name="connsiteY4" fmla="*/ 1237481 h 2291885"/>
              <a:gd name="connsiteX5" fmla="*/ 6717185 w 12945152"/>
              <a:gd name="connsiteY5" fmla="*/ 2290778 h 2291885"/>
              <a:gd name="connsiteX6" fmla="*/ 547878 w 12945152"/>
              <a:gd name="connsiteY6" fmla="*/ 1029136 h 2291885"/>
              <a:gd name="connsiteX0" fmla="*/ 670561 w 12766894"/>
              <a:gd name="connsiteY0" fmla="*/ 1445825 h 2292248"/>
              <a:gd name="connsiteX1" fmla="*/ 477651 w 12766894"/>
              <a:gd name="connsiteY1" fmla="*/ 545831 h 2292248"/>
              <a:gd name="connsiteX2" fmla="*/ 2649833 w 12766894"/>
              <a:gd name="connsiteY2" fmla="*/ 195760 h 2292248"/>
              <a:gd name="connsiteX3" fmla="*/ 7225692 w 12766894"/>
              <a:gd name="connsiteY3" fmla="*/ 684727 h 2292248"/>
              <a:gd name="connsiteX4" fmla="*/ 12766107 w 12766894"/>
              <a:gd name="connsiteY4" fmla="*/ 1237481 h 2292248"/>
              <a:gd name="connsiteX5" fmla="*/ 6538927 w 12766894"/>
              <a:gd name="connsiteY5" fmla="*/ 2290778 h 2292248"/>
              <a:gd name="connsiteX6" fmla="*/ 670561 w 12766894"/>
              <a:gd name="connsiteY6" fmla="*/ 1445825 h 2292248"/>
              <a:gd name="connsiteX0" fmla="*/ 670561 w 12766894"/>
              <a:gd name="connsiteY0" fmla="*/ 1436727 h 2283150"/>
              <a:gd name="connsiteX1" fmla="*/ 477651 w 12766894"/>
              <a:gd name="connsiteY1" fmla="*/ 536733 h 2283150"/>
              <a:gd name="connsiteX2" fmla="*/ 2649833 w 12766894"/>
              <a:gd name="connsiteY2" fmla="*/ 186662 h 2283150"/>
              <a:gd name="connsiteX3" fmla="*/ 7225692 w 12766894"/>
              <a:gd name="connsiteY3" fmla="*/ 675629 h 2283150"/>
              <a:gd name="connsiteX4" fmla="*/ 12766107 w 12766894"/>
              <a:gd name="connsiteY4" fmla="*/ 1228383 h 2283150"/>
              <a:gd name="connsiteX5" fmla="*/ 6538927 w 12766894"/>
              <a:gd name="connsiteY5" fmla="*/ 2281680 h 2283150"/>
              <a:gd name="connsiteX6" fmla="*/ 670561 w 12766894"/>
              <a:gd name="connsiteY6" fmla="*/ 1436727 h 2283150"/>
              <a:gd name="connsiteX0" fmla="*/ 670561 w 12766894"/>
              <a:gd name="connsiteY0" fmla="*/ 1427718 h 2274141"/>
              <a:gd name="connsiteX1" fmla="*/ 477651 w 12766894"/>
              <a:gd name="connsiteY1" fmla="*/ 527724 h 2274141"/>
              <a:gd name="connsiteX2" fmla="*/ 2649833 w 12766894"/>
              <a:gd name="connsiteY2" fmla="*/ 177653 h 2274141"/>
              <a:gd name="connsiteX3" fmla="*/ 7225692 w 12766894"/>
              <a:gd name="connsiteY3" fmla="*/ 666620 h 2274141"/>
              <a:gd name="connsiteX4" fmla="*/ 12766107 w 12766894"/>
              <a:gd name="connsiteY4" fmla="*/ 1219374 h 2274141"/>
              <a:gd name="connsiteX5" fmla="*/ 6538927 w 12766894"/>
              <a:gd name="connsiteY5" fmla="*/ 2272671 h 2274141"/>
              <a:gd name="connsiteX6" fmla="*/ 670561 w 12766894"/>
              <a:gd name="connsiteY6" fmla="*/ 1427718 h 2274141"/>
              <a:gd name="connsiteX0" fmla="*/ 670561 w 12766894"/>
              <a:gd name="connsiteY0" fmla="*/ 1398686 h 2245109"/>
              <a:gd name="connsiteX1" fmla="*/ 477651 w 12766894"/>
              <a:gd name="connsiteY1" fmla="*/ 498692 h 2245109"/>
              <a:gd name="connsiteX2" fmla="*/ 2800304 w 12766894"/>
              <a:gd name="connsiteY2" fmla="*/ 206494 h 2245109"/>
              <a:gd name="connsiteX3" fmla="*/ 7225692 w 12766894"/>
              <a:gd name="connsiteY3" fmla="*/ 637588 h 2245109"/>
              <a:gd name="connsiteX4" fmla="*/ 12766107 w 12766894"/>
              <a:gd name="connsiteY4" fmla="*/ 1190342 h 2245109"/>
              <a:gd name="connsiteX5" fmla="*/ 6538927 w 12766894"/>
              <a:gd name="connsiteY5" fmla="*/ 2243639 h 2245109"/>
              <a:gd name="connsiteX6" fmla="*/ 670561 w 12766894"/>
              <a:gd name="connsiteY6" fmla="*/ 1398686 h 2245109"/>
              <a:gd name="connsiteX0" fmla="*/ 670561 w 12766894"/>
              <a:gd name="connsiteY0" fmla="*/ 1377319 h 2223742"/>
              <a:gd name="connsiteX1" fmla="*/ 477651 w 12766894"/>
              <a:gd name="connsiteY1" fmla="*/ 477325 h 2223742"/>
              <a:gd name="connsiteX2" fmla="*/ 2962349 w 12766894"/>
              <a:gd name="connsiteY2" fmla="*/ 231426 h 2223742"/>
              <a:gd name="connsiteX3" fmla="*/ 7225692 w 12766894"/>
              <a:gd name="connsiteY3" fmla="*/ 616221 h 2223742"/>
              <a:gd name="connsiteX4" fmla="*/ 12766107 w 12766894"/>
              <a:gd name="connsiteY4" fmla="*/ 1168975 h 2223742"/>
              <a:gd name="connsiteX5" fmla="*/ 6538927 w 12766894"/>
              <a:gd name="connsiteY5" fmla="*/ 2222272 h 2223742"/>
              <a:gd name="connsiteX6" fmla="*/ 670561 w 12766894"/>
              <a:gd name="connsiteY6" fmla="*/ 1377319 h 2223742"/>
              <a:gd name="connsiteX0" fmla="*/ 670561 w 12766894"/>
              <a:gd name="connsiteY0" fmla="*/ 1377319 h 2223742"/>
              <a:gd name="connsiteX1" fmla="*/ 477651 w 12766894"/>
              <a:gd name="connsiteY1" fmla="*/ 477325 h 2223742"/>
              <a:gd name="connsiteX2" fmla="*/ 3263290 w 12766894"/>
              <a:gd name="connsiteY2" fmla="*/ 231426 h 2223742"/>
              <a:gd name="connsiteX3" fmla="*/ 7225692 w 12766894"/>
              <a:gd name="connsiteY3" fmla="*/ 616221 h 2223742"/>
              <a:gd name="connsiteX4" fmla="*/ 12766107 w 12766894"/>
              <a:gd name="connsiteY4" fmla="*/ 1168975 h 2223742"/>
              <a:gd name="connsiteX5" fmla="*/ 6538927 w 12766894"/>
              <a:gd name="connsiteY5" fmla="*/ 2222272 h 2223742"/>
              <a:gd name="connsiteX6" fmla="*/ 670561 w 12766894"/>
              <a:gd name="connsiteY6" fmla="*/ 1377319 h 2223742"/>
              <a:gd name="connsiteX0" fmla="*/ 670561 w 12766894"/>
              <a:gd name="connsiteY0" fmla="*/ 1321873 h 2168296"/>
              <a:gd name="connsiteX1" fmla="*/ 477651 w 12766894"/>
              <a:gd name="connsiteY1" fmla="*/ 421879 h 2168296"/>
              <a:gd name="connsiteX2" fmla="*/ 3367463 w 12766894"/>
              <a:gd name="connsiteY2" fmla="*/ 314876 h 2168296"/>
              <a:gd name="connsiteX3" fmla="*/ 7225692 w 12766894"/>
              <a:gd name="connsiteY3" fmla="*/ 560775 h 2168296"/>
              <a:gd name="connsiteX4" fmla="*/ 12766107 w 12766894"/>
              <a:gd name="connsiteY4" fmla="*/ 1113529 h 2168296"/>
              <a:gd name="connsiteX5" fmla="*/ 6538927 w 12766894"/>
              <a:gd name="connsiteY5" fmla="*/ 2166826 h 2168296"/>
              <a:gd name="connsiteX6" fmla="*/ 670561 w 12766894"/>
              <a:gd name="connsiteY6" fmla="*/ 1321873 h 2168296"/>
              <a:gd name="connsiteX0" fmla="*/ 670561 w 12766894"/>
              <a:gd name="connsiteY0" fmla="*/ 1287422 h 2133845"/>
              <a:gd name="connsiteX1" fmla="*/ 477651 w 12766894"/>
              <a:gd name="connsiteY1" fmla="*/ 387428 h 2133845"/>
              <a:gd name="connsiteX2" fmla="*/ 3494784 w 12766894"/>
              <a:gd name="connsiteY2" fmla="*/ 384597 h 2133845"/>
              <a:gd name="connsiteX3" fmla="*/ 7225692 w 12766894"/>
              <a:gd name="connsiteY3" fmla="*/ 526324 h 2133845"/>
              <a:gd name="connsiteX4" fmla="*/ 12766107 w 12766894"/>
              <a:gd name="connsiteY4" fmla="*/ 1079078 h 2133845"/>
              <a:gd name="connsiteX5" fmla="*/ 6538927 w 12766894"/>
              <a:gd name="connsiteY5" fmla="*/ 2132375 h 2133845"/>
              <a:gd name="connsiteX6" fmla="*/ 670561 w 12766894"/>
              <a:gd name="connsiteY6" fmla="*/ 1287422 h 2133845"/>
              <a:gd name="connsiteX0" fmla="*/ 670561 w 12766894"/>
              <a:gd name="connsiteY0" fmla="*/ 1325179 h 2171602"/>
              <a:gd name="connsiteX1" fmla="*/ 477651 w 12766894"/>
              <a:gd name="connsiteY1" fmla="*/ 425185 h 2171602"/>
              <a:gd name="connsiteX2" fmla="*/ 3494784 w 12766894"/>
              <a:gd name="connsiteY2" fmla="*/ 422354 h 2171602"/>
              <a:gd name="connsiteX3" fmla="*/ 7225692 w 12766894"/>
              <a:gd name="connsiteY3" fmla="*/ 564081 h 2171602"/>
              <a:gd name="connsiteX4" fmla="*/ 12766107 w 12766894"/>
              <a:gd name="connsiteY4" fmla="*/ 1116835 h 2171602"/>
              <a:gd name="connsiteX5" fmla="*/ 6538927 w 12766894"/>
              <a:gd name="connsiteY5" fmla="*/ 2170132 h 2171602"/>
              <a:gd name="connsiteX6" fmla="*/ 670561 w 12766894"/>
              <a:gd name="connsiteY6" fmla="*/ 1325179 h 2171602"/>
              <a:gd name="connsiteX0" fmla="*/ 670561 w 12766894"/>
              <a:gd name="connsiteY0" fmla="*/ 1321868 h 2168291"/>
              <a:gd name="connsiteX1" fmla="*/ 477651 w 12766894"/>
              <a:gd name="connsiteY1" fmla="*/ 421874 h 2168291"/>
              <a:gd name="connsiteX2" fmla="*/ 3494784 w 12766894"/>
              <a:gd name="connsiteY2" fmla="*/ 419043 h 2168291"/>
              <a:gd name="connsiteX3" fmla="*/ 7225692 w 12766894"/>
              <a:gd name="connsiteY3" fmla="*/ 560770 h 2168291"/>
              <a:gd name="connsiteX4" fmla="*/ 12766107 w 12766894"/>
              <a:gd name="connsiteY4" fmla="*/ 1113524 h 2168291"/>
              <a:gd name="connsiteX5" fmla="*/ 6538927 w 12766894"/>
              <a:gd name="connsiteY5" fmla="*/ 2166821 h 2168291"/>
              <a:gd name="connsiteX6" fmla="*/ 670561 w 12766894"/>
              <a:gd name="connsiteY6" fmla="*/ 1321868 h 2168291"/>
              <a:gd name="connsiteX0" fmla="*/ 670561 w 12766894"/>
              <a:gd name="connsiteY0" fmla="*/ 1321868 h 2168291"/>
              <a:gd name="connsiteX1" fmla="*/ 477651 w 12766894"/>
              <a:gd name="connsiteY1" fmla="*/ 421874 h 2168291"/>
              <a:gd name="connsiteX2" fmla="*/ 3494784 w 12766894"/>
              <a:gd name="connsiteY2" fmla="*/ 419043 h 2168291"/>
              <a:gd name="connsiteX3" fmla="*/ 7225692 w 12766894"/>
              <a:gd name="connsiteY3" fmla="*/ 560770 h 2168291"/>
              <a:gd name="connsiteX4" fmla="*/ 12766107 w 12766894"/>
              <a:gd name="connsiteY4" fmla="*/ 1113524 h 2168291"/>
              <a:gd name="connsiteX5" fmla="*/ 6538927 w 12766894"/>
              <a:gd name="connsiteY5" fmla="*/ 2166821 h 2168291"/>
              <a:gd name="connsiteX6" fmla="*/ 670561 w 12766894"/>
              <a:gd name="connsiteY6" fmla="*/ 1321868 h 2168291"/>
              <a:gd name="connsiteX0" fmla="*/ 670561 w 12766894"/>
              <a:gd name="connsiteY0" fmla="*/ 1318585 h 2165008"/>
              <a:gd name="connsiteX1" fmla="*/ 477651 w 12766894"/>
              <a:gd name="connsiteY1" fmla="*/ 418591 h 2165008"/>
              <a:gd name="connsiteX2" fmla="*/ 3494784 w 12766894"/>
              <a:gd name="connsiteY2" fmla="*/ 415760 h 2165008"/>
              <a:gd name="connsiteX3" fmla="*/ 7225692 w 12766894"/>
              <a:gd name="connsiteY3" fmla="*/ 557487 h 2165008"/>
              <a:gd name="connsiteX4" fmla="*/ 12766107 w 12766894"/>
              <a:gd name="connsiteY4" fmla="*/ 1110241 h 2165008"/>
              <a:gd name="connsiteX5" fmla="*/ 6538927 w 12766894"/>
              <a:gd name="connsiteY5" fmla="*/ 2163538 h 2165008"/>
              <a:gd name="connsiteX6" fmla="*/ 670561 w 12766894"/>
              <a:gd name="connsiteY6" fmla="*/ 1318585 h 2165008"/>
              <a:gd name="connsiteX0" fmla="*/ 670561 w 12766894"/>
              <a:gd name="connsiteY0" fmla="*/ 1293412 h 2139835"/>
              <a:gd name="connsiteX1" fmla="*/ 477651 w 12766894"/>
              <a:gd name="connsiteY1" fmla="*/ 393418 h 2139835"/>
              <a:gd name="connsiteX2" fmla="*/ 3494784 w 12766894"/>
              <a:gd name="connsiteY2" fmla="*/ 390587 h 2139835"/>
              <a:gd name="connsiteX3" fmla="*/ 7225692 w 12766894"/>
              <a:gd name="connsiteY3" fmla="*/ 532314 h 2139835"/>
              <a:gd name="connsiteX4" fmla="*/ 12766107 w 12766894"/>
              <a:gd name="connsiteY4" fmla="*/ 1085068 h 2139835"/>
              <a:gd name="connsiteX5" fmla="*/ 6538927 w 12766894"/>
              <a:gd name="connsiteY5" fmla="*/ 2138365 h 2139835"/>
              <a:gd name="connsiteX6" fmla="*/ 670561 w 12766894"/>
              <a:gd name="connsiteY6" fmla="*/ 1293412 h 2139835"/>
              <a:gd name="connsiteX0" fmla="*/ 670561 w 12766894"/>
              <a:gd name="connsiteY0" fmla="*/ 1278664 h 2125087"/>
              <a:gd name="connsiteX1" fmla="*/ 477651 w 12766894"/>
              <a:gd name="connsiteY1" fmla="*/ 378670 h 2125087"/>
              <a:gd name="connsiteX2" fmla="*/ 3494784 w 12766894"/>
              <a:gd name="connsiteY2" fmla="*/ 375839 h 2125087"/>
              <a:gd name="connsiteX3" fmla="*/ 7225692 w 12766894"/>
              <a:gd name="connsiteY3" fmla="*/ 517566 h 2125087"/>
              <a:gd name="connsiteX4" fmla="*/ 12766107 w 12766894"/>
              <a:gd name="connsiteY4" fmla="*/ 1070320 h 2125087"/>
              <a:gd name="connsiteX5" fmla="*/ 6538927 w 12766894"/>
              <a:gd name="connsiteY5" fmla="*/ 2123617 h 2125087"/>
              <a:gd name="connsiteX6" fmla="*/ 670561 w 12766894"/>
              <a:gd name="connsiteY6" fmla="*/ 1278664 h 2125087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9851581"/>
              <a:gd name="connsiteY0" fmla="*/ 1302623 h 2148251"/>
              <a:gd name="connsiteX1" fmla="*/ 477651 w 9851581"/>
              <a:gd name="connsiteY1" fmla="*/ 402629 h 2148251"/>
              <a:gd name="connsiteX2" fmla="*/ 3494784 w 9851581"/>
              <a:gd name="connsiteY2" fmla="*/ 399798 h 2148251"/>
              <a:gd name="connsiteX3" fmla="*/ 7225692 w 9851581"/>
              <a:gd name="connsiteY3" fmla="*/ 541525 h 2148251"/>
              <a:gd name="connsiteX4" fmla="*/ 9849287 w 9851581"/>
              <a:gd name="connsiteY4" fmla="*/ 1163727 h 2148251"/>
              <a:gd name="connsiteX5" fmla="*/ 6538927 w 9851581"/>
              <a:gd name="connsiteY5" fmla="*/ 2147576 h 2148251"/>
              <a:gd name="connsiteX6" fmla="*/ 670561 w 9851581"/>
              <a:gd name="connsiteY6" fmla="*/ 1302623 h 2148251"/>
              <a:gd name="connsiteX0" fmla="*/ 670561 w 9967175"/>
              <a:gd name="connsiteY0" fmla="*/ 1302623 h 2148147"/>
              <a:gd name="connsiteX1" fmla="*/ 477651 w 9967175"/>
              <a:gd name="connsiteY1" fmla="*/ 402629 h 2148147"/>
              <a:gd name="connsiteX2" fmla="*/ 3494784 w 9967175"/>
              <a:gd name="connsiteY2" fmla="*/ 399798 h 2148147"/>
              <a:gd name="connsiteX3" fmla="*/ 7225692 w 9967175"/>
              <a:gd name="connsiteY3" fmla="*/ 541525 h 2148147"/>
              <a:gd name="connsiteX4" fmla="*/ 9965034 w 9967175"/>
              <a:gd name="connsiteY4" fmla="*/ 1175302 h 2148147"/>
              <a:gd name="connsiteX5" fmla="*/ 6538927 w 9967175"/>
              <a:gd name="connsiteY5" fmla="*/ 2147576 h 2148147"/>
              <a:gd name="connsiteX6" fmla="*/ 670561 w 9967175"/>
              <a:gd name="connsiteY6" fmla="*/ 1302623 h 214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67175" h="2148147">
                <a:moveTo>
                  <a:pt x="670561" y="1302623"/>
                </a:moveTo>
                <a:cubicBezTo>
                  <a:pt x="-339652" y="1011799"/>
                  <a:pt x="-41281" y="1330532"/>
                  <a:pt x="477651" y="402629"/>
                </a:cubicBezTo>
                <a:cubicBezTo>
                  <a:pt x="1320675" y="-386378"/>
                  <a:pt x="2867823" y="191455"/>
                  <a:pt x="3494784" y="399798"/>
                </a:cubicBezTo>
                <a:cubicBezTo>
                  <a:pt x="4121745" y="608141"/>
                  <a:pt x="5335161" y="690066"/>
                  <a:pt x="7225692" y="541525"/>
                </a:cubicBezTo>
                <a:cubicBezTo>
                  <a:pt x="8369014" y="498612"/>
                  <a:pt x="10035125" y="878690"/>
                  <a:pt x="9965034" y="1175302"/>
                </a:cubicBezTo>
                <a:cubicBezTo>
                  <a:pt x="9894943" y="1471914"/>
                  <a:pt x="8088006" y="2126356"/>
                  <a:pt x="6538927" y="2147576"/>
                </a:cubicBezTo>
                <a:cubicBezTo>
                  <a:pt x="4989848" y="2168796"/>
                  <a:pt x="1680774" y="1593447"/>
                  <a:pt x="670561" y="130262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127000" dist="38100" dir="16200000" rotWithShape="0">
              <a:srgbClr val="6F4FE0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D4F3D869-D3A0-4A5E-93DF-632190A6B2F3}"/>
              </a:ext>
            </a:extLst>
          </p:cNvPr>
          <p:cNvSpPr/>
          <p:nvPr/>
        </p:nvSpPr>
        <p:spPr>
          <a:xfrm>
            <a:off x="1211494" y="0"/>
            <a:ext cx="10980506" cy="6072033"/>
          </a:xfrm>
          <a:custGeom>
            <a:avLst/>
            <a:gdLst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2188305 w 10110007"/>
              <a:gd name="connsiteY5" fmla="*/ 2972261 h 5784383"/>
              <a:gd name="connsiteX6" fmla="*/ 1921 w 10110007"/>
              <a:gd name="connsiteY6" fmla="*/ 11759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10007" h="5784383">
                <a:moveTo>
                  <a:pt x="0" y="0"/>
                </a:moveTo>
                <a:lnTo>
                  <a:pt x="10110007" y="0"/>
                </a:lnTo>
                <a:lnTo>
                  <a:pt x="10110007" y="5758582"/>
                </a:lnTo>
                <a:lnTo>
                  <a:pt x="10096203" y="5763174"/>
                </a:lnTo>
                <a:cubicBezTo>
                  <a:pt x="9275397" y="5962939"/>
                  <a:pt x="7708061" y="4692148"/>
                  <a:pt x="6653911" y="4441057"/>
                </a:cubicBezTo>
                <a:cubicBezTo>
                  <a:pt x="5248377" y="4106268"/>
                  <a:pt x="2616973" y="5000154"/>
                  <a:pt x="1829490" y="2937537"/>
                </a:cubicBezTo>
                <a:cubicBezTo>
                  <a:pt x="1231622" y="1166212"/>
                  <a:pt x="183426" y="825224"/>
                  <a:pt x="1921" y="1175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127000" dist="38100" dir="5400000" algn="t" rotWithShape="0">
              <a:srgbClr val="6F4FE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innerShdw blurRad="127000" dist="50800" dir="8100000">
                  <a:srgbClr val="933DEA">
                    <a:alpha val="20000"/>
                  </a:srgbClr>
                </a:innerShdw>
              </a:effectLst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190466E1-1AFC-4F2B-BC96-0B54BEE0960F}"/>
              </a:ext>
            </a:extLst>
          </p:cNvPr>
          <p:cNvSpPr/>
          <p:nvPr/>
        </p:nvSpPr>
        <p:spPr>
          <a:xfrm>
            <a:off x="1417787" y="-131280"/>
            <a:ext cx="10980506" cy="6072033"/>
          </a:xfrm>
          <a:custGeom>
            <a:avLst/>
            <a:gdLst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2188305 w 10110007"/>
              <a:gd name="connsiteY5" fmla="*/ 2972261 h 5784383"/>
              <a:gd name="connsiteX6" fmla="*/ 1921 w 10110007"/>
              <a:gd name="connsiteY6" fmla="*/ 11759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  <a:gd name="connsiteX0" fmla="*/ 0 w 10110007"/>
              <a:gd name="connsiteY0" fmla="*/ 0 h 5784383"/>
              <a:gd name="connsiteX1" fmla="*/ 10110007 w 10110007"/>
              <a:gd name="connsiteY1" fmla="*/ 0 h 5784383"/>
              <a:gd name="connsiteX2" fmla="*/ 10110007 w 10110007"/>
              <a:gd name="connsiteY2" fmla="*/ 5758582 h 5784383"/>
              <a:gd name="connsiteX3" fmla="*/ 10096203 w 10110007"/>
              <a:gd name="connsiteY3" fmla="*/ 5763174 h 5784383"/>
              <a:gd name="connsiteX4" fmla="*/ 6653911 w 10110007"/>
              <a:gd name="connsiteY4" fmla="*/ 4441057 h 5784383"/>
              <a:gd name="connsiteX5" fmla="*/ 1829490 w 10110007"/>
              <a:gd name="connsiteY5" fmla="*/ 2937537 h 5784383"/>
              <a:gd name="connsiteX6" fmla="*/ 1921 w 10110007"/>
              <a:gd name="connsiteY6" fmla="*/ 11759 h 5784383"/>
              <a:gd name="connsiteX7" fmla="*/ 0 w 10110007"/>
              <a:gd name="connsiteY7" fmla="*/ 0 h 578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10007" h="5784383">
                <a:moveTo>
                  <a:pt x="0" y="0"/>
                </a:moveTo>
                <a:lnTo>
                  <a:pt x="10110007" y="0"/>
                </a:lnTo>
                <a:lnTo>
                  <a:pt x="10110007" y="5758582"/>
                </a:lnTo>
                <a:lnTo>
                  <a:pt x="10096203" y="5763174"/>
                </a:lnTo>
                <a:cubicBezTo>
                  <a:pt x="9275397" y="5962939"/>
                  <a:pt x="7708061" y="4692148"/>
                  <a:pt x="6653911" y="4441057"/>
                </a:cubicBezTo>
                <a:cubicBezTo>
                  <a:pt x="5248377" y="4106268"/>
                  <a:pt x="2616973" y="5000154"/>
                  <a:pt x="1829490" y="2937537"/>
                </a:cubicBezTo>
                <a:cubicBezTo>
                  <a:pt x="1231622" y="1166212"/>
                  <a:pt x="183426" y="825224"/>
                  <a:pt x="1921" y="11759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innerShdw blurRad="127000" dist="50800" dir="8100000">
              <a:srgbClr val="5C47E8">
                <a:alpha val="2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innerShdw blurRad="127000" dist="50800" dir="8100000">
                  <a:srgbClr val="933DEA">
                    <a:alpha val="20000"/>
                  </a:srgbClr>
                </a:innerShdw>
              </a:effectLst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60139C14-9446-4E27-AC5E-D21EA88B9FFD}"/>
              </a:ext>
            </a:extLst>
          </p:cNvPr>
          <p:cNvSpPr/>
          <p:nvPr/>
        </p:nvSpPr>
        <p:spPr>
          <a:xfrm>
            <a:off x="-221960" y="3101375"/>
            <a:ext cx="746920" cy="754404"/>
          </a:xfrm>
          <a:custGeom>
            <a:avLst/>
            <a:gdLst/>
            <a:ahLst/>
            <a:cxnLst/>
            <a:rect l="0" t="0" r="0" b="0"/>
            <a:pathLst>
              <a:path w="1493839" h="1508806">
                <a:moveTo>
                  <a:pt x="711961" y="43501"/>
                </a:moveTo>
                <a:cubicBezTo>
                  <a:pt x="694499" y="51338"/>
                  <a:pt x="634160" y="98664"/>
                  <a:pt x="577875" y="148668"/>
                </a:cubicBezTo>
                <a:cubicBezTo>
                  <a:pt x="521590" y="198672"/>
                  <a:pt x="406692" y="280184"/>
                  <a:pt x="322545" y="329805"/>
                </a:cubicBezTo>
                <a:cubicBezTo>
                  <a:pt x="159313" y="426062"/>
                  <a:pt x="101939" y="479382"/>
                  <a:pt x="62440" y="571530"/>
                </a:cubicBezTo>
                <a:cubicBezTo>
                  <a:pt x="0" y="717195"/>
                  <a:pt x="25871" y="808125"/>
                  <a:pt x="175743" y="969762"/>
                </a:cubicBezTo>
                <a:cubicBezTo>
                  <a:pt x="277988" y="1080033"/>
                  <a:pt x="294976" y="1106756"/>
                  <a:pt x="363044" y="1264388"/>
                </a:cubicBezTo>
                <a:cubicBezTo>
                  <a:pt x="463375" y="1496733"/>
                  <a:pt x="494249" y="1508805"/>
                  <a:pt x="838961" y="1450487"/>
                </a:cubicBezTo>
                <a:cubicBezTo>
                  <a:pt x="1090509" y="1407930"/>
                  <a:pt x="1268547" y="1339740"/>
                  <a:pt x="1392602" y="1238438"/>
                </a:cubicBezTo>
                <a:cubicBezTo>
                  <a:pt x="1467290" y="1177448"/>
                  <a:pt x="1493838" y="1109990"/>
                  <a:pt x="1483891" y="1006474"/>
                </a:cubicBezTo>
                <a:cubicBezTo>
                  <a:pt x="1472997" y="893093"/>
                  <a:pt x="1423465" y="816416"/>
                  <a:pt x="1280862" y="692176"/>
                </a:cubicBezTo>
                <a:cubicBezTo>
                  <a:pt x="1143673" y="572653"/>
                  <a:pt x="1119147" y="536236"/>
                  <a:pt x="1019049" y="303428"/>
                </a:cubicBezTo>
                <a:cubicBezTo>
                  <a:pt x="934193" y="106070"/>
                  <a:pt x="808879" y="0"/>
                  <a:pt x="711961" y="43501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43000"/>
                </a:srgbClr>
              </a:gs>
              <a:gs pos="65000">
                <a:srgbClr val="5C47E8">
                  <a:alpha val="52000"/>
                </a:srgbClr>
              </a:gs>
            </a:gsLst>
            <a:lin ang="5400000" scaled="0"/>
          </a:gradFill>
          <a:ln>
            <a:noFill/>
          </a:ln>
          <a:effectLst>
            <a:outerShdw blurRad="127000" dist="38100" algn="l" rotWithShape="0">
              <a:srgbClr val="933DEA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4187F213-3058-4944-A38D-0DF2C491C3C3}"/>
              </a:ext>
            </a:extLst>
          </p:cNvPr>
          <p:cNvSpPr txBox="1"/>
          <p:nvPr/>
        </p:nvSpPr>
        <p:spPr>
          <a:xfrm>
            <a:off x="4356650" y="1539812"/>
            <a:ext cx="7528555" cy="1060078"/>
          </a:xfrm>
          <a:prstGeom prst="rect">
            <a:avLst/>
          </a:prstGeom>
          <a:noFill/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lvl="0" algn="r">
              <a:defRPr/>
            </a:pPr>
            <a:r>
              <a:rPr lang="zh-CN" altLang="en-US" sz="6600" b="1" spc="300">
                <a:solidFill>
                  <a:prstClr val="white"/>
                </a:solidFill>
                <a:effectLst>
                  <a:outerShdw blurRad="190500" dist="38100" dir="5400000" algn="t" rotWithShape="0">
                    <a:prstClr val="black">
                      <a:alpha val="1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欢迎来狗子村玩</a:t>
            </a:r>
            <a:endParaRPr kumimoji="0" lang="zh-CN" altLang="en-US" sz="66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90500" dist="38100" dir="5400000" algn="t" rotWithShape="0">
                  <a:prstClr val="black">
                    <a:alpha val="1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7" name="Freeform 9">
            <a:extLst>
              <a:ext uri="{FF2B5EF4-FFF2-40B4-BE49-F238E27FC236}">
                <a16:creationId xmlns:a16="http://schemas.microsoft.com/office/drawing/2014/main" xmlns="" id="{491C1E87-1681-4954-B87F-FD4B171E8CF5}"/>
              </a:ext>
            </a:extLst>
          </p:cNvPr>
          <p:cNvSpPr>
            <a:spLocks/>
          </p:cNvSpPr>
          <p:nvPr/>
        </p:nvSpPr>
        <p:spPr bwMode="auto">
          <a:xfrm rot="2556572">
            <a:off x="679881" y="906739"/>
            <a:ext cx="683327" cy="559566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127000" dist="38100" dir="5400000" algn="t" rotWithShape="0">
              <a:srgbClr val="6F4FE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8" name="椭圆 207">
            <a:extLst>
              <a:ext uri="{FF2B5EF4-FFF2-40B4-BE49-F238E27FC236}">
                <a16:creationId xmlns:a16="http://schemas.microsoft.com/office/drawing/2014/main" xmlns="" id="{66C43937-C683-4BC7-98C7-8E71C9A9AE6B}"/>
              </a:ext>
            </a:extLst>
          </p:cNvPr>
          <p:cNvSpPr/>
          <p:nvPr/>
        </p:nvSpPr>
        <p:spPr>
          <a:xfrm>
            <a:off x="-442927" y="6087813"/>
            <a:ext cx="9967175" cy="1942759"/>
          </a:xfrm>
          <a:custGeom>
            <a:avLst/>
            <a:gdLst>
              <a:gd name="connsiteX0" fmla="*/ 0 w 12454360"/>
              <a:gd name="connsiteY0" fmla="*/ 1053297 h 2106593"/>
              <a:gd name="connsiteX1" fmla="*/ 6227180 w 12454360"/>
              <a:gd name="connsiteY1" fmla="*/ 0 h 2106593"/>
              <a:gd name="connsiteX2" fmla="*/ 12454360 w 12454360"/>
              <a:gd name="connsiteY2" fmla="*/ 1053297 h 2106593"/>
              <a:gd name="connsiteX3" fmla="*/ 6227180 w 12454360"/>
              <a:gd name="connsiteY3" fmla="*/ 2106594 h 2106593"/>
              <a:gd name="connsiteX4" fmla="*/ 0 w 12454360"/>
              <a:gd name="connsiteY4" fmla="*/ 1053297 h 2106593"/>
              <a:gd name="connsiteX0" fmla="*/ 0 w 12419636"/>
              <a:gd name="connsiteY0" fmla="*/ 567678 h 2150795"/>
              <a:gd name="connsiteX1" fmla="*/ 6192456 w 12419636"/>
              <a:gd name="connsiteY1" fmla="*/ 35242 h 2150795"/>
              <a:gd name="connsiteX2" fmla="*/ 12419636 w 12419636"/>
              <a:gd name="connsiteY2" fmla="*/ 1088539 h 2150795"/>
              <a:gd name="connsiteX3" fmla="*/ 6192456 w 12419636"/>
              <a:gd name="connsiteY3" fmla="*/ 2141836 h 2150795"/>
              <a:gd name="connsiteX4" fmla="*/ 0 w 12419636"/>
              <a:gd name="connsiteY4" fmla="*/ 567678 h 2150795"/>
              <a:gd name="connsiteX0" fmla="*/ 0 w 12419636"/>
              <a:gd name="connsiteY0" fmla="*/ 558749 h 2153792"/>
              <a:gd name="connsiteX1" fmla="*/ 6192456 w 12419636"/>
              <a:gd name="connsiteY1" fmla="*/ 37888 h 2153792"/>
              <a:gd name="connsiteX2" fmla="*/ 12419636 w 12419636"/>
              <a:gd name="connsiteY2" fmla="*/ 1091185 h 2153792"/>
              <a:gd name="connsiteX3" fmla="*/ 6192456 w 12419636"/>
              <a:gd name="connsiteY3" fmla="*/ 2144482 h 2153792"/>
              <a:gd name="connsiteX4" fmla="*/ 0 w 12419636"/>
              <a:gd name="connsiteY4" fmla="*/ 558749 h 2153792"/>
              <a:gd name="connsiteX0" fmla="*/ 0 w 12396487"/>
              <a:gd name="connsiteY0" fmla="*/ 847678 h 2111007"/>
              <a:gd name="connsiteX1" fmla="*/ 6169307 w 12396487"/>
              <a:gd name="connsiteY1" fmla="*/ 2726 h 2111007"/>
              <a:gd name="connsiteX2" fmla="*/ 12396487 w 12396487"/>
              <a:gd name="connsiteY2" fmla="*/ 1056023 h 2111007"/>
              <a:gd name="connsiteX3" fmla="*/ 6169307 w 12396487"/>
              <a:gd name="connsiteY3" fmla="*/ 2109320 h 2111007"/>
              <a:gd name="connsiteX4" fmla="*/ 0 w 12396487"/>
              <a:gd name="connsiteY4" fmla="*/ 847678 h 2111007"/>
              <a:gd name="connsiteX0" fmla="*/ 619590 w 13016077"/>
              <a:gd name="connsiteY0" fmla="*/ 853529 h 2116858"/>
              <a:gd name="connsiteX1" fmla="*/ 912816 w 13016077"/>
              <a:gd name="connsiteY1" fmla="*/ 578569 h 2116858"/>
              <a:gd name="connsiteX2" fmla="*/ 6788897 w 13016077"/>
              <a:gd name="connsiteY2" fmla="*/ 8577 h 2116858"/>
              <a:gd name="connsiteX3" fmla="*/ 13016077 w 13016077"/>
              <a:gd name="connsiteY3" fmla="*/ 1061874 h 2116858"/>
              <a:gd name="connsiteX4" fmla="*/ 6788897 w 13016077"/>
              <a:gd name="connsiteY4" fmla="*/ 2115171 h 2116858"/>
              <a:gd name="connsiteX5" fmla="*/ 619590 w 13016077"/>
              <a:gd name="connsiteY5" fmla="*/ 853529 h 2116858"/>
              <a:gd name="connsiteX0" fmla="*/ 641735 w 13038222"/>
              <a:gd name="connsiteY0" fmla="*/ 874080 h 2137409"/>
              <a:gd name="connsiteX1" fmla="*/ 888662 w 13038222"/>
              <a:gd name="connsiteY1" fmla="*/ 344476 h 2137409"/>
              <a:gd name="connsiteX2" fmla="*/ 6811042 w 13038222"/>
              <a:gd name="connsiteY2" fmla="*/ 29128 h 2137409"/>
              <a:gd name="connsiteX3" fmla="*/ 13038222 w 13038222"/>
              <a:gd name="connsiteY3" fmla="*/ 1082425 h 2137409"/>
              <a:gd name="connsiteX4" fmla="*/ 6811042 w 13038222"/>
              <a:gd name="connsiteY4" fmla="*/ 2135722 h 2137409"/>
              <a:gd name="connsiteX5" fmla="*/ 641735 w 13038222"/>
              <a:gd name="connsiteY5" fmla="*/ 874080 h 2137409"/>
              <a:gd name="connsiteX0" fmla="*/ 712197 w 13108684"/>
              <a:gd name="connsiteY0" fmla="*/ 868607 h 2131936"/>
              <a:gd name="connsiteX1" fmla="*/ 820228 w 13108684"/>
              <a:gd name="connsiteY1" fmla="*/ 385302 h 2131936"/>
              <a:gd name="connsiteX2" fmla="*/ 6881504 w 13108684"/>
              <a:gd name="connsiteY2" fmla="*/ 23655 h 2131936"/>
              <a:gd name="connsiteX3" fmla="*/ 13108684 w 13108684"/>
              <a:gd name="connsiteY3" fmla="*/ 1076952 h 2131936"/>
              <a:gd name="connsiteX4" fmla="*/ 6881504 w 13108684"/>
              <a:gd name="connsiteY4" fmla="*/ 2130249 h 2131936"/>
              <a:gd name="connsiteX5" fmla="*/ 712197 w 13108684"/>
              <a:gd name="connsiteY5" fmla="*/ 868607 h 2131936"/>
              <a:gd name="connsiteX0" fmla="*/ 712197 w 13108684"/>
              <a:gd name="connsiteY0" fmla="*/ 551300 h 1814629"/>
              <a:gd name="connsiteX1" fmla="*/ 820228 w 13108684"/>
              <a:gd name="connsiteY1" fmla="*/ 67995 h 1814629"/>
              <a:gd name="connsiteX2" fmla="*/ 6673160 w 13108684"/>
              <a:gd name="connsiteY2" fmla="*/ 146186 h 1814629"/>
              <a:gd name="connsiteX3" fmla="*/ 13108684 w 13108684"/>
              <a:gd name="connsiteY3" fmla="*/ 759645 h 1814629"/>
              <a:gd name="connsiteX4" fmla="*/ 6881504 w 13108684"/>
              <a:gd name="connsiteY4" fmla="*/ 1812942 h 1814629"/>
              <a:gd name="connsiteX5" fmla="*/ 712197 w 13108684"/>
              <a:gd name="connsiteY5" fmla="*/ 551300 h 1814629"/>
              <a:gd name="connsiteX0" fmla="*/ 712197 w 13108684"/>
              <a:gd name="connsiteY0" fmla="*/ 720456 h 1983785"/>
              <a:gd name="connsiteX1" fmla="*/ 820228 w 13108684"/>
              <a:gd name="connsiteY1" fmla="*/ 237151 h 1983785"/>
              <a:gd name="connsiteX2" fmla="*/ 2865089 w 13108684"/>
              <a:gd name="connsiteY2" fmla="*/ 37550 h 1983785"/>
              <a:gd name="connsiteX3" fmla="*/ 13108684 w 13108684"/>
              <a:gd name="connsiteY3" fmla="*/ 928801 h 1983785"/>
              <a:gd name="connsiteX4" fmla="*/ 6881504 w 13108684"/>
              <a:gd name="connsiteY4" fmla="*/ 1982098 h 1983785"/>
              <a:gd name="connsiteX5" fmla="*/ 712197 w 13108684"/>
              <a:gd name="connsiteY5" fmla="*/ 720456 h 1983785"/>
              <a:gd name="connsiteX0" fmla="*/ 712197 w 13109245"/>
              <a:gd name="connsiteY0" fmla="*/ 683208 h 1945954"/>
              <a:gd name="connsiteX1" fmla="*/ 820228 w 13109245"/>
              <a:gd name="connsiteY1" fmla="*/ 199903 h 1945954"/>
              <a:gd name="connsiteX2" fmla="*/ 2865089 w 13109245"/>
              <a:gd name="connsiteY2" fmla="*/ 302 h 1945954"/>
              <a:gd name="connsiteX3" fmla="*/ 7221028 w 13109245"/>
              <a:gd name="connsiteY3" fmla="*/ 176754 h 1945954"/>
              <a:gd name="connsiteX4" fmla="*/ 13108684 w 13109245"/>
              <a:gd name="connsiteY4" fmla="*/ 891553 h 1945954"/>
              <a:gd name="connsiteX5" fmla="*/ 6881504 w 13109245"/>
              <a:gd name="connsiteY5" fmla="*/ 1944850 h 1945954"/>
              <a:gd name="connsiteX6" fmla="*/ 712197 w 13109245"/>
              <a:gd name="connsiteY6" fmla="*/ 683208 h 1945954"/>
              <a:gd name="connsiteX0" fmla="*/ 712197 w 13109245"/>
              <a:gd name="connsiteY0" fmla="*/ 580990 h 1843736"/>
              <a:gd name="connsiteX1" fmla="*/ 820228 w 13109245"/>
              <a:gd name="connsiteY1" fmla="*/ 97685 h 1843736"/>
              <a:gd name="connsiteX2" fmla="*/ 2795641 w 13109245"/>
              <a:gd name="connsiteY2" fmla="*/ 48555 h 1843736"/>
              <a:gd name="connsiteX3" fmla="*/ 7221028 w 13109245"/>
              <a:gd name="connsiteY3" fmla="*/ 74536 h 1843736"/>
              <a:gd name="connsiteX4" fmla="*/ 13108684 w 13109245"/>
              <a:gd name="connsiteY4" fmla="*/ 789335 h 1843736"/>
              <a:gd name="connsiteX5" fmla="*/ 6881504 w 13109245"/>
              <a:gd name="connsiteY5" fmla="*/ 1842632 h 1843736"/>
              <a:gd name="connsiteX6" fmla="*/ 712197 w 13109245"/>
              <a:gd name="connsiteY6" fmla="*/ 580990 h 1843736"/>
              <a:gd name="connsiteX0" fmla="*/ 712197 w 13109245"/>
              <a:gd name="connsiteY0" fmla="*/ 549782 h 1812528"/>
              <a:gd name="connsiteX1" fmla="*/ 820228 w 13109245"/>
              <a:gd name="connsiteY1" fmla="*/ 66477 h 1812528"/>
              <a:gd name="connsiteX2" fmla="*/ 2726192 w 13109245"/>
              <a:gd name="connsiteY2" fmla="*/ 179393 h 1812528"/>
              <a:gd name="connsiteX3" fmla="*/ 7221028 w 13109245"/>
              <a:gd name="connsiteY3" fmla="*/ 43328 h 1812528"/>
              <a:gd name="connsiteX4" fmla="*/ 13108684 w 13109245"/>
              <a:gd name="connsiteY4" fmla="*/ 758127 h 1812528"/>
              <a:gd name="connsiteX5" fmla="*/ 6881504 w 13109245"/>
              <a:gd name="connsiteY5" fmla="*/ 1811424 h 1812528"/>
              <a:gd name="connsiteX6" fmla="*/ 712197 w 13109245"/>
              <a:gd name="connsiteY6" fmla="*/ 549782 h 1812528"/>
              <a:gd name="connsiteX0" fmla="*/ 712197 w 13109245"/>
              <a:gd name="connsiteY0" fmla="*/ 542232 h 1804978"/>
              <a:gd name="connsiteX1" fmla="*/ 820228 w 13109245"/>
              <a:gd name="connsiteY1" fmla="*/ 58927 h 1804978"/>
              <a:gd name="connsiteX2" fmla="*/ 2807215 w 13109245"/>
              <a:gd name="connsiteY2" fmla="*/ 252866 h 1804978"/>
              <a:gd name="connsiteX3" fmla="*/ 7221028 w 13109245"/>
              <a:gd name="connsiteY3" fmla="*/ 35778 h 1804978"/>
              <a:gd name="connsiteX4" fmla="*/ 13108684 w 13109245"/>
              <a:gd name="connsiteY4" fmla="*/ 750577 h 1804978"/>
              <a:gd name="connsiteX5" fmla="*/ 6881504 w 13109245"/>
              <a:gd name="connsiteY5" fmla="*/ 1803874 h 1804978"/>
              <a:gd name="connsiteX6" fmla="*/ 712197 w 13109245"/>
              <a:gd name="connsiteY6" fmla="*/ 542232 h 1804978"/>
              <a:gd name="connsiteX0" fmla="*/ 712197 w 13109245"/>
              <a:gd name="connsiteY0" fmla="*/ 542232 h 1804978"/>
              <a:gd name="connsiteX1" fmla="*/ 820228 w 13109245"/>
              <a:gd name="connsiteY1" fmla="*/ 58927 h 1804978"/>
              <a:gd name="connsiteX2" fmla="*/ 2807215 w 13109245"/>
              <a:gd name="connsiteY2" fmla="*/ 252866 h 1804978"/>
              <a:gd name="connsiteX3" fmla="*/ 7221028 w 13109245"/>
              <a:gd name="connsiteY3" fmla="*/ 35778 h 1804978"/>
              <a:gd name="connsiteX4" fmla="*/ 13108684 w 13109245"/>
              <a:gd name="connsiteY4" fmla="*/ 750577 h 1804978"/>
              <a:gd name="connsiteX5" fmla="*/ 6881504 w 13109245"/>
              <a:gd name="connsiteY5" fmla="*/ 1803874 h 1804978"/>
              <a:gd name="connsiteX6" fmla="*/ 712197 w 13109245"/>
              <a:gd name="connsiteY6" fmla="*/ 542232 h 1804978"/>
              <a:gd name="connsiteX0" fmla="*/ 712197 w 13109245"/>
              <a:gd name="connsiteY0" fmla="*/ 534828 h 1797574"/>
              <a:gd name="connsiteX1" fmla="*/ 820228 w 13109245"/>
              <a:gd name="connsiteY1" fmla="*/ 51523 h 1797574"/>
              <a:gd name="connsiteX2" fmla="*/ 2807215 w 13109245"/>
              <a:gd name="connsiteY2" fmla="*/ 245462 h 1797574"/>
              <a:gd name="connsiteX3" fmla="*/ 7221028 w 13109245"/>
              <a:gd name="connsiteY3" fmla="*/ 28374 h 1797574"/>
              <a:gd name="connsiteX4" fmla="*/ 13108684 w 13109245"/>
              <a:gd name="connsiteY4" fmla="*/ 743173 h 1797574"/>
              <a:gd name="connsiteX5" fmla="*/ 6881504 w 13109245"/>
              <a:gd name="connsiteY5" fmla="*/ 1796470 h 1797574"/>
              <a:gd name="connsiteX6" fmla="*/ 712197 w 13109245"/>
              <a:gd name="connsiteY6" fmla="*/ 534828 h 1797574"/>
              <a:gd name="connsiteX0" fmla="*/ 712197 w 13109245"/>
              <a:gd name="connsiteY0" fmla="*/ 553921 h 1816667"/>
              <a:gd name="connsiteX1" fmla="*/ 820228 w 13109245"/>
              <a:gd name="connsiteY1" fmla="*/ 70616 h 1816667"/>
              <a:gd name="connsiteX2" fmla="*/ 2807215 w 13109245"/>
              <a:gd name="connsiteY2" fmla="*/ 264555 h 1816667"/>
              <a:gd name="connsiteX3" fmla="*/ 7221028 w 13109245"/>
              <a:gd name="connsiteY3" fmla="*/ 47467 h 1816667"/>
              <a:gd name="connsiteX4" fmla="*/ 13108684 w 13109245"/>
              <a:gd name="connsiteY4" fmla="*/ 762266 h 1816667"/>
              <a:gd name="connsiteX5" fmla="*/ 6881504 w 13109245"/>
              <a:gd name="connsiteY5" fmla="*/ 1815563 h 1816667"/>
              <a:gd name="connsiteX6" fmla="*/ 712197 w 13109245"/>
              <a:gd name="connsiteY6" fmla="*/ 553921 h 1816667"/>
              <a:gd name="connsiteX0" fmla="*/ 712197 w 13109245"/>
              <a:gd name="connsiteY0" fmla="*/ 556583 h 1819329"/>
              <a:gd name="connsiteX1" fmla="*/ 820228 w 13109245"/>
              <a:gd name="connsiteY1" fmla="*/ 73278 h 1819329"/>
              <a:gd name="connsiteX2" fmla="*/ 2807215 w 13109245"/>
              <a:gd name="connsiteY2" fmla="*/ 267217 h 1819329"/>
              <a:gd name="connsiteX3" fmla="*/ 7221028 w 13109245"/>
              <a:gd name="connsiteY3" fmla="*/ 50129 h 1819329"/>
              <a:gd name="connsiteX4" fmla="*/ 13108684 w 13109245"/>
              <a:gd name="connsiteY4" fmla="*/ 764928 h 1819329"/>
              <a:gd name="connsiteX5" fmla="*/ 6881504 w 13109245"/>
              <a:gd name="connsiteY5" fmla="*/ 1818225 h 1819329"/>
              <a:gd name="connsiteX6" fmla="*/ 712197 w 13109245"/>
              <a:gd name="connsiteY6" fmla="*/ 556583 h 1819329"/>
              <a:gd name="connsiteX0" fmla="*/ 712197 w 13109245"/>
              <a:gd name="connsiteY0" fmla="*/ 542226 h 1804972"/>
              <a:gd name="connsiteX1" fmla="*/ 820228 w 13109245"/>
              <a:gd name="connsiteY1" fmla="*/ 58921 h 1804972"/>
              <a:gd name="connsiteX2" fmla="*/ 2807215 w 13109245"/>
              <a:gd name="connsiteY2" fmla="*/ 252860 h 1804972"/>
              <a:gd name="connsiteX3" fmla="*/ 7221028 w 13109245"/>
              <a:gd name="connsiteY3" fmla="*/ 35772 h 1804972"/>
              <a:gd name="connsiteX4" fmla="*/ 13108684 w 13109245"/>
              <a:gd name="connsiteY4" fmla="*/ 750571 h 1804972"/>
              <a:gd name="connsiteX5" fmla="*/ 6881504 w 13109245"/>
              <a:gd name="connsiteY5" fmla="*/ 1803868 h 1804972"/>
              <a:gd name="connsiteX6" fmla="*/ 712197 w 13109245"/>
              <a:gd name="connsiteY6" fmla="*/ 542226 h 1804972"/>
              <a:gd name="connsiteX0" fmla="*/ 712197 w 13109245"/>
              <a:gd name="connsiteY0" fmla="*/ 539159 h 1801905"/>
              <a:gd name="connsiteX1" fmla="*/ 820228 w 13109245"/>
              <a:gd name="connsiteY1" fmla="*/ 55854 h 1801905"/>
              <a:gd name="connsiteX2" fmla="*/ 2807215 w 13109245"/>
              <a:gd name="connsiteY2" fmla="*/ 249793 h 1801905"/>
              <a:gd name="connsiteX3" fmla="*/ 7221028 w 13109245"/>
              <a:gd name="connsiteY3" fmla="*/ 32705 h 1801905"/>
              <a:gd name="connsiteX4" fmla="*/ 13108684 w 13109245"/>
              <a:gd name="connsiteY4" fmla="*/ 747504 h 1801905"/>
              <a:gd name="connsiteX5" fmla="*/ 6881504 w 13109245"/>
              <a:gd name="connsiteY5" fmla="*/ 1800801 h 1801905"/>
              <a:gd name="connsiteX6" fmla="*/ 712197 w 13109245"/>
              <a:gd name="connsiteY6" fmla="*/ 539159 h 1801905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471"/>
              <a:gd name="connsiteY0" fmla="*/ 546585 h 1809334"/>
              <a:gd name="connsiteX1" fmla="*/ 820228 w 13109471"/>
              <a:gd name="connsiteY1" fmla="*/ 63280 h 1809334"/>
              <a:gd name="connsiteX2" fmla="*/ 2807215 w 13109471"/>
              <a:gd name="connsiteY2" fmla="*/ 257219 h 1809334"/>
              <a:gd name="connsiteX3" fmla="*/ 7221028 w 13109471"/>
              <a:gd name="connsiteY3" fmla="*/ 40131 h 1809334"/>
              <a:gd name="connsiteX4" fmla="*/ 7568269 w 13109471"/>
              <a:gd name="connsiteY4" fmla="*/ 202176 h 1809334"/>
              <a:gd name="connsiteX5" fmla="*/ 13108684 w 13109471"/>
              <a:gd name="connsiteY5" fmla="*/ 754930 h 1809334"/>
              <a:gd name="connsiteX6" fmla="*/ 6881504 w 13109471"/>
              <a:gd name="connsiteY6" fmla="*/ 1808227 h 1809334"/>
              <a:gd name="connsiteX7" fmla="*/ 712197 w 13109471"/>
              <a:gd name="connsiteY7" fmla="*/ 546585 h 1809334"/>
              <a:gd name="connsiteX0" fmla="*/ 712197 w 13109471"/>
              <a:gd name="connsiteY0" fmla="*/ 520677 h 1783426"/>
              <a:gd name="connsiteX1" fmla="*/ 820228 w 13109471"/>
              <a:gd name="connsiteY1" fmla="*/ 37372 h 1783426"/>
              <a:gd name="connsiteX2" fmla="*/ 2807215 w 13109471"/>
              <a:gd name="connsiteY2" fmla="*/ 231311 h 1783426"/>
              <a:gd name="connsiteX3" fmla="*/ 7012684 w 13109471"/>
              <a:gd name="connsiteY3" fmla="*/ 245716 h 1783426"/>
              <a:gd name="connsiteX4" fmla="*/ 7568269 w 13109471"/>
              <a:gd name="connsiteY4" fmla="*/ 176268 h 1783426"/>
              <a:gd name="connsiteX5" fmla="*/ 13108684 w 13109471"/>
              <a:gd name="connsiteY5" fmla="*/ 729022 h 1783426"/>
              <a:gd name="connsiteX6" fmla="*/ 6881504 w 13109471"/>
              <a:gd name="connsiteY6" fmla="*/ 1782319 h 1783426"/>
              <a:gd name="connsiteX7" fmla="*/ 712197 w 13109471"/>
              <a:gd name="connsiteY7" fmla="*/ 520677 h 1783426"/>
              <a:gd name="connsiteX0" fmla="*/ 712197 w 13109471"/>
              <a:gd name="connsiteY0" fmla="*/ 519704 h 1782453"/>
              <a:gd name="connsiteX1" fmla="*/ 820228 w 13109471"/>
              <a:gd name="connsiteY1" fmla="*/ 36399 h 1782453"/>
              <a:gd name="connsiteX2" fmla="*/ 2807215 w 13109471"/>
              <a:gd name="connsiteY2" fmla="*/ 230338 h 1782453"/>
              <a:gd name="connsiteX3" fmla="*/ 7568269 w 13109471"/>
              <a:gd name="connsiteY3" fmla="*/ 175295 h 1782453"/>
              <a:gd name="connsiteX4" fmla="*/ 13108684 w 13109471"/>
              <a:gd name="connsiteY4" fmla="*/ 728049 h 1782453"/>
              <a:gd name="connsiteX5" fmla="*/ 6881504 w 13109471"/>
              <a:gd name="connsiteY5" fmla="*/ 1781346 h 1782453"/>
              <a:gd name="connsiteX6" fmla="*/ 712197 w 13109471"/>
              <a:gd name="connsiteY6" fmla="*/ 519704 h 1782453"/>
              <a:gd name="connsiteX0" fmla="*/ 712197 w 13109471"/>
              <a:gd name="connsiteY0" fmla="*/ 519704 h 1782453"/>
              <a:gd name="connsiteX1" fmla="*/ 820228 w 13109471"/>
              <a:gd name="connsiteY1" fmla="*/ 36399 h 1782453"/>
              <a:gd name="connsiteX2" fmla="*/ 2807215 w 13109471"/>
              <a:gd name="connsiteY2" fmla="*/ 230338 h 1782453"/>
              <a:gd name="connsiteX3" fmla="*/ 7568269 w 13109471"/>
              <a:gd name="connsiteY3" fmla="*/ 175295 h 1782453"/>
              <a:gd name="connsiteX4" fmla="*/ 13108684 w 13109471"/>
              <a:gd name="connsiteY4" fmla="*/ 728049 h 1782453"/>
              <a:gd name="connsiteX5" fmla="*/ 6881504 w 13109471"/>
              <a:gd name="connsiteY5" fmla="*/ 1781346 h 1782453"/>
              <a:gd name="connsiteX6" fmla="*/ 712197 w 13109471"/>
              <a:gd name="connsiteY6" fmla="*/ 519704 h 1782453"/>
              <a:gd name="connsiteX0" fmla="*/ 712197 w 13109471"/>
              <a:gd name="connsiteY0" fmla="*/ 697996 h 1960745"/>
              <a:gd name="connsiteX1" fmla="*/ 820228 w 13109471"/>
              <a:gd name="connsiteY1" fmla="*/ 214691 h 1960745"/>
              <a:gd name="connsiteX2" fmla="*/ 2865089 w 13109471"/>
              <a:gd name="connsiteY2" fmla="*/ 3516 h 1960745"/>
              <a:gd name="connsiteX3" fmla="*/ 7568269 w 13109471"/>
              <a:gd name="connsiteY3" fmla="*/ 353587 h 1960745"/>
              <a:gd name="connsiteX4" fmla="*/ 13108684 w 13109471"/>
              <a:gd name="connsiteY4" fmla="*/ 906341 h 1960745"/>
              <a:gd name="connsiteX5" fmla="*/ 6881504 w 13109471"/>
              <a:gd name="connsiteY5" fmla="*/ 1959638 h 1960745"/>
              <a:gd name="connsiteX6" fmla="*/ 712197 w 13109471"/>
              <a:gd name="connsiteY6" fmla="*/ 697996 h 1960745"/>
              <a:gd name="connsiteX0" fmla="*/ 712197 w 13109471"/>
              <a:gd name="connsiteY0" fmla="*/ 834982 h 2097731"/>
              <a:gd name="connsiteX1" fmla="*/ 820228 w 13109471"/>
              <a:gd name="connsiteY1" fmla="*/ 351677 h 2097731"/>
              <a:gd name="connsiteX2" fmla="*/ 2992410 w 13109471"/>
              <a:gd name="connsiteY2" fmla="*/ 1606 h 2097731"/>
              <a:gd name="connsiteX3" fmla="*/ 7568269 w 13109471"/>
              <a:gd name="connsiteY3" fmla="*/ 490573 h 2097731"/>
              <a:gd name="connsiteX4" fmla="*/ 13108684 w 13109471"/>
              <a:gd name="connsiteY4" fmla="*/ 1043327 h 2097731"/>
              <a:gd name="connsiteX5" fmla="*/ 6881504 w 13109471"/>
              <a:gd name="connsiteY5" fmla="*/ 2096624 h 2097731"/>
              <a:gd name="connsiteX6" fmla="*/ 712197 w 13109471"/>
              <a:gd name="connsiteY6" fmla="*/ 834982 h 2097731"/>
              <a:gd name="connsiteX0" fmla="*/ 712197 w 13109471"/>
              <a:gd name="connsiteY0" fmla="*/ 959433 h 2222182"/>
              <a:gd name="connsiteX1" fmla="*/ 820228 w 13109471"/>
              <a:gd name="connsiteY1" fmla="*/ 476128 h 2222182"/>
              <a:gd name="connsiteX2" fmla="*/ 2992410 w 13109471"/>
              <a:gd name="connsiteY2" fmla="*/ 126057 h 2222182"/>
              <a:gd name="connsiteX3" fmla="*/ 7568269 w 13109471"/>
              <a:gd name="connsiteY3" fmla="*/ 615024 h 2222182"/>
              <a:gd name="connsiteX4" fmla="*/ 13108684 w 13109471"/>
              <a:gd name="connsiteY4" fmla="*/ 1167778 h 2222182"/>
              <a:gd name="connsiteX5" fmla="*/ 6881504 w 13109471"/>
              <a:gd name="connsiteY5" fmla="*/ 2221075 h 2222182"/>
              <a:gd name="connsiteX6" fmla="*/ 712197 w 13109471"/>
              <a:gd name="connsiteY6" fmla="*/ 959433 h 2222182"/>
              <a:gd name="connsiteX0" fmla="*/ 712197 w 13109471"/>
              <a:gd name="connsiteY0" fmla="*/ 842433 h 2105182"/>
              <a:gd name="connsiteX1" fmla="*/ 820228 w 13109471"/>
              <a:gd name="connsiteY1" fmla="*/ 359128 h 2105182"/>
              <a:gd name="connsiteX2" fmla="*/ 2992410 w 13109471"/>
              <a:gd name="connsiteY2" fmla="*/ 9057 h 2105182"/>
              <a:gd name="connsiteX3" fmla="*/ 7568269 w 13109471"/>
              <a:gd name="connsiteY3" fmla="*/ 498024 h 2105182"/>
              <a:gd name="connsiteX4" fmla="*/ 13108684 w 13109471"/>
              <a:gd name="connsiteY4" fmla="*/ 1050778 h 2105182"/>
              <a:gd name="connsiteX5" fmla="*/ 6881504 w 13109471"/>
              <a:gd name="connsiteY5" fmla="*/ 2104075 h 2105182"/>
              <a:gd name="connsiteX6" fmla="*/ 712197 w 13109471"/>
              <a:gd name="connsiteY6" fmla="*/ 842433 h 2105182"/>
              <a:gd name="connsiteX0" fmla="*/ 712197 w 13109471"/>
              <a:gd name="connsiteY0" fmla="*/ 886207 h 2148956"/>
              <a:gd name="connsiteX1" fmla="*/ 820228 w 13109471"/>
              <a:gd name="connsiteY1" fmla="*/ 402902 h 2148956"/>
              <a:gd name="connsiteX2" fmla="*/ 2992410 w 13109471"/>
              <a:gd name="connsiteY2" fmla="*/ 52831 h 2148956"/>
              <a:gd name="connsiteX3" fmla="*/ 7568269 w 13109471"/>
              <a:gd name="connsiteY3" fmla="*/ 541798 h 2148956"/>
              <a:gd name="connsiteX4" fmla="*/ 13108684 w 13109471"/>
              <a:gd name="connsiteY4" fmla="*/ 1094552 h 2148956"/>
              <a:gd name="connsiteX5" fmla="*/ 6881504 w 13109471"/>
              <a:gd name="connsiteY5" fmla="*/ 2147849 h 2148956"/>
              <a:gd name="connsiteX6" fmla="*/ 712197 w 13109471"/>
              <a:gd name="connsiteY6" fmla="*/ 886207 h 2148956"/>
              <a:gd name="connsiteX0" fmla="*/ 712197 w 13109471"/>
              <a:gd name="connsiteY0" fmla="*/ 926023 h 2188772"/>
              <a:gd name="connsiteX1" fmla="*/ 820228 w 13109471"/>
              <a:gd name="connsiteY1" fmla="*/ 442718 h 2188772"/>
              <a:gd name="connsiteX2" fmla="*/ 2992410 w 13109471"/>
              <a:gd name="connsiteY2" fmla="*/ 92647 h 2188772"/>
              <a:gd name="connsiteX3" fmla="*/ 7568269 w 13109471"/>
              <a:gd name="connsiteY3" fmla="*/ 581614 h 2188772"/>
              <a:gd name="connsiteX4" fmla="*/ 13108684 w 13109471"/>
              <a:gd name="connsiteY4" fmla="*/ 1134368 h 2188772"/>
              <a:gd name="connsiteX5" fmla="*/ 6881504 w 13109471"/>
              <a:gd name="connsiteY5" fmla="*/ 2187665 h 2188772"/>
              <a:gd name="connsiteX6" fmla="*/ 712197 w 13109471"/>
              <a:gd name="connsiteY6" fmla="*/ 926023 h 2188772"/>
              <a:gd name="connsiteX0" fmla="*/ 712197 w 13109471"/>
              <a:gd name="connsiteY0" fmla="*/ 907661 h 2170410"/>
              <a:gd name="connsiteX1" fmla="*/ 820228 w 13109471"/>
              <a:gd name="connsiteY1" fmla="*/ 424356 h 2170410"/>
              <a:gd name="connsiteX2" fmla="*/ 2992410 w 13109471"/>
              <a:gd name="connsiteY2" fmla="*/ 74285 h 2170410"/>
              <a:gd name="connsiteX3" fmla="*/ 7568269 w 13109471"/>
              <a:gd name="connsiteY3" fmla="*/ 563252 h 2170410"/>
              <a:gd name="connsiteX4" fmla="*/ 13108684 w 13109471"/>
              <a:gd name="connsiteY4" fmla="*/ 1116006 h 2170410"/>
              <a:gd name="connsiteX5" fmla="*/ 6881504 w 13109471"/>
              <a:gd name="connsiteY5" fmla="*/ 2169303 h 2170410"/>
              <a:gd name="connsiteX6" fmla="*/ 712197 w 13109471"/>
              <a:gd name="connsiteY6" fmla="*/ 907661 h 2170410"/>
              <a:gd name="connsiteX0" fmla="*/ 712197 w 13109471"/>
              <a:gd name="connsiteY0" fmla="*/ 956110 h 2218859"/>
              <a:gd name="connsiteX1" fmla="*/ 820228 w 13109471"/>
              <a:gd name="connsiteY1" fmla="*/ 472805 h 2218859"/>
              <a:gd name="connsiteX2" fmla="*/ 2992410 w 13109471"/>
              <a:gd name="connsiteY2" fmla="*/ 122734 h 2218859"/>
              <a:gd name="connsiteX3" fmla="*/ 7568269 w 13109471"/>
              <a:gd name="connsiteY3" fmla="*/ 611701 h 2218859"/>
              <a:gd name="connsiteX4" fmla="*/ 13108684 w 13109471"/>
              <a:gd name="connsiteY4" fmla="*/ 1164455 h 2218859"/>
              <a:gd name="connsiteX5" fmla="*/ 6881504 w 13109471"/>
              <a:gd name="connsiteY5" fmla="*/ 2217752 h 2218859"/>
              <a:gd name="connsiteX6" fmla="*/ 712197 w 13109471"/>
              <a:gd name="connsiteY6" fmla="*/ 956110 h 2218859"/>
              <a:gd name="connsiteX0" fmla="*/ 712197 w 13109471"/>
              <a:gd name="connsiteY0" fmla="*/ 982943 h 2245692"/>
              <a:gd name="connsiteX1" fmla="*/ 820228 w 13109471"/>
              <a:gd name="connsiteY1" fmla="*/ 499638 h 2245692"/>
              <a:gd name="connsiteX2" fmla="*/ 2992410 w 13109471"/>
              <a:gd name="connsiteY2" fmla="*/ 149567 h 2245692"/>
              <a:gd name="connsiteX3" fmla="*/ 7568269 w 13109471"/>
              <a:gd name="connsiteY3" fmla="*/ 638534 h 2245692"/>
              <a:gd name="connsiteX4" fmla="*/ 13108684 w 13109471"/>
              <a:gd name="connsiteY4" fmla="*/ 1191288 h 2245692"/>
              <a:gd name="connsiteX5" fmla="*/ 6881504 w 13109471"/>
              <a:gd name="connsiteY5" fmla="*/ 2244585 h 2245692"/>
              <a:gd name="connsiteX6" fmla="*/ 712197 w 13109471"/>
              <a:gd name="connsiteY6" fmla="*/ 982943 h 2245692"/>
              <a:gd name="connsiteX0" fmla="*/ 574911 w 12972185"/>
              <a:gd name="connsiteY0" fmla="*/ 982943 h 2245692"/>
              <a:gd name="connsiteX1" fmla="*/ 682942 w 12972185"/>
              <a:gd name="connsiteY1" fmla="*/ 499638 h 2245692"/>
              <a:gd name="connsiteX2" fmla="*/ 2855124 w 12972185"/>
              <a:gd name="connsiteY2" fmla="*/ 149567 h 2245692"/>
              <a:gd name="connsiteX3" fmla="*/ 7430983 w 12972185"/>
              <a:gd name="connsiteY3" fmla="*/ 638534 h 2245692"/>
              <a:gd name="connsiteX4" fmla="*/ 12971398 w 12972185"/>
              <a:gd name="connsiteY4" fmla="*/ 1191288 h 2245692"/>
              <a:gd name="connsiteX5" fmla="*/ 6744218 w 12972185"/>
              <a:gd name="connsiteY5" fmla="*/ 2244585 h 2245692"/>
              <a:gd name="connsiteX6" fmla="*/ 574911 w 12972185"/>
              <a:gd name="connsiteY6" fmla="*/ 982943 h 2245692"/>
              <a:gd name="connsiteX0" fmla="*/ 547878 w 12945152"/>
              <a:gd name="connsiteY0" fmla="*/ 982943 h 2245692"/>
              <a:gd name="connsiteX1" fmla="*/ 655909 w 12945152"/>
              <a:gd name="connsiteY1" fmla="*/ 499638 h 2245692"/>
              <a:gd name="connsiteX2" fmla="*/ 2828091 w 12945152"/>
              <a:gd name="connsiteY2" fmla="*/ 149567 h 2245692"/>
              <a:gd name="connsiteX3" fmla="*/ 7403950 w 12945152"/>
              <a:gd name="connsiteY3" fmla="*/ 638534 h 2245692"/>
              <a:gd name="connsiteX4" fmla="*/ 12944365 w 12945152"/>
              <a:gd name="connsiteY4" fmla="*/ 1191288 h 2245692"/>
              <a:gd name="connsiteX5" fmla="*/ 6717185 w 12945152"/>
              <a:gd name="connsiteY5" fmla="*/ 2244585 h 2245692"/>
              <a:gd name="connsiteX6" fmla="*/ 547878 w 12945152"/>
              <a:gd name="connsiteY6" fmla="*/ 982943 h 2245692"/>
              <a:gd name="connsiteX0" fmla="*/ 547878 w 12945152"/>
              <a:gd name="connsiteY0" fmla="*/ 1097925 h 2360674"/>
              <a:gd name="connsiteX1" fmla="*/ 655909 w 12945152"/>
              <a:gd name="connsiteY1" fmla="*/ 614620 h 2360674"/>
              <a:gd name="connsiteX2" fmla="*/ 2828091 w 12945152"/>
              <a:gd name="connsiteY2" fmla="*/ 264549 h 2360674"/>
              <a:gd name="connsiteX3" fmla="*/ 7403950 w 12945152"/>
              <a:gd name="connsiteY3" fmla="*/ 753516 h 2360674"/>
              <a:gd name="connsiteX4" fmla="*/ 12944365 w 12945152"/>
              <a:gd name="connsiteY4" fmla="*/ 1306270 h 2360674"/>
              <a:gd name="connsiteX5" fmla="*/ 6717185 w 12945152"/>
              <a:gd name="connsiteY5" fmla="*/ 2359567 h 2360674"/>
              <a:gd name="connsiteX6" fmla="*/ 547878 w 12945152"/>
              <a:gd name="connsiteY6" fmla="*/ 1097925 h 2360674"/>
              <a:gd name="connsiteX0" fmla="*/ 547878 w 12945152"/>
              <a:gd name="connsiteY0" fmla="*/ 1062751 h 2325500"/>
              <a:gd name="connsiteX1" fmla="*/ 655909 w 12945152"/>
              <a:gd name="connsiteY1" fmla="*/ 579446 h 2325500"/>
              <a:gd name="connsiteX2" fmla="*/ 2828091 w 12945152"/>
              <a:gd name="connsiteY2" fmla="*/ 229375 h 2325500"/>
              <a:gd name="connsiteX3" fmla="*/ 7403950 w 12945152"/>
              <a:gd name="connsiteY3" fmla="*/ 718342 h 2325500"/>
              <a:gd name="connsiteX4" fmla="*/ 12944365 w 12945152"/>
              <a:gd name="connsiteY4" fmla="*/ 1271096 h 2325500"/>
              <a:gd name="connsiteX5" fmla="*/ 6717185 w 12945152"/>
              <a:gd name="connsiteY5" fmla="*/ 2324393 h 2325500"/>
              <a:gd name="connsiteX6" fmla="*/ 547878 w 12945152"/>
              <a:gd name="connsiteY6" fmla="*/ 1062751 h 2325500"/>
              <a:gd name="connsiteX0" fmla="*/ 547878 w 12945152"/>
              <a:gd name="connsiteY0" fmla="*/ 1171442 h 2434191"/>
              <a:gd name="connsiteX1" fmla="*/ 655909 w 12945152"/>
              <a:gd name="connsiteY1" fmla="*/ 688137 h 2434191"/>
              <a:gd name="connsiteX2" fmla="*/ 2828091 w 12945152"/>
              <a:gd name="connsiteY2" fmla="*/ 338066 h 2434191"/>
              <a:gd name="connsiteX3" fmla="*/ 7403950 w 12945152"/>
              <a:gd name="connsiteY3" fmla="*/ 827033 h 2434191"/>
              <a:gd name="connsiteX4" fmla="*/ 12944365 w 12945152"/>
              <a:gd name="connsiteY4" fmla="*/ 1379787 h 2434191"/>
              <a:gd name="connsiteX5" fmla="*/ 6717185 w 12945152"/>
              <a:gd name="connsiteY5" fmla="*/ 2433084 h 2434191"/>
              <a:gd name="connsiteX6" fmla="*/ 547878 w 12945152"/>
              <a:gd name="connsiteY6" fmla="*/ 1171442 h 2434191"/>
              <a:gd name="connsiteX0" fmla="*/ 547878 w 12945152"/>
              <a:gd name="connsiteY0" fmla="*/ 997655 h 2260404"/>
              <a:gd name="connsiteX1" fmla="*/ 655909 w 12945152"/>
              <a:gd name="connsiteY1" fmla="*/ 514350 h 2260404"/>
              <a:gd name="connsiteX2" fmla="*/ 2828091 w 12945152"/>
              <a:gd name="connsiteY2" fmla="*/ 164279 h 2260404"/>
              <a:gd name="connsiteX3" fmla="*/ 7403950 w 12945152"/>
              <a:gd name="connsiteY3" fmla="*/ 653246 h 2260404"/>
              <a:gd name="connsiteX4" fmla="*/ 12944365 w 12945152"/>
              <a:gd name="connsiteY4" fmla="*/ 1206000 h 2260404"/>
              <a:gd name="connsiteX5" fmla="*/ 6717185 w 12945152"/>
              <a:gd name="connsiteY5" fmla="*/ 2259297 h 2260404"/>
              <a:gd name="connsiteX6" fmla="*/ 547878 w 12945152"/>
              <a:gd name="connsiteY6" fmla="*/ 997655 h 2260404"/>
              <a:gd name="connsiteX0" fmla="*/ 547878 w 12945152"/>
              <a:gd name="connsiteY0" fmla="*/ 993906 h 2256655"/>
              <a:gd name="connsiteX1" fmla="*/ 655909 w 12945152"/>
              <a:gd name="connsiteY1" fmla="*/ 510601 h 2256655"/>
              <a:gd name="connsiteX2" fmla="*/ 2828091 w 12945152"/>
              <a:gd name="connsiteY2" fmla="*/ 160530 h 2256655"/>
              <a:gd name="connsiteX3" fmla="*/ 7403950 w 12945152"/>
              <a:gd name="connsiteY3" fmla="*/ 649497 h 2256655"/>
              <a:gd name="connsiteX4" fmla="*/ 12944365 w 12945152"/>
              <a:gd name="connsiteY4" fmla="*/ 1202251 h 2256655"/>
              <a:gd name="connsiteX5" fmla="*/ 6717185 w 12945152"/>
              <a:gd name="connsiteY5" fmla="*/ 2255548 h 2256655"/>
              <a:gd name="connsiteX6" fmla="*/ 547878 w 12945152"/>
              <a:gd name="connsiteY6" fmla="*/ 993906 h 2256655"/>
              <a:gd name="connsiteX0" fmla="*/ 547878 w 12945152"/>
              <a:gd name="connsiteY0" fmla="*/ 975890 h 2238639"/>
              <a:gd name="connsiteX1" fmla="*/ 655909 w 12945152"/>
              <a:gd name="connsiteY1" fmla="*/ 492585 h 2238639"/>
              <a:gd name="connsiteX2" fmla="*/ 2828091 w 12945152"/>
              <a:gd name="connsiteY2" fmla="*/ 142514 h 2238639"/>
              <a:gd name="connsiteX3" fmla="*/ 7403950 w 12945152"/>
              <a:gd name="connsiteY3" fmla="*/ 631481 h 2238639"/>
              <a:gd name="connsiteX4" fmla="*/ 12944365 w 12945152"/>
              <a:gd name="connsiteY4" fmla="*/ 1184235 h 2238639"/>
              <a:gd name="connsiteX5" fmla="*/ 6717185 w 12945152"/>
              <a:gd name="connsiteY5" fmla="*/ 2237532 h 2238639"/>
              <a:gd name="connsiteX6" fmla="*/ 547878 w 12945152"/>
              <a:gd name="connsiteY6" fmla="*/ 975890 h 2238639"/>
              <a:gd name="connsiteX0" fmla="*/ 547878 w 12945152"/>
              <a:gd name="connsiteY0" fmla="*/ 1009166 h 2271915"/>
              <a:gd name="connsiteX1" fmla="*/ 655909 w 12945152"/>
              <a:gd name="connsiteY1" fmla="*/ 525861 h 2271915"/>
              <a:gd name="connsiteX2" fmla="*/ 2828091 w 12945152"/>
              <a:gd name="connsiteY2" fmla="*/ 175790 h 2271915"/>
              <a:gd name="connsiteX3" fmla="*/ 7403950 w 12945152"/>
              <a:gd name="connsiteY3" fmla="*/ 664757 h 2271915"/>
              <a:gd name="connsiteX4" fmla="*/ 12944365 w 12945152"/>
              <a:gd name="connsiteY4" fmla="*/ 1217511 h 2271915"/>
              <a:gd name="connsiteX5" fmla="*/ 6717185 w 12945152"/>
              <a:gd name="connsiteY5" fmla="*/ 2270808 h 2271915"/>
              <a:gd name="connsiteX6" fmla="*/ 547878 w 12945152"/>
              <a:gd name="connsiteY6" fmla="*/ 1009166 h 2271915"/>
              <a:gd name="connsiteX0" fmla="*/ 547878 w 12945152"/>
              <a:gd name="connsiteY0" fmla="*/ 1029136 h 2291885"/>
              <a:gd name="connsiteX1" fmla="*/ 655909 w 12945152"/>
              <a:gd name="connsiteY1" fmla="*/ 545831 h 2291885"/>
              <a:gd name="connsiteX2" fmla="*/ 2828091 w 12945152"/>
              <a:gd name="connsiteY2" fmla="*/ 195760 h 2291885"/>
              <a:gd name="connsiteX3" fmla="*/ 7403950 w 12945152"/>
              <a:gd name="connsiteY3" fmla="*/ 684727 h 2291885"/>
              <a:gd name="connsiteX4" fmla="*/ 12944365 w 12945152"/>
              <a:gd name="connsiteY4" fmla="*/ 1237481 h 2291885"/>
              <a:gd name="connsiteX5" fmla="*/ 6717185 w 12945152"/>
              <a:gd name="connsiteY5" fmla="*/ 2290778 h 2291885"/>
              <a:gd name="connsiteX6" fmla="*/ 547878 w 12945152"/>
              <a:gd name="connsiteY6" fmla="*/ 1029136 h 2291885"/>
              <a:gd name="connsiteX0" fmla="*/ 670561 w 12766894"/>
              <a:gd name="connsiteY0" fmla="*/ 1445825 h 2292248"/>
              <a:gd name="connsiteX1" fmla="*/ 477651 w 12766894"/>
              <a:gd name="connsiteY1" fmla="*/ 545831 h 2292248"/>
              <a:gd name="connsiteX2" fmla="*/ 2649833 w 12766894"/>
              <a:gd name="connsiteY2" fmla="*/ 195760 h 2292248"/>
              <a:gd name="connsiteX3" fmla="*/ 7225692 w 12766894"/>
              <a:gd name="connsiteY3" fmla="*/ 684727 h 2292248"/>
              <a:gd name="connsiteX4" fmla="*/ 12766107 w 12766894"/>
              <a:gd name="connsiteY4" fmla="*/ 1237481 h 2292248"/>
              <a:gd name="connsiteX5" fmla="*/ 6538927 w 12766894"/>
              <a:gd name="connsiteY5" fmla="*/ 2290778 h 2292248"/>
              <a:gd name="connsiteX6" fmla="*/ 670561 w 12766894"/>
              <a:gd name="connsiteY6" fmla="*/ 1445825 h 2292248"/>
              <a:gd name="connsiteX0" fmla="*/ 670561 w 12766894"/>
              <a:gd name="connsiteY0" fmla="*/ 1436727 h 2283150"/>
              <a:gd name="connsiteX1" fmla="*/ 477651 w 12766894"/>
              <a:gd name="connsiteY1" fmla="*/ 536733 h 2283150"/>
              <a:gd name="connsiteX2" fmla="*/ 2649833 w 12766894"/>
              <a:gd name="connsiteY2" fmla="*/ 186662 h 2283150"/>
              <a:gd name="connsiteX3" fmla="*/ 7225692 w 12766894"/>
              <a:gd name="connsiteY3" fmla="*/ 675629 h 2283150"/>
              <a:gd name="connsiteX4" fmla="*/ 12766107 w 12766894"/>
              <a:gd name="connsiteY4" fmla="*/ 1228383 h 2283150"/>
              <a:gd name="connsiteX5" fmla="*/ 6538927 w 12766894"/>
              <a:gd name="connsiteY5" fmla="*/ 2281680 h 2283150"/>
              <a:gd name="connsiteX6" fmla="*/ 670561 w 12766894"/>
              <a:gd name="connsiteY6" fmla="*/ 1436727 h 2283150"/>
              <a:gd name="connsiteX0" fmla="*/ 670561 w 12766894"/>
              <a:gd name="connsiteY0" fmla="*/ 1427718 h 2274141"/>
              <a:gd name="connsiteX1" fmla="*/ 477651 w 12766894"/>
              <a:gd name="connsiteY1" fmla="*/ 527724 h 2274141"/>
              <a:gd name="connsiteX2" fmla="*/ 2649833 w 12766894"/>
              <a:gd name="connsiteY2" fmla="*/ 177653 h 2274141"/>
              <a:gd name="connsiteX3" fmla="*/ 7225692 w 12766894"/>
              <a:gd name="connsiteY3" fmla="*/ 666620 h 2274141"/>
              <a:gd name="connsiteX4" fmla="*/ 12766107 w 12766894"/>
              <a:gd name="connsiteY4" fmla="*/ 1219374 h 2274141"/>
              <a:gd name="connsiteX5" fmla="*/ 6538927 w 12766894"/>
              <a:gd name="connsiteY5" fmla="*/ 2272671 h 2274141"/>
              <a:gd name="connsiteX6" fmla="*/ 670561 w 12766894"/>
              <a:gd name="connsiteY6" fmla="*/ 1427718 h 2274141"/>
              <a:gd name="connsiteX0" fmla="*/ 670561 w 12766894"/>
              <a:gd name="connsiteY0" fmla="*/ 1398686 h 2245109"/>
              <a:gd name="connsiteX1" fmla="*/ 477651 w 12766894"/>
              <a:gd name="connsiteY1" fmla="*/ 498692 h 2245109"/>
              <a:gd name="connsiteX2" fmla="*/ 2800304 w 12766894"/>
              <a:gd name="connsiteY2" fmla="*/ 206494 h 2245109"/>
              <a:gd name="connsiteX3" fmla="*/ 7225692 w 12766894"/>
              <a:gd name="connsiteY3" fmla="*/ 637588 h 2245109"/>
              <a:gd name="connsiteX4" fmla="*/ 12766107 w 12766894"/>
              <a:gd name="connsiteY4" fmla="*/ 1190342 h 2245109"/>
              <a:gd name="connsiteX5" fmla="*/ 6538927 w 12766894"/>
              <a:gd name="connsiteY5" fmla="*/ 2243639 h 2245109"/>
              <a:gd name="connsiteX6" fmla="*/ 670561 w 12766894"/>
              <a:gd name="connsiteY6" fmla="*/ 1398686 h 2245109"/>
              <a:gd name="connsiteX0" fmla="*/ 670561 w 12766894"/>
              <a:gd name="connsiteY0" fmla="*/ 1377319 h 2223742"/>
              <a:gd name="connsiteX1" fmla="*/ 477651 w 12766894"/>
              <a:gd name="connsiteY1" fmla="*/ 477325 h 2223742"/>
              <a:gd name="connsiteX2" fmla="*/ 2962349 w 12766894"/>
              <a:gd name="connsiteY2" fmla="*/ 231426 h 2223742"/>
              <a:gd name="connsiteX3" fmla="*/ 7225692 w 12766894"/>
              <a:gd name="connsiteY3" fmla="*/ 616221 h 2223742"/>
              <a:gd name="connsiteX4" fmla="*/ 12766107 w 12766894"/>
              <a:gd name="connsiteY4" fmla="*/ 1168975 h 2223742"/>
              <a:gd name="connsiteX5" fmla="*/ 6538927 w 12766894"/>
              <a:gd name="connsiteY5" fmla="*/ 2222272 h 2223742"/>
              <a:gd name="connsiteX6" fmla="*/ 670561 w 12766894"/>
              <a:gd name="connsiteY6" fmla="*/ 1377319 h 2223742"/>
              <a:gd name="connsiteX0" fmla="*/ 670561 w 12766894"/>
              <a:gd name="connsiteY0" fmla="*/ 1377319 h 2223742"/>
              <a:gd name="connsiteX1" fmla="*/ 477651 w 12766894"/>
              <a:gd name="connsiteY1" fmla="*/ 477325 h 2223742"/>
              <a:gd name="connsiteX2" fmla="*/ 3263290 w 12766894"/>
              <a:gd name="connsiteY2" fmla="*/ 231426 h 2223742"/>
              <a:gd name="connsiteX3" fmla="*/ 7225692 w 12766894"/>
              <a:gd name="connsiteY3" fmla="*/ 616221 h 2223742"/>
              <a:gd name="connsiteX4" fmla="*/ 12766107 w 12766894"/>
              <a:gd name="connsiteY4" fmla="*/ 1168975 h 2223742"/>
              <a:gd name="connsiteX5" fmla="*/ 6538927 w 12766894"/>
              <a:gd name="connsiteY5" fmla="*/ 2222272 h 2223742"/>
              <a:gd name="connsiteX6" fmla="*/ 670561 w 12766894"/>
              <a:gd name="connsiteY6" fmla="*/ 1377319 h 2223742"/>
              <a:gd name="connsiteX0" fmla="*/ 670561 w 12766894"/>
              <a:gd name="connsiteY0" fmla="*/ 1321873 h 2168296"/>
              <a:gd name="connsiteX1" fmla="*/ 477651 w 12766894"/>
              <a:gd name="connsiteY1" fmla="*/ 421879 h 2168296"/>
              <a:gd name="connsiteX2" fmla="*/ 3367463 w 12766894"/>
              <a:gd name="connsiteY2" fmla="*/ 314876 h 2168296"/>
              <a:gd name="connsiteX3" fmla="*/ 7225692 w 12766894"/>
              <a:gd name="connsiteY3" fmla="*/ 560775 h 2168296"/>
              <a:gd name="connsiteX4" fmla="*/ 12766107 w 12766894"/>
              <a:gd name="connsiteY4" fmla="*/ 1113529 h 2168296"/>
              <a:gd name="connsiteX5" fmla="*/ 6538927 w 12766894"/>
              <a:gd name="connsiteY5" fmla="*/ 2166826 h 2168296"/>
              <a:gd name="connsiteX6" fmla="*/ 670561 w 12766894"/>
              <a:gd name="connsiteY6" fmla="*/ 1321873 h 2168296"/>
              <a:gd name="connsiteX0" fmla="*/ 670561 w 12766894"/>
              <a:gd name="connsiteY0" fmla="*/ 1287422 h 2133845"/>
              <a:gd name="connsiteX1" fmla="*/ 477651 w 12766894"/>
              <a:gd name="connsiteY1" fmla="*/ 387428 h 2133845"/>
              <a:gd name="connsiteX2" fmla="*/ 3494784 w 12766894"/>
              <a:gd name="connsiteY2" fmla="*/ 384597 h 2133845"/>
              <a:gd name="connsiteX3" fmla="*/ 7225692 w 12766894"/>
              <a:gd name="connsiteY3" fmla="*/ 526324 h 2133845"/>
              <a:gd name="connsiteX4" fmla="*/ 12766107 w 12766894"/>
              <a:gd name="connsiteY4" fmla="*/ 1079078 h 2133845"/>
              <a:gd name="connsiteX5" fmla="*/ 6538927 w 12766894"/>
              <a:gd name="connsiteY5" fmla="*/ 2132375 h 2133845"/>
              <a:gd name="connsiteX6" fmla="*/ 670561 w 12766894"/>
              <a:gd name="connsiteY6" fmla="*/ 1287422 h 2133845"/>
              <a:gd name="connsiteX0" fmla="*/ 670561 w 12766894"/>
              <a:gd name="connsiteY0" fmla="*/ 1325179 h 2171602"/>
              <a:gd name="connsiteX1" fmla="*/ 477651 w 12766894"/>
              <a:gd name="connsiteY1" fmla="*/ 425185 h 2171602"/>
              <a:gd name="connsiteX2" fmla="*/ 3494784 w 12766894"/>
              <a:gd name="connsiteY2" fmla="*/ 422354 h 2171602"/>
              <a:gd name="connsiteX3" fmla="*/ 7225692 w 12766894"/>
              <a:gd name="connsiteY3" fmla="*/ 564081 h 2171602"/>
              <a:gd name="connsiteX4" fmla="*/ 12766107 w 12766894"/>
              <a:gd name="connsiteY4" fmla="*/ 1116835 h 2171602"/>
              <a:gd name="connsiteX5" fmla="*/ 6538927 w 12766894"/>
              <a:gd name="connsiteY5" fmla="*/ 2170132 h 2171602"/>
              <a:gd name="connsiteX6" fmla="*/ 670561 w 12766894"/>
              <a:gd name="connsiteY6" fmla="*/ 1325179 h 2171602"/>
              <a:gd name="connsiteX0" fmla="*/ 670561 w 12766894"/>
              <a:gd name="connsiteY0" fmla="*/ 1321868 h 2168291"/>
              <a:gd name="connsiteX1" fmla="*/ 477651 w 12766894"/>
              <a:gd name="connsiteY1" fmla="*/ 421874 h 2168291"/>
              <a:gd name="connsiteX2" fmla="*/ 3494784 w 12766894"/>
              <a:gd name="connsiteY2" fmla="*/ 419043 h 2168291"/>
              <a:gd name="connsiteX3" fmla="*/ 7225692 w 12766894"/>
              <a:gd name="connsiteY3" fmla="*/ 560770 h 2168291"/>
              <a:gd name="connsiteX4" fmla="*/ 12766107 w 12766894"/>
              <a:gd name="connsiteY4" fmla="*/ 1113524 h 2168291"/>
              <a:gd name="connsiteX5" fmla="*/ 6538927 w 12766894"/>
              <a:gd name="connsiteY5" fmla="*/ 2166821 h 2168291"/>
              <a:gd name="connsiteX6" fmla="*/ 670561 w 12766894"/>
              <a:gd name="connsiteY6" fmla="*/ 1321868 h 2168291"/>
              <a:gd name="connsiteX0" fmla="*/ 670561 w 12766894"/>
              <a:gd name="connsiteY0" fmla="*/ 1321868 h 2168291"/>
              <a:gd name="connsiteX1" fmla="*/ 477651 w 12766894"/>
              <a:gd name="connsiteY1" fmla="*/ 421874 h 2168291"/>
              <a:gd name="connsiteX2" fmla="*/ 3494784 w 12766894"/>
              <a:gd name="connsiteY2" fmla="*/ 419043 h 2168291"/>
              <a:gd name="connsiteX3" fmla="*/ 7225692 w 12766894"/>
              <a:gd name="connsiteY3" fmla="*/ 560770 h 2168291"/>
              <a:gd name="connsiteX4" fmla="*/ 12766107 w 12766894"/>
              <a:gd name="connsiteY4" fmla="*/ 1113524 h 2168291"/>
              <a:gd name="connsiteX5" fmla="*/ 6538927 w 12766894"/>
              <a:gd name="connsiteY5" fmla="*/ 2166821 h 2168291"/>
              <a:gd name="connsiteX6" fmla="*/ 670561 w 12766894"/>
              <a:gd name="connsiteY6" fmla="*/ 1321868 h 2168291"/>
              <a:gd name="connsiteX0" fmla="*/ 670561 w 12766894"/>
              <a:gd name="connsiteY0" fmla="*/ 1318585 h 2165008"/>
              <a:gd name="connsiteX1" fmla="*/ 477651 w 12766894"/>
              <a:gd name="connsiteY1" fmla="*/ 418591 h 2165008"/>
              <a:gd name="connsiteX2" fmla="*/ 3494784 w 12766894"/>
              <a:gd name="connsiteY2" fmla="*/ 415760 h 2165008"/>
              <a:gd name="connsiteX3" fmla="*/ 7225692 w 12766894"/>
              <a:gd name="connsiteY3" fmla="*/ 557487 h 2165008"/>
              <a:gd name="connsiteX4" fmla="*/ 12766107 w 12766894"/>
              <a:gd name="connsiteY4" fmla="*/ 1110241 h 2165008"/>
              <a:gd name="connsiteX5" fmla="*/ 6538927 w 12766894"/>
              <a:gd name="connsiteY5" fmla="*/ 2163538 h 2165008"/>
              <a:gd name="connsiteX6" fmla="*/ 670561 w 12766894"/>
              <a:gd name="connsiteY6" fmla="*/ 1318585 h 2165008"/>
              <a:gd name="connsiteX0" fmla="*/ 670561 w 12766894"/>
              <a:gd name="connsiteY0" fmla="*/ 1293412 h 2139835"/>
              <a:gd name="connsiteX1" fmla="*/ 477651 w 12766894"/>
              <a:gd name="connsiteY1" fmla="*/ 393418 h 2139835"/>
              <a:gd name="connsiteX2" fmla="*/ 3494784 w 12766894"/>
              <a:gd name="connsiteY2" fmla="*/ 390587 h 2139835"/>
              <a:gd name="connsiteX3" fmla="*/ 7225692 w 12766894"/>
              <a:gd name="connsiteY3" fmla="*/ 532314 h 2139835"/>
              <a:gd name="connsiteX4" fmla="*/ 12766107 w 12766894"/>
              <a:gd name="connsiteY4" fmla="*/ 1085068 h 2139835"/>
              <a:gd name="connsiteX5" fmla="*/ 6538927 w 12766894"/>
              <a:gd name="connsiteY5" fmla="*/ 2138365 h 2139835"/>
              <a:gd name="connsiteX6" fmla="*/ 670561 w 12766894"/>
              <a:gd name="connsiteY6" fmla="*/ 1293412 h 2139835"/>
              <a:gd name="connsiteX0" fmla="*/ 670561 w 12766894"/>
              <a:gd name="connsiteY0" fmla="*/ 1278664 h 2125087"/>
              <a:gd name="connsiteX1" fmla="*/ 477651 w 12766894"/>
              <a:gd name="connsiteY1" fmla="*/ 378670 h 2125087"/>
              <a:gd name="connsiteX2" fmla="*/ 3494784 w 12766894"/>
              <a:gd name="connsiteY2" fmla="*/ 375839 h 2125087"/>
              <a:gd name="connsiteX3" fmla="*/ 7225692 w 12766894"/>
              <a:gd name="connsiteY3" fmla="*/ 517566 h 2125087"/>
              <a:gd name="connsiteX4" fmla="*/ 12766107 w 12766894"/>
              <a:gd name="connsiteY4" fmla="*/ 1070320 h 2125087"/>
              <a:gd name="connsiteX5" fmla="*/ 6538927 w 12766894"/>
              <a:gd name="connsiteY5" fmla="*/ 2123617 h 2125087"/>
              <a:gd name="connsiteX6" fmla="*/ 670561 w 12766894"/>
              <a:gd name="connsiteY6" fmla="*/ 1278664 h 2125087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9851581"/>
              <a:gd name="connsiteY0" fmla="*/ 1302623 h 2148251"/>
              <a:gd name="connsiteX1" fmla="*/ 477651 w 9851581"/>
              <a:gd name="connsiteY1" fmla="*/ 402629 h 2148251"/>
              <a:gd name="connsiteX2" fmla="*/ 3494784 w 9851581"/>
              <a:gd name="connsiteY2" fmla="*/ 399798 h 2148251"/>
              <a:gd name="connsiteX3" fmla="*/ 7225692 w 9851581"/>
              <a:gd name="connsiteY3" fmla="*/ 541525 h 2148251"/>
              <a:gd name="connsiteX4" fmla="*/ 9849287 w 9851581"/>
              <a:gd name="connsiteY4" fmla="*/ 1163727 h 2148251"/>
              <a:gd name="connsiteX5" fmla="*/ 6538927 w 9851581"/>
              <a:gd name="connsiteY5" fmla="*/ 2147576 h 2148251"/>
              <a:gd name="connsiteX6" fmla="*/ 670561 w 9851581"/>
              <a:gd name="connsiteY6" fmla="*/ 1302623 h 2148251"/>
              <a:gd name="connsiteX0" fmla="*/ 670561 w 9967175"/>
              <a:gd name="connsiteY0" fmla="*/ 1302623 h 2148147"/>
              <a:gd name="connsiteX1" fmla="*/ 477651 w 9967175"/>
              <a:gd name="connsiteY1" fmla="*/ 402629 h 2148147"/>
              <a:gd name="connsiteX2" fmla="*/ 3494784 w 9967175"/>
              <a:gd name="connsiteY2" fmla="*/ 399798 h 2148147"/>
              <a:gd name="connsiteX3" fmla="*/ 7225692 w 9967175"/>
              <a:gd name="connsiteY3" fmla="*/ 541525 h 2148147"/>
              <a:gd name="connsiteX4" fmla="*/ 9965034 w 9967175"/>
              <a:gd name="connsiteY4" fmla="*/ 1175302 h 2148147"/>
              <a:gd name="connsiteX5" fmla="*/ 6538927 w 9967175"/>
              <a:gd name="connsiteY5" fmla="*/ 2147576 h 2148147"/>
              <a:gd name="connsiteX6" fmla="*/ 670561 w 9967175"/>
              <a:gd name="connsiteY6" fmla="*/ 1302623 h 214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67175" h="2148147">
                <a:moveTo>
                  <a:pt x="670561" y="1302623"/>
                </a:moveTo>
                <a:cubicBezTo>
                  <a:pt x="-339652" y="1011799"/>
                  <a:pt x="-41281" y="1330532"/>
                  <a:pt x="477651" y="402629"/>
                </a:cubicBezTo>
                <a:cubicBezTo>
                  <a:pt x="1320675" y="-386378"/>
                  <a:pt x="2867823" y="191455"/>
                  <a:pt x="3494784" y="399798"/>
                </a:cubicBezTo>
                <a:cubicBezTo>
                  <a:pt x="4121745" y="608141"/>
                  <a:pt x="5335161" y="690066"/>
                  <a:pt x="7225692" y="541525"/>
                </a:cubicBezTo>
                <a:cubicBezTo>
                  <a:pt x="8369014" y="498612"/>
                  <a:pt x="10035125" y="878690"/>
                  <a:pt x="9965034" y="1175302"/>
                </a:cubicBezTo>
                <a:cubicBezTo>
                  <a:pt x="9894943" y="1471914"/>
                  <a:pt x="8088006" y="2126356"/>
                  <a:pt x="6538927" y="2147576"/>
                </a:cubicBezTo>
                <a:cubicBezTo>
                  <a:pt x="4989848" y="2168796"/>
                  <a:pt x="1680774" y="1593447"/>
                  <a:pt x="670561" y="130262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innerShdw blurRad="127000" dist="50800" dir="18900000">
              <a:srgbClr val="933DEA">
                <a:alpha val="20000"/>
              </a:srgb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2E1316E-A59C-471B-9469-BFF20764DAFA}"/>
              </a:ext>
            </a:extLst>
          </p:cNvPr>
          <p:cNvSpPr txBox="1"/>
          <p:nvPr/>
        </p:nvSpPr>
        <p:spPr>
          <a:xfrm>
            <a:off x="5771425" y="2754412"/>
            <a:ext cx="6060699" cy="300651"/>
          </a:xfrm>
          <a:prstGeom prst="rect">
            <a:avLst/>
          </a:prstGeom>
          <a:noFill/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152400" dist="381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Producted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52400" dist="381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by </a:t>
            </a:r>
            <a:r>
              <a:rPr kumimoji="0" lang="en-US" altLang="zh-CN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152400" dist="381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Gouzi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52400" dist="38100" dir="540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Village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dist="381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73A25B22-694E-4969-820B-3D31F238E689}"/>
              </a:ext>
            </a:extLst>
          </p:cNvPr>
          <p:cNvSpPr/>
          <p:nvPr/>
        </p:nvSpPr>
        <p:spPr>
          <a:xfrm>
            <a:off x="11846057" y="6322642"/>
            <a:ext cx="552236" cy="557769"/>
          </a:xfrm>
          <a:custGeom>
            <a:avLst/>
            <a:gdLst/>
            <a:ahLst/>
            <a:cxnLst/>
            <a:rect l="0" t="0" r="0" b="0"/>
            <a:pathLst>
              <a:path w="1493839" h="1508806">
                <a:moveTo>
                  <a:pt x="711961" y="43501"/>
                </a:moveTo>
                <a:cubicBezTo>
                  <a:pt x="694499" y="51338"/>
                  <a:pt x="634160" y="98664"/>
                  <a:pt x="577875" y="148668"/>
                </a:cubicBezTo>
                <a:cubicBezTo>
                  <a:pt x="521590" y="198672"/>
                  <a:pt x="406692" y="280184"/>
                  <a:pt x="322545" y="329805"/>
                </a:cubicBezTo>
                <a:cubicBezTo>
                  <a:pt x="159313" y="426062"/>
                  <a:pt x="101939" y="479382"/>
                  <a:pt x="62440" y="571530"/>
                </a:cubicBezTo>
                <a:cubicBezTo>
                  <a:pt x="0" y="717195"/>
                  <a:pt x="25871" y="808125"/>
                  <a:pt x="175743" y="969762"/>
                </a:cubicBezTo>
                <a:cubicBezTo>
                  <a:pt x="277988" y="1080033"/>
                  <a:pt x="294976" y="1106756"/>
                  <a:pt x="363044" y="1264388"/>
                </a:cubicBezTo>
                <a:cubicBezTo>
                  <a:pt x="463375" y="1496733"/>
                  <a:pt x="494249" y="1508805"/>
                  <a:pt x="838961" y="1450487"/>
                </a:cubicBezTo>
                <a:cubicBezTo>
                  <a:pt x="1090509" y="1407930"/>
                  <a:pt x="1268547" y="1339740"/>
                  <a:pt x="1392602" y="1238438"/>
                </a:cubicBezTo>
                <a:cubicBezTo>
                  <a:pt x="1467290" y="1177448"/>
                  <a:pt x="1493838" y="1109990"/>
                  <a:pt x="1483891" y="1006474"/>
                </a:cubicBezTo>
                <a:cubicBezTo>
                  <a:pt x="1472997" y="893093"/>
                  <a:pt x="1423465" y="816416"/>
                  <a:pt x="1280862" y="692176"/>
                </a:cubicBezTo>
                <a:cubicBezTo>
                  <a:pt x="1143673" y="572653"/>
                  <a:pt x="1119147" y="536236"/>
                  <a:pt x="1019049" y="303428"/>
                </a:cubicBezTo>
                <a:cubicBezTo>
                  <a:pt x="934193" y="106070"/>
                  <a:pt x="808879" y="0"/>
                  <a:pt x="711961" y="43501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43000"/>
                </a:srgbClr>
              </a:gs>
              <a:gs pos="65000">
                <a:srgbClr val="5C47E8">
                  <a:alpha val="52000"/>
                </a:srgbClr>
              </a:gs>
            </a:gsLst>
            <a:lin ang="5400000" scaled="0"/>
          </a:gradFill>
          <a:ln>
            <a:noFill/>
          </a:ln>
          <a:effectLst>
            <a:outerShdw blurRad="127000" dist="38100" dir="5400000" algn="t" rotWithShape="0">
              <a:srgbClr val="6F4FE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Freeform 9">
            <a:extLst>
              <a:ext uri="{FF2B5EF4-FFF2-40B4-BE49-F238E27FC236}">
                <a16:creationId xmlns:a16="http://schemas.microsoft.com/office/drawing/2014/main" xmlns="" id="{EA672EE6-817A-4815-B9CA-2FDDFB09DC2F}"/>
              </a:ext>
            </a:extLst>
          </p:cNvPr>
          <p:cNvSpPr>
            <a:spLocks/>
          </p:cNvSpPr>
          <p:nvPr/>
        </p:nvSpPr>
        <p:spPr bwMode="auto">
          <a:xfrm rot="8277614">
            <a:off x="7465073" y="5313927"/>
            <a:ext cx="794560" cy="650653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127000" dir="5400000" sx="102000" sy="102000" algn="ctr" rotWithShape="0">
              <a:srgbClr val="933DEA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Freeform 9">
            <a:extLst>
              <a:ext uri="{FF2B5EF4-FFF2-40B4-BE49-F238E27FC236}">
                <a16:creationId xmlns:a16="http://schemas.microsoft.com/office/drawing/2014/main" xmlns="" id="{7162C72E-4A1A-45F9-9A29-454CC5A72ECC}"/>
              </a:ext>
            </a:extLst>
          </p:cNvPr>
          <p:cNvSpPr>
            <a:spLocks/>
          </p:cNvSpPr>
          <p:nvPr/>
        </p:nvSpPr>
        <p:spPr bwMode="auto">
          <a:xfrm rot="2556572">
            <a:off x="4910102" y="5417836"/>
            <a:ext cx="683327" cy="559566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gradFill>
            <a:gsLst>
              <a:gs pos="0">
                <a:srgbClr val="933DEA">
                  <a:alpha val="43000"/>
                </a:srgbClr>
              </a:gs>
              <a:gs pos="65000">
                <a:srgbClr val="5C47E8">
                  <a:alpha val="5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127000" dist="38100" dir="5400000" algn="tl" rotWithShape="0">
              <a:srgbClr val="933DEA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C455D346-CCBB-4D67-8503-483DC6903354}"/>
              </a:ext>
            </a:extLst>
          </p:cNvPr>
          <p:cNvSpPr/>
          <p:nvPr/>
        </p:nvSpPr>
        <p:spPr>
          <a:xfrm>
            <a:off x="2574766" y="4028463"/>
            <a:ext cx="552236" cy="557769"/>
          </a:xfrm>
          <a:custGeom>
            <a:avLst/>
            <a:gdLst/>
            <a:ahLst/>
            <a:cxnLst/>
            <a:rect l="0" t="0" r="0" b="0"/>
            <a:pathLst>
              <a:path w="1493839" h="1508806">
                <a:moveTo>
                  <a:pt x="711961" y="43501"/>
                </a:moveTo>
                <a:cubicBezTo>
                  <a:pt x="694499" y="51338"/>
                  <a:pt x="634160" y="98664"/>
                  <a:pt x="577875" y="148668"/>
                </a:cubicBezTo>
                <a:cubicBezTo>
                  <a:pt x="521590" y="198672"/>
                  <a:pt x="406692" y="280184"/>
                  <a:pt x="322545" y="329805"/>
                </a:cubicBezTo>
                <a:cubicBezTo>
                  <a:pt x="159313" y="426062"/>
                  <a:pt x="101939" y="479382"/>
                  <a:pt x="62440" y="571530"/>
                </a:cubicBezTo>
                <a:cubicBezTo>
                  <a:pt x="0" y="717195"/>
                  <a:pt x="25871" y="808125"/>
                  <a:pt x="175743" y="969762"/>
                </a:cubicBezTo>
                <a:cubicBezTo>
                  <a:pt x="277988" y="1080033"/>
                  <a:pt x="294976" y="1106756"/>
                  <a:pt x="363044" y="1264388"/>
                </a:cubicBezTo>
                <a:cubicBezTo>
                  <a:pt x="463375" y="1496733"/>
                  <a:pt x="494249" y="1508805"/>
                  <a:pt x="838961" y="1450487"/>
                </a:cubicBezTo>
                <a:cubicBezTo>
                  <a:pt x="1090509" y="1407930"/>
                  <a:pt x="1268547" y="1339740"/>
                  <a:pt x="1392602" y="1238438"/>
                </a:cubicBezTo>
                <a:cubicBezTo>
                  <a:pt x="1467290" y="1177448"/>
                  <a:pt x="1493838" y="1109990"/>
                  <a:pt x="1483891" y="1006474"/>
                </a:cubicBezTo>
                <a:cubicBezTo>
                  <a:pt x="1472997" y="893093"/>
                  <a:pt x="1423465" y="816416"/>
                  <a:pt x="1280862" y="692176"/>
                </a:cubicBezTo>
                <a:cubicBezTo>
                  <a:pt x="1143673" y="572653"/>
                  <a:pt x="1119147" y="536236"/>
                  <a:pt x="1019049" y="303428"/>
                </a:cubicBezTo>
                <a:cubicBezTo>
                  <a:pt x="934193" y="106070"/>
                  <a:pt x="808879" y="0"/>
                  <a:pt x="711961" y="43501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>
            <a:noFill/>
          </a:ln>
          <a:effectLst>
            <a:outerShdw blurRad="127000" dist="38100" dir="5400000" algn="tl" rotWithShape="0">
              <a:srgbClr val="933DEA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AD6753D4-F0C2-4CFF-8FD5-88B878F229C8}"/>
              </a:ext>
            </a:extLst>
          </p:cNvPr>
          <p:cNvSpPr/>
          <p:nvPr/>
        </p:nvSpPr>
        <p:spPr>
          <a:xfrm>
            <a:off x="9651572" y="6566895"/>
            <a:ext cx="552236" cy="557769"/>
          </a:xfrm>
          <a:custGeom>
            <a:avLst/>
            <a:gdLst/>
            <a:ahLst/>
            <a:cxnLst/>
            <a:rect l="0" t="0" r="0" b="0"/>
            <a:pathLst>
              <a:path w="1493839" h="1508806">
                <a:moveTo>
                  <a:pt x="711961" y="43501"/>
                </a:moveTo>
                <a:cubicBezTo>
                  <a:pt x="694499" y="51338"/>
                  <a:pt x="634160" y="98664"/>
                  <a:pt x="577875" y="148668"/>
                </a:cubicBezTo>
                <a:cubicBezTo>
                  <a:pt x="521590" y="198672"/>
                  <a:pt x="406692" y="280184"/>
                  <a:pt x="322545" y="329805"/>
                </a:cubicBezTo>
                <a:cubicBezTo>
                  <a:pt x="159313" y="426062"/>
                  <a:pt x="101939" y="479382"/>
                  <a:pt x="62440" y="571530"/>
                </a:cubicBezTo>
                <a:cubicBezTo>
                  <a:pt x="0" y="717195"/>
                  <a:pt x="25871" y="808125"/>
                  <a:pt x="175743" y="969762"/>
                </a:cubicBezTo>
                <a:cubicBezTo>
                  <a:pt x="277988" y="1080033"/>
                  <a:pt x="294976" y="1106756"/>
                  <a:pt x="363044" y="1264388"/>
                </a:cubicBezTo>
                <a:cubicBezTo>
                  <a:pt x="463375" y="1496733"/>
                  <a:pt x="494249" y="1508805"/>
                  <a:pt x="838961" y="1450487"/>
                </a:cubicBezTo>
                <a:cubicBezTo>
                  <a:pt x="1090509" y="1407930"/>
                  <a:pt x="1268547" y="1339740"/>
                  <a:pt x="1392602" y="1238438"/>
                </a:cubicBezTo>
                <a:cubicBezTo>
                  <a:pt x="1467290" y="1177448"/>
                  <a:pt x="1493838" y="1109990"/>
                  <a:pt x="1483891" y="1006474"/>
                </a:cubicBezTo>
                <a:cubicBezTo>
                  <a:pt x="1472997" y="893093"/>
                  <a:pt x="1423465" y="816416"/>
                  <a:pt x="1280862" y="692176"/>
                </a:cubicBezTo>
                <a:cubicBezTo>
                  <a:pt x="1143673" y="572653"/>
                  <a:pt x="1119147" y="536236"/>
                  <a:pt x="1019049" y="303428"/>
                </a:cubicBezTo>
                <a:cubicBezTo>
                  <a:pt x="934193" y="106070"/>
                  <a:pt x="808879" y="0"/>
                  <a:pt x="711961" y="43501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>
            <a:noFill/>
          </a:ln>
          <a:effectLst>
            <a:outerShdw blurRad="127000" dist="38100" dir="16200000" rotWithShape="0">
              <a:srgbClr val="933DEA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dog-pawprints_21537">
            <a:extLst>
              <a:ext uri="{FF2B5EF4-FFF2-40B4-BE49-F238E27FC236}">
                <a16:creationId xmlns:a16="http://schemas.microsoft.com/office/drawing/2014/main" xmlns="" id="{617E2F1F-82C3-4405-BDDF-DD9FAEC06536}"/>
              </a:ext>
            </a:extLst>
          </p:cNvPr>
          <p:cNvSpPr>
            <a:spLocks noChangeAspect="1"/>
          </p:cNvSpPr>
          <p:nvPr/>
        </p:nvSpPr>
        <p:spPr bwMode="auto">
          <a:xfrm rot="20966675" flipH="1">
            <a:off x="1275164" y="5145210"/>
            <a:ext cx="947170" cy="650285"/>
          </a:xfrm>
          <a:custGeom>
            <a:avLst/>
            <a:gdLst>
              <a:gd name="connsiteX0" fmla="*/ 140348 w 590048"/>
              <a:gd name="connsiteY0" fmla="*/ 265791 h 405101"/>
              <a:gd name="connsiteX1" fmla="*/ 217814 w 590048"/>
              <a:gd name="connsiteY1" fmla="*/ 356009 h 405101"/>
              <a:gd name="connsiteX2" fmla="*/ 140348 w 590048"/>
              <a:gd name="connsiteY2" fmla="*/ 368898 h 405101"/>
              <a:gd name="connsiteX3" fmla="*/ 62882 w 590048"/>
              <a:gd name="connsiteY3" fmla="*/ 356009 h 405101"/>
              <a:gd name="connsiteX4" fmla="*/ 140348 w 590048"/>
              <a:gd name="connsiteY4" fmla="*/ 265791 h 405101"/>
              <a:gd name="connsiteX5" fmla="*/ 228052 w 590048"/>
              <a:gd name="connsiteY5" fmla="*/ 240119 h 405101"/>
              <a:gd name="connsiteX6" fmla="*/ 247603 w 590048"/>
              <a:gd name="connsiteY6" fmla="*/ 240491 h 405101"/>
              <a:gd name="connsiteX7" fmla="*/ 251576 w 590048"/>
              <a:gd name="connsiteY7" fmla="*/ 281143 h 405101"/>
              <a:gd name="connsiteX8" fmla="*/ 214334 w 590048"/>
              <a:gd name="connsiteY8" fmla="*/ 297503 h 405101"/>
              <a:gd name="connsiteX9" fmla="*/ 210362 w 590048"/>
              <a:gd name="connsiteY9" fmla="*/ 256851 h 405101"/>
              <a:gd name="connsiteX10" fmla="*/ 228052 w 590048"/>
              <a:gd name="connsiteY10" fmla="*/ 240119 h 405101"/>
              <a:gd name="connsiteX11" fmla="*/ 52645 w 590048"/>
              <a:gd name="connsiteY11" fmla="*/ 240119 h 405101"/>
              <a:gd name="connsiteX12" fmla="*/ 70334 w 590048"/>
              <a:gd name="connsiteY12" fmla="*/ 256851 h 405101"/>
              <a:gd name="connsiteX13" fmla="*/ 66362 w 590048"/>
              <a:gd name="connsiteY13" fmla="*/ 297503 h 405101"/>
              <a:gd name="connsiteX14" fmla="*/ 29121 w 590048"/>
              <a:gd name="connsiteY14" fmla="*/ 281143 h 405101"/>
              <a:gd name="connsiteX15" fmla="*/ 33093 w 590048"/>
              <a:gd name="connsiteY15" fmla="*/ 240491 h 405101"/>
              <a:gd name="connsiteX16" fmla="*/ 52645 w 590048"/>
              <a:gd name="connsiteY16" fmla="*/ 240119 h 405101"/>
              <a:gd name="connsiteX17" fmla="*/ 188514 w 590048"/>
              <a:gd name="connsiteY17" fmla="*/ 178025 h 405101"/>
              <a:gd name="connsiteX18" fmla="*/ 204900 w 590048"/>
              <a:gd name="connsiteY18" fmla="*/ 221156 h 405101"/>
              <a:gd name="connsiteX19" fmla="*/ 169148 w 590048"/>
              <a:gd name="connsiteY19" fmla="*/ 250406 h 405101"/>
              <a:gd name="connsiteX20" fmla="*/ 152762 w 590048"/>
              <a:gd name="connsiteY20" fmla="*/ 207275 h 405101"/>
              <a:gd name="connsiteX21" fmla="*/ 188514 w 590048"/>
              <a:gd name="connsiteY21" fmla="*/ 178025 h 405101"/>
              <a:gd name="connsiteX22" fmla="*/ 92183 w 590048"/>
              <a:gd name="connsiteY22" fmla="*/ 178025 h 405101"/>
              <a:gd name="connsiteX23" fmla="*/ 127934 w 590048"/>
              <a:gd name="connsiteY23" fmla="*/ 207275 h 405101"/>
              <a:gd name="connsiteX24" fmla="*/ 111548 w 590048"/>
              <a:gd name="connsiteY24" fmla="*/ 250406 h 405101"/>
              <a:gd name="connsiteX25" fmla="*/ 75300 w 590048"/>
              <a:gd name="connsiteY25" fmla="*/ 221156 h 405101"/>
              <a:gd name="connsiteX26" fmla="*/ 92183 w 590048"/>
              <a:gd name="connsiteY26" fmla="*/ 178025 h 405101"/>
              <a:gd name="connsiteX27" fmla="*/ 97192 w 590048"/>
              <a:gd name="connsiteY27" fmla="*/ 162147 h 405101"/>
              <a:gd name="connsiteX28" fmla="*/ 87759 w 590048"/>
              <a:gd name="connsiteY28" fmla="*/ 163139 h 405101"/>
              <a:gd name="connsiteX29" fmla="*/ 58465 w 590048"/>
              <a:gd name="connsiteY29" fmla="*/ 214705 h 405101"/>
              <a:gd name="connsiteX30" fmla="*/ 59955 w 590048"/>
              <a:gd name="connsiteY30" fmla="*/ 225117 h 405101"/>
              <a:gd name="connsiteX31" fmla="*/ 49528 w 590048"/>
              <a:gd name="connsiteY31" fmla="*/ 223134 h 405101"/>
              <a:gd name="connsiteX32" fmla="*/ 42577 w 590048"/>
              <a:gd name="connsiteY32" fmla="*/ 222638 h 405101"/>
              <a:gd name="connsiteX33" fmla="*/ 25200 w 590048"/>
              <a:gd name="connsiteY33" fmla="*/ 227100 h 405101"/>
              <a:gd name="connsiteX34" fmla="*/ 7822 w 590048"/>
              <a:gd name="connsiteY34" fmla="*/ 255362 h 405101"/>
              <a:gd name="connsiteX35" fmla="*/ 15766 w 590048"/>
              <a:gd name="connsiteY35" fmla="*/ 288582 h 405101"/>
              <a:gd name="connsiteX36" fmla="*/ 47542 w 590048"/>
              <a:gd name="connsiteY36" fmla="*/ 314365 h 405101"/>
              <a:gd name="connsiteX37" fmla="*/ 55983 w 590048"/>
              <a:gd name="connsiteY37" fmla="*/ 316349 h 405101"/>
              <a:gd name="connsiteX38" fmla="*/ 53004 w 590048"/>
              <a:gd name="connsiteY38" fmla="*/ 324282 h 405101"/>
              <a:gd name="connsiteX39" fmla="*/ 47542 w 590048"/>
              <a:gd name="connsiteY39" fmla="*/ 356014 h 405101"/>
              <a:gd name="connsiteX40" fmla="*/ 53997 w 590048"/>
              <a:gd name="connsiteY40" fmla="*/ 384772 h 405101"/>
              <a:gd name="connsiteX41" fmla="*/ 78325 w 590048"/>
              <a:gd name="connsiteY41" fmla="*/ 397168 h 405101"/>
              <a:gd name="connsiteX42" fmla="*/ 105136 w 590048"/>
              <a:gd name="connsiteY42" fmla="*/ 391714 h 405101"/>
              <a:gd name="connsiteX43" fmla="*/ 140388 w 590048"/>
              <a:gd name="connsiteY43" fmla="*/ 384276 h 405101"/>
              <a:gd name="connsiteX44" fmla="*/ 175639 w 590048"/>
              <a:gd name="connsiteY44" fmla="*/ 391714 h 405101"/>
              <a:gd name="connsiteX45" fmla="*/ 202450 w 590048"/>
              <a:gd name="connsiteY45" fmla="*/ 397168 h 405101"/>
              <a:gd name="connsiteX46" fmla="*/ 233233 w 590048"/>
              <a:gd name="connsiteY46" fmla="*/ 356014 h 405101"/>
              <a:gd name="connsiteX47" fmla="*/ 227275 w 590048"/>
              <a:gd name="connsiteY47" fmla="*/ 324282 h 405101"/>
              <a:gd name="connsiteX48" fmla="*/ 224793 w 590048"/>
              <a:gd name="connsiteY48" fmla="*/ 316349 h 405101"/>
              <a:gd name="connsiteX49" fmla="*/ 232737 w 590048"/>
              <a:gd name="connsiteY49" fmla="*/ 314365 h 405101"/>
              <a:gd name="connsiteX50" fmla="*/ 265009 w 590048"/>
              <a:gd name="connsiteY50" fmla="*/ 288582 h 405101"/>
              <a:gd name="connsiteX51" fmla="*/ 272953 w 590048"/>
              <a:gd name="connsiteY51" fmla="*/ 255362 h 405101"/>
              <a:gd name="connsiteX52" fmla="*/ 255079 w 590048"/>
              <a:gd name="connsiteY52" fmla="*/ 227100 h 405101"/>
              <a:gd name="connsiteX53" fmla="*/ 238198 w 590048"/>
              <a:gd name="connsiteY53" fmla="*/ 222638 h 405101"/>
              <a:gd name="connsiteX54" fmla="*/ 231247 w 590048"/>
              <a:gd name="connsiteY54" fmla="*/ 223134 h 405101"/>
              <a:gd name="connsiteX55" fmla="*/ 220821 w 590048"/>
              <a:gd name="connsiteY55" fmla="*/ 225117 h 405101"/>
              <a:gd name="connsiteX56" fmla="*/ 221814 w 590048"/>
              <a:gd name="connsiteY56" fmla="*/ 214705 h 405101"/>
              <a:gd name="connsiteX57" fmla="*/ 192520 w 590048"/>
              <a:gd name="connsiteY57" fmla="*/ 163139 h 405101"/>
              <a:gd name="connsiteX58" fmla="*/ 183583 w 590048"/>
              <a:gd name="connsiteY58" fmla="*/ 162147 h 405101"/>
              <a:gd name="connsiteX59" fmla="*/ 146842 w 590048"/>
              <a:gd name="connsiteY59" fmla="*/ 183963 h 405101"/>
              <a:gd name="connsiteX60" fmla="*/ 140388 w 590048"/>
              <a:gd name="connsiteY60" fmla="*/ 193384 h 405101"/>
              <a:gd name="connsiteX61" fmla="*/ 133933 w 590048"/>
              <a:gd name="connsiteY61" fmla="*/ 183963 h 405101"/>
              <a:gd name="connsiteX62" fmla="*/ 97192 w 590048"/>
              <a:gd name="connsiteY62" fmla="*/ 162147 h 405101"/>
              <a:gd name="connsiteX63" fmla="*/ 97192 w 590048"/>
              <a:gd name="connsiteY63" fmla="*/ 154214 h 405101"/>
              <a:gd name="connsiteX64" fmla="*/ 140388 w 590048"/>
              <a:gd name="connsiteY64" fmla="*/ 179501 h 405101"/>
              <a:gd name="connsiteX65" fmla="*/ 183583 w 590048"/>
              <a:gd name="connsiteY65" fmla="*/ 154214 h 405101"/>
              <a:gd name="connsiteX66" fmla="*/ 194506 w 590048"/>
              <a:gd name="connsiteY66" fmla="*/ 155701 h 405101"/>
              <a:gd name="connsiteX67" fmla="*/ 229758 w 590048"/>
              <a:gd name="connsiteY67" fmla="*/ 215696 h 405101"/>
              <a:gd name="connsiteX68" fmla="*/ 238198 w 590048"/>
              <a:gd name="connsiteY68" fmla="*/ 214705 h 405101"/>
              <a:gd name="connsiteX69" fmla="*/ 259051 w 590048"/>
              <a:gd name="connsiteY69" fmla="*/ 220159 h 405101"/>
              <a:gd name="connsiteX70" fmla="*/ 280401 w 590048"/>
              <a:gd name="connsiteY70" fmla="*/ 254866 h 405101"/>
              <a:gd name="connsiteX71" fmla="*/ 271960 w 590048"/>
              <a:gd name="connsiteY71" fmla="*/ 292549 h 405101"/>
              <a:gd name="connsiteX72" fmla="*/ 234723 w 590048"/>
              <a:gd name="connsiteY72" fmla="*/ 321803 h 405101"/>
              <a:gd name="connsiteX73" fmla="*/ 240681 w 590048"/>
              <a:gd name="connsiteY73" fmla="*/ 356014 h 405101"/>
              <a:gd name="connsiteX74" fmla="*/ 202450 w 590048"/>
              <a:gd name="connsiteY74" fmla="*/ 405101 h 405101"/>
              <a:gd name="connsiteX75" fmla="*/ 173157 w 590048"/>
              <a:gd name="connsiteY75" fmla="*/ 398655 h 405101"/>
              <a:gd name="connsiteX76" fmla="*/ 140388 w 590048"/>
              <a:gd name="connsiteY76" fmla="*/ 391714 h 405101"/>
              <a:gd name="connsiteX77" fmla="*/ 107619 w 590048"/>
              <a:gd name="connsiteY77" fmla="*/ 398655 h 405101"/>
              <a:gd name="connsiteX78" fmla="*/ 78325 w 590048"/>
              <a:gd name="connsiteY78" fmla="*/ 405101 h 405101"/>
              <a:gd name="connsiteX79" fmla="*/ 47542 w 590048"/>
              <a:gd name="connsiteY79" fmla="*/ 389235 h 405101"/>
              <a:gd name="connsiteX80" fmla="*/ 39598 w 590048"/>
              <a:gd name="connsiteY80" fmla="*/ 356014 h 405101"/>
              <a:gd name="connsiteX81" fmla="*/ 46053 w 590048"/>
              <a:gd name="connsiteY81" fmla="*/ 321803 h 405101"/>
              <a:gd name="connsiteX82" fmla="*/ 8815 w 590048"/>
              <a:gd name="connsiteY82" fmla="*/ 292549 h 405101"/>
              <a:gd name="connsiteX83" fmla="*/ 374 w 590048"/>
              <a:gd name="connsiteY83" fmla="*/ 254866 h 405101"/>
              <a:gd name="connsiteX84" fmla="*/ 21228 w 590048"/>
              <a:gd name="connsiteY84" fmla="*/ 220159 h 405101"/>
              <a:gd name="connsiteX85" fmla="*/ 42081 w 590048"/>
              <a:gd name="connsiteY85" fmla="*/ 214705 h 405101"/>
              <a:gd name="connsiteX86" fmla="*/ 51018 w 590048"/>
              <a:gd name="connsiteY86" fmla="*/ 215696 h 405101"/>
              <a:gd name="connsiteX87" fmla="*/ 85773 w 590048"/>
              <a:gd name="connsiteY87" fmla="*/ 155701 h 405101"/>
              <a:gd name="connsiteX88" fmla="*/ 97192 w 590048"/>
              <a:gd name="connsiteY88" fmla="*/ 154214 h 405101"/>
              <a:gd name="connsiteX89" fmla="*/ 449693 w 590048"/>
              <a:gd name="connsiteY89" fmla="*/ 111098 h 405101"/>
              <a:gd name="connsiteX90" fmla="*/ 527119 w 590048"/>
              <a:gd name="connsiteY90" fmla="*/ 201305 h 405101"/>
              <a:gd name="connsiteX91" fmla="*/ 449693 w 590048"/>
              <a:gd name="connsiteY91" fmla="*/ 214192 h 405101"/>
              <a:gd name="connsiteX92" fmla="*/ 372267 w 590048"/>
              <a:gd name="connsiteY92" fmla="*/ 201305 h 405101"/>
              <a:gd name="connsiteX93" fmla="*/ 449693 w 590048"/>
              <a:gd name="connsiteY93" fmla="*/ 111098 h 405101"/>
              <a:gd name="connsiteX94" fmla="*/ 556913 w 590048"/>
              <a:gd name="connsiteY94" fmla="*/ 85790 h 405101"/>
              <a:gd name="connsiteX95" fmla="*/ 560884 w 590048"/>
              <a:gd name="connsiteY95" fmla="*/ 126448 h 405101"/>
              <a:gd name="connsiteX96" fmla="*/ 523655 w 590048"/>
              <a:gd name="connsiteY96" fmla="*/ 143306 h 405101"/>
              <a:gd name="connsiteX97" fmla="*/ 519684 w 590048"/>
              <a:gd name="connsiteY97" fmla="*/ 102648 h 405101"/>
              <a:gd name="connsiteX98" fmla="*/ 556913 w 590048"/>
              <a:gd name="connsiteY98" fmla="*/ 85790 h 405101"/>
              <a:gd name="connsiteX99" fmla="*/ 342474 w 590048"/>
              <a:gd name="connsiteY99" fmla="*/ 85790 h 405101"/>
              <a:gd name="connsiteX100" fmla="*/ 379703 w 590048"/>
              <a:gd name="connsiteY100" fmla="*/ 102648 h 405101"/>
              <a:gd name="connsiteX101" fmla="*/ 375731 w 590048"/>
              <a:gd name="connsiteY101" fmla="*/ 143306 h 405101"/>
              <a:gd name="connsiteX102" fmla="*/ 338006 w 590048"/>
              <a:gd name="connsiteY102" fmla="*/ 126448 h 405101"/>
              <a:gd name="connsiteX103" fmla="*/ 342474 w 590048"/>
              <a:gd name="connsiteY103" fmla="*/ 85790 h 405101"/>
              <a:gd name="connsiteX104" fmla="*/ 497843 w 590048"/>
              <a:gd name="connsiteY104" fmla="*/ 23812 h 405101"/>
              <a:gd name="connsiteX105" fmla="*/ 514223 w 590048"/>
              <a:gd name="connsiteY105" fmla="*/ 66949 h 405101"/>
              <a:gd name="connsiteX106" fmla="*/ 478484 w 590048"/>
              <a:gd name="connsiteY106" fmla="*/ 95707 h 405101"/>
              <a:gd name="connsiteX107" fmla="*/ 462103 w 590048"/>
              <a:gd name="connsiteY107" fmla="*/ 52570 h 405101"/>
              <a:gd name="connsiteX108" fmla="*/ 497843 w 590048"/>
              <a:gd name="connsiteY108" fmla="*/ 23812 h 405101"/>
              <a:gd name="connsiteX109" fmla="*/ 401047 w 590048"/>
              <a:gd name="connsiteY109" fmla="*/ 23812 h 405101"/>
              <a:gd name="connsiteX110" fmla="*/ 437283 w 590048"/>
              <a:gd name="connsiteY110" fmla="*/ 52570 h 405101"/>
              <a:gd name="connsiteX111" fmla="*/ 420406 w 590048"/>
              <a:gd name="connsiteY111" fmla="*/ 95707 h 405101"/>
              <a:gd name="connsiteX112" fmla="*/ 384666 w 590048"/>
              <a:gd name="connsiteY112" fmla="*/ 66949 h 405101"/>
              <a:gd name="connsiteX113" fmla="*/ 401047 w 590048"/>
              <a:gd name="connsiteY113" fmla="*/ 23812 h 405101"/>
              <a:gd name="connsiteX114" fmla="*/ 406498 w 590048"/>
              <a:gd name="connsiteY114" fmla="*/ 7437 h 405101"/>
              <a:gd name="connsiteX115" fmla="*/ 397065 w 590048"/>
              <a:gd name="connsiteY115" fmla="*/ 8925 h 405101"/>
              <a:gd name="connsiteX116" fmla="*/ 367771 w 590048"/>
              <a:gd name="connsiteY116" fmla="*/ 60491 h 405101"/>
              <a:gd name="connsiteX117" fmla="*/ 369261 w 590048"/>
              <a:gd name="connsiteY117" fmla="*/ 70903 h 405101"/>
              <a:gd name="connsiteX118" fmla="*/ 358834 w 590048"/>
              <a:gd name="connsiteY118" fmla="*/ 68920 h 405101"/>
              <a:gd name="connsiteX119" fmla="*/ 351387 w 590048"/>
              <a:gd name="connsiteY119" fmla="*/ 67928 h 405101"/>
              <a:gd name="connsiteX120" fmla="*/ 334506 w 590048"/>
              <a:gd name="connsiteY120" fmla="*/ 72390 h 405101"/>
              <a:gd name="connsiteX121" fmla="*/ 317128 w 590048"/>
              <a:gd name="connsiteY121" fmla="*/ 101148 h 405101"/>
              <a:gd name="connsiteX122" fmla="*/ 324576 w 590048"/>
              <a:gd name="connsiteY122" fmla="*/ 134368 h 405101"/>
              <a:gd name="connsiteX123" fmla="*/ 356848 w 590048"/>
              <a:gd name="connsiteY123" fmla="*/ 159655 h 405101"/>
              <a:gd name="connsiteX124" fmla="*/ 365289 w 590048"/>
              <a:gd name="connsiteY124" fmla="*/ 161639 h 405101"/>
              <a:gd name="connsiteX125" fmla="*/ 362310 w 590048"/>
              <a:gd name="connsiteY125" fmla="*/ 170068 h 405101"/>
              <a:gd name="connsiteX126" fmla="*/ 356848 w 590048"/>
              <a:gd name="connsiteY126" fmla="*/ 201305 h 405101"/>
              <a:gd name="connsiteX127" fmla="*/ 363303 w 590048"/>
              <a:gd name="connsiteY127" fmla="*/ 230558 h 405101"/>
              <a:gd name="connsiteX128" fmla="*/ 387631 w 590048"/>
              <a:gd name="connsiteY128" fmla="*/ 242954 h 405101"/>
              <a:gd name="connsiteX129" fmla="*/ 414442 w 590048"/>
              <a:gd name="connsiteY129" fmla="*/ 237004 h 405101"/>
              <a:gd name="connsiteX130" fmla="*/ 449694 w 590048"/>
              <a:gd name="connsiteY130" fmla="*/ 229567 h 405101"/>
              <a:gd name="connsiteX131" fmla="*/ 484945 w 590048"/>
              <a:gd name="connsiteY131" fmla="*/ 237004 h 405101"/>
              <a:gd name="connsiteX132" fmla="*/ 511756 w 590048"/>
              <a:gd name="connsiteY132" fmla="*/ 242954 h 405101"/>
              <a:gd name="connsiteX133" fmla="*/ 542539 w 590048"/>
              <a:gd name="connsiteY133" fmla="*/ 201305 h 405101"/>
              <a:gd name="connsiteX134" fmla="*/ 536581 w 590048"/>
              <a:gd name="connsiteY134" fmla="*/ 170068 h 405101"/>
              <a:gd name="connsiteX135" fmla="*/ 534099 w 590048"/>
              <a:gd name="connsiteY135" fmla="*/ 161639 h 405101"/>
              <a:gd name="connsiteX136" fmla="*/ 542043 w 590048"/>
              <a:gd name="connsiteY136" fmla="*/ 159655 h 405101"/>
              <a:gd name="connsiteX137" fmla="*/ 574315 w 590048"/>
              <a:gd name="connsiteY137" fmla="*/ 134368 h 405101"/>
              <a:gd name="connsiteX138" fmla="*/ 582259 w 590048"/>
              <a:gd name="connsiteY138" fmla="*/ 101148 h 405101"/>
              <a:gd name="connsiteX139" fmla="*/ 564882 w 590048"/>
              <a:gd name="connsiteY139" fmla="*/ 72390 h 405101"/>
              <a:gd name="connsiteX140" fmla="*/ 547504 w 590048"/>
              <a:gd name="connsiteY140" fmla="*/ 67928 h 405101"/>
              <a:gd name="connsiteX141" fmla="*/ 540553 w 590048"/>
              <a:gd name="connsiteY141" fmla="*/ 68920 h 405101"/>
              <a:gd name="connsiteX142" fmla="*/ 530127 w 590048"/>
              <a:gd name="connsiteY142" fmla="*/ 70903 h 405101"/>
              <a:gd name="connsiteX143" fmla="*/ 531120 w 590048"/>
              <a:gd name="connsiteY143" fmla="*/ 60491 h 405101"/>
              <a:gd name="connsiteX144" fmla="*/ 501826 w 590048"/>
              <a:gd name="connsiteY144" fmla="*/ 8925 h 405101"/>
              <a:gd name="connsiteX145" fmla="*/ 492889 w 590048"/>
              <a:gd name="connsiteY145" fmla="*/ 7437 h 405101"/>
              <a:gd name="connsiteX146" fmla="*/ 456148 w 590048"/>
              <a:gd name="connsiteY146" fmla="*/ 29749 h 405101"/>
              <a:gd name="connsiteX147" fmla="*/ 449694 w 590048"/>
              <a:gd name="connsiteY147" fmla="*/ 39170 h 405101"/>
              <a:gd name="connsiteX148" fmla="*/ 443239 w 590048"/>
              <a:gd name="connsiteY148" fmla="*/ 29749 h 405101"/>
              <a:gd name="connsiteX149" fmla="*/ 406498 w 590048"/>
              <a:gd name="connsiteY149" fmla="*/ 7437 h 405101"/>
              <a:gd name="connsiteX150" fmla="*/ 406498 w 590048"/>
              <a:gd name="connsiteY150" fmla="*/ 0 h 405101"/>
              <a:gd name="connsiteX151" fmla="*/ 449694 w 590048"/>
              <a:gd name="connsiteY151" fmla="*/ 25287 h 405101"/>
              <a:gd name="connsiteX152" fmla="*/ 492889 w 590048"/>
              <a:gd name="connsiteY152" fmla="*/ 0 h 405101"/>
              <a:gd name="connsiteX153" fmla="*/ 503812 w 590048"/>
              <a:gd name="connsiteY153" fmla="*/ 1487 h 405101"/>
              <a:gd name="connsiteX154" fmla="*/ 539064 w 590048"/>
              <a:gd name="connsiteY154" fmla="*/ 61482 h 405101"/>
              <a:gd name="connsiteX155" fmla="*/ 547504 w 590048"/>
              <a:gd name="connsiteY155" fmla="*/ 60491 h 405101"/>
              <a:gd name="connsiteX156" fmla="*/ 568357 w 590048"/>
              <a:gd name="connsiteY156" fmla="*/ 65945 h 405101"/>
              <a:gd name="connsiteX157" fmla="*/ 589707 w 590048"/>
              <a:gd name="connsiteY157" fmla="*/ 100156 h 405101"/>
              <a:gd name="connsiteX158" fmla="*/ 581266 w 590048"/>
              <a:gd name="connsiteY158" fmla="*/ 138335 h 405101"/>
              <a:gd name="connsiteX159" fmla="*/ 544029 w 590048"/>
              <a:gd name="connsiteY159" fmla="*/ 167093 h 405101"/>
              <a:gd name="connsiteX160" fmla="*/ 549987 w 590048"/>
              <a:gd name="connsiteY160" fmla="*/ 201305 h 405101"/>
              <a:gd name="connsiteX161" fmla="*/ 511756 w 590048"/>
              <a:gd name="connsiteY161" fmla="*/ 250887 h 405101"/>
              <a:gd name="connsiteX162" fmla="*/ 482463 w 590048"/>
              <a:gd name="connsiteY162" fmla="*/ 244441 h 405101"/>
              <a:gd name="connsiteX163" fmla="*/ 449694 w 590048"/>
              <a:gd name="connsiteY163" fmla="*/ 237500 h 405101"/>
              <a:gd name="connsiteX164" fmla="*/ 416428 w 590048"/>
              <a:gd name="connsiteY164" fmla="*/ 244441 h 405101"/>
              <a:gd name="connsiteX165" fmla="*/ 387631 w 590048"/>
              <a:gd name="connsiteY165" fmla="*/ 250887 h 405101"/>
              <a:gd name="connsiteX166" fmla="*/ 356848 w 590048"/>
              <a:gd name="connsiteY166" fmla="*/ 234525 h 405101"/>
              <a:gd name="connsiteX167" fmla="*/ 348904 w 590048"/>
              <a:gd name="connsiteY167" fmla="*/ 201305 h 405101"/>
              <a:gd name="connsiteX168" fmla="*/ 354862 w 590048"/>
              <a:gd name="connsiteY168" fmla="*/ 167093 h 405101"/>
              <a:gd name="connsiteX169" fmla="*/ 318121 w 590048"/>
              <a:gd name="connsiteY169" fmla="*/ 138335 h 405101"/>
              <a:gd name="connsiteX170" fmla="*/ 309184 w 590048"/>
              <a:gd name="connsiteY170" fmla="*/ 100156 h 405101"/>
              <a:gd name="connsiteX171" fmla="*/ 330534 w 590048"/>
              <a:gd name="connsiteY171" fmla="*/ 65945 h 405101"/>
              <a:gd name="connsiteX172" fmla="*/ 351387 w 590048"/>
              <a:gd name="connsiteY172" fmla="*/ 60491 h 405101"/>
              <a:gd name="connsiteX173" fmla="*/ 360324 w 590048"/>
              <a:gd name="connsiteY173" fmla="*/ 61482 h 405101"/>
              <a:gd name="connsiteX174" fmla="*/ 395079 w 590048"/>
              <a:gd name="connsiteY174" fmla="*/ 1487 h 405101"/>
              <a:gd name="connsiteX175" fmla="*/ 406498 w 590048"/>
              <a:gd name="connsiteY175" fmla="*/ 0 h 405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590048" h="405101">
                <a:moveTo>
                  <a:pt x="140348" y="265791"/>
                </a:moveTo>
                <a:cubicBezTo>
                  <a:pt x="168156" y="265791"/>
                  <a:pt x="217814" y="305943"/>
                  <a:pt x="217814" y="356009"/>
                </a:cubicBezTo>
                <a:cubicBezTo>
                  <a:pt x="217814" y="405580"/>
                  <a:pt x="183054" y="368898"/>
                  <a:pt x="140348" y="368898"/>
                </a:cubicBezTo>
                <a:cubicBezTo>
                  <a:pt x="97643" y="368898"/>
                  <a:pt x="62882" y="405580"/>
                  <a:pt x="62882" y="356009"/>
                </a:cubicBezTo>
                <a:cubicBezTo>
                  <a:pt x="62882" y="305943"/>
                  <a:pt x="112540" y="265791"/>
                  <a:pt x="140348" y="265791"/>
                </a:cubicBezTo>
                <a:close/>
                <a:moveTo>
                  <a:pt x="228052" y="240119"/>
                </a:moveTo>
                <a:cubicBezTo>
                  <a:pt x="234817" y="237145"/>
                  <a:pt x="241893" y="237021"/>
                  <a:pt x="247603" y="240491"/>
                </a:cubicBezTo>
                <a:cubicBezTo>
                  <a:pt x="259024" y="246936"/>
                  <a:pt x="261010" y="265279"/>
                  <a:pt x="251576" y="281143"/>
                </a:cubicBezTo>
                <a:cubicBezTo>
                  <a:pt x="242638" y="297008"/>
                  <a:pt x="225755" y="304444"/>
                  <a:pt x="214334" y="297503"/>
                </a:cubicBezTo>
                <a:cubicBezTo>
                  <a:pt x="202914" y="291058"/>
                  <a:pt x="200927" y="272715"/>
                  <a:pt x="210362" y="256851"/>
                </a:cubicBezTo>
                <a:cubicBezTo>
                  <a:pt x="214831" y="248919"/>
                  <a:pt x="221286" y="243094"/>
                  <a:pt x="228052" y="240119"/>
                </a:cubicBezTo>
                <a:close/>
                <a:moveTo>
                  <a:pt x="52645" y="240119"/>
                </a:moveTo>
                <a:cubicBezTo>
                  <a:pt x="59410" y="243094"/>
                  <a:pt x="65865" y="248919"/>
                  <a:pt x="70334" y="256851"/>
                </a:cubicBezTo>
                <a:cubicBezTo>
                  <a:pt x="79769" y="272715"/>
                  <a:pt x="77783" y="291058"/>
                  <a:pt x="66362" y="297503"/>
                </a:cubicBezTo>
                <a:cubicBezTo>
                  <a:pt x="54941" y="304444"/>
                  <a:pt x="38059" y="297008"/>
                  <a:pt x="29121" y="281143"/>
                </a:cubicBezTo>
                <a:cubicBezTo>
                  <a:pt x="19686" y="265279"/>
                  <a:pt x="21672" y="246936"/>
                  <a:pt x="33093" y="240491"/>
                </a:cubicBezTo>
                <a:cubicBezTo>
                  <a:pt x="38803" y="237021"/>
                  <a:pt x="45879" y="237145"/>
                  <a:pt x="52645" y="240119"/>
                </a:cubicBezTo>
                <a:close/>
                <a:moveTo>
                  <a:pt x="188514" y="178025"/>
                </a:moveTo>
                <a:cubicBezTo>
                  <a:pt x="202914" y="181991"/>
                  <a:pt x="210362" y="201326"/>
                  <a:pt x="204900" y="221156"/>
                </a:cubicBezTo>
                <a:cubicBezTo>
                  <a:pt x="199934" y="240987"/>
                  <a:pt x="183548" y="254372"/>
                  <a:pt x="169148" y="250406"/>
                </a:cubicBezTo>
                <a:cubicBezTo>
                  <a:pt x="154748" y="246440"/>
                  <a:pt x="147300" y="227105"/>
                  <a:pt x="152762" y="207275"/>
                </a:cubicBezTo>
                <a:cubicBezTo>
                  <a:pt x="158224" y="187445"/>
                  <a:pt x="174114" y="174059"/>
                  <a:pt x="188514" y="178025"/>
                </a:cubicBezTo>
                <a:close/>
                <a:moveTo>
                  <a:pt x="92183" y="178025"/>
                </a:moveTo>
                <a:cubicBezTo>
                  <a:pt x="106583" y="174059"/>
                  <a:pt x="122472" y="187445"/>
                  <a:pt x="127934" y="207275"/>
                </a:cubicBezTo>
                <a:cubicBezTo>
                  <a:pt x="133396" y="227105"/>
                  <a:pt x="125948" y="246440"/>
                  <a:pt x="111548" y="250406"/>
                </a:cubicBezTo>
                <a:cubicBezTo>
                  <a:pt x="97148" y="254372"/>
                  <a:pt x="80762" y="240987"/>
                  <a:pt x="75300" y="221156"/>
                </a:cubicBezTo>
                <a:cubicBezTo>
                  <a:pt x="70334" y="201326"/>
                  <a:pt x="77286" y="181991"/>
                  <a:pt x="92183" y="178025"/>
                </a:cubicBezTo>
                <a:close/>
                <a:moveTo>
                  <a:pt x="97192" y="162147"/>
                </a:moveTo>
                <a:cubicBezTo>
                  <a:pt x="94213" y="162147"/>
                  <a:pt x="90738" y="162147"/>
                  <a:pt x="87759" y="163139"/>
                </a:cubicBezTo>
                <a:cubicBezTo>
                  <a:pt x="67899" y="168593"/>
                  <a:pt x="55983" y="189913"/>
                  <a:pt x="58465" y="214705"/>
                </a:cubicBezTo>
                <a:lnTo>
                  <a:pt x="59955" y="225117"/>
                </a:lnTo>
                <a:lnTo>
                  <a:pt x="49528" y="223134"/>
                </a:lnTo>
                <a:cubicBezTo>
                  <a:pt x="46549" y="222638"/>
                  <a:pt x="44563" y="222638"/>
                  <a:pt x="42577" y="222638"/>
                </a:cubicBezTo>
                <a:cubicBezTo>
                  <a:pt x="36123" y="222638"/>
                  <a:pt x="30661" y="224125"/>
                  <a:pt x="25200" y="227100"/>
                </a:cubicBezTo>
                <a:cubicBezTo>
                  <a:pt x="15766" y="232554"/>
                  <a:pt x="9311" y="242967"/>
                  <a:pt x="7822" y="255362"/>
                </a:cubicBezTo>
                <a:cubicBezTo>
                  <a:pt x="6829" y="266270"/>
                  <a:pt x="9311" y="278170"/>
                  <a:pt x="15766" y="288582"/>
                </a:cubicBezTo>
                <a:cubicBezTo>
                  <a:pt x="23214" y="301970"/>
                  <a:pt x="34633" y="310894"/>
                  <a:pt x="47542" y="314365"/>
                </a:cubicBezTo>
                <a:lnTo>
                  <a:pt x="55983" y="316349"/>
                </a:lnTo>
                <a:lnTo>
                  <a:pt x="53004" y="324282"/>
                </a:lnTo>
                <a:cubicBezTo>
                  <a:pt x="49528" y="334694"/>
                  <a:pt x="47542" y="345602"/>
                  <a:pt x="47542" y="356014"/>
                </a:cubicBezTo>
                <a:cubicBezTo>
                  <a:pt x="47542" y="368906"/>
                  <a:pt x="49528" y="377831"/>
                  <a:pt x="53997" y="384772"/>
                </a:cubicBezTo>
                <a:cubicBezTo>
                  <a:pt x="59458" y="393201"/>
                  <a:pt x="67899" y="397168"/>
                  <a:pt x="78325" y="397168"/>
                </a:cubicBezTo>
                <a:cubicBezTo>
                  <a:pt x="86766" y="397168"/>
                  <a:pt x="95703" y="394689"/>
                  <a:pt x="105136" y="391714"/>
                </a:cubicBezTo>
                <a:cubicBezTo>
                  <a:pt x="116556" y="387747"/>
                  <a:pt x="127975" y="384276"/>
                  <a:pt x="140388" y="384276"/>
                </a:cubicBezTo>
                <a:cubicBezTo>
                  <a:pt x="152800" y="384276"/>
                  <a:pt x="164220" y="387747"/>
                  <a:pt x="175639" y="391714"/>
                </a:cubicBezTo>
                <a:cubicBezTo>
                  <a:pt x="185073" y="394689"/>
                  <a:pt x="194010" y="397168"/>
                  <a:pt x="202450" y="397168"/>
                </a:cubicBezTo>
                <a:cubicBezTo>
                  <a:pt x="216352" y="397168"/>
                  <a:pt x="233233" y="390226"/>
                  <a:pt x="233233" y="356014"/>
                </a:cubicBezTo>
                <a:cubicBezTo>
                  <a:pt x="233233" y="345602"/>
                  <a:pt x="231247" y="334694"/>
                  <a:pt x="227275" y="324282"/>
                </a:cubicBezTo>
                <a:lnTo>
                  <a:pt x="224793" y="316349"/>
                </a:lnTo>
                <a:lnTo>
                  <a:pt x="232737" y="314365"/>
                </a:lnTo>
                <a:cubicBezTo>
                  <a:pt x="245646" y="310894"/>
                  <a:pt x="257562" y="301970"/>
                  <a:pt x="265009" y="288582"/>
                </a:cubicBezTo>
                <a:cubicBezTo>
                  <a:pt x="270967" y="278170"/>
                  <a:pt x="273946" y="266270"/>
                  <a:pt x="272953" y="255362"/>
                </a:cubicBezTo>
                <a:cubicBezTo>
                  <a:pt x="271464" y="242967"/>
                  <a:pt x="265009" y="232554"/>
                  <a:pt x="255079" y="227100"/>
                </a:cubicBezTo>
                <a:cubicBezTo>
                  <a:pt x="250114" y="224125"/>
                  <a:pt x="244156" y="222638"/>
                  <a:pt x="238198" y="222638"/>
                </a:cubicBezTo>
                <a:cubicBezTo>
                  <a:pt x="236212" y="222638"/>
                  <a:pt x="233730" y="222638"/>
                  <a:pt x="231247" y="223134"/>
                </a:cubicBezTo>
                <a:lnTo>
                  <a:pt x="220821" y="225117"/>
                </a:lnTo>
                <a:lnTo>
                  <a:pt x="221814" y="214705"/>
                </a:lnTo>
                <a:cubicBezTo>
                  <a:pt x="224793" y="189913"/>
                  <a:pt x="212380" y="168593"/>
                  <a:pt x="192520" y="163139"/>
                </a:cubicBezTo>
                <a:cubicBezTo>
                  <a:pt x="189541" y="162147"/>
                  <a:pt x="186562" y="162147"/>
                  <a:pt x="183583" y="162147"/>
                </a:cubicBezTo>
                <a:cubicBezTo>
                  <a:pt x="169681" y="162147"/>
                  <a:pt x="155779" y="170080"/>
                  <a:pt x="146842" y="183963"/>
                </a:cubicBezTo>
                <a:lnTo>
                  <a:pt x="140388" y="193384"/>
                </a:lnTo>
                <a:lnTo>
                  <a:pt x="133933" y="183963"/>
                </a:lnTo>
                <a:cubicBezTo>
                  <a:pt x="124500" y="170080"/>
                  <a:pt x="111094" y="162147"/>
                  <a:pt x="97192" y="162147"/>
                </a:cubicBezTo>
                <a:close/>
                <a:moveTo>
                  <a:pt x="97192" y="154214"/>
                </a:moveTo>
                <a:cubicBezTo>
                  <a:pt x="114073" y="154214"/>
                  <a:pt x="129961" y="164130"/>
                  <a:pt x="140388" y="179501"/>
                </a:cubicBezTo>
                <a:cubicBezTo>
                  <a:pt x="150814" y="164130"/>
                  <a:pt x="166702" y="154214"/>
                  <a:pt x="183583" y="154214"/>
                </a:cubicBezTo>
                <a:cubicBezTo>
                  <a:pt x="187059" y="154214"/>
                  <a:pt x="191031" y="154710"/>
                  <a:pt x="194506" y="155701"/>
                </a:cubicBezTo>
                <a:cubicBezTo>
                  <a:pt x="218835" y="162147"/>
                  <a:pt x="232737" y="187434"/>
                  <a:pt x="229758" y="215696"/>
                </a:cubicBezTo>
                <a:cubicBezTo>
                  <a:pt x="232737" y="215200"/>
                  <a:pt x="235219" y="214705"/>
                  <a:pt x="238198" y="214705"/>
                </a:cubicBezTo>
                <a:cubicBezTo>
                  <a:pt x="245646" y="214705"/>
                  <a:pt x="253093" y="216688"/>
                  <a:pt x="259051" y="220159"/>
                </a:cubicBezTo>
                <a:cubicBezTo>
                  <a:pt x="270967" y="227100"/>
                  <a:pt x="278911" y="239992"/>
                  <a:pt x="280401" y="254866"/>
                </a:cubicBezTo>
                <a:cubicBezTo>
                  <a:pt x="281890" y="267262"/>
                  <a:pt x="278911" y="280649"/>
                  <a:pt x="271960" y="292549"/>
                </a:cubicBezTo>
                <a:cubicBezTo>
                  <a:pt x="263023" y="307424"/>
                  <a:pt x="249618" y="318332"/>
                  <a:pt x="234723" y="321803"/>
                </a:cubicBezTo>
                <a:cubicBezTo>
                  <a:pt x="238695" y="332711"/>
                  <a:pt x="240681" y="344115"/>
                  <a:pt x="240681" y="356014"/>
                </a:cubicBezTo>
                <a:cubicBezTo>
                  <a:pt x="240681" y="400143"/>
                  <a:pt x="213870" y="405101"/>
                  <a:pt x="202450" y="405101"/>
                </a:cubicBezTo>
                <a:cubicBezTo>
                  <a:pt x="193017" y="405101"/>
                  <a:pt x="183583" y="402126"/>
                  <a:pt x="173157" y="398655"/>
                </a:cubicBezTo>
                <a:cubicBezTo>
                  <a:pt x="162730" y="395680"/>
                  <a:pt x="151311" y="391714"/>
                  <a:pt x="140388" y="391714"/>
                </a:cubicBezTo>
                <a:cubicBezTo>
                  <a:pt x="129465" y="391714"/>
                  <a:pt x="118045" y="395680"/>
                  <a:pt x="107619" y="398655"/>
                </a:cubicBezTo>
                <a:cubicBezTo>
                  <a:pt x="97192" y="402126"/>
                  <a:pt x="87759" y="405101"/>
                  <a:pt x="78325" y="405101"/>
                </a:cubicBezTo>
                <a:cubicBezTo>
                  <a:pt x="64920" y="405101"/>
                  <a:pt x="54493" y="399151"/>
                  <a:pt x="47542" y="389235"/>
                </a:cubicBezTo>
                <a:cubicBezTo>
                  <a:pt x="42081" y="380806"/>
                  <a:pt x="39598" y="370393"/>
                  <a:pt x="39598" y="356014"/>
                </a:cubicBezTo>
                <a:cubicBezTo>
                  <a:pt x="39598" y="344115"/>
                  <a:pt x="42081" y="332711"/>
                  <a:pt x="46053" y="321803"/>
                </a:cubicBezTo>
                <a:cubicBezTo>
                  <a:pt x="31158" y="318332"/>
                  <a:pt x="17752" y="307424"/>
                  <a:pt x="8815" y="292549"/>
                </a:cubicBezTo>
                <a:cubicBezTo>
                  <a:pt x="1864" y="280649"/>
                  <a:pt x="-1115" y="267262"/>
                  <a:pt x="374" y="254866"/>
                </a:cubicBezTo>
                <a:cubicBezTo>
                  <a:pt x="1864" y="239992"/>
                  <a:pt x="9311" y="227100"/>
                  <a:pt x="21228" y="220159"/>
                </a:cubicBezTo>
                <a:cubicBezTo>
                  <a:pt x="27682" y="216688"/>
                  <a:pt x="35130" y="214705"/>
                  <a:pt x="42081" y="214705"/>
                </a:cubicBezTo>
                <a:cubicBezTo>
                  <a:pt x="45060" y="214705"/>
                  <a:pt x="48039" y="215200"/>
                  <a:pt x="51018" y="215696"/>
                </a:cubicBezTo>
                <a:cubicBezTo>
                  <a:pt x="48039" y="187434"/>
                  <a:pt x="61941" y="162147"/>
                  <a:pt x="85773" y="155701"/>
                </a:cubicBezTo>
                <a:cubicBezTo>
                  <a:pt x="89745" y="154710"/>
                  <a:pt x="93220" y="154214"/>
                  <a:pt x="97192" y="154214"/>
                </a:cubicBezTo>
                <a:close/>
                <a:moveTo>
                  <a:pt x="449693" y="111098"/>
                </a:moveTo>
                <a:cubicBezTo>
                  <a:pt x="477487" y="111098"/>
                  <a:pt x="527119" y="151741"/>
                  <a:pt x="527119" y="201305"/>
                </a:cubicBezTo>
                <a:cubicBezTo>
                  <a:pt x="527119" y="251365"/>
                  <a:pt x="492377" y="214192"/>
                  <a:pt x="449693" y="214192"/>
                </a:cubicBezTo>
                <a:cubicBezTo>
                  <a:pt x="407010" y="214192"/>
                  <a:pt x="372267" y="251365"/>
                  <a:pt x="372267" y="201305"/>
                </a:cubicBezTo>
                <a:cubicBezTo>
                  <a:pt x="372267" y="151741"/>
                  <a:pt x="421899" y="111098"/>
                  <a:pt x="449693" y="111098"/>
                </a:cubicBezTo>
                <a:close/>
                <a:moveTo>
                  <a:pt x="556913" y="85790"/>
                </a:moveTo>
                <a:cubicBezTo>
                  <a:pt x="568330" y="92236"/>
                  <a:pt x="570315" y="110582"/>
                  <a:pt x="560884" y="126448"/>
                </a:cubicBezTo>
                <a:cubicBezTo>
                  <a:pt x="551949" y="142315"/>
                  <a:pt x="535072" y="149752"/>
                  <a:pt x="523655" y="143306"/>
                </a:cubicBezTo>
                <a:cubicBezTo>
                  <a:pt x="512238" y="136365"/>
                  <a:pt x="510252" y="118515"/>
                  <a:pt x="519684" y="102648"/>
                </a:cubicBezTo>
                <a:cubicBezTo>
                  <a:pt x="528619" y="86782"/>
                  <a:pt x="545496" y="79344"/>
                  <a:pt x="556913" y="85790"/>
                </a:cubicBezTo>
                <a:close/>
                <a:moveTo>
                  <a:pt x="342474" y="85790"/>
                </a:moveTo>
                <a:cubicBezTo>
                  <a:pt x="353890" y="79344"/>
                  <a:pt x="370768" y="86782"/>
                  <a:pt x="379703" y="102648"/>
                </a:cubicBezTo>
                <a:cubicBezTo>
                  <a:pt x="388638" y="118515"/>
                  <a:pt x="387148" y="136860"/>
                  <a:pt x="375731" y="143306"/>
                </a:cubicBezTo>
                <a:cubicBezTo>
                  <a:pt x="364315" y="149752"/>
                  <a:pt x="347437" y="142315"/>
                  <a:pt x="338006" y="126448"/>
                </a:cubicBezTo>
                <a:cubicBezTo>
                  <a:pt x="329071" y="110582"/>
                  <a:pt x="331057" y="92732"/>
                  <a:pt x="342474" y="85790"/>
                </a:cubicBezTo>
                <a:close/>
                <a:moveTo>
                  <a:pt x="497843" y="23812"/>
                </a:moveTo>
                <a:cubicBezTo>
                  <a:pt x="512238" y="27282"/>
                  <a:pt x="519684" y="46620"/>
                  <a:pt x="514223" y="66949"/>
                </a:cubicBezTo>
                <a:cubicBezTo>
                  <a:pt x="508763" y="86782"/>
                  <a:pt x="492879" y="99673"/>
                  <a:pt x="478484" y="95707"/>
                </a:cubicBezTo>
                <a:cubicBezTo>
                  <a:pt x="464088" y="92236"/>
                  <a:pt x="456643" y="72899"/>
                  <a:pt x="462103" y="52570"/>
                </a:cubicBezTo>
                <a:cubicBezTo>
                  <a:pt x="467563" y="32737"/>
                  <a:pt x="483447" y="19845"/>
                  <a:pt x="497843" y="23812"/>
                </a:cubicBezTo>
                <a:close/>
                <a:moveTo>
                  <a:pt x="401047" y="23812"/>
                </a:moveTo>
                <a:cubicBezTo>
                  <a:pt x="415939" y="19845"/>
                  <a:pt x="431823" y="32737"/>
                  <a:pt x="437283" y="52570"/>
                </a:cubicBezTo>
                <a:cubicBezTo>
                  <a:pt x="442247" y="72899"/>
                  <a:pt x="435298" y="92236"/>
                  <a:pt x="420406" y="95707"/>
                </a:cubicBezTo>
                <a:cubicBezTo>
                  <a:pt x="406011" y="99673"/>
                  <a:pt x="390127" y="86782"/>
                  <a:pt x="384666" y="66949"/>
                </a:cubicBezTo>
                <a:cubicBezTo>
                  <a:pt x="379703" y="46620"/>
                  <a:pt x="386652" y="27778"/>
                  <a:pt x="401047" y="23812"/>
                </a:cubicBezTo>
                <a:close/>
                <a:moveTo>
                  <a:pt x="406498" y="7437"/>
                </a:moveTo>
                <a:cubicBezTo>
                  <a:pt x="403519" y="7437"/>
                  <a:pt x="400044" y="7933"/>
                  <a:pt x="397065" y="8925"/>
                </a:cubicBezTo>
                <a:cubicBezTo>
                  <a:pt x="377205" y="13883"/>
                  <a:pt x="365289" y="35204"/>
                  <a:pt x="367771" y="60491"/>
                </a:cubicBezTo>
                <a:lnTo>
                  <a:pt x="369261" y="70903"/>
                </a:lnTo>
                <a:lnTo>
                  <a:pt x="358834" y="68920"/>
                </a:lnTo>
                <a:cubicBezTo>
                  <a:pt x="355855" y="68424"/>
                  <a:pt x="353869" y="67928"/>
                  <a:pt x="351387" y="67928"/>
                </a:cubicBezTo>
                <a:cubicBezTo>
                  <a:pt x="345429" y="67928"/>
                  <a:pt x="339471" y="69415"/>
                  <a:pt x="334506" y="72390"/>
                </a:cubicBezTo>
                <a:cubicBezTo>
                  <a:pt x="324576" y="78340"/>
                  <a:pt x="318618" y="88753"/>
                  <a:pt x="317128" y="101148"/>
                </a:cubicBezTo>
                <a:cubicBezTo>
                  <a:pt x="316135" y="112056"/>
                  <a:pt x="318618" y="123956"/>
                  <a:pt x="324576" y="134368"/>
                </a:cubicBezTo>
                <a:cubicBezTo>
                  <a:pt x="332520" y="147260"/>
                  <a:pt x="343939" y="156680"/>
                  <a:pt x="356848" y="159655"/>
                </a:cubicBezTo>
                <a:lnTo>
                  <a:pt x="365289" y="161639"/>
                </a:lnTo>
                <a:lnTo>
                  <a:pt x="362310" y="170068"/>
                </a:lnTo>
                <a:cubicBezTo>
                  <a:pt x="358834" y="180480"/>
                  <a:pt x="356848" y="190892"/>
                  <a:pt x="356848" y="201305"/>
                </a:cubicBezTo>
                <a:cubicBezTo>
                  <a:pt x="356848" y="214196"/>
                  <a:pt x="358834" y="223617"/>
                  <a:pt x="363303" y="230558"/>
                </a:cubicBezTo>
                <a:cubicBezTo>
                  <a:pt x="368764" y="238491"/>
                  <a:pt x="376708" y="242954"/>
                  <a:pt x="387631" y="242954"/>
                </a:cubicBezTo>
                <a:cubicBezTo>
                  <a:pt x="395575" y="242954"/>
                  <a:pt x="404512" y="239979"/>
                  <a:pt x="414442" y="237004"/>
                </a:cubicBezTo>
                <a:cubicBezTo>
                  <a:pt x="425862" y="233533"/>
                  <a:pt x="437281" y="229567"/>
                  <a:pt x="449694" y="229567"/>
                </a:cubicBezTo>
                <a:cubicBezTo>
                  <a:pt x="461610" y="229567"/>
                  <a:pt x="473526" y="233533"/>
                  <a:pt x="484945" y="237004"/>
                </a:cubicBezTo>
                <a:cubicBezTo>
                  <a:pt x="494379" y="239979"/>
                  <a:pt x="503316" y="242954"/>
                  <a:pt x="511756" y="242954"/>
                </a:cubicBezTo>
                <a:cubicBezTo>
                  <a:pt x="525658" y="242954"/>
                  <a:pt x="542539" y="235516"/>
                  <a:pt x="542539" y="201305"/>
                </a:cubicBezTo>
                <a:cubicBezTo>
                  <a:pt x="542539" y="190892"/>
                  <a:pt x="540553" y="180480"/>
                  <a:pt x="536581" y="170068"/>
                </a:cubicBezTo>
                <a:lnTo>
                  <a:pt x="534099" y="161639"/>
                </a:lnTo>
                <a:lnTo>
                  <a:pt x="542043" y="159655"/>
                </a:lnTo>
                <a:cubicBezTo>
                  <a:pt x="554952" y="156680"/>
                  <a:pt x="566868" y="147260"/>
                  <a:pt x="574315" y="134368"/>
                </a:cubicBezTo>
                <a:cubicBezTo>
                  <a:pt x="580273" y="123956"/>
                  <a:pt x="583252" y="112056"/>
                  <a:pt x="582259" y="101148"/>
                </a:cubicBezTo>
                <a:cubicBezTo>
                  <a:pt x="580770" y="88753"/>
                  <a:pt x="574315" y="78340"/>
                  <a:pt x="564882" y="72390"/>
                </a:cubicBezTo>
                <a:cubicBezTo>
                  <a:pt x="559420" y="69415"/>
                  <a:pt x="553462" y="67928"/>
                  <a:pt x="547504" y="67928"/>
                </a:cubicBezTo>
                <a:cubicBezTo>
                  <a:pt x="545518" y="67928"/>
                  <a:pt x="543036" y="68424"/>
                  <a:pt x="540553" y="68920"/>
                </a:cubicBezTo>
                <a:lnTo>
                  <a:pt x="530127" y="70903"/>
                </a:lnTo>
                <a:lnTo>
                  <a:pt x="531120" y="60491"/>
                </a:lnTo>
                <a:cubicBezTo>
                  <a:pt x="534099" y="35204"/>
                  <a:pt x="521686" y="13883"/>
                  <a:pt x="501826" y="8925"/>
                </a:cubicBezTo>
                <a:cubicBezTo>
                  <a:pt x="498847" y="7933"/>
                  <a:pt x="495868" y="7437"/>
                  <a:pt x="492889" y="7437"/>
                </a:cubicBezTo>
                <a:cubicBezTo>
                  <a:pt x="478987" y="7437"/>
                  <a:pt x="465085" y="15866"/>
                  <a:pt x="456148" y="29749"/>
                </a:cubicBezTo>
                <a:lnTo>
                  <a:pt x="449694" y="39170"/>
                </a:lnTo>
                <a:lnTo>
                  <a:pt x="443239" y="29749"/>
                </a:lnTo>
                <a:cubicBezTo>
                  <a:pt x="433806" y="15866"/>
                  <a:pt x="420400" y="7437"/>
                  <a:pt x="406498" y="7437"/>
                </a:cubicBezTo>
                <a:close/>
                <a:moveTo>
                  <a:pt x="406498" y="0"/>
                </a:moveTo>
                <a:cubicBezTo>
                  <a:pt x="423379" y="0"/>
                  <a:pt x="439267" y="9916"/>
                  <a:pt x="449694" y="25287"/>
                </a:cubicBezTo>
                <a:cubicBezTo>
                  <a:pt x="460120" y="9916"/>
                  <a:pt x="476008" y="0"/>
                  <a:pt x="492889" y="0"/>
                </a:cubicBezTo>
                <a:cubicBezTo>
                  <a:pt x="496365" y="0"/>
                  <a:pt x="500337" y="496"/>
                  <a:pt x="503812" y="1487"/>
                </a:cubicBezTo>
                <a:cubicBezTo>
                  <a:pt x="527644" y="7933"/>
                  <a:pt x="542043" y="32724"/>
                  <a:pt x="539064" y="61482"/>
                </a:cubicBezTo>
                <a:cubicBezTo>
                  <a:pt x="541546" y="60491"/>
                  <a:pt x="544525" y="60491"/>
                  <a:pt x="547504" y="60491"/>
                </a:cubicBezTo>
                <a:cubicBezTo>
                  <a:pt x="554952" y="60491"/>
                  <a:pt x="562399" y="61978"/>
                  <a:pt x="568357" y="65945"/>
                </a:cubicBezTo>
                <a:cubicBezTo>
                  <a:pt x="580273" y="72886"/>
                  <a:pt x="588217" y="85282"/>
                  <a:pt x="589707" y="100156"/>
                </a:cubicBezTo>
                <a:cubicBezTo>
                  <a:pt x="591196" y="113048"/>
                  <a:pt x="587721" y="126435"/>
                  <a:pt x="581266" y="138335"/>
                </a:cubicBezTo>
                <a:cubicBezTo>
                  <a:pt x="572329" y="153210"/>
                  <a:pt x="558924" y="163622"/>
                  <a:pt x="544029" y="167093"/>
                </a:cubicBezTo>
                <a:cubicBezTo>
                  <a:pt x="548001" y="178001"/>
                  <a:pt x="549987" y="189405"/>
                  <a:pt x="549987" y="201305"/>
                </a:cubicBezTo>
                <a:cubicBezTo>
                  <a:pt x="549987" y="245929"/>
                  <a:pt x="523176" y="250887"/>
                  <a:pt x="511756" y="250887"/>
                </a:cubicBezTo>
                <a:cubicBezTo>
                  <a:pt x="502323" y="250887"/>
                  <a:pt x="492889" y="247416"/>
                  <a:pt x="482463" y="244441"/>
                </a:cubicBezTo>
                <a:cubicBezTo>
                  <a:pt x="472036" y="240971"/>
                  <a:pt x="460617" y="237500"/>
                  <a:pt x="449694" y="237500"/>
                </a:cubicBezTo>
                <a:cubicBezTo>
                  <a:pt x="438771" y="237500"/>
                  <a:pt x="427351" y="240971"/>
                  <a:pt x="416428" y="244441"/>
                </a:cubicBezTo>
                <a:cubicBezTo>
                  <a:pt x="406498" y="247416"/>
                  <a:pt x="397065" y="250887"/>
                  <a:pt x="387631" y="250887"/>
                </a:cubicBezTo>
                <a:cubicBezTo>
                  <a:pt x="374226" y="250887"/>
                  <a:pt x="363303" y="244937"/>
                  <a:pt x="356848" y="234525"/>
                </a:cubicBezTo>
                <a:cubicBezTo>
                  <a:pt x="351387" y="226592"/>
                  <a:pt x="348904" y="215684"/>
                  <a:pt x="348904" y="201305"/>
                </a:cubicBezTo>
                <a:cubicBezTo>
                  <a:pt x="348904" y="189405"/>
                  <a:pt x="351387" y="178001"/>
                  <a:pt x="354862" y="167093"/>
                </a:cubicBezTo>
                <a:cubicBezTo>
                  <a:pt x="340464" y="163622"/>
                  <a:pt x="326562" y="153210"/>
                  <a:pt x="318121" y="138335"/>
                </a:cubicBezTo>
                <a:cubicBezTo>
                  <a:pt x="311170" y="126435"/>
                  <a:pt x="308191" y="113048"/>
                  <a:pt x="309184" y="100156"/>
                </a:cubicBezTo>
                <a:cubicBezTo>
                  <a:pt x="311170" y="85282"/>
                  <a:pt x="318618" y="72886"/>
                  <a:pt x="330534" y="65945"/>
                </a:cubicBezTo>
                <a:cubicBezTo>
                  <a:pt x="336988" y="62474"/>
                  <a:pt x="343939" y="60491"/>
                  <a:pt x="351387" y="60491"/>
                </a:cubicBezTo>
                <a:cubicBezTo>
                  <a:pt x="354366" y="60491"/>
                  <a:pt x="357345" y="60491"/>
                  <a:pt x="360324" y="61482"/>
                </a:cubicBezTo>
                <a:cubicBezTo>
                  <a:pt x="357345" y="32724"/>
                  <a:pt x="371247" y="7933"/>
                  <a:pt x="395079" y="1487"/>
                </a:cubicBezTo>
                <a:cubicBezTo>
                  <a:pt x="399051" y="496"/>
                  <a:pt x="402526" y="0"/>
                  <a:pt x="406498" y="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127000" dist="38100" dir="5400000" algn="tl" rotWithShape="0">
              <a:srgbClr val="6F4FE0">
                <a:alpha val="20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3AA127B8-0FCA-4B04-9490-2B340A58EAF2}"/>
              </a:ext>
            </a:extLst>
          </p:cNvPr>
          <p:cNvSpPr/>
          <p:nvPr/>
        </p:nvSpPr>
        <p:spPr>
          <a:xfrm>
            <a:off x="9559359" y="3805944"/>
            <a:ext cx="2259304" cy="50323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33DEA">
                  <a:alpha val="53000"/>
                </a:srgbClr>
              </a:gs>
              <a:gs pos="65000">
                <a:srgbClr val="5C47E8">
                  <a:alpha val="62000"/>
                </a:srgbClr>
              </a:gs>
            </a:gsLst>
            <a:lin ang="5400000" scaled="0"/>
          </a:gradFill>
          <a:ln>
            <a:noFill/>
          </a:ln>
          <a:effectLst>
            <a:outerShdw blurRad="127000" sx="102000" sy="102000" algn="ctr" rotWithShape="0">
              <a:srgbClr val="6F4FE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 contourW="12700" prstMaterial="softEdge">
            <a:bevelT w="6350" h="6350"/>
            <a:bevelB w="6350" h="6350"/>
            <a:contourClr>
              <a:srgbClr val="6F4FE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050B86A-AFB1-4A56-906A-479423445302}"/>
              </a:ext>
            </a:extLst>
          </p:cNvPr>
          <p:cNvSpPr txBox="1"/>
          <p:nvPr/>
        </p:nvSpPr>
        <p:spPr>
          <a:xfrm>
            <a:off x="9874571" y="3795784"/>
            <a:ext cx="1766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52400" dist="38100" dir="5400000" algn="t" rotWithShape="0">
                    <a:srgbClr val="5C47E8">
                      <a:alpha val="2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LIKE IT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dist="38100" dir="5400000" algn="t" rotWithShape="0">
                  <a:srgbClr val="5C47E8">
                    <a:alpha val="2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85238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0B35CD-096D-4EA5-B785-8A68B2A19843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grainSize="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1732">
            <a:off x="-3944803" y="-6200929"/>
            <a:ext cx="18134472" cy="18134472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E7AF7BE-49C9-4040-B14A-06696B5178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8E00284-A84D-4271-8C5C-2F32F2E6AB75}"/>
              </a:ext>
            </a:extLst>
          </p:cNvPr>
          <p:cNvGrpSpPr/>
          <p:nvPr/>
        </p:nvGrpSpPr>
        <p:grpSpPr>
          <a:xfrm>
            <a:off x="552810" y="2072755"/>
            <a:ext cx="11086381" cy="646331"/>
            <a:chOff x="552810" y="2072755"/>
            <a:chExt cx="11086381" cy="64633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9EA68444-6D68-4DFF-83F0-C5EFF83131AD}"/>
                </a:ext>
              </a:extLst>
            </p:cNvPr>
            <p:cNvSpPr txBox="1"/>
            <p:nvPr/>
          </p:nvSpPr>
          <p:spPr>
            <a:xfrm>
              <a:off x="552810" y="2072755"/>
              <a:ext cx="41823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spc="600" dirty="0">
                  <a:solidFill>
                    <a:schemeClr val="bg1"/>
                  </a:solidFill>
                  <a:effectLst>
                    <a:outerShdw blurRad="1270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R" panose="00020600040101010101" pitchFamily="18" charset="-122"/>
                </a:rPr>
                <a:t>“ 关注一六视觉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83497022-6FC8-4C9A-8969-65AEB7DAAD0D}"/>
                </a:ext>
              </a:extLst>
            </p:cNvPr>
            <p:cNvSpPr txBox="1"/>
            <p:nvPr/>
          </p:nvSpPr>
          <p:spPr>
            <a:xfrm>
              <a:off x="7410289" y="2072755"/>
              <a:ext cx="4228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spc="600" dirty="0">
                  <a:solidFill>
                    <a:schemeClr val="bg1"/>
                  </a:solidFill>
                  <a:effectLst>
                    <a:outerShdw blurRad="1270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R" panose="00020600040101010101" pitchFamily="18" charset="-122"/>
                </a:rPr>
                <a:t>二木的狗子村 ”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4309B26-2018-4669-9128-BFED7581B0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34531" y1="54375" x2="40000" y2="48438"/>
                        <a14:foregroundMark x1="40000" y1="48438" x2="42031" y2="33750"/>
                        <a14:foregroundMark x1="49300" y1="59505" x2="45000" y2="62813"/>
                        <a14:foregroundMark x1="51094" y1="58125" x2="49479" y2="59367"/>
                        <a14:foregroundMark x1="49531" y1="57969" x2="46406" y2="59219"/>
                      </a14:backgroundRemoval>
                    </a14:imgEffect>
                    <a14:imgEffect>
                      <a14:sharpenSoften amount="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6999" y="544587"/>
            <a:ext cx="3518002" cy="351800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8277FAC-4DF0-4EA1-BDC8-F09C7C1350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658" y="4236414"/>
            <a:ext cx="1068684" cy="106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8516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62A14773-8E62-4109-934F-D07EF107EF87}"/>
              </a:ext>
            </a:extLst>
          </p:cNvPr>
          <p:cNvSpPr/>
          <p:nvPr/>
        </p:nvSpPr>
        <p:spPr>
          <a:xfrm>
            <a:off x="-8140535" y="-26692299"/>
            <a:ext cx="28647605" cy="28647605"/>
          </a:xfrm>
          <a:prstGeom prst="ellipse">
            <a:avLst/>
          </a:prstGeom>
          <a:gradFill>
            <a:gsLst>
              <a:gs pos="0">
                <a:srgbClr val="933DEA">
                  <a:alpha val="63000"/>
                </a:srgbClr>
              </a:gs>
              <a:gs pos="100000">
                <a:srgbClr val="5C47E8">
                  <a:alpha val="72000"/>
                </a:srgbClr>
              </a:gs>
            </a:gsLst>
            <a:lin ang="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21" name="图片 20" descr="卡通人物&#10;&#10;描述已自动生成">
            <a:extLst>
              <a:ext uri="{FF2B5EF4-FFF2-40B4-BE49-F238E27FC236}">
                <a16:creationId xmlns:a16="http://schemas.microsoft.com/office/drawing/2014/main" xmlns="" id="{AB4C1F04-4707-41E1-AAEF-944EA19E50A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68" y="4400667"/>
            <a:ext cx="1283562" cy="1283562"/>
          </a:xfrm>
          <a:prstGeom prst="ellipse">
            <a:avLst/>
          </a:prstGeom>
        </p:spPr>
      </p:pic>
      <p:pic>
        <p:nvPicPr>
          <p:cNvPr id="34" name="图片 33" descr="卡通人物&#10;&#10;描述已自动生成">
            <a:extLst>
              <a:ext uri="{FF2B5EF4-FFF2-40B4-BE49-F238E27FC236}">
                <a16:creationId xmlns:a16="http://schemas.microsoft.com/office/drawing/2014/main" xmlns="" id="{452626E0-525F-418F-AB78-57AD021A62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99" y="4237568"/>
            <a:ext cx="2451100" cy="1856874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DFC2EEC-7EF4-4FA9-A456-DCB552168FDF}"/>
              </a:ext>
            </a:extLst>
          </p:cNvPr>
          <p:cNvSpPr txBox="1"/>
          <p:nvPr/>
        </p:nvSpPr>
        <p:spPr>
          <a:xfrm>
            <a:off x="1301037" y="5456386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小 曾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A8D6F961-AF1E-4607-A826-69740DD303E9}"/>
              </a:ext>
            </a:extLst>
          </p:cNvPr>
          <p:cNvSpPr txBox="1"/>
          <p:nvPr/>
        </p:nvSpPr>
        <p:spPr>
          <a:xfrm>
            <a:off x="1301037" y="6068493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队 长</a:t>
            </a:r>
          </a:p>
        </p:txBody>
      </p:sp>
      <p:pic>
        <p:nvPicPr>
          <p:cNvPr id="29" name="图片 28" descr="女人在喝饮料&#10;&#10;描述已自动生成">
            <a:extLst>
              <a:ext uri="{FF2B5EF4-FFF2-40B4-BE49-F238E27FC236}">
                <a16:creationId xmlns:a16="http://schemas.microsoft.com/office/drawing/2014/main" xmlns="" id="{47DE949D-A913-4E4D-A8AD-BE02EA28C0C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043" y="4400667"/>
            <a:ext cx="1283562" cy="1283562"/>
          </a:xfrm>
          <a:prstGeom prst="ellipse">
            <a:avLst/>
          </a:prstGeom>
        </p:spPr>
      </p:pic>
      <p:pic>
        <p:nvPicPr>
          <p:cNvPr id="38" name="图片 37" descr="卡通人物&#10;&#10;描述已自动生成">
            <a:extLst>
              <a:ext uri="{FF2B5EF4-FFF2-40B4-BE49-F238E27FC236}">
                <a16:creationId xmlns:a16="http://schemas.microsoft.com/office/drawing/2014/main" xmlns="" id="{E9AF0B50-924C-4902-8BC4-E05E61A526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274" y="4237568"/>
            <a:ext cx="2451100" cy="1856874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CFBA81F-A301-4597-BD7D-EE311683513D}"/>
              </a:ext>
            </a:extLst>
          </p:cNvPr>
          <p:cNvSpPr txBox="1"/>
          <p:nvPr/>
        </p:nvSpPr>
        <p:spPr>
          <a:xfrm>
            <a:off x="3407212" y="5456386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小 妮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AFDB4663-F40B-409E-9D26-57C457CDC381}"/>
              </a:ext>
            </a:extLst>
          </p:cNvPr>
          <p:cNvSpPr txBox="1"/>
          <p:nvPr/>
        </p:nvSpPr>
        <p:spPr>
          <a:xfrm>
            <a:off x="3407212" y="6068493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成 员</a:t>
            </a:r>
          </a:p>
        </p:txBody>
      </p:sp>
      <p:pic>
        <p:nvPicPr>
          <p:cNvPr id="27" name="图片 26" descr="图片包含 游戏机, 食物&#10;&#10;描述已自动生成">
            <a:extLst>
              <a:ext uri="{FF2B5EF4-FFF2-40B4-BE49-F238E27FC236}">
                <a16:creationId xmlns:a16="http://schemas.microsoft.com/office/drawing/2014/main" xmlns="" id="{A45A3BD0-588D-460A-A909-F8DCAA17A2AD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218" y="4400667"/>
            <a:ext cx="1283562" cy="1283562"/>
          </a:xfrm>
          <a:prstGeom prst="ellipse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xmlns="" id="{5BD41669-1765-45B4-801D-0502DB028B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49" y="4237568"/>
            <a:ext cx="2451100" cy="1856874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19E18B6-33B2-483D-B9E4-DCB28929BF90}"/>
              </a:ext>
            </a:extLst>
          </p:cNvPr>
          <p:cNvSpPr txBox="1"/>
          <p:nvPr/>
        </p:nvSpPr>
        <p:spPr>
          <a:xfrm>
            <a:off x="5513387" y="5443813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蔚 蔚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F4305AF-F843-4D3B-B9EE-20A2DEEA5381}"/>
              </a:ext>
            </a:extLst>
          </p:cNvPr>
          <p:cNvSpPr txBox="1"/>
          <p:nvPr/>
        </p:nvSpPr>
        <p:spPr>
          <a:xfrm>
            <a:off x="5513387" y="6068493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成 员</a:t>
            </a:r>
          </a:p>
        </p:txBody>
      </p:sp>
      <p:pic>
        <p:nvPicPr>
          <p:cNvPr id="23" name="图片 22" descr="山上的建筑&#10;&#10;描述已自动生成">
            <a:extLst>
              <a:ext uri="{FF2B5EF4-FFF2-40B4-BE49-F238E27FC236}">
                <a16:creationId xmlns:a16="http://schemas.microsoft.com/office/drawing/2014/main" xmlns="" id="{1769C166-2D71-4815-B8C5-48291902C3B4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393" y="4400667"/>
            <a:ext cx="1283562" cy="1283562"/>
          </a:xfrm>
          <a:prstGeom prst="ellipse">
            <a:avLst/>
          </a:prstGeom>
        </p:spPr>
      </p:pic>
      <p:pic>
        <p:nvPicPr>
          <p:cNvPr id="36" name="图片 35" descr="卡通人物&#10;&#10;描述已自动生成">
            <a:extLst>
              <a:ext uri="{FF2B5EF4-FFF2-40B4-BE49-F238E27FC236}">
                <a16:creationId xmlns:a16="http://schemas.microsoft.com/office/drawing/2014/main" xmlns="" id="{A6CA504D-38CD-4234-A526-0BC8423A15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624" y="4237568"/>
            <a:ext cx="2451100" cy="1856874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1384315-3373-48FC-A88B-066843A272D2}"/>
              </a:ext>
            </a:extLst>
          </p:cNvPr>
          <p:cNvSpPr txBox="1"/>
          <p:nvPr/>
        </p:nvSpPr>
        <p:spPr>
          <a:xfrm>
            <a:off x="7619562" y="5456386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冰 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9280598F-BFE6-4129-BC7B-837E53AB26A0}"/>
              </a:ext>
            </a:extLst>
          </p:cNvPr>
          <p:cNvSpPr txBox="1"/>
          <p:nvPr/>
        </p:nvSpPr>
        <p:spPr>
          <a:xfrm>
            <a:off x="7619562" y="6068493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成 员</a:t>
            </a:r>
          </a:p>
        </p:txBody>
      </p:sp>
      <p:pic>
        <p:nvPicPr>
          <p:cNvPr id="25" name="图片 24" descr="狗穿着衣服&#10;&#10;描述已自动生成">
            <a:extLst>
              <a:ext uri="{FF2B5EF4-FFF2-40B4-BE49-F238E27FC236}">
                <a16:creationId xmlns:a16="http://schemas.microsoft.com/office/drawing/2014/main" xmlns="" id="{C69C91FB-A910-43C8-A7BC-B228986EB655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570" y="4400667"/>
            <a:ext cx="1283562" cy="1283562"/>
          </a:xfrm>
          <a:prstGeom prst="ellipse">
            <a:avLst/>
          </a:prstGeom>
        </p:spPr>
      </p:pic>
      <p:pic>
        <p:nvPicPr>
          <p:cNvPr id="35" name="图片 34" descr="卡通人物&#10;&#10;描述已自动生成">
            <a:extLst>
              <a:ext uri="{FF2B5EF4-FFF2-40B4-BE49-F238E27FC236}">
                <a16:creationId xmlns:a16="http://schemas.microsoft.com/office/drawing/2014/main" xmlns="" id="{10FCA37C-5C24-4BCE-8B45-D3B1668BE4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801" y="4237568"/>
            <a:ext cx="2451100" cy="1856874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30B7694-187B-4297-96A8-5A097DBD5AB3}"/>
              </a:ext>
            </a:extLst>
          </p:cNvPr>
          <p:cNvSpPr txBox="1"/>
          <p:nvPr/>
        </p:nvSpPr>
        <p:spPr>
          <a:xfrm>
            <a:off x="9725739" y="5456386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尘馨宸懿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ED5F4376-EF68-4455-A646-5FC9813D04CF}"/>
              </a:ext>
            </a:extLst>
          </p:cNvPr>
          <p:cNvSpPr txBox="1"/>
          <p:nvPr/>
        </p:nvSpPr>
        <p:spPr>
          <a:xfrm>
            <a:off x="9725739" y="6068493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成 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E552AA1B-55EA-4C1E-B599-D9E9902A4B8E}"/>
              </a:ext>
            </a:extLst>
          </p:cNvPr>
          <p:cNvSpPr txBox="1"/>
          <p:nvPr/>
        </p:nvSpPr>
        <p:spPr>
          <a:xfrm>
            <a:off x="4390584" y="3734743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监 制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FD3DDF1B-1240-4882-A22F-C67F7BD83543}"/>
              </a:ext>
            </a:extLst>
          </p:cNvPr>
          <p:cNvPicPr>
            <a:picLocks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1415" y="2204555"/>
            <a:ext cx="1283562" cy="1283562"/>
          </a:xfrm>
          <a:prstGeom prst="ellipse">
            <a:avLst/>
          </a:prstGeom>
        </p:spPr>
      </p:pic>
      <p:pic>
        <p:nvPicPr>
          <p:cNvPr id="33" name="图片 32" descr="卡通人物&#10;&#10;描述已自动生成">
            <a:extLst>
              <a:ext uri="{FF2B5EF4-FFF2-40B4-BE49-F238E27FC236}">
                <a16:creationId xmlns:a16="http://schemas.microsoft.com/office/drawing/2014/main" xmlns="" id="{AB30393D-96EB-45BA-877A-F0A8239CF9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646" y="2092733"/>
            <a:ext cx="2451100" cy="1856874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4E8E258-4683-42B5-AADC-1649B74D86C2}"/>
              </a:ext>
            </a:extLst>
          </p:cNvPr>
          <p:cNvSpPr txBox="1"/>
          <p:nvPr/>
        </p:nvSpPr>
        <p:spPr>
          <a:xfrm>
            <a:off x="4390584" y="3312662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宋元昊</a:t>
            </a:r>
          </a:p>
        </p:txBody>
      </p:sp>
      <p:pic>
        <p:nvPicPr>
          <p:cNvPr id="5" name="图片 4" descr="卡通人物&#10;&#10;描述已自动生成">
            <a:extLst>
              <a:ext uri="{FF2B5EF4-FFF2-40B4-BE49-F238E27FC236}">
                <a16:creationId xmlns:a16="http://schemas.microsoft.com/office/drawing/2014/main" xmlns="" id="{5C8345C0-4E6C-44D8-B4AF-D36DEC9E74CD}"/>
              </a:ext>
            </a:extLst>
          </p:cNvPr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193" y="2278774"/>
            <a:ext cx="1165224" cy="1165224"/>
          </a:xfrm>
          <a:prstGeom prst="ellipse">
            <a:avLst/>
          </a:prstGeom>
        </p:spPr>
      </p:pic>
      <p:pic>
        <p:nvPicPr>
          <p:cNvPr id="52" name="图片 51" descr="卡通人物&#10;&#10;描述已自动生成">
            <a:extLst>
              <a:ext uri="{FF2B5EF4-FFF2-40B4-BE49-F238E27FC236}">
                <a16:creationId xmlns:a16="http://schemas.microsoft.com/office/drawing/2014/main" xmlns="" id="{E12D9670-E147-4733-8DB1-D1894968F0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255" y="2092733"/>
            <a:ext cx="2451100" cy="1856874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F892985B-A2AD-4836-8A38-5FCFEF4EED4B}"/>
              </a:ext>
            </a:extLst>
          </p:cNvPr>
          <p:cNvSpPr txBox="1"/>
          <p:nvPr/>
        </p:nvSpPr>
        <p:spPr>
          <a:xfrm>
            <a:off x="6636193" y="3293326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二 木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498F3120-DEA4-484A-A44E-64CD8B46D4D1}"/>
              </a:ext>
            </a:extLst>
          </p:cNvPr>
          <p:cNvSpPr txBox="1"/>
          <p:nvPr/>
        </p:nvSpPr>
        <p:spPr>
          <a:xfrm>
            <a:off x="6636193" y="3715407"/>
            <a:ext cx="1165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监 制</a:t>
            </a:r>
          </a:p>
        </p:txBody>
      </p:sp>
      <p:sp>
        <p:nvSpPr>
          <p:cNvPr id="43" name="文本占位符 1">
            <a:extLst>
              <a:ext uri="{FF2B5EF4-FFF2-40B4-BE49-F238E27FC236}">
                <a16:creationId xmlns:a16="http://schemas.microsoft.com/office/drawing/2014/main" xmlns="" id="{85B6F17D-222F-44F7-9BB3-DD568A1DAA12}"/>
              </a:ext>
            </a:extLst>
          </p:cNvPr>
          <p:cNvSpPr txBox="1">
            <a:spLocks/>
          </p:cNvSpPr>
          <p:nvPr/>
        </p:nvSpPr>
        <p:spPr>
          <a:xfrm>
            <a:off x="4597512" y="669268"/>
            <a:ext cx="2996977" cy="509504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狗子村副本</a:t>
            </a:r>
            <a:r>
              <a:rPr kumimoji="1" lang="en-US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07</a:t>
            </a:r>
            <a:r>
              <a:rPr kumimoji="1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场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6ABCA731-30A3-4324-8CFF-57945B4DC439}"/>
              </a:ext>
            </a:extLst>
          </p:cNvPr>
          <p:cNvCxnSpPr>
            <a:cxnSpLocks/>
          </p:cNvCxnSpPr>
          <p:nvPr/>
        </p:nvCxnSpPr>
        <p:spPr>
          <a:xfrm>
            <a:off x="5859847" y="1249744"/>
            <a:ext cx="472306" cy="0"/>
          </a:xfrm>
          <a:prstGeom prst="line">
            <a:avLst/>
          </a:prstGeom>
          <a:ln w="381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F235972-4C53-482B-A123-DEBCD762D4E4}"/>
              </a:ext>
            </a:extLst>
          </p:cNvPr>
          <p:cNvSpPr txBox="1"/>
          <p:nvPr/>
        </p:nvSpPr>
        <p:spPr>
          <a:xfrm>
            <a:off x="0" y="6646025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07 GOUZICUN FUBEN 07 ERMU GOUZICUN FUBEN 07 CHANG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50723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9DE9427-6ABB-4277-B6CE-BDF3F7D2D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6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E8B8F483-15B4-41D9-B17E-C90271C65D29}"/>
              </a:ext>
            </a:extLst>
          </p:cNvPr>
          <p:cNvSpPr/>
          <p:nvPr/>
        </p:nvSpPr>
        <p:spPr>
          <a:xfrm rot="19738316">
            <a:off x="9613243" y="4869321"/>
            <a:ext cx="3420787" cy="2317537"/>
          </a:xfrm>
          <a:custGeom>
            <a:avLst/>
            <a:gdLst>
              <a:gd name="connsiteX0" fmla="*/ 3420787 w 3420787"/>
              <a:gd name="connsiteY0" fmla="*/ 0 h 2317537"/>
              <a:gd name="connsiteX1" fmla="*/ 2026724 w 3420787"/>
              <a:gd name="connsiteY1" fmla="*/ 2317537 h 2317537"/>
              <a:gd name="connsiteX2" fmla="*/ 0 w 3420787"/>
              <a:gd name="connsiteY2" fmla="*/ 1098407 h 2317537"/>
              <a:gd name="connsiteX3" fmla="*/ 73996 w 3420787"/>
              <a:gd name="connsiteY3" fmla="*/ 1008393 h 2317537"/>
              <a:gd name="connsiteX4" fmla="*/ 2765641 w 3420787"/>
              <a:gd name="connsiteY4" fmla="*/ 21459 h 2317537"/>
              <a:gd name="connsiteX5" fmla="*/ 3172645 w 3420787"/>
              <a:gd name="connsiteY5" fmla="*/ 2038 h 231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787" h="2317537">
                <a:moveTo>
                  <a:pt x="3420787" y="0"/>
                </a:moveTo>
                <a:lnTo>
                  <a:pt x="2026724" y="2317537"/>
                </a:lnTo>
                <a:lnTo>
                  <a:pt x="0" y="1098407"/>
                </a:lnTo>
                <a:lnTo>
                  <a:pt x="73996" y="1008393"/>
                </a:lnTo>
                <a:cubicBezTo>
                  <a:pt x="733710" y="258954"/>
                  <a:pt x="1694258" y="84791"/>
                  <a:pt x="2765641" y="21459"/>
                </a:cubicBezTo>
                <a:cubicBezTo>
                  <a:pt x="2900224" y="12882"/>
                  <a:pt x="3036455" y="6120"/>
                  <a:pt x="3172645" y="203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E1EC7B4-C29C-405D-9121-998548A8A0A2}"/>
              </a:ext>
            </a:extLst>
          </p:cNvPr>
          <p:cNvSpPr/>
          <p:nvPr/>
        </p:nvSpPr>
        <p:spPr>
          <a:xfrm rot="19738316">
            <a:off x="10138188" y="5236978"/>
            <a:ext cx="2733274" cy="1877617"/>
          </a:xfrm>
          <a:custGeom>
            <a:avLst/>
            <a:gdLst>
              <a:gd name="connsiteX0" fmla="*/ 2733274 w 2733274"/>
              <a:gd name="connsiteY0" fmla="*/ 0 h 1877617"/>
              <a:gd name="connsiteX1" fmla="*/ 1603836 w 2733274"/>
              <a:gd name="connsiteY1" fmla="*/ 1877617 h 1877617"/>
              <a:gd name="connsiteX2" fmla="*/ 0 w 2733274"/>
              <a:gd name="connsiteY2" fmla="*/ 912866 h 1877617"/>
              <a:gd name="connsiteX3" fmla="*/ 58452 w 2733274"/>
              <a:gd name="connsiteY3" fmla="*/ 836341 h 1877617"/>
              <a:gd name="connsiteX4" fmla="*/ 2293123 w 2733274"/>
              <a:gd name="connsiteY4" fmla="*/ 16964 h 1877617"/>
              <a:gd name="connsiteX5" fmla="*/ 2631028 w 2733274"/>
              <a:gd name="connsiteY5" fmla="*/ 840 h 187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274" h="1877617">
                <a:moveTo>
                  <a:pt x="2733274" y="0"/>
                </a:moveTo>
                <a:lnTo>
                  <a:pt x="1603836" y="1877617"/>
                </a:lnTo>
                <a:lnTo>
                  <a:pt x="0" y="912866"/>
                </a:lnTo>
                <a:lnTo>
                  <a:pt x="58452" y="836341"/>
                </a:lnTo>
                <a:cubicBezTo>
                  <a:pt x="606163" y="214138"/>
                  <a:pt x="1403634" y="69545"/>
                  <a:pt x="2293123" y="16964"/>
                </a:cubicBezTo>
                <a:cubicBezTo>
                  <a:pt x="2404857" y="9843"/>
                  <a:pt x="2517959" y="4229"/>
                  <a:pt x="2631028" y="84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6A62857-42E5-4013-B86E-C827E95A8BEB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350218" y="1415763"/>
            <a:ext cx="2450804" cy="200575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00483DFF-CD49-4D79-822F-6741D9A5DBF4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350218" y="3952285"/>
            <a:ext cx="2450804" cy="200575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CC384702-1452-4AC3-96E8-B2276ADD4F58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7415003" y="3952285"/>
            <a:ext cx="2450804" cy="200575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4E94A124-B319-4F02-BE27-7106EEA53A08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825700" y="1947555"/>
            <a:ext cx="2450804" cy="200575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7D124153-6F19-427E-AA0B-A82EC14B25FB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7415003" y="1415763"/>
            <a:ext cx="2450804" cy="2005758"/>
          </a:xfrm>
          <a:prstGeom prst="rect">
            <a:avLst/>
          </a:prstGeom>
        </p:spPr>
      </p:pic>
      <p:sp>
        <p:nvSpPr>
          <p:cNvPr id="63" name="矩形: 圆角 62">
            <a:extLst>
              <a:ext uri="{FF2B5EF4-FFF2-40B4-BE49-F238E27FC236}">
                <a16:creationId xmlns:a16="http://schemas.microsoft.com/office/drawing/2014/main" xmlns="" id="{1359F4EB-67B1-44A8-9F18-60FBFD0378A2}"/>
              </a:ext>
            </a:extLst>
          </p:cNvPr>
          <p:cNvSpPr/>
          <p:nvPr/>
        </p:nvSpPr>
        <p:spPr>
          <a:xfrm>
            <a:off x="9835170" y="1822822"/>
            <a:ext cx="1191600" cy="1191640"/>
          </a:xfrm>
          <a:prstGeom prst="roundRect">
            <a:avLst>
              <a:gd name="adj" fmla="val 11766"/>
            </a:avLst>
          </a:prstGeom>
          <a:solidFill>
            <a:srgbClr val="F7F7F7"/>
          </a:solidFill>
          <a:ln>
            <a:noFill/>
          </a:ln>
          <a:effectLst>
            <a:outerShdw blurRad="304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1152751D-AD5E-4C53-8096-356D3509D8A7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362" y="1962513"/>
            <a:ext cx="927216" cy="927216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CFD2318B-3022-425D-8953-66F4A20D8606}"/>
              </a:ext>
            </a:extLst>
          </p:cNvPr>
          <p:cNvSpPr/>
          <p:nvPr/>
        </p:nvSpPr>
        <p:spPr>
          <a:xfrm>
            <a:off x="5776430" y="4359344"/>
            <a:ext cx="1191600" cy="1191640"/>
          </a:xfrm>
          <a:prstGeom prst="roundRect">
            <a:avLst>
              <a:gd name="adj" fmla="val 11766"/>
            </a:avLst>
          </a:prstGeom>
          <a:solidFill>
            <a:srgbClr val="F7F7F7"/>
          </a:solidFill>
          <a:ln>
            <a:noFill/>
          </a:ln>
          <a:effectLst>
            <a:outerShdw blurRad="304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7D2A4FA-8140-4C2E-B825-F19E0C22CA3D}"/>
              </a:ext>
            </a:extLst>
          </p:cNvPr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622" y="4491556"/>
            <a:ext cx="927216" cy="927216"/>
          </a:xfrm>
          <a:prstGeom prst="rect">
            <a:avLst/>
          </a:prstGeom>
        </p:spPr>
      </p:pic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FE2EB90A-4213-4692-9BE6-88BE5ED0AEC8}"/>
              </a:ext>
            </a:extLst>
          </p:cNvPr>
          <p:cNvSpPr/>
          <p:nvPr/>
        </p:nvSpPr>
        <p:spPr>
          <a:xfrm>
            <a:off x="9835170" y="4359344"/>
            <a:ext cx="1191600" cy="1191640"/>
          </a:xfrm>
          <a:prstGeom prst="roundRect">
            <a:avLst>
              <a:gd name="adj" fmla="val 11766"/>
            </a:avLst>
          </a:prstGeom>
          <a:solidFill>
            <a:srgbClr val="F7F7F7"/>
          </a:solidFill>
          <a:ln>
            <a:noFill/>
          </a:ln>
          <a:effectLst>
            <a:outerShdw blurRad="304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文字, 游戏, 黑色, 水果&#10;&#10;描述已自动生成">
            <a:extLst>
              <a:ext uri="{FF2B5EF4-FFF2-40B4-BE49-F238E27FC236}">
                <a16:creationId xmlns:a16="http://schemas.microsoft.com/office/drawing/2014/main" xmlns="" id="{C8174589-848A-4672-86B4-9F8283FFA2F7}"/>
              </a:ext>
            </a:extLst>
          </p:cNvPr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362" y="4491556"/>
            <a:ext cx="927216" cy="927216"/>
          </a:xfrm>
          <a:prstGeom prst="rect">
            <a:avLst/>
          </a:prstGeom>
        </p:spPr>
      </p:pic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9AA36761-38A6-4FAF-BB63-B40CAC28C324}"/>
              </a:ext>
            </a:extLst>
          </p:cNvPr>
          <p:cNvSpPr/>
          <p:nvPr/>
        </p:nvSpPr>
        <p:spPr>
          <a:xfrm>
            <a:off x="5776430" y="1822822"/>
            <a:ext cx="1191600" cy="1191640"/>
          </a:xfrm>
          <a:prstGeom prst="roundRect">
            <a:avLst>
              <a:gd name="adj" fmla="val 11766"/>
            </a:avLst>
          </a:prstGeom>
          <a:solidFill>
            <a:srgbClr val="F7F7F7"/>
          </a:solidFill>
          <a:ln>
            <a:noFill/>
          </a:ln>
          <a:effectLst>
            <a:outerShdw blurRad="304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文字, 游戏&#10;&#10;描述已自动生成">
            <a:extLst>
              <a:ext uri="{FF2B5EF4-FFF2-40B4-BE49-F238E27FC236}">
                <a16:creationId xmlns:a16="http://schemas.microsoft.com/office/drawing/2014/main" xmlns="" id="{BC0FA9B5-2941-4898-B9C6-CF138A2BAB78}"/>
              </a:ext>
            </a:extLst>
          </p:cNvPr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622" y="1955034"/>
            <a:ext cx="927216" cy="927216"/>
          </a:xfrm>
          <a:prstGeom prst="rect">
            <a:avLst/>
          </a:pr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2AEC3C53-D832-404F-995C-5EFE0CC4ED15}"/>
              </a:ext>
            </a:extLst>
          </p:cNvPr>
          <p:cNvSpPr/>
          <p:nvPr/>
        </p:nvSpPr>
        <p:spPr>
          <a:xfrm>
            <a:off x="1455302" y="4217458"/>
            <a:ext cx="1191600" cy="1191640"/>
          </a:xfrm>
          <a:prstGeom prst="roundRect">
            <a:avLst>
              <a:gd name="adj" fmla="val 11766"/>
            </a:avLst>
          </a:prstGeom>
          <a:solidFill>
            <a:srgbClr val="F7F7F7"/>
          </a:solidFill>
          <a:ln>
            <a:noFill/>
          </a:ln>
          <a:effectLst>
            <a:outerShdw blurRad="304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图片包含 游戏, 文字, 水果, 白色&#10;&#10;描述已自动生成">
            <a:extLst>
              <a:ext uri="{FF2B5EF4-FFF2-40B4-BE49-F238E27FC236}">
                <a16:creationId xmlns:a16="http://schemas.microsoft.com/office/drawing/2014/main" xmlns="" id="{6F474561-1C1E-4FF7-92E8-B0A094CE9D1A}"/>
              </a:ext>
            </a:extLst>
          </p:cNvPr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494" y="4349670"/>
            <a:ext cx="927216" cy="927216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C32C7570-C909-4480-AE1D-DF51368BC966}"/>
              </a:ext>
            </a:extLst>
          </p:cNvPr>
          <p:cNvSpPr>
            <a:spLocks/>
          </p:cNvSpPr>
          <p:nvPr/>
        </p:nvSpPr>
        <p:spPr bwMode="auto">
          <a:xfrm rot="18767852">
            <a:off x="-1062716" y="-316995"/>
            <a:ext cx="3682207" cy="2219522"/>
          </a:xfrm>
          <a:custGeom>
            <a:avLst/>
            <a:gdLst>
              <a:gd name="connsiteX0" fmla="*/ 1893959 w 3682207"/>
              <a:gd name="connsiteY0" fmla="*/ 0 h 2219522"/>
              <a:gd name="connsiteX1" fmla="*/ 3682207 w 3682207"/>
              <a:gd name="connsiteY1" fmla="*/ 1931298 h 2219522"/>
              <a:gd name="connsiteX2" fmla="*/ 3601234 w 3682207"/>
              <a:gd name="connsiteY2" fmla="*/ 1936551 h 2219522"/>
              <a:gd name="connsiteX3" fmla="*/ 2816905 w 3682207"/>
              <a:gd name="connsiteY3" fmla="*/ 1994653 h 2219522"/>
              <a:gd name="connsiteX4" fmla="*/ 525627 w 3682207"/>
              <a:gd name="connsiteY4" fmla="*/ 2093011 h 2219522"/>
              <a:gd name="connsiteX5" fmla="*/ 23116 w 3682207"/>
              <a:gd name="connsiteY5" fmla="*/ 1775521 h 2219522"/>
              <a:gd name="connsiteX6" fmla="*/ 0 w 3682207"/>
              <a:gd name="connsiteY6" fmla="*/ 1753675 h 221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207" h="2219522">
                <a:moveTo>
                  <a:pt x="1893959" y="0"/>
                </a:moveTo>
                <a:lnTo>
                  <a:pt x="3682207" y="1931298"/>
                </a:lnTo>
                <a:lnTo>
                  <a:pt x="3601234" y="1936551"/>
                </a:lnTo>
                <a:cubicBezTo>
                  <a:pt x="3360341" y="1949302"/>
                  <a:pt x="3095209" y="1958478"/>
                  <a:pt x="2816905" y="1994653"/>
                </a:cubicBezTo>
                <a:cubicBezTo>
                  <a:pt x="2074762" y="2093011"/>
                  <a:pt x="1238950" y="2385246"/>
                  <a:pt x="525627" y="2093011"/>
                </a:cubicBezTo>
                <a:cubicBezTo>
                  <a:pt x="347297" y="2019952"/>
                  <a:pt x="176622" y="1910304"/>
                  <a:pt x="23116" y="1775521"/>
                </a:cubicBezTo>
                <a:lnTo>
                  <a:pt x="0" y="1753675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B0DD124D-8A33-44AF-A147-B6788B810FA0}"/>
              </a:ext>
            </a:extLst>
          </p:cNvPr>
          <p:cNvSpPr>
            <a:spLocks/>
          </p:cNvSpPr>
          <p:nvPr/>
        </p:nvSpPr>
        <p:spPr bwMode="auto">
          <a:xfrm rot="18767852">
            <a:off x="-812220" y="-264094"/>
            <a:ext cx="2880653" cy="1755819"/>
          </a:xfrm>
          <a:custGeom>
            <a:avLst/>
            <a:gdLst>
              <a:gd name="connsiteX0" fmla="*/ 1463977 w 2880653"/>
              <a:gd name="connsiteY0" fmla="*/ 0 h 1755819"/>
              <a:gd name="connsiteX1" fmla="*/ 2880653 w 2880653"/>
              <a:gd name="connsiteY1" fmla="*/ 1530003 h 1755819"/>
              <a:gd name="connsiteX2" fmla="*/ 2733169 w 2880653"/>
              <a:gd name="connsiteY2" fmla="*/ 1537534 h 1755819"/>
              <a:gd name="connsiteX3" fmla="*/ 2300467 w 2880653"/>
              <a:gd name="connsiteY3" fmla="*/ 1574209 h 1755819"/>
              <a:gd name="connsiteX4" fmla="*/ 449958 w 2880653"/>
              <a:gd name="connsiteY4" fmla="*/ 1653645 h 1755819"/>
              <a:gd name="connsiteX5" fmla="*/ 44113 w 2880653"/>
              <a:gd name="connsiteY5" fmla="*/ 1397230 h 1755819"/>
              <a:gd name="connsiteX6" fmla="*/ 0 w 2880653"/>
              <a:gd name="connsiteY6" fmla="*/ 1355541 h 175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653" h="1755819">
                <a:moveTo>
                  <a:pt x="1463977" y="0"/>
                </a:moveTo>
                <a:lnTo>
                  <a:pt x="2880653" y="1530003"/>
                </a:lnTo>
                <a:lnTo>
                  <a:pt x="2733169" y="1537534"/>
                </a:lnTo>
                <a:cubicBezTo>
                  <a:pt x="2595428" y="1544945"/>
                  <a:pt x="2450311" y="1554731"/>
                  <a:pt x="2300467" y="1574209"/>
                </a:cubicBezTo>
                <a:cubicBezTo>
                  <a:pt x="1701088" y="1653645"/>
                  <a:pt x="1026059" y="1889664"/>
                  <a:pt x="449958" y="1653645"/>
                </a:cubicBezTo>
                <a:cubicBezTo>
                  <a:pt x="305932" y="1594641"/>
                  <a:pt x="168089" y="1506086"/>
                  <a:pt x="44113" y="1397230"/>
                </a:cubicBezTo>
                <a:lnTo>
                  <a:pt x="0" y="1355541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1FF8C4F5-BC02-4AB6-B3E4-10D1C5798E55}"/>
              </a:ext>
            </a:extLst>
          </p:cNvPr>
          <p:cNvSpPr/>
          <p:nvPr/>
        </p:nvSpPr>
        <p:spPr>
          <a:xfrm>
            <a:off x="11253788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8EF903E9-2A7B-4F5D-8C19-7BCA0B1FC76D}"/>
              </a:ext>
            </a:extLst>
          </p:cNvPr>
          <p:cNvSpPr/>
          <p:nvPr/>
        </p:nvSpPr>
        <p:spPr>
          <a:xfrm>
            <a:off x="10953194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6E800183-88D4-45C4-8D03-49F6A8AA4645}"/>
              </a:ext>
            </a:extLst>
          </p:cNvPr>
          <p:cNvSpPr/>
          <p:nvPr/>
        </p:nvSpPr>
        <p:spPr>
          <a:xfrm>
            <a:off x="11554381" y="425450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9B6B082C-18C5-437D-9BA7-5F00259D01B4}"/>
              </a:ext>
            </a:extLst>
          </p:cNvPr>
          <p:cNvSpPr txBox="1"/>
          <p:nvPr/>
        </p:nvSpPr>
        <p:spPr>
          <a:xfrm>
            <a:off x="0" y="6646025"/>
            <a:ext cx="10222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GOUZICUN FUBEN 07 ERMU GOUZICUN FUBEN 07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1" name="文本占位符 1">
            <a:extLst>
              <a:ext uri="{FF2B5EF4-FFF2-40B4-BE49-F238E27FC236}">
                <a16:creationId xmlns:a16="http://schemas.microsoft.com/office/drawing/2014/main" xmlns="" id="{63C5A1A7-D60F-47EB-9475-EE56761A9260}"/>
              </a:ext>
            </a:extLst>
          </p:cNvPr>
          <p:cNvSpPr txBox="1">
            <a:spLocks/>
          </p:cNvSpPr>
          <p:nvPr/>
        </p:nvSpPr>
        <p:spPr>
          <a:xfrm>
            <a:off x="4724262" y="399775"/>
            <a:ext cx="2743475" cy="550006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/>
                <a:ea typeface="微软雅黑"/>
              </a:rPr>
              <a:t>联系方式</a:t>
            </a:r>
            <a:endParaRPr kumimoji="1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5C39CFEA-5479-4981-94A8-15DDD220A121}"/>
              </a:ext>
            </a:extLst>
          </p:cNvPr>
          <p:cNvCxnSpPr>
            <a:cxnSpLocks/>
          </p:cNvCxnSpPr>
          <p:nvPr/>
        </p:nvCxnSpPr>
        <p:spPr>
          <a:xfrm>
            <a:off x="5859846" y="1032776"/>
            <a:ext cx="472306" cy="0"/>
          </a:xfrm>
          <a:prstGeom prst="line">
            <a:avLst/>
          </a:prstGeom>
          <a:ln w="38100" cap="rnd">
            <a:solidFill>
              <a:srgbClr val="624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7435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41FAB1E-0FE5-476A-B2E5-7507A659E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0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副本任务 活动作品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0109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419C2041-C9F4-4483-8FD2-9101DCEBD1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4F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8" name="图形 5">
            <a:extLst>
              <a:ext uri="{FF2B5EF4-FFF2-40B4-BE49-F238E27FC236}">
                <a16:creationId xmlns:a16="http://schemas.microsoft.com/office/drawing/2014/main" xmlns="" id="{FBFE5B01-96B6-4E63-BF6D-B23291E20E05}"/>
              </a:ext>
            </a:extLst>
          </p:cNvPr>
          <p:cNvSpPr/>
          <p:nvPr/>
        </p:nvSpPr>
        <p:spPr>
          <a:xfrm rot="9872141" flipV="1">
            <a:off x="874713" y="1683785"/>
            <a:ext cx="3921731" cy="2759875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图形 5">
            <a:extLst>
              <a:ext uri="{FF2B5EF4-FFF2-40B4-BE49-F238E27FC236}">
                <a16:creationId xmlns:a16="http://schemas.microsoft.com/office/drawing/2014/main" xmlns="" id="{8409A703-1A6D-41D3-B927-40CA697A1F37}"/>
              </a:ext>
            </a:extLst>
          </p:cNvPr>
          <p:cNvSpPr/>
          <p:nvPr/>
        </p:nvSpPr>
        <p:spPr>
          <a:xfrm rot="10800000" flipV="1">
            <a:off x="1152627" y="2467833"/>
            <a:ext cx="3533069" cy="2193247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3000"/>
                </a:srgbClr>
              </a:gs>
              <a:gs pos="65000">
                <a:srgbClr val="5C47E8">
                  <a:alpha val="3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115B0D71-A19C-4BD8-9939-4D0B6C775AFC}"/>
              </a:ext>
            </a:extLst>
          </p:cNvPr>
          <p:cNvSpPr txBox="1"/>
          <p:nvPr/>
        </p:nvSpPr>
        <p:spPr>
          <a:xfrm>
            <a:off x="1864495" y="2671858"/>
            <a:ext cx="2460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目 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CC94D44-C964-4E7A-9207-30FDD14B1D1A}"/>
              </a:ext>
            </a:extLst>
          </p:cNvPr>
          <p:cNvSpPr txBox="1"/>
          <p:nvPr/>
        </p:nvSpPr>
        <p:spPr>
          <a:xfrm>
            <a:off x="1974286" y="3540114"/>
            <a:ext cx="1566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Agenda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2" name="图形 5">
            <a:extLst>
              <a:ext uri="{FF2B5EF4-FFF2-40B4-BE49-F238E27FC236}">
                <a16:creationId xmlns:a16="http://schemas.microsoft.com/office/drawing/2014/main" xmlns="" id="{1EDB3FE5-7514-4848-8BB8-74525C2BDBCA}"/>
              </a:ext>
            </a:extLst>
          </p:cNvPr>
          <p:cNvSpPr/>
          <p:nvPr/>
        </p:nvSpPr>
        <p:spPr>
          <a:xfrm rot="9872141" flipV="1">
            <a:off x="5894187" y="836613"/>
            <a:ext cx="1375927" cy="968294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图形 5">
            <a:extLst>
              <a:ext uri="{FF2B5EF4-FFF2-40B4-BE49-F238E27FC236}">
                <a16:creationId xmlns:a16="http://schemas.microsoft.com/office/drawing/2014/main" xmlns="" id="{9BAA34DA-5341-46B2-810B-38D2C1B21847}"/>
              </a:ext>
            </a:extLst>
          </p:cNvPr>
          <p:cNvSpPr/>
          <p:nvPr/>
        </p:nvSpPr>
        <p:spPr>
          <a:xfrm rot="10800000" flipV="1">
            <a:off x="5991692" y="1111694"/>
            <a:ext cx="1239566" cy="769494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3000"/>
                </a:srgbClr>
              </a:gs>
              <a:gs pos="65000">
                <a:srgbClr val="5C47E8">
                  <a:alpha val="3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图形 5">
            <a:extLst>
              <a:ext uri="{FF2B5EF4-FFF2-40B4-BE49-F238E27FC236}">
                <a16:creationId xmlns:a16="http://schemas.microsoft.com/office/drawing/2014/main" xmlns="" id="{8F6846D3-8113-4F38-839A-0A0913190FF9}"/>
              </a:ext>
            </a:extLst>
          </p:cNvPr>
          <p:cNvSpPr/>
          <p:nvPr/>
        </p:nvSpPr>
        <p:spPr>
          <a:xfrm rot="9872141" flipV="1">
            <a:off x="5915059" y="2318009"/>
            <a:ext cx="1375927" cy="968294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图形 5">
            <a:extLst>
              <a:ext uri="{FF2B5EF4-FFF2-40B4-BE49-F238E27FC236}">
                <a16:creationId xmlns:a16="http://schemas.microsoft.com/office/drawing/2014/main" xmlns="" id="{E916D27D-B261-4AB7-AC9F-C99A37B50C96}"/>
              </a:ext>
            </a:extLst>
          </p:cNvPr>
          <p:cNvSpPr/>
          <p:nvPr/>
        </p:nvSpPr>
        <p:spPr>
          <a:xfrm rot="10800000" flipV="1">
            <a:off x="6012564" y="2593090"/>
            <a:ext cx="1239566" cy="769494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3000"/>
                </a:srgbClr>
              </a:gs>
              <a:gs pos="65000">
                <a:srgbClr val="5C47E8">
                  <a:alpha val="3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图形 5">
            <a:extLst>
              <a:ext uri="{FF2B5EF4-FFF2-40B4-BE49-F238E27FC236}">
                <a16:creationId xmlns:a16="http://schemas.microsoft.com/office/drawing/2014/main" xmlns="" id="{95501B77-9A65-4F8F-9B2A-46828740C551}"/>
              </a:ext>
            </a:extLst>
          </p:cNvPr>
          <p:cNvSpPr/>
          <p:nvPr/>
        </p:nvSpPr>
        <p:spPr>
          <a:xfrm rot="9872141" flipV="1">
            <a:off x="5923511" y="3799405"/>
            <a:ext cx="1375927" cy="968294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图形 5">
            <a:extLst>
              <a:ext uri="{FF2B5EF4-FFF2-40B4-BE49-F238E27FC236}">
                <a16:creationId xmlns:a16="http://schemas.microsoft.com/office/drawing/2014/main" xmlns="" id="{55C7D969-D99F-4A63-87D8-8C3F31A2661E}"/>
              </a:ext>
            </a:extLst>
          </p:cNvPr>
          <p:cNvSpPr/>
          <p:nvPr/>
        </p:nvSpPr>
        <p:spPr>
          <a:xfrm rot="10800000" flipV="1">
            <a:off x="6021016" y="4074486"/>
            <a:ext cx="1239566" cy="769494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3000"/>
                </a:srgbClr>
              </a:gs>
              <a:gs pos="65000">
                <a:srgbClr val="5C47E8">
                  <a:alpha val="3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图形 5">
            <a:extLst>
              <a:ext uri="{FF2B5EF4-FFF2-40B4-BE49-F238E27FC236}">
                <a16:creationId xmlns:a16="http://schemas.microsoft.com/office/drawing/2014/main" xmlns="" id="{CCC1CDBE-6FB9-4E76-865F-8BFD97C6925D}"/>
              </a:ext>
            </a:extLst>
          </p:cNvPr>
          <p:cNvSpPr/>
          <p:nvPr/>
        </p:nvSpPr>
        <p:spPr>
          <a:xfrm rot="9872141" flipV="1">
            <a:off x="5923511" y="5280802"/>
            <a:ext cx="1375927" cy="968294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图形 5">
            <a:extLst>
              <a:ext uri="{FF2B5EF4-FFF2-40B4-BE49-F238E27FC236}">
                <a16:creationId xmlns:a16="http://schemas.microsoft.com/office/drawing/2014/main" xmlns="" id="{0EE280AB-B8B5-4E0E-B581-EB2C288AB3A3}"/>
              </a:ext>
            </a:extLst>
          </p:cNvPr>
          <p:cNvSpPr/>
          <p:nvPr/>
        </p:nvSpPr>
        <p:spPr>
          <a:xfrm rot="10800000" flipV="1">
            <a:off x="6021016" y="5555883"/>
            <a:ext cx="1239566" cy="769494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3000"/>
                </a:srgbClr>
              </a:gs>
              <a:gs pos="65000">
                <a:srgbClr val="5C47E8">
                  <a:alpha val="3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D30C972-E725-4060-ABD2-2909A67956D7}"/>
              </a:ext>
            </a:extLst>
          </p:cNvPr>
          <p:cNvSpPr txBox="1"/>
          <p:nvPr/>
        </p:nvSpPr>
        <p:spPr>
          <a:xfrm>
            <a:off x="6106173" y="1047999"/>
            <a:ext cx="697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6596C2D9-3E66-4935-8062-CAD712D3F88D}"/>
              </a:ext>
            </a:extLst>
          </p:cNvPr>
          <p:cNvSpPr txBox="1"/>
          <p:nvPr/>
        </p:nvSpPr>
        <p:spPr>
          <a:xfrm>
            <a:off x="6106173" y="2550627"/>
            <a:ext cx="697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4ECFB61B-7598-4BFC-9DDF-D69210CC5C5E}"/>
              </a:ext>
            </a:extLst>
          </p:cNvPr>
          <p:cNvSpPr txBox="1"/>
          <p:nvPr/>
        </p:nvSpPr>
        <p:spPr>
          <a:xfrm>
            <a:off x="6106173" y="4053255"/>
            <a:ext cx="697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0CFA47D7-1838-4B8B-8A11-3189B2FF998B}"/>
              </a:ext>
            </a:extLst>
          </p:cNvPr>
          <p:cNvSpPr txBox="1"/>
          <p:nvPr/>
        </p:nvSpPr>
        <p:spPr>
          <a:xfrm>
            <a:off x="6106173" y="5555883"/>
            <a:ext cx="697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04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803D0D20-4CDD-4B40-A38B-9A12FBE73163}"/>
              </a:ext>
            </a:extLst>
          </p:cNvPr>
          <p:cNvSpPr txBox="1"/>
          <p:nvPr/>
        </p:nvSpPr>
        <p:spPr>
          <a:xfrm>
            <a:off x="7403624" y="893780"/>
            <a:ext cx="3792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lang="en-US" altLang="zh-CN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场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5EBE2793-7C0A-4AFF-B3A3-875E444CE450}"/>
              </a:ext>
            </a:extLst>
          </p:cNvPr>
          <p:cNvSpPr>
            <a:spLocks/>
          </p:cNvSpPr>
          <p:nvPr/>
        </p:nvSpPr>
        <p:spPr bwMode="auto">
          <a:xfrm rot="18767852">
            <a:off x="-1357686" y="-611965"/>
            <a:ext cx="3682207" cy="2219522"/>
          </a:xfrm>
          <a:custGeom>
            <a:avLst/>
            <a:gdLst>
              <a:gd name="connsiteX0" fmla="*/ 1893959 w 3682207"/>
              <a:gd name="connsiteY0" fmla="*/ 0 h 2219522"/>
              <a:gd name="connsiteX1" fmla="*/ 3682207 w 3682207"/>
              <a:gd name="connsiteY1" fmla="*/ 1931298 h 2219522"/>
              <a:gd name="connsiteX2" fmla="*/ 3601234 w 3682207"/>
              <a:gd name="connsiteY2" fmla="*/ 1936551 h 2219522"/>
              <a:gd name="connsiteX3" fmla="*/ 2816905 w 3682207"/>
              <a:gd name="connsiteY3" fmla="*/ 1994653 h 2219522"/>
              <a:gd name="connsiteX4" fmla="*/ 525627 w 3682207"/>
              <a:gd name="connsiteY4" fmla="*/ 2093011 h 2219522"/>
              <a:gd name="connsiteX5" fmla="*/ 23116 w 3682207"/>
              <a:gd name="connsiteY5" fmla="*/ 1775521 h 2219522"/>
              <a:gd name="connsiteX6" fmla="*/ 0 w 3682207"/>
              <a:gd name="connsiteY6" fmla="*/ 1753675 h 221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207" h="2219522">
                <a:moveTo>
                  <a:pt x="1893959" y="0"/>
                </a:moveTo>
                <a:lnTo>
                  <a:pt x="3682207" y="1931298"/>
                </a:lnTo>
                <a:lnTo>
                  <a:pt x="3601234" y="1936551"/>
                </a:lnTo>
                <a:cubicBezTo>
                  <a:pt x="3360341" y="1949302"/>
                  <a:pt x="3095209" y="1958478"/>
                  <a:pt x="2816905" y="1994653"/>
                </a:cubicBezTo>
                <a:cubicBezTo>
                  <a:pt x="2074762" y="2093011"/>
                  <a:pt x="1238950" y="2385246"/>
                  <a:pt x="525627" y="2093011"/>
                </a:cubicBezTo>
                <a:cubicBezTo>
                  <a:pt x="347297" y="2019952"/>
                  <a:pt x="176622" y="1910304"/>
                  <a:pt x="23116" y="1775521"/>
                </a:cubicBezTo>
                <a:lnTo>
                  <a:pt x="0" y="1753675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BDF4902F-0934-42DB-966F-EC7C115CA9AB}"/>
              </a:ext>
            </a:extLst>
          </p:cNvPr>
          <p:cNvSpPr>
            <a:spLocks/>
          </p:cNvSpPr>
          <p:nvPr/>
        </p:nvSpPr>
        <p:spPr bwMode="auto">
          <a:xfrm rot="18767852">
            <a:off x="-1107190" y="-559064"/>
            <a:ext cx="2880653" cy="1755819"/>
          </a:xfrm>
          <a:custGeom>
            <a:avLst/>
            <a:gdLst>
              <a:gd name="connsiteX0" fmla="*/ 1463977 w 2880653"/>
              <a:gd name="connsiteY0" fmla="*/ 0 h 1755819"/>
              <a:gd name="connsiteX1" fmla="*/ 2880653 w 2880653"/>
              <a:gd name="connsiteY1" fmla="*/ 1530003 h 1755819"/>
              <a:gd name="connsiteX2" fmla="*/ 2733169 w 2880653"/>
              <a:gd name="connsiteY2" fmla="*/ 1537534 h 1755819"/>
              <a:gd name="connsiteX3" fmla="*/ 2300467 w 2880653"/>
              <a:gd name="connsiteY3" fmla="*/ 1574209 h 1755819"/>
              <a:gd name="connsiteX4" fmla="*/ 449958 w 2880653"/>
              <a:gd name="connsiteY4" fmla="*/ 1653645 h 1755819"/>
              <a:gd name="connsiteX5" fmla="*/ 44113 w 2880653"/>
              <a:gd name="connsiteY5" fmla="*/ 1397230 h 1755819"/>
              <a:gd name="connsiteX6" fmla="*/ 0 w 2880653"/>
              <a:gd name="connsiteY6" fmla="*/ 1355541 h 175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653" h="1755819">
                <a:moveTo>
                  <a:pt x="1463977" y="0"/>
                </a:moveTo>
                <a:lnTo>
                  <a:pt x="2880653" y="1530003"/>
                </a:lnTo>
                <a:lnTo>
                  <a:pt x="2733169" y="1537534"/>
                </a:lnTo>
                <a:cubicBezTo>
                  <a:pt x="2595428" y="1544945"/>
                  <a:pt x="2450311" y="1554731"/>
                  <a:pt x="2300467" y="1574209"/>
                </a:cubicBezTo>
                <a:cubicBezTo>
                  <a:pt x="1701088" y="1653645"/>
                  <a:pt x="1026059" y="1889664"/>
                  <a:pt x="449958" y="1653645"/>
                </a:cubicBezTo>
                <a:cubicBezTo>
                  <a:pt x="305932" y="1594641"/>
                  <a:pt x="168089" y="1506086"/>
                  <a:pt x="44113" y="1397230"/>
                </a:cubicBezTo>
                <a:lnTo>
                  <a:pt x="0" y="1355541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D08A08DE-EE62-408B-8BAD-08CAE4EB49E7}"/>
              </a:ext>
            </a:extLst>
          </p:cNvPr>
          <p:cNvSpPr/>
          <p:nvPr/>
        </p:nvSpPr>
        <p:spPr>
          <a:xfrm rot="19738316">
            <a:off x="10864962" y="5830192"/>
            <a:ext cx="1940504" cy="1314665"/>
          </a:xfrm>
          <a:custGeom>
            <a:avLst/>
            <a:gdLst>
              <a:gd name="connsiteX0" fmla="*/ 3420787 w 3420787"/>
              <a:gd name="connsiteY0" fmla="*/ 0 h 2317537"/>
              <a:gd name="connsiteX1" fmla="*/ 2026724 w 3420787"/>
              <a:gd name="connsiteY1" fmla="*/ 2317537 h 2317537"/>
              <a:gd name="connsiteX2" fmla="*/ 0 w 3420787"/>
              <a:gd name="connsiteY2" fmla="*/ 1098407 h 2317537"/>
              <a:gd name="connsiteX3" fmla="*/ 73996 w 3420787"/>
              <a:gd name="connsiteY3" fmla="*/ 1008393 h 2317537"/>
              <a:gd name="connsiteX4" fmla="*/ 2765641 w 3420787"/>
              <a:gd name="connsiteY4" fmla="*/ 21459 h 2317537"/>
              <a:gd name="connsiteX5" fmla="*/ 3172645 w 3420787"/>
              <a:gd name="connsiteY5" fmla="*/ 2038 h 231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787" h="2317537">
                <a:moveTo>
                  <a:pt x="3420787" y="0"/>
                </a:moveTo>
                <a:lnTo>
                  <a:pt x="2026724" y="2317537"/>
                </a:lnTo>
                <a:lnTo>
                  <a:pt x="0" y="1098407"/>
                </a:lnTo>
                <a:lnTo>
                  <a:pt x="73996" y="1008393"/>
                </a:lnTo>
                <a:cubicBezTo>
                  <a:pt x="733710" y="258954"/>
                  <a:pt x="1694258" y="84791"/>
                  <a:pt x="2765641" y="21459"/>
                </a:cubicBezTo>
                <a:cubicBezTo>
                  <a:pt x="2900224" y="12882"/>
                  <a:pt x="3036455" y="6120"/>
                  <a:pt x="3172645" y="203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CF939564-5BD0-42E2-8298-CE45F536F9DD}"/>
              </a:ext>
            </a:extLst>
          </p:cNvPr>
          <p:cNvSpPr/>
          <p:nvPr/>
        </p:nvSpPr>
        <p:spPr>
          <a:xfrm rot="19738316">
            <a:off x="11163653" y="6042820"/>
            <a:ext cx="1550499" cy="1065112"/>
          </a:xfrm>
          <a:custGeom>
            <a:avLst/>
            <a:gdLst>
              <a:gd name="connsiteX0" fmla="*/ 2733274 w 2733274"/>
              <a:gd name="connsiteY0" fmla="*/ 0 h 1877617"/>
              <a:gd name="connsiteX1" fmla="*/ 1603836 w 2733274"/>
              <a:gd name="connsiteY1" fmla="*/ 1877617 h 1877617"/>
              <a:gd name="connsiteX2" fmla="*/ 0 w 2733274"/>
              <a:gd name="connsiteY2" fmla="*/ 912866 h 1877617"/>
              <a:gd name="connsiteX3" fmla="*/ 58452 w 2733274"/>
              <a:gd name="connsiteY3" fmla="*/ 836341 h 1877617"/>
              <a:gd name="connsiteX4" fmla="*/ 2293123 w 2733274"/>
              <a:gd name="connsiteY4" fmla="*/ 16964 h 1877617"/>
              <a:gd name="connsiteX5" fmla="*/ 2631028 w 2733274"/>
              <a:gd name="connsiteY5" fmla="*/ 840 h 187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274" h="1877617">
                <a:moveTo>
                  <a:pt x="2733274" y="0"/>
                </a:moveTo>
                <a:lnTo>
                  <a:pt x="1603836" y="1877617"/>
                </a:lnTo>
                <a:lnTo>
                  <a:pt x="0" y="912866"/>
                </a:lnTo>
                <a:lnTo>
                  <a:pt x="58452" y="836341"/>
                </a:lnTo>
                <a:cubicBezTo>
                  <a:pt x="606163" y="214138"/>
                  <a:pt x="1403634" y="69545"/>
                  <a:pt x="2293123" y="16964"/>
                </a:cubicBezTo>
                <a:cubicBezTo>
                  <a:pt x="2404857" y="9843"/>
                  <a:pt x="2517959" y="4229"/>
                  <a:pt x="2631028" y="84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2745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7E7BB43-333F-4729-ACFF-2574F009DC56}"/>
              </a:ext>
            </a:extLst>
          </p:cNvPr>
          <p:cNvSpPr txBox="1"/>
          <p:nvPr/>
        </p:nvSpPr>
        <p:spPr>
          <a:xfrm>
            <a:off x="7432949" y="1406759"/>
            <a:ext cx="3432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20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GOUZICUN FUBEN 07 CHANG</a:t>
            </a:r>
            <a:endParaRPr kumimoji="0" lang="zh-CN" altLang="en-US" sz="1400" b="0" i="0" u="none" strike="noStrike" kern="1200" cap="none" spc="20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3B6A0B4-9A11-49C0-9BD0-0710BDCCD2D8}"/>
              </a:ext>
            </a:extLst>
          </p:cNvPr>
          <p:cNvSpPr txBox="1"/>
          <p:nvPr/>
        </p:nvSpPr>
        <p:spPr>
          <a:xfrm>
            <a:off x="7403624" y="2374142"/>
            <a:ext cx="3792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lang="en-US" altLang="zh-CN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场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C52CD22-6A51-4297-9CDC-EF80B1A0AA4A}"/>
              </a:ext>
            </a:extLst>
          </p:cNvPr>
          <p:cNvSpPr txBox="1"/>
          <p:nvPr/>
        </p:nvSpPr>
        <p:spPr>
          <a:xfrm>
            <a:off x="7432949" y="2887121"/>
            <a:ext cx="3432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20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GOUZICUN FUBEN 07 CHANG</a:t>
            </a:r>
            <a:endParaRPr kumimoji="0" lang="zh-CN" altLang="en-US" sz="1400" b="0" i="0" u="none" strike="noStrike" kern="1200" cap="none" spc="20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56B74CA-F061-41D0-8A39-7CF5C8CCA429}"/>
              </a:ext>
            </a:extLst>
          </p:cNvPr>
          <p:cNvSpPr txBox="1"/>
          <p:nvPr/>
        </p:nvSpPr>
        <p:spPr>
          <a:xfrm>
            <a:off x="7403624" y="3848535"/>
            <a:ext cx="3792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lang="en-US" altLang="zh-CN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场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B76B5A2-AFE8-47B2-8337-905DC18B9483}"/>
              </a:ext>
            </a:extLst>
          </p:cNvPr>
          <p:cNvSpPr txBox="1"/>
          <p:nvPr/>
        </p:nvSpPr>
        <p:spPr>
          <a:xfrm>
            <a:off x="7432949" y="4361514"/>
            <a:ext cx="3432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20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GOUZICUN FUBEN 07 CHANG</a:t>
            </a:r>
            <a:endParaRPr kumimoji="0" lang="zh-CN" altLang="en-US" sz="1400" b="0" i="0" u="none" strike="noStrike" kern="1200" cap="none" spc="20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8FD1281-2958-4D04-A625-4A6E92AA0664}"/>
              </a:ext>
            </a:extLst>
          </p:cNvPr>
          <p:cNvSpPr txBox="1"/>
          <p:nvPr/>
        </p:nvSpPr>
        <p:spPr>
          <a:xfrm>
            <a:off x="7403624" y="5386722"/>
            <a:ext cx="3792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lang="en-US" altLang="zh-CN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32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场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ADF294EA-B0BA-461E-9464-BA4E9B5C58EC}"/>
              </a:ext>
            </a:extLst>
          </p:cNvPr>
          <p:cNvSpPr txBox="1"/>
          <p:nvPr/>
        </p:nvSpPr>
        <p:spPr>
          <a:xfrm>
            <a:off x="7432949" y="5899701"/>
            <a:ext cx="3432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20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GOUZICUN FUBEN 07 CHANG</a:t>
            </a:r>
            <a:endParaRPr kumimoji="0" lang="zh-CN" altLang="en-US" sz="1400" b="0" i="0" u="none" strike="noStrike" kern="1200" cap="none" spc="20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椭圆 207">
            <a:extLst>
              <a:ext uri="{FF2B5EF4-FFF2-40B4-BE49-F238E27FC236}">
                <a16:creationId xmlns:a16="http://schemas.microsoft.com/office/drawing/2014/main" xmlns="" id="{C585FEA1-5C99-4BA8-995B-805C3B52B652}"/>
              </a:ext>
            </a:extLst>
          </p:cNvPr>
          <p:cNvSpPr/>
          <p:nvPr/>
        </p:nvSpPr>
        <p:spPr>
          <a:xfrm>
            <a:off x="-442927" y="6185494"/>
            <a:ext cx="9967175" cy="1942759"/>
          </a:xfrm>
          <a:custGeom>
            <a:avLst/>
            <a:gdLst>
              <a:gd name="connsiteX0" fmla="*/ 0 w 12454360"/>
              <a:gd name="connsiteY0" fmla="*/ 1053297 h 2106593"/>
              <a:gd name="connsiteX1" fmla="*/ 6227180 w 12454360"/>
              <a:gd name="connsiteY1" fmla="*/ 0 h 2106593"/>
              <a:gd name="connsiteX2" fmla="*/ 12454360 w 12454360"/>
              <a:gd name="connsiteY2" fmla="*/ 1053297 h 2106593"/>
              <a:gd name="connsiteX3" fmla="*/ 6227180 w 12454360"/>
              <a:gd name="connsiteY3" fmla="*/ 2106594 h 2106593"/>
              <a:gd name="connsiteX4" fmla="*/ 0 w 12454360"/>
              <a:gd name="connsiteY4" fmla="*/ 1053297 h 2106593"/>
              <a:gd name="connsiteX0" fmla="*/ 0 w 12419636"/>
              <a:gd name="connsiteY0" fmla="*/ 567678 h 2150795"/>
              <a:gd name="connsiteX1" fmla="*/ 6192456 w 12419636"/>
              <a:gd name="connsiteY1" fmla="*/ 35242 h 2150795"/>
              <a:gd name="connsiteX2" fmla="*/ 12419636 w 12419636"/>
              <a:gd name="connsiteY2" fmla="*/ 1088539 h 2150795"/>
              <a:gd name="connsiteX3" fmla="*/ 6192456 w 12419636"/>
              <a:gd name="connsiteY3" fmla="*/ 2141836 h 2150795"/>
              <a:gd name="connsiteX4" fmla="*/ 0 w 12419636"/>
              <a:gd name="connsiteY4" fmla="*/ 567678 h 2150795"/>
              <a:gd name="connsiteX0" fmla="*/ 0 w 12419636"/>
              <a:gd name="connsiteY0" fmla="*/ 558749 h 2153792"/>
              <a:gd name="connsiteX1" fmla="*/ 6192456 w 12419636"/>
              <a:gd name="connsiteY1" fmla="*/ 37888 h 2153792"/>
              <a:gd name="connsiteX2" fmla="*/ 12419636 w 12419636"/>
              <a:gd name="connsiteY2" fmla="*/ 1091185 h 2153792"/>
              <a:gd name="connsiteX3" fmla="*/ 6192456 w 12419636"/>
              <a:gd name="connsiteY3" fmla="*/ 2144482 h 2153792"/>
              <a:gd name="connsiteX4" fmla="*/ 0 w 12419636"/>
              <a:gd name="connsiteY4" fmla="*/ 558749 h 2153792"/>
              <a:gd name="connsiteX0" fmla="*/ 0 w 12396487"/>
              <a:gd name="connsiteY0" fmla="*/ 847678 h 2111007"/>
              <a:gd name="connsiteX1" fmla="*/ 6169307 w 12396487"/>
              <a:gd name="connsiteY1" fmla="*/ 2726 h 2111007"/>
              <a:gd name="connsiteX2" fmla="*/ 12396487 w 12396487"/>
              <a:gd name="connsiteY2" fmla="*/ 1056023 h 2111007"/>
              <a:gd name="connsiteX3" fmla="*/ 6169307 w 12396487"/>
              <a:gd name="connsiteY3" fmla="*/ 2109320 h 2111007"/>
              <a:gd name="connsiteX4" fmla="*/ 0 w 12396487"/>
              <a:gd name="connsiteY4" fmla="*/ 847678 h 2111007"/>
              <a:gd name="connsiteX0" fmla="*/ 619590 w 13016077"/>
              <a:gd name="connsiteY0" fmla="*/ 853529 h 2116858"/>
              <a:gd name="connsiteX1" fmla="*/ 912816 w 13016077"/>
              <a:gd name="connsiteY1" fmla="*/ 578569 h 2116858"/>
              <a:gd name="connsiteX2" fmla="*/ 6788897 w 13016077"/>
              <a:gd name="connsiteY2" fmla="*/ 8577 h 2116858"/>
              <a:gd name="connsiteX3" fmla="*/ 13016077 w 13016077"/>
              <a:gd name="connsiteY3" fmla="*/ 1061874 h 2116858"/>
              <a:gd name="connsiteX4" fmla="*/ 6788897 w 13016077"/>
              <a:gd name="connsiteY4" fmla="*/ 2115171 h 2116858"/>
              <a:gd name="connsiteX5" fmla="*/ 619590 w 13016077"/>
              <a:gd name="connsiteY5" fmla="*/ 853529 h 2116858"/>
              <a:gd name="connsiteX0" fmla="*/ 641735 w 13038222"/>
              <a:gd name="connsiteY0" fmla="*/ 874080 h 2137409"/>
              <a:gd name="connsiteX1" fmla="*/ 888662 w 13038222"/>
              <a:gd name="connsiteY1" fmla="*/ 344476 h 2137409"/>
              <a:gd name="connsiteX2" fmla="*/ 6811042 w 13038222"/>
              <a:gd name="connsiteY2" fmla="*/ 29128 h 2137409"/>
              <a:gd name="connsiteX3" fmla="*/ 13038222 w 13038222"/>
              <a:gd name="connsiteY3" fmla="*/ 1082425 h 2137409"/>
              <a:gd name="connsiteX4" fmla="*/ 6811042 w 13038222"/>
              <a:gd name="connsiteY4" fmla="*/ 2135722 h 2137409"/>
              <a:gd name="connsiteX5" fmla="*/ 641735 w 13038222"/>
              <a:gd name="connsiteY5" fmla="*/ 874080 h 2137409"/>
              <a:gd name="connsiteX0" fmla="*/ 712197 w 13108684"/>
              <a:gd name="connsiteY0" fmla="*/ 868607 h 2131936"/>
              <a:gd name="connsiteX1" fmla="*/ 820228 w 13108684"/>
              <a:gd name="connsiteY1" fmla="*/ 385302 h 2131936"/>
              <a:gd name="connsiteX2" fmla="*/ 6881504 w 13108684"/>
              <a:gd name="connsiteY2" fmla="*/ 23655 h 2131936"/>
              <a:gd name="connsiteX3" fmla="*/ 13108684 w 13108684"/>
              <a:gd name="connsiteY3" fmla="*/ 1076952 h 2131936"/>
              <a:gd name="connsiteX4" fmla="*/ 6881504 w 13108684"/>
              <a:gd name="connsiteY4" fmla="*/ 2130249 h 2131936"/>
              <a:gd name="connsiteX5" fmla="*/ 712197 w 13108684"/>
              <a:gd name="connsiteY5" fmla="*/ 868607 h 2131936"/>
              <a:gd name="connsiteX0" fmla="*/ 712197 w 13108684"/>
              <a:gd name="connsiteY0" fmla="*/ 551300 h 1814629"/>
              <a:gd name="connsiteX1" fmla="*/ 820228 w 13108684"/>
              <a:gd name="connsiteY1" fmla="*/ 67995 h 1814629"/>
              <a:gd name="connsiteX2" fmla="*/ 6673160 w 13108684"/>
              <a:gd name="connsiteY2" fmla="*/ 146186 h 1814629"/>
              <a:gd name="connsiteX3" fmla="*/ 13108684 w 13108684"/>
              <a:gd name="connsiteY3" fmla="*/ 759645 h 1814629"/>
              <a:gd name="connsiteX4" fmla="*/ 6881504 w 13108684"/>
              <a:gd name="connsiteY4" fmla="*/ 1812942 h 1814629"/>
              <a:gd name="connsiteX5" fmla="*/ 712197 w 13108684"/>
              <a:gd name="connsiteY5" fmla="*/ 551300 h 1814629"/>
              <a:gd name="connsiteX0" fmla="*/ 712197 w 13108684"/>
              <a:gd name="connsiteY0" fmla="*/ 720456 h 1983785"/>
              <a:gd name="connsiteX1" fmla="*/ 820228 w 13108684"/>
              <a:gd name="connsiteY1" fmla="*/ 237151 h 1983785"/>
              <a:gd name="connsiteX2" fmla="*/ 2865089 w 13108684"/>
              <a:gd name="connsiteY2" fmla="*/ 37550 h 1983785"/>
              <a:gd name="connsiteX3" fmla="*/ 13108684 w 13108684"/>
              <a:gd name="connsiteY3" fmla="*/ 928801 h 1983785"/>
              <a:gd name="connsiteX4" fmla="*/ 6881504 w 13108684"/>
              <a:gd name="connsiteY4" fmla="*/ 1982098 h 1983785"/>
              <a:gd name="connsiteX5" fmla="*/ 712197 w 13108684"/>
              <a:gd name="connsiteY5" fmla="*/ 720456 h 1983785"/>
              <a:gd name="connsiteX0" fmla="*/ 712197 w 13109245"/>
              <a:gd name="connsiteY0" fmla="*/ 683208 h 1945954"/>
              <a:gd name="connsiteX1" fmla="*/ 820228 w 13109245"/>
              <a:gd name="connsiteY1" fmla="*/ 199903 h 1945954"/>
              <a:gd name="connsiteX2" fmla="*/ 2865089 w 13109245"/>
              <a:gd name="connsiteY2" fmla="*/ 302 h 1945954"/>
              <a:gd name="connsiteX3" fmla="*/ 7221028 w 13109245"/>
              <a:gd name="connsiteY3" fmla="*/ 176754 h 1945954"/>
              <a:gd name="connsiteX4" fmla="*/ 13108684 w 13109245"/>
              <a:gd name="connsiteY4" fmla="*/ 891553 h 1945954"/>
              <a:gd name="connsiteX5" fmla="*/ 6881504 w 13109245"/>
              <a:gd name="connsiteY5" fmla="*/ 1944850 h 1945954"/>
              <a:gd name="connsiteX6" fmla="*/ 712197 w 13109245"/>
              <a:gd name="connsiteY6" fmla="*/ 683208 h 1945954"/>
              <a:gd name="connsiteX0" fmla="*/ 712197 w 13109245"/>
              <a:gd name="connsiteY0" fmla="*/ 580990 h 1843736"/>
              <a:gd name="connsiteX1" fmla="*/ 820228 w 13109245"/>
              <a:gd name="connsiteY1" fmla="*/ 97685 h 1843736"/>
              <a:gd name="connsiteX2" fmla="*/ 2795641 w 13109245"/>
              <a:gd name="connsiteY2" fmla="*/ 48555 h 1843736"/>
              <a:gd name="connsiteX3" fmla="*/ 7221028 w 13109245"/>
              <a:gd name="connsiteY3" fmla="*/ 74536 h 1843736"/>
              <a:gd name="connsiteX4" fmla="*/ 13108684 w 13109245"/>
              <a:gd name="connsiteY4" fmla="*/ 789335 h 1843736"/>
              <a:gd name="connsiteX5" fmla="*/ 6881504 w 13109245"/>
              <a:gd name="connsiteY5" fmla="*/ 1842632 h 1843736"/>
              <a:gd name="connsiteX6" fmla="*/ 712197 w 13109245"/>
              <a:gd name="connsiteY6" fmla="*/ 580990 h 1843736"/>
              <a:gd name="connsiteX0" fmla="*/ 712197 w 13109245"/>
              <a:gd name="connsiteY0" fmla="*/ 549782 h 1812528"/>
              <a:gd name="connsiteX1" fmla="*/ 820228 w 13109245"/>
              <a:gd name="connsiteY1" fmla="*/ 66477 h 1812528"/>
              <a:gd name="connsiteX2" fmla="*/ 2726192 w 13109245"/>
              <a:gd name="connsiteY2" fmla="*/ 179393 h 1812528"/>
              <a:gd name="connsiteX3" fmla="*/ 7221028 w 13109245"/>
              <a:gd name="connsiteY3" fmla="*/ 43328 h 1812528"/>
              <a:gd name="connsiteX4" fmla="*/ 13108684 w 13109245"/>
              <a:gd name="connsiteY4" fmla="*/ 758127 h 1812528"/>
              <a:gd name="connsiteX5" fmla="*/ 6881504 w 13109245"/>
              <a:gd name="connsiteY5" fmla="*/ 1811424 h 1812528"/>
              <a:gd name="connsiteX6" fmla="*/ 712197 w 13109245"/>
              <a:gd name="connsiteY6" fmla="*/ 549782 h 1812528"/>
              <a:gd name="connsiteX0" fmla="*/ 712197 w 13109245"/>
              <a:gd name="connsiteY0" fmla="*/ 542232 h 1804978"/>
              <a:gd name="connsiteX1" fmla="*/ 820228 w 13109245"/>
              <a:gd name="connsiteY1" fmla="*/ 58927 h 1804978"/>
              <a:gd name="connsiteX2" fmla="*/ 2807215 w 13109245"/>
              <a:gd name="connsiteY2" fmla="*/ 252866 h 1804978"/>
              <a:gd name="connsiteX3" fmla="*/ 7221028 w 13109245"/>
              <a:gd name="connsiteY3" fmla="*/ 35778 h 1804978"/>
              <a:gd name="connsiteX4" fmla="*/ 13108684 w 13109245"/>
              <a:gd name="connsiteY4" fmla="*/ 750577 h 1804978"/>
              <a:gd name="connsiteX5" fmla="*/ 6881504 w 13109245"/>
              <a:gd name="connsiteY5" fmla="*/ 1803874 h 1804978"/>
              <a:gd name="connsiteX6" fmla="*/ 712197 w 13109245"/>
              <a:gd name="connsiteY6" fmla="*/ 542232 h 1804978"/>
              <a:gd name="connsiteX0" fmla="*/ 712197 w 13109245"/>
              <a:gd name="connsiteY0" fmla="*/ 542232 h 1804978"/>
              <a:gd name="connsiteX1" fmla="*/ 820228 w 13109245"/>
              <a:gd name="connsiteY1" fmla="*/ 58927 h 1804978"/>
              <a:gd name="connsiteX2" fmla="*/ 2807215 w 13109245"/>
              <a:gd name="connsiteY2" fmla="*/ 252866 h 1804978"/>
              <a:gd name="connsiteX3" fmla="*/ 7221028 w 13109245"/>
              <a:gd name="connsiteY3" fmla="*/ 35778 h 1804978"/>
              <a:gd name="connsiteX4" fmla="*/ 13108684 w 13109245"/>
              <a:gd name="connsiteY4" fmla="*/ 750577 h 1804978"/>
              <a:gd name="connsiteX5" fmla="*/ 6881504 w 13109245"/>
              <a:gd name="connsiteY5" fmla="*/ 1803874 h 1804978"/>
              <a:gd name="connsiteX6" fmla="*/ 712197 w 13109245"/>
              <a:gd name="connsiteY6" fmla="*/ 542232 h 1804978"/>
              <a:gd name="connsiteX0" fmla="*/ 712197 w 13109245"/>
              <a:gd name="connsiteY0" fmla="*/ 534828 h 1797574"/>
              <a:gd name="connsiteX1" fmla="*/ 820228 w 13109245"/>
              <a:gd name="connsiteY1" fmla="*/ 51523 h 1797574"/>
              <a:gd name="connsiteX2" fmla="*/ 2807215 w 13109245"/>
              <a:gd name="connsiteY2" fmla="*/ 245462 h 1797574"/>
              <a:gd name="connsiteX3" fmla="*/ 7221028 w 13109245"/>
              <a:gd name="connsiteY3" fmla="*/ 28374 h 1797574"/>
              <a:gd name="connsiteX4" fmla="*/ 13108684 w 13109245"/>
              <a:gd name="connsiteY4" fmla="*/ 743173 h 1797574"/>
              <a:gd name="connsiteX5" fmla="*/ 6881504 w 13109245"/>
              <a:gd name="connsiteY5" fmla="*/ 1796470 h 1797574"/>
              <a:gd name="connsiteX6" fmla="*/ 712197 w 13109245"/>
              <a:gd name="connsiteY6" fmla="*/ 534828 h 1797574"/>
              <a:gd name="connsiteX0" fmla="*/ 712197 w 13109245"/>
              <a:gd name="connsiteY0" fmla="*/ 553921 h 1816667"/>
              <a:gd name="connsiteX1" fmla="*/ 820228 w 13109245"/>
              <a:gd name="connsiteY1" fmla="*/ 70616 h 1816667"/>
              <a:gd name="connsiteX2" fmla="*/ 2807215 w 13109245"/>
              <a:gd name="connsiteY2" fmla="*/ 264555 h 1816667"/>
              <a:gd name="connsiteX3" fmla="*/ 7221028 w 13109245"/>
              <a:gd name="connsiteY3" fmla="*/ 47467 h 1816667"/>
              <a:gd name="connsiteX4" fmla="*/ 13108684 w 13109245"/>
              <a:gd name="connsiteY4" fmla="*/ 762266 h 1816667"/>
              <a:gd name="connsiteX5" fmla="*/ 6881504 w 13109245"/>
              <a:gd name="connsiteY5" fmla="*/ 1815563 h 1816667"/>
              <a:gd name="connsiteX6" fmla="*/ 712197 w 13109245"/>
              <a:gd name="connsiteY6" fmla="*/ 553921 h 1816667"/>
              <a:gd name="connsiteX0" fmla="*/ 712197 w 13109245"/>
              <a:gd name="connsiteY0" fmla="*/ 556583 h 1819329"/>
              <a:gd name="connsiteX1" fmla="*/ 820228 w 13109245"/>
              <a:gd name="connsiteY1" fmla="*/ 73278 h 1819329"/>
              <a:gd name="connsiteX2" fmla="*/ 2807215 w 13109245"/>
              <a:gd name="connsiteY2" fmla="*/ 267217 h 1819329"/>
              <a:gd name="connsiteX3" fmla="*/ 7221028 w 13109245"/>
              <a:gd name="connsiteY3" fmla="*/ 50129 h 1819329"/>
              <a:gd name="connsiteX4" fmla="*/ 13108684 w 13109245"/>
              <a:gd name="connsiteY4" fmla="*/ 764928 h 1819329"/>
              <a:gd name="connsiteX5" fmla="*/ 6881504 w 13109245"/>
              <a:gd name="connsiteY5" fmla="*/ 1818225 h 1819329"/>
              <a:gd name="connsiteX6" fmla="*/ 712197 w 13109245"/>
              <a:gd name="connsiteY6" fmla="*/ 556583 h 1819329"/>
              <a:gd name="connsiteX0" fmla="*/ 712197 w 13109245"/>
              <a:gd name="connsiteY0" fmla="*/ 542226 h 1804972"/>
              <a:gd name="connsiteX1" fmla="*/ 820228 w 13109245"/>
              <a:gd name="connsiteY1" fmla="*/ 58921 h 1804972"/>
              <a:gd name="connsiteX2" fmla="*/ 2807215 w 13109245"/>
              <a:gd name="connsiteY2" fmla="*/ 252860 h 1804972"/>
              <a:gd name="connsiteX3" fmla="*/ 7221028 w 13109245"/>
              <a:gd name="connsiteY3" fmla="*/ 35772 h 1804972"/>
              <a:gd name="connsiteX4" fmla="*/ 13108684 w 13109245"/>
              <a:gd name="connsiteY4" fmla="*/ 750571 h 1804972"/>
              <a:gd name="connsiteX5" fmla="*/ 6881504 w 13109245"/>
              <a:gd name="connsiteY5" fmla="*/ 1803868 h 1804972"/>
              <a:gd name="connsiteX6" fmla="*/ 712197 w 13109245"/>
              <a:gd name="connsiteY6" fmla="*/ 542226 h 1804972"/>
              <a:gd name="connsiteX0" fmla="*/ 712197 w 13109245"/>
              <a:gd name="connsiteY0" fmla="*/ 539159 h 1801905"/>
              <a:gd name="connsiteX1" fmla="*/ 820228 w 13109245"/>
              <a:gd name="connsiteY1" fmla="*/ 55854 h 1801905"/>
              <a:gd name="connsiteX2" fmla="*/ 2807215 w 13109245"/>
              <a:gd name="connsiteY2" fmla="*/ 249793 h 1801905"/>
              <a:gd name="connsiteX3" fmla="*/ 7221028 w 13109245"/>
              <a:gd name="connsiteY3" fmla="*/ 32705 h 1801905"/>
              <a:gd name="connsiteX4" fmla="*/ 13108684 w 13109245"/>
              <a:gd name="connsiteY4" fmla="*/ 747504 h 1801905"/>
              <a:gd name="connsiteX5" fmla="*/ 6881504 w 13109245"/>
              <a:gd name="connsiteY5" fmla="*/ 1800801 h 1801905"/>
              <a:gd name="connsiteX6" fmla="*/ 712197 w 13109245"/>
              <a:gd name="connsiteY6" fmla="*/ 539159 h 1801905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245"/>
              <a:gd name="connsiteY0" fmla="*/ 546585 h 1809331"/>
              <a:gd name="connsiteX1" fmla="*/ 820228 w 13109245"/>
              <a:gd name="connsiteY1" fmla="*/ 63280 h 1809331"/>
              <a:gd name="connsiteX2" fmla="*/ 2807215 w 13109245"/>
              <a:gd name="connsiteY2" fmla="*/ 257219 h 1809331"/>
              <a:gd name="connsiteX3" fmla="*/ 7221028 w 13109245"/>
              <a:gd name="connsiteY3" fmla="*/ 40131 h 1809331"/>
              <a:gd name="connsiteX4" fmla="*/ 13108684 w 13109245"/>
              <a:gd name="connsiteY4" fmla="*/ 754930 h 1809331"/>
              <a:gd name="connsiteX5" fmla="*/ 6881504 w 13109245"/>
              <a:gd name="connsiteY5" fmla="*/ 1808227 h 1809331"/>
              <a:gd name="connsiteX6" fmla="*/ 712197 w 13109245"/>
              <a:gd name="connsiteY6" fmla="*/ 546585 h 1809331"/>
              <a:gd name="connsiteX0" fmla="*/ 712197 w 13109471"/>
              <a:gd name="connsiteY0" fmla="*/ 546585 h 1809334"/>
              <a:gd name="connsiteX1" fmla="*/ 820228 w 13109471"/>
              <a:gd name="connsiteY1" fmla="*/ 63280 h 1809334"/>
              <a:gd name="connsiteX2" fmla="*/ 2807215 w 13109471"/>
              <a:gd name="connsiteY2" fmla="*/ 257219 h 1809334"/>
              <a:gd name="connsiteX3" fmla="*/ 7221028 w 13109471"/>
              <a:gd name="connsiteY3" fmla="*/ 40131 h 1809334"/>
              <a:gd name="connsiteX4" fmla="*/ 7568269 w 13109471"/>
              <a:gd name="connsiteY4" fmla="*/ 202176 h 1809334"/>
              <a:gd name="connsiteX5" fmla="*/ 13108684 w 13109471"/>
              <a:gd name="connsiteY5" fmla="*/ 754930 h 1809334"/>
              <a:gd name="connsiteX6" fmla="*/ 6881504 w 13109471"/>
              <a:gd name="connsiteY6" fmla="*/ 1808227 h 1809334"/>
              <a:gd name="connsiteX7" fmla="*/ 712197 w 13109471"/>
              <a:gd name="connsiteY7" fmla="*/ 546585 h 1809334"/>
              <a:gd name="connsiteX0" fmla="*/ 712197 w 13109471"/>
              <a:gd name="connsiteY0" fmla="*/ 520677 h 1783426"/>
              <a:gd name="connsiteX1" fmla="*/ 820228 w 13109471"/>
              <a:gd name="connsiteY1" fmla="*/ 37372 h 1783426"/>
              <a:gd name="connsiteX2" fmla="*/ 2807215 w 13109471"/>
              <a:gd name="connsiteY2" fmla="*/ 231311 h 1783426"/>
              <a:gd name="connsiteX3" fmla="*/ 7012684 w 13109471"/>
              <a:gd name="connsiteY3" fmla="*/ 245716 h 1783426"/>
              <a:gd name="connsiteX4" fmla="*/ 7568269 w 13109471"/>
              <a:gd name="connsiteY4" fmla="*/ 176268 h 1783426"/>
              <a:gd name="connsiteX5" fmla="*/ 13108684 w 13109471"/>
              <a:gd name="connsiteY5" fmla="*/ 729022 h 1783426"/>
              <a:gd name="connsiteX6" fmla="*/ 6881504 w 13109471"/>
              <a:gd name="connsiteY6" fmla="*/ 1782319 h 1783426"/>
              <a:gd name="connsiteX7" fmla="*/ 712197 w 13109471"/>
              <a:gd name="connsiteY7" fmla="*/ 520677 h 1783426"/>
              <a:gd name="connsiteX0" fmla="*/ 712197 w 13109471"/>
              <a:gd name="connsiteY0" fmla="*/ 519704 h 1782453"/>
              <a:gd name="connsiteX1" fmla="*/ 820228 w 13109471"/>
              <a:gd name="connsiteY1" fmla="*/ 36399 h 1782453"/>
              <a:gd name="connsiteX2" fmla="*/ 2807215 w 13109471"/>
              <a:gd name="connsiteY2" fmla="*/ 230338 h 1782453"/>
              <a:gd name="connsiteX3" fmla="*/ 7568269 w 13109471"/>
              <a:gd name="connsiteY3" fmla="*/ 175295 h 1782453"/>
              <a:gd name="connsiteX4" fmla="*/ 13108684 w 13109471"/>
              <a:gd name="connsiteY4" fmla="*/ 728049 h 1782453"/>
              <a:gd name="connsiteX5" fmla="*/ 6881504 w 13109471"/>
              <a:gd name="connsiteY5" fmla="*/ 1781346 h 1782453"/>
              <a:gd name="connsiteX6" fmla="*/ 712197 w 13109471"/>
              <a:gd name="connsiteY6" fmla="*/ 519704 h 1782453"/>
              <a:gd name="connsiteX0" fmla="*/ 712197 w 13109471"/>
              <a:gd name="connsiteY0" fmla="*/ 519704 h 1782453"/>
              <a:gd name="connsiteX1" fmla="*/ 820228 w 13109471"/>
              <a:gd name="connsiteY1" fmla="*/ 36399 h 1782453"/>
              <a:gd name="connsiteX2" fmla="*/ 2807215 w 13109471"/>
              <a:gd name="connsiteY2" fmla="*/ 230338 h 1782453"/>
              <a:gd name="connsiteX3" fmla="*/ 7568269 w 13109471"/>
              <a:gd name="connsiteY3" fmla="*/ 175295 h 1782453"/>
              <a:gd name="connsiteX4" fmla="*/ 13108684 w 13109471"/>
              <a:gd name="connsiteY4" fmla="*/ 728049 h 1782453"/>
              <a:gd name="connsiteX5" fmla="*/ 6881504 w 13109471"/>
              <a:gd name="connsiteY5" fmla="*/ 1781346 h 1782453"/>
              <a:gd name="connsiteX6" fmla="*/ 712197 w 13109471"/>
              <a:gd name="connsiteY6" fmla="*/ 519704 h 1782453"/>
              <a:gd name="connsiteX0" fmla="*/ 712197 w 13109471"/>
              <a:gd name="connsiteY0" fmla="*/ 697996 h 1960745"/>
              <a:gd name="connsiteX1" fmla="*/ 820228 w 13109471"/>
              <a:gd name="connsiteY1" fmla="*/ 214691 h 1960745"/>
              <a:gd name="connsiteX2" fmla="*/ 2865089 w 13109471"/>
              <a:gd name="connsiteY2" fmla="*/ 3516 h 1960745"/>
              <a:gd name="connsiteX3" fmla="*/ 7568269 w 13109471"/>
              <a:gd name="connsiteY3" fmla="*/ 353587 h 1960745"/>
              <a:gd name="connsiteX4" fmla="*/ 13108684 w 13109471"/>
              <a:gd name="connsiteY4" fmla="*/ 906341 h 1960745"/>
              <a:gd name="connsiteX5" fmla="*/ 6881504 w 13109471"/>
              <a:gd name="connsiteY5" fmla="*/ 1959638 h 1960745"/>
              <a:gd name="connsiteX6" fmla="*/ 712197 w 13109471"/>
              <a:gd name="connsiteY6" fmla="*/ 697996 h 1960745"/>
              <a:gd name="connsiteX0" fmla="*/ 712197 w 13109471"/>
              <a:gd name="connsiteY0" fmla="*/ 834982 h 2097731"/>
              <a:gd name="connsiteX1" fmla="*/ 820228 w 13109471"/>
              <a:gd name="connsiteY1" fmla="*/ 351677 h 2097731"/>
              <a:gd name="connsiteX2" fmla="*/ 2992410 w 13109471"/>
              <a:gd name="connsiteY2" fmla="*/ 1606 h 2097731"/>
              <a:gd name="connsiteX3" fmla="*/ 7568269 w 13109471"/>
              <a:gd name="connsiteY3" fmla="*/ 490573 h 2097731"/>
              <a:gd name="connsiteX4" fmla="*/ 13108684 w 13109471"/>
              <a:gd name="connsiteY4" fmla="*/ 1043327 h 2097731"/>
              <a:gd name="connsiteX5" fmla="*/ 6881504 w 13109471"/>
              <a:gd name="connsiteY5" fmla="*/ 2096624 h 2097731"/>
              <a:gd name="connsiteX6" fmla="*/ 712197 w 13109471"/>
              <a:gd name="connsiteY6" fmla="*/ 834982 h 2097731"/>
              <a:gd name="connsiteX0" fmla="*/ 712197 w 13109471"/>
              <a:gd name="connsiteY0" fmla="*/ 959433 h 2222182"/>
              <a:gd name="connsiteX1" fmla="*/ 820228 w 13109471"/>
              <a:gd name="connsiteY1" fmla="*/ 476128 h 2222182"/>
              <a:gd name="connsiteX2" fmla="*/ 2992410 w 13109471"/>
              <a:gd name="connsiteY2" fmla="*/ 126057 h 2222182"/>
              <a:gd name="connsiteX3" fmla="*/ 7568269 w 13109471"/>
              <a:gd name="connsiteY3" fmla="*/ 615024 h 2222182"/>
              <a:gd name="connsiteX4" fmla="*/ 13108684 w 13109471"/>
              <a:gd name="connsiteY4" fmla="*/ 1167778 h 2222182"/>
              <a:gd name="connsiteX5" fmla="*/ 6881504 w 13109471"/>
              <a:gd name="connsiteY5" fmla="*/ 2221075 h 2222182"/>
              <a:gd name="connsiteX6" fmla="*/ 712197 w 13109471"/>
              <a:gd name="connsiteY6" fmla="*/ 959433 h 2222182"/>
              <a:gd name="connsiteX0" fmla="*/ 712197 w 13109471"/>
              <a:gd name="connsiteY0" fmla="*/ 842433 h 2105182"/>
              <a:gd name="connsiteX1" fmla="*/ 820228 w 13109471"/>
              <a:gd name="connsiteY1" fmla="*/ 359128 h 2105182"/>
              <a:gd name="connsiteX2" fmla="*/ 2992410 w 13109471"/>
              <a:gd name="connsiteY2" fmla="*/ 9057 h 2105182"/>
              <a:gd name="connsiteX3" fmla="*/ 7568269 w 13109471"/>
              <a:gd name="connsiteY3" fmla="*/ 498024 h 2105182"/>
              <a:gd name="connsiteX4" fmla="*/ 13108684 w 13109471"/>
              <a:gd name="connsiteY4" fmla="*/ 1050778 h 2105182"/>
              <a:gd name="connsiteX5" fmla="*/ 6881504 w 13109471"/>
              <a:gd name="connsiteY5" fmla="*/ 2104075 h 2105182"/>
              <a:gd name="connsiteX6" fmla="*/ 712197 w 13109471"/>
              <a:gd name="connsiteY6" fmla="*/ 842433 h 2105182"/>
              <a:gd name="connsiteX0" fmla="*/ 712197 w 13109471"/>
              <a:gd name="connsiteY0" fmla="*/ 886207 h 2148956"/>
              <a:gd name="connsiteX1" fmla="*/ 820228 w 13109471"/>
              <a:gd name="connsiteY1" fmla="*/ 402902 h 2148956"/>
              <a:gd name="connsiteX2" fmla="*/ 2992410 w 13109471"/>
              <a:gd name="connsiteY2" fmla="*/ 52831 h 2148956"/>
              <a:gd name="connsiteX3" fmla="*/ 7568269 w 13109471"/>
              <a:gd name="connsiteY3" fmla="*/ 541798 h 2148956"/>
              <a:gd name="connsiteX4" fmla="*/ 13108684 w 13109471"/>
              <a:gd name="connsiteY4" fmla="*/ 1094552 h 2148956"/>
              <a:gd name="connsiteX5" fmla="*/ 6881504 w 13109471"/>
              <a:gd name="connsiteY5" fmla="*/ 2147849 h 2148956"/>
              <a:gd name="connsiteX6" fmla="*/ 712197 w 13109471"/>
              <a:gd name="connsiteY6" fmla="*/ 886207 h 2148956"/>
              <a:gd name="connsiteX0" fmla="*/ 712197 w 13109471"/>
              <a:gd name="connsiteY0" fmla="*/ 926023 h 2188772"/>
              <a:gd name="connsiteX1" fmla="*/ 820228 w 13109471"/>
              <a:gd name="connsiteY1" fmla="*/ 442718 h 2188772"/>
              <a:gd name="connsiteX2" fmla="*/ 2992410 w 13109471"/>
              <a:gd name="connsiteY2" fmla="*/ 92647 h 2188772"/>
              <a:gd name="connsiteX3" fmla="*/ 7568269 w 13109471"/>
              <a:gd name="connsiteY3" fmla="*/ 581614 h 2188772"/>
              <a:gd name="connsiteX4" fmla="*/ 13108684 w 13109471"/>
              <a:gd name="connsiteY4" fmla="*/ 1134368 h 2188772"/>
              <a:gd name="connsiteX5" fmla="*/ 6881504 w 13109471"/>
              <a:gd name="connsiteY5" fmla="*/ 2187665 h 2188772"/>
              <a:gd name="connsiteX6" fmla="*/ 712197 w 13109471"/>
              <a:gd name="connsiteY6" fmla="*/ 926023 h 2188772"/>
              <a:gd name="connsiteX0" fmla="*/ 712197 w 13109471"/>
              <a:gd name="connsiteY0" fmla="*/ 907661 h 2170410"/>
              <a:gd name="connsiteX1" fmla="*/ 820228 w 13109471"/>
              <a:gd name="connsiteY1" fmla="*/ 424356 h 2170410"/>
              <a:gd name="connsiteX2" fmla="*/ 2992410 w 13109471"/>
              <a:gd name="connsiteY2" fmla="*/ 74285 h 2170410"/>
              <a:gd name="connsiteX3" fmla="*/ 7568269 w 13109471"/>
              <a:gd name="connsiteY3" fmla="*/ 563252 h 2170410"/>
              <a:gd name="connsiteX4" fmla="*/ 13108684 w 13109471"/>
              <a:gd name="connsiteY4" fmla="*/ 1116006 h 2170410"/>
              <a:gd name="connsiteX5" fmla="*/ 6881504 w 13109471"/>
              <a:gd name="connsiteY5" fmla="*/ 2169303 h 2170410"/>
              <a:gd name="connsiteX6" fmla="*/ 712197 w 13109471"/>
              <a:gd name="connsiteY6" fmla="*/ 907661 h 2170410"/>
              <a:gd name="connsiteX0" fmla="*/ 712197 w 13109471"/>
              <a:gd name="connsiteY0" fmla="*/ 956110 h 2218859"/>
              <a:gd name="connsiteX1" fmla="*/ 820228 w 13109471"/>
              <a:gd name="connsiteY1" fmla="*/ 472805 h 2218859"/>
              <a:gd name="connsiteX2" fmla="*/ 2992410 w 13109471"/>
              <a:gd name="connsiteY2" fmla="*/ 122734 h 2218859"/>
              <a:gd name="connsiteX3" fmla="*/ 7568269 w 13109471"/>
              <a:gd name="connsiteY3" fmla="*/ 611701 h 2218859"/>
              <a:gd name="connsiteX4" fmla="*/ 13108684 w 13109471"/>
              <a:gd name="connsiteY4" fmla="*/ 1164455 h 2218859"/>
              <a:gd name="connsiteX5" fmla="*/ 6881504 w 13109471"/>
              <a:gd name="connsiteY5" fmla="*/ 2217752 h 2218859"/>
              <a:gd name="connsiteX6" fmla="*/ 712197 w 13109471"/>
              <a:gd name="connsiteY6" fmla="*/ 956110 h 2218859"/>
              <a:gd name="connsiteX0" fmla="*/ 712197 w 13109471"/>
              <a:gd name="connsiteY0" fmla="*/ 982943 h 2245692"/>
              <a:gd name="connsiteX1" fmla="*/ 820228 w 13109471"/>
              <a:gd name="connsiteY1" fmla="*/ 499638 h 2245692"/>
              <a:gd name="connsiteX2" fmla="*/ 2992410 w 13109471"/>
              <a:gd name="connsiteY2" fmla="*/ 149567 h 2245692"/>
              <a:gd name="connsiteX3" fmla="*/ 7568269 w 13109471"/>
              <a:gd name="connsiteY3" fmla="*/ 638534 h 2245692"/>
              <a:gd name="connsiteX4" fmla="*/ 13108684 w 13109471"/>
              <a:gd name="connsiteY4" fmla="*/ 1191288 h 2245692"/>
              <a:gd name="connsiteX5" fmla="*/ 6881504 w 13109471"/>
              <a:gd name="connsiteY5" fmla="*/ 2244585 h 2245692"/>
              <a:gd name="connsiteX6" fmla="*/ 712197 w 13109471"/>
              <a:gd name="connsiteY6" fmla="*/ 982943 h 2245692"/>
              <a:gd name="connsiteX0" fmla="*/ 574911 w 12972185"/>
              <a:gd name="connsiteY0" fmla="*/ 982943 h 2245692"/>
              <a:gd name="connsiteX1" fmla="*/ 682942 w 12972185"/>
              <a:gd name="connsiteY1" fmla="*/ 499638 h 2245692"/>
              <a:gd name="connsiteX2" fmla="*/ 2855124 w 12972185"/>
              <a:gd name="connsiteY2" fmla="*/ 149567 h 2245692"/>
              <a:gd name="connsiteX3" fmla="*/ 7430983 w 12972185"/>
              <a:gd name="connsiteY3" fmla="*/ 638534 h 2245692"/>
              <a:gd name="connsiteX4" fmla="*/ 12971398 w 12972185"/>
              <a:gd name="connsiteY4" fmla="*/ 1191288 h 2245692"/>
              <a:gd name="connsiteX5" fmla="*/ 6744218 w 12972185"/>
              <a:gd name="connsiteY5" fmla="*/ 2244585 h 2245692"/>
              <a:gd name="connsiteX6" fmla="*/ 574911 w 12972185"/>
              <a:gd name="connsiteY6" fmla="*/ 982943 h 2245692"/>
              <a:gd name="connsiteX0" fmla="*/ 547878 w 12945152"/>
              <a:gd name="connsiteY0" fmla="*/ 982943 h 2245692"/>
              <a:gd name="connsiteX1" fmla="*/ 655909 w 12945152"/>
              <a:gd name="connsiteY1" fmla="*/ 499638 h 2245692"/>
              <a:gd name="connsiteX2" fmla="*/ 2828091 w 12945152"/>
              <a:gd name="connsiteY2" fmla="*/ 149567 h 2245692"/>
              <a:gd name="connsiteX3" fmla="*/ 7403950 w 12945152"/>
              <a:gd name="connsiteY3" fmla="*/ 638534 h 2245692"/>
              <a:gd name="connsiteX4" fmla="*/ 12944365 w 12945152"/>
              <a:gd name="connsiteY4" fmla="*/ 1191288 h 2245692"/>
              <a:gd name="connsiteX5" fmla="*/ 6717185 w 12945152"/>
              <a:gd name="connsiteY5" fmla="*/ 2244585 h 2245692"/>
              <a:gd name="connsiteX6" fmla="*/ 547878 w 12945152"/>
              <a:gd name="connsiteY6" fmla="*/ 982943 h 2245692"/>
              <a:gd name="connsiteX0" fmla="*/ 547878 w 12945152"/>
              <a:gd name="connsiteY0" fmla="*/ 1097925 h 2360674"/>
              <a:gd name="connsiteX1" fmla="*/ 655909 w 12945152"/>
              <a:gd name="connsiteY1" fmla="*/ 614620 h 2360674"/>
              <a:gd name="connsiteX2" fmla="*/ 2828091 w 12945152"/>
              <a:gd name="connsiteY2" fmla="*/ 264549 h 2360674"/>
              <a:gd name="connsiteX3" fmla="*/ 7403950 w 12945152"/>
              <a:gd name="connsiteY3" fmla="*/ 753516 h 2360674"/>
              <a:gd name="connsiteX4" fmla="*/ 12944365 w 12945152"/>
              <a:gd name="connsiteY4" fmla="*/ 1306270 h 2360674"/>
              <a:gd name="connsiteX5" fmla="*/ 6717185 w 12945152"/>
              <a:gd name="connsiteY5" fmla="*/ 2359567 h 2360674"/>
              <a:gd name="connsiteX6" fmla="*/ 547878 w 12945152"/>
              <a:gd name="connsiteY6" fmla="*/ 1097925 h 2360674"/>
              <a:gd name="connsiteX0" fmla="*/ 547878 w 12945152"/>
              <a:gd name="connsiteY0" fmla="*/ 1062751 h 2325500"/>
              <a:gd name="connsiteX1" fmla="*/ 655909 w 12945152"/>
              <a:gd name="connsiteY1" fmla="*/ 579446 h 2325500"/>
              <a:gd name="connsiteX2" fmla="*/ 2828091 w 12945152"/>
              <a:gd name="connsiteY2" fmla="*/ 229375 h 2325500"/>
              <a:gd name="connsiteX3" fmla="*/ 7403950 w 12945152"/>
              <a:gd name="connsiteY3" fmla="*/ 718342 h 2325500"/>
              <a:gd name="connsiteX4" fmla="*/ 12944365 w 12945152"/>
              <a:gd name="connsiteY4" fmla="*/ 1271096 h 2325500"/>
              <a:gd name="connsiteX5" fmla="*/ 6717185 w 12945152"/>
              <a:gd name="connsiteY5" fmla="*/ 2324393 h 2325500"/>
              <a:gd name="connsiteX6" fmla="*/ 547878 w 12945152"/>
              <a:gd name="connsiteY6" fmla="*/ 1062751 h 2325500"/>
              <a:gd name="connsiteX0" fmla="*/ 547878 w 12945152"/>
              <a:gd name="connsiteY0" fmla="*/ 1171442 h 2434191"/>
              <a:gd name="connsiteX1" fmla="*/ 655909 w 12945152"/>
              <a:gd name="connsiteY1" fmla="*/ 688137 h 2434191"/>
              <a:gd name="connsiteX2" fmla="*/ 2828091 w 12945152"/>
              <a:gd name="connsiteY2" fmla="*/ 338066 h 2434191"/>
              <a:gd name="connsiteX3" fmla="*/ 7403950 w 12945152"/>
              <a:gd name="connsiteY3" fmla="*/ 827033 h 2434191"/>
              <a:gd name="connsiteX4" fmla="*/ 12944365 w 12945152"/>
              <a:gd name="connsiteY4" fmla="*/ 1379787 h 2434191"/>
              <a:gd name="connsiteX5" fmla="*/ 6717185 w 12945152"/>
              <a:gd name="connsiteY5" fmla="*/ 2433084 h 2434191"/>
              <a:gd name="connsiteX6" fmla="*/ 547878 w 12945152"/>
              <a:gd name="connsiteY6" fmla="*/ 1171442 h 2434191"/>
              <a:gd name="connsiteX0" fmla="*/ 547878 w 12945152"/>
              <a:gd name="connsiteY0" fmla="*/ 997655 h 2260404"/>
              <a:gd name="connsiteX1" fmla="*/ 655909 w 12945152"/>
              <a:gd name="connsiteY1" fmla="*/ 514350 h 2260404"/>
              <a:gd name="connsiteX2" fmla="*/ 2828091 w 12945152"/>
              <a:gd name="connsiteY2" fmla="*/ 164279 h 2260404"/>
              <a:gd name="connsiteX3" fmla="*/ 7403950 w 12945152"/>
              <a:gd name="connsiteY3" fmla="*/ 653246 h 2260404"/>
              <a:gd name="connsiteX4" fmla="*/ 12944365 w 12945152"/>
              <a:gd name="connsiteY4" fmla="*/ 1206000 h 2260404"/>
              <a:gd name="connsiteX5" fmla="*/ 6717185 w 12945152"/>
              <a:gd name="connsiteY5" fmla="*/ 2259297 h 2260404"/>
              <a:gd name="connsiteX6" fmla="*/ 547878 w 12945152"/>
              <a:gd name="connsiteY6" fmla="*/ 997655 h 2260404"/>
              <a:gd name="connsiteX0" fmla="*/ 547878 w 12945152"/>
              <a:gd name="connsiteY0" fmla="*/ 993906 h 2256655"/>
              <a:gd name="connsiteX1" fmla="*/ 655909 w 12945152"/>
              <a:gd name="connsiteY1" fmla="*/ 510601 h 2256655"/>
              <a:gd name="connsiteX2" fmla="*/ 2828091 w 12945152"/>
              <a:gd name="connsiteY2" fmla="*/ 160530 h 2256655"/>
              <a:gd name="connsiteX3" fmla="*/ 7403950 w 12945152"/>
              <a:gd name="connsiteY3" fmla="*/ 649497 h 2256655"/>
              <a:gd name="connsiteX4" fmla="*/ 12944365 w 12945152"/>
              <a:gd name="connsiteY4" fmla="*/ 1202251 h 2256655"/>
              <a:gd name="connsiteX5" fmla="*/ 6717185 w 12945152"/>
              <a:gd name="connsiteY5" fmla="*/ 2255548 h 2256655"/>
              <a:gd name="connsiteX6" fmla="*/ 547878 w 12945152"/>
              <a:gd name="connsiteY6" fmla="*/ 993906 h 2256655"/>
              <a:gd name="connsiteX0" fmla="*/ 547878 w 12945152"/>
              <a:gd name="connsiteY0" fmla="*/ 975890 h 2238639"/>
              <a:gd name="connsiteX1" fmla="*/ 655909 w 12945152"/>
              <a:gd name="connsiteY1" fmla="*/ 492585 h 2238639"/>
              <a:gd name="connsiteX2" fmla="*/ 2828091 w 12945152"/>
              <a:gd name="connsiteY2" fmla="*/ 142514 h 2238639"/>
              <a:gd name="connsiteX3" fmla="*/ 7403950 w 12945152"/>
              <a:gd name="connsiteY3" fmla="*/ 631481 h 2238639"/>
              <a:gd name="connsiteX4" fmla="*/ 12944365 w 12945152"/>
              <a:gd name="connsiteY4" fmla="*/ 1184235 h 2238639"/>
              <a:gd name="connsiteX5" fmla="*/ 6717185 w 12945152"/>
              <a:gd name="connsiteY5" fmla="*/ 2237532 h 2238639"/>
              <a:gd name="connsiteX6" fmla="*/ 547878 w 12945152"/>
              <a:gd name="connsiteY6" fmla="*/ 975890 h 2238639"/>
              <a:gd name="connsiteX0" fmla="*/ 547878 w 12945152"/>
              <a:gd name="connsiteY0" fmla="*/ 1009166 h 2271915"/>
              <a:gd name="connsiteX1" fmla="*/ 655909 w 12945152"/>
              <a:gd name="connsiteY1" fmla="*/ 525861 h 2271915"/>
              <a:gd name="connsiteX2" fmla="*/ 2828091 w 12945152"/>
              <a:gd name="connsiteY2" fmla="*/ 175790 h 2271915"/>
              <a:gd name="connsiteX3" fmla="*/ 7403950 w 12945152"/>
              <a:gd name="connsiteY3" fmla="*/ 664757 h 2271915"/>
              <a:gd name="connsiteX4" fmla="*/ 12944365 w 12945152"/>
              <a:gd name="connsiteY4" fmla="*/ 1217511 h 2271915"/>
              <a:gd name="connsiteX5" fmla="*/ 6717185 w 12945152"/>
              <a:gd name="connsiteY5" fmla="*/ 2270808 h 2271915"/>
              <a:gd name="connsiteX6" fmla="*/ 547878 w 12945152"/>
              <a:gd name="connsiteY6" fmla="*/ 1009166 h 2271915"/>
              <a:gd name="connsiteX0" fmla="*/ 547878 w 12945152"/>
              <a:gd name="connsiteY0" fmla="*/ 1029136 h 2291885"/>
              <a:gd name="connsiteX1" fmla="*/ 655909 w 12945152"/>
              <a:gd name="connsiteY1" fmla="*/ 545831 h 2291885"/>
              <a:gd name="connsiteX2" fmla="*/ 2828091 w 12945152"/>
              <a:gd name="connsiteY2" fmla="*/ 195760 h 2291885"/>
              <a:gd name="connsiteX3" fmla="*/ 7403950 w 12945152"/>
              <a:gd name="connsiteY3" fmla="*/ 684727 h 2291885"/>
              <a:gd name="connsiteX4" fmla="*/ 12944365 w 12945152"/>
              <a:gd name="connsiteY4" fmla="*/ 1237481 h 2291885"/>
              <a:gd name="connsiteX5" fmla="*/ 6717185 w 12945152"/>
              <a:gd name="connsiteY5" fmla="*/ 2290778 h 2291885"/>
              <a:gd name="connsiteX6" fmla="*/ 547878 w 12945152"/>
              <a:gd name="connsiteY6" fmla="*/ 1029136 h 2291885"/>
              <a:gd name="connsiteX0" fmla="*/ 670561 w 12766894"/>
              <a:gd name="connsiteY0" fmla="*/ 1445825 h 2292248"/>
              <a:gd name="connsiteX1" fmla="*/ 477651 w 12766894"/>
              <a:gd name="connsiteY1" fmla="*/ 545831 h 2292248"/>
              <a:gd name="connsiteX2" fmla="*/ 2649833 w 12766894"/>
              <a:gd name="connsiteY2" fmla="*/ 195760 h 2292248"/>
              <a:gd name="connsiteX3" fmla="*/ 7225692 w 12766894"/>
              <a:gd name="connsiteY3" fmla="*/ 684727 h 2292248"/>
              <a:gd name="connsiteX4" fmla="*/ 12766107 w 12766894"/>
              <a:gd name="connsiteY4" fmla="*/ 1237481 h 2292248"/>
              <a:gd name="connsiteX5" fmla="*/ 6538927 w 12766894"/>
              <a:gd name="connsiteY5" fmla="*/ 2290778 h 2292248"/>
              <a:gd name="connsiteX6" fmla="*/ 670561 w 12766894"/>
              <a:gd name="connsiteY6" fmla="*/ 1445825 h 2292248"/>
              <a:gd name="connsiteX0" fmla="*/ 670561 w 12766894"/>
              <a:gd name="connsiteY0" fmla="*/ 1436727 h 2283150"/>
              <a:gd name="connsiteX1" fmla="*/ 477651 w 12766894"/>
              <a:gd name="connsiteY1" fmla="*/ 536733 h 2283150"/>
              <a:gd name="connsiteX2" fmla="*/ 2649833 w 12766894"/>
              <a:gd name="connsiteY2" fmla="*/ 186662 h 2283150"/>
              <a:gd name="connsiteX3" fmla="*/ 7225692 w 12766894"/>
              <a:gd name="connsiteY3" fmla="*/ 675629 h 2283150"/>
              <a:gd name="connsiteX4" fmla="*/ 12766107 w 12766894"/>
              <a:gd name="connsiteY4" fmla="*/ 1228383 h 2283150"/>
              <a:gd name="connsiteX5" fmla="*/ 6538927 w 12766894"/>
              <a:gd name="connsiteY5" fmla="*/ 2281680 h 2283150"/>
              <a:gd name="connsiteX6" fmla="*/ 670561 w 12766894"/>
              <a:gd name="connsiteY6" fmla="*/ 1436727 h 2283150"/>
              <a:gd name="connsiteX0" fmla="*/ 670561 w 12766894"/>
              <a:gd name="connsiteY0" fmla="*/ 1427718 h 2274141"/>
              <a:gd name="connsiteX1" fmla="*/ 477651 w 12766894"/>
              <a:gd name="connsiteY1" fmla="*/ 527724 h 2274141"/>
              <a:gd name="connsiteX2" fmla="*/ 2649833 w 12766894"/>
              <a:gd name="connsiteY2" fmla="*/ 177653 h 2274141"/>
              <a:gd name="connsiteX3" fmla="*/ 7225692 w 12766894"/>
              <a:gd name="connsiteY3" fmla="*/ 666620 h 2274141"/>
              <a:gd name="connsiteX4" fmla="*/ 12766107 w 12766894"/>
              <a:gd name="connsiteY4" fmla="*/ 1219374 h 2274141"/>
              <a:gd name="connsiteX5" fmla="*/ 6538927 w 12766894"/>
              <a:gd name="connsiteY5" fmla="*/ 2272671 h 2274141"/>
              <a:gd name="connsiteX6" fmla="*/ 670561 w 12766894"/>
              <a:gd name="connsiteY6" fmla="*/ 1427718 h 2274141"/>
              <a:gd name="connsiteX0" fmla="*/ 670561 w 12766894"/>
              <a:gd name="connsiteY0" fmla="*/ 1398686 h 2245109"/>
              <a:gd name="connsiteX1" fmla="*/ 477651 w 12766894"/>
              <a:gd name="connsiteY1" fmla="*/ 498692 h 2245109"/>
              <a:gd name="connsiteX2" fmla="*/ 2800304 w 12766894"/>
              <a:gd name="connsiteY2" fmla="*/ 206494 h 2245109"/>
              <a:gd name="connsiteX3" fmla="*/ 7225692 w 12766894"/>
              <a:gd name="connsiteY3" fmla="*/ 637588 h 2245109"/>
              <a:gd name="connsiteX4" fmla="*/ 12766107 w 12766894"/>
              <a:gd name="connsiteY4" fmla="*/ 1190342 h 2245109"/>
              <a:gd name="connsiteX5" fmla="*/ 6538927 w 12766894"/>
              <a:gd name="connsiteY5" fmla="*/ 2243639 h 2245109"/>
              <a:gd name="connsiteX6" fmla="*/ 670561 w 12766894"/>
              <a:gd name="connsiteY6" fmla="*/ 1398686 h 2245109"/>
              <a:gd name="connsiteX0" fmla="*/ 670561 w 12766894"/>
              <a:gd name="connsiteY0" fmla="*/ 1377319 h 2223742"/>
              <a:gd name="connsiteX1" fmla="*/ 477651 w 12766894"/>
              <a:gd name="connsiteY1" fmla="*/ 477325 h 2223742"/>
              <a:gd name="connsiteX2" fmla="*/ 2962349 w 12766894"/>
              <a:gd name="connsiteY2" fmla="*/ 231426 h 2223742"/>
              <a:gd name="connsiteX3" fmla="*/ 7225692 w 12766894"/>
              <a:gd name="connsiteY3" fmla="*/ 616221 h 2223742"/>
              <a:gd name="connsiteX4" fmla="*/ 12766107 w 12766894"/>
              <a:gd name="connsiteY4" fmla="*/ 1168975 h 2223742"/>
              <a:gd name="connsiteX5" fmla="*/ 6538927 w 12766894"/>
              <a:gd name="connsiteY5" fmla="*/ 2222272 h 2223742"/>
              <a:gd name="connsiteX6" fmla="*/ 670561 w 12766894"/>
              <a:gd name="connsiteY6" fmla="*/ 1377319 h 2223742"/>
              <a:gd name="connsiteX0" fmla="*/ 670561 w 12766894"/>
              <a:gd name="connsiteY0" fmla="*/ 1377319 h 2223742"/>
              <a:gd name="connsiteX1" fmla="*/ 477651 w 12766894"/>
              <a:gd name="connsiteY1" fmla="*/ 477325 h 2223742"/>
              <a:gd name="connsiteX2" fmla="*/ 3263290 w 12766894"/>
              <a:gd name="connsiteY2" fmla="*/ 231426 h 2223742"/>
              <a:gd name="connsiteX3" fmla="*/ 7225692 w 12766894"/>
              <a:gd name="connsiteY3" fmla="*/ 616221 h 2223742"/>
              <a:gd name="connsiteX4" fmla="*/ 12766107 w 12766894"/>
              <a:gd name="connsiteY4" fmla="*/ 1168975 h 2223742"/>
              <a:gd name="connsiteX5" fmla="*/ 6538927 w 12766894"/>
              <a:gd name="connsiteY5" fmla="*/ 2222272 h 2223742"/>
              <a:gd name="connsiteX6" fmla="*/ 670561 w 12766894"/>
              <a:gd name="connsiteY6" fmla="*/ 1377319 h 2223742"/>
              <a:gd name="connsiteX0" fmla="*/ 670561 w 12766894"/>
              <a:gd name="connsiteY0" fmla="*/ 1321873 h 2168296"/>
              <a:gd name="connsiteX1" fmla="*/ 477651 w 12766894"/>
              <a:gd name="connsiteY1" fmla="*/ 421879 h 2168296"/>
              <a:gd name="connsiteX2" fmla="*/ 3367463 w 12766894"/>
              <a:gd name="connsiteY2" fmla="*/ 314876 h 2168296"/>
              <a:gd name="connsiteX3" fmla="*/ 7225692 w 12766894"/>
              <a:gd name="connsiteY3" fmla="*/ 560775 h 2168296"/>
              <a:gd name="connsiteX4" fmla="*/ 12766107 w 12766894"/>
              <a:gd name="connsiteY4" fmla="*/ 1113529 h 2168296"/>
              <a:gd name="connsiteX5" fmla="*/ 6538927 w 12766894"/>
              <a:gd name="connsiteY5" fmla="*/ 2166826 h 2168296"/>
              <a:gd name="connsiteX6" fmla="*/ 670561 w 12766894"/>
              <a:gd name="connsiteY6" fmla="*/ 1321873 h 2168296"/>
              <a:gd name="connsiteX0" fmla="*/ 670561 w 12766894"/>
              <a:gd name="connsiteY0" fmla="*/ 1287422 h 2133845"/>
              <a:gd name="connsiteX1" fmla="*/ 477651 w 12766894"/>
              <a:gd name="connsiteY1" fmla="*/ 387428 h 2133845"/>
              <a:gd name="connsiteX2" fmla="*/ 3494784 w 12766894"/>
              <a:gd name="connsiteY2" fmla="*/ 384597 h 2133845"/>
              <a:gd name="connsiteX3" fmla="*/ 7225692 w 12766894"/>
              <a:gd name="connsiteY3" fmla="*/ 526324 h 2133845"/>
              <a:gd name="connsiteX4" fmla="*/ 12766107 w 12766894"/>
              <a:gd name="connsiteY4" fmla="*/ 1079078 h 2133845"/>
              <a:gd name="connsiteX5" fmla="*/ 6538927 w 12766894"/>
              <a:gd name="connsiteY5" fmla="*/ 2132375 h 2133845"/>
              <a:gd name="connsiteX6" fmla="*/ 670561 w 12766894"/>
              <a:gd name="connsiteY6" fmla="*/ 1287422 h 2133845"/>
              <a:gd name="connsiteX0" fmla="*/ 670561 w 12766894"/>
              <a:gd name="connsiteY0" fmla="*/ 1325179 h 2171602"/>
              <a:gd name="connsiteX1" fmla="*/ 477651 w 12766894"/>
              <a:gd name="connsiteY1" fmla="*/ 425185 h 2171602"/>
              <a:gd name="connsiteX2" fmla="*/ 3494784 w 12766894"/>
              <a:gd name="connsiteY2" fmla="*/ 422354 h 2171602"/>
              <a:gd name="connsiteX3" fmla="*/ 7225692 w 12766894"/>
              <a:gd name="connsiteY3" fmla="*/ 564081 h 2171602"/>
              <a:gd name="connsiteX4" fmla="*/ 12766107 w 12766894"/>
              <a:gd name="connsiteY4" fmla="*/ 1116835 h 2171602"/>
              <a:gd name="connsiteX5" fmla="*/ 6538927 w 12766894"/>
              <a:gd name="connsiteY5" fmla="*/ 2170132 h 2171602"/>
              <a:gd name="connsiteX6" fmla="*/ 670561 w 12766894"/>
              <a:gd name="connsiteY6" fmla="*/ 1325179 h 2171602"/>
              <a:gd name="connsiteX0" fmla="*/ 670561 w 12766894"/>
              <a:gd name="connsiteY0" fmla="*/ 1321868 h 2168291"/>
              <a:gd name="connsiteX1" fmla="*/ 477651 w 12766894"/>
              <a:gd name="connsiteY1" fmla="*/ 421874 h 2168291"/>
              <a:gd name="connsiteX2" fmla="*/ 3494784 w 12766894"/>
              <a:gd name="connsiteY2" fmla="*/ 419043 h 2168291"/>
              <a:gd name="connsiteX3" fmla="*/ 7225692 w 12766894"/>
              <a:gd name="connsiteY3" fmla="*/ 560770 h 2168291"/>
              <a:gd name="connsiteX4" fmla="*/ 12766107 w 12766894"/>
              <a:gd name="connsiteY4" fmla="*/ 1113524 h 2168291"/>
              <a:gd name="connsiteX5" fmla="*/ 6538927 w 12766894"/>
              <a:gd name="connsiteY5" fmla="*/ 2166821 h 2168291"/>
              <a:gd name="connsiteX6" fmla="*/ 670561 w 12766894"/>
              <a:gd name="connsiteY6" fmla="*/ 1321868 h 2168291"/>
              <a:gd name="connsiteX0" fmla="*/ 670561 w 12766894"/>
              <a:gd name="connsiteY0" fmla="*/ 1321868 h 2168291"/>
              <a:gd name="connsiteX1" fmla="*/ 477651 w 12766894"/>
              <a:gd name="connsiteY1" fmla="*/ 421874 h 2168291"/>
              <a:gd name="connsiteX2" fmla="*/ 3494784 w 12766894"/>
              <a:gd name="connsiteY2" fmla="*/ 419043 h 2168291"/>
              <a:gd name="connsiteX3" fmla="*/ 7225692 w 12766894"/>
              <a:gd name="connsiteY3" fmla="*/ 560770 h 2168291"/>
              <a:gd name="connsiteX4" fmla="*/ 12766107 w 12766894"/>
              <a:gd name="connsiteY4" fmla="*/ 1113524 h 2168291"/>
              <a:gd name="connsiteX5" fmla="*/ 6538927 w 12766894"/>
              <a:gd name="connsiteY5" fmla="*/ 2166821 h 2168291"/>
              <a:gd name="connsiteX6" fmla="*/ 670561 w 12766894"/>
              <a:gd name="connsiteY6" fmla="*/ 1321868 h 2168291"/>
              <a:gd name="connsiteX0" fmla="*/ 670561 w 12766894"/>
              <a:gd name="connsiteY0" fmla="*/ 1318585 h 2165008"/>
              <a:gd name="connsiteX1" fmla="*/ 477651 w 12766894"/>
              <a:gd name="connsiteY1" fmla="*/ 418591 h 2165008"/>
              <a:gd name="connsiteX2" fmla="*/ 3494784 w 12766894"/>
              <a:gd name="connsiteY2" fmla="*/ 415760 h 2165008"/>
              <a:gd name="connsiteX3" fmla="*/ 7225692 w 12766894"/>
              <a:gd name="connsiteY3" fmla="*/ 557487 h 2165008"/>
              <a:gd name="connsiteX4" fmla="*/ 12766107 w 12766894"/>
              <a:gd name="connsiteY4" fmla="*/ 1110241 h 2165008"/>
              <a:gd name="connsiteX5" fmla="*/ 6538927 w 12766894"/>
              <a:gd name="connsiteY5" fmla="*/ 2163538 h 2165008"/>
              <a:gd name="connsiteX6" fmla="*/ 670561 w 12766894"/>
              <a:gd name="connsiteY6" fmla="*/ 1318585 h 2165008"/>
              <a:gd name="connsiteX0" fmla="*/ 670561 w 12766894"/>
              <a:gd name="connsiteY0" fmla="*/ 1293412 h 2139835"/>
              <a:gd name="connsiteX1" fmla="*/ 477651 w 12766894"/>
              <a:gd name="connsiteY1" fmla="*/ 393418 h 2139835"/>
              <a:gd name="connsiteX2" fmla="*/ 3494784 w 12766894"/>
              <a:gd name="connsiteY2" fmla="*/ 390587 h 2139835"/>
              <a:gd name="connsiteX3" fmla="*/ 7225692 w 12766894"/>
              <a:gd name="connsiteY3" fmla="*/ 532314 h 2139835"/>
              <a:gd name="connsiteX4" fmla="*/ 12766107 w 12766894"/>
              <a:gd name="connsiteY4" fmla="*/ 1085068 h 2139835"/>
              <a:gd name="connsiteX5" fmla="*/ 6538927 w 12766894"/>
              <a:gd name="connsiteY5" fmla="*/ 2138365 h 2139835"/>
              <a:gd name="connsiteX6" fmla="*/ 670561 w 12766894"/>
              <a:gd name="connsiteY6" fmla="*/ 1293412 h 2139835"/>
              <a:gd name="connsiteX0" fmla="*/ 670561 w 12766894"/>
              <a:gd name="connsiteY0" fmla="*/ 1278664 h 2125087"/>
              <a:gd name="connsiteX1" fmla="*/ 477651 w 12766894"/>
              <a:gd name="connsiteY1" fmla="*/ 378670 h 2125087"/>
              <a:gd name="connsiteX2" fmla="*/ 3494784 w 12766894"/>
              <a:gd name="connsiteY2" fmla="*/ 375839 h 2125087"/>
              <a:gd name="connsiteX3" fmla="*/ 7225692 w 12766894"/>
              <a:gd name="connsiteY3" fmla="*/ 517566 h 2125087"/>
              <a:gd name="connsiteX4" fmla="*/ 12766107 w 12766894"/>
              <a:gd name="connsiteY4" fmla="*/ 1070320 h 2125087"/>
              <a:gd name="connsiteX5" fmla="*/ 6538927 w 12766894"/>
              <a:gd name="connsiteY5" fmla="*/ 2123617 h 2125087"/>
              <a:gd name="connsiteX6" fmla="*/ 670561 w 12766894"/>
              <a:gd name="connsiteY6" fmla="*/ 1278664 h 2125087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894"/>
              <a:gd name="connsiteY0" fmla="*/ 1302623 h 2149046"/>
              <a:gd name="connsiteX1" fmla="*/ 477651 w 12766894"/>
              <a:gd name="connsiteY1" fmla="*/ 402629 h 2149046"/>
              <a:gd name="connsiteX2" fmla="*/ 3494784 w 12766894"/>
              <a:gd name="connsiteY2" fmla="*/ 399798 h 2149046"/>
              <a:gd name="connsiteX3" fmla="*/ 7225692 w 12766894"/>
              <a:gd name="connsiteY3" fmla="*/ 541525 h 2149046"/>
              <a:gd name="connsiteX4" fmla="*/ 12766107 w 12766894"/>
              <a:gd name="connsiteY4" fmla="*/ 1094279 h 2149046"/>
              <a:gd name="connsiteX5" fmla="*/ 6538927 w 12766894"/>
              <a:gd name="connsiteY5" fmla="*/ 2147576 h 2149046"/>
              <a:gd name="connsiteX6" fmla="*/ 670561 w 12766894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12766922"/>
              <a:gd name="connsiteY0" fmla="*/ 1302623 h 2149046"/>
              <a:gd name="connsiteX1" fmla="*/ 477651 w 12766922"/>
              <a:gd name="connsiteY1" fmla="*/ 402629 h 2149046"/>
              <a:gd name="connsiteX2" fmla="*/ 3494784 w 12766922"/>
              <a:gd name="connsiteY2" fmla="*/ 399798 h 2149046"/>
              <a:gd name="connsiteX3" fmla="*/ 7225692 w 12766922"/>
              <a:gd name="connsiteY3" fmla="*/ 541525 h 2149046"/>
              <a:gd name="connsiteX4" fmla="*/ 12766107 w 12766922"/>
              <a:gd name="connsiteY4" fmla="*/ 1094279 h 2149046"/>
              <a:gd name="connsiteX5" fmla="*/ 6538927 w 12766922"/>
              <a:gd name="connsiteY5" fmla="*/ 2147576 h 2149046"/>
              <a:gd name="connsiteX6" fmla="*/ 670561 w 12766922"/>
              <a:gd name="connsiteY6" fmla="*/ 1302623 h 2149046"/>
              <a:gd name="connsiteX0" fmla="*/ 670561 w 9851581"/>
              <a:gd name="connsiteY0" fmla="*/ 1302623 h 2148251"/>
              <a:gd name="connsiteX1" fmla="*/ 477651 w 9851581"/>
              <a:gd name="connsiteY1" fmla="*/ 402629 h 2148251"/>
              <a:gd name="connsiteX2" fmla="*/ 3494784 w 9851581"/>
              <a:gd name="connsiteY2" fmla="*/ 399798 h 2148251"/>
              <a:gd name="connsiteX3" fmla="*/ 7225692 w 9851581"/>
              <a:gd name="connsiteY3" fmla="*/ 541525 h 2148251"/>
              <a:gd name="connsiteX4" fmla="*/ 9849287 w 9851581"/>
              <a:gd name="connsiteY4" fmla="*/ 1163727 h 2148251"/>
              <a:gd name="connsiteX5" fmla="*/ 6538927 w 9851581"/>
              <a:gd name="connsiteY5" fmla="*/ 2147576 h 2148251"/>
              <a:gd name="connsiteX6" fmla="*/ 670561 w 9851581"/>
              <a:gd name="connsiteY6" fmla="*/ 1302623 h 2148251"/>
              <a:gd name="connsiteX0" fmla="*/ 670561 w 9967175"/>
              <a:gd name="connsiteY0" fmla="*/ 1302623 h 2148147"/>
              <a:gd name="connsiteX1" fmla="*/ 477651 w 9967175"/>
              <a:gd name="connsiteY1" fmla="*/ 402629 h 2148147"/>
              <a:gd name="connsiteX2" fmla="*/ 3494784 w 9967175"/>
              <a:gd name="connsiteY2" fmla="*/ 399798 h 2148147"/>
              <a:gd name="connsiteX3" fmla="*/ 7225692 w 9967175"/>
              <a:gd name="connsiteY3" fmla="*/ 541525 h 2148147"/>
              <a:gd name="connsiteX4" fmla="*/ 9965034 w 9967175"/>
              <a:gd name="connsiteY4" fmla="*/ 1175302 h 2148147"/>
              <a:gd name="connsiteX5" fmla="*/ 6538927 w 9967175"/>
              <a:gd name="connsiteY5" fmla="*/ 2147576 h 2148147"/>
              <a:gd name="connsiteX6" fmla="*/ 670561 w 9967175"/>
              <a:gd name="connsiteY6" fmla="*/ 1302623 h 214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67175" h="2148147">
                <a:moveTo>
                  <a:pt x="670561" y="1302623"/>
                </a:moveTo>
                <a:cubicBezTo>
                  <a:pt x="-339652" y="1011799"/>
                  <a:pt x="-41281" y="1330532"/>
                  <a:pt x="477651" y="402629"/>
                </a:cubicBezTo>
                <a:cubicBezTo>
                  <a:pt x="1320675" y="-386378"/>
                  <a:pt x="2867823" y="191455"/>
                  <a:pt x="3494784" y="399798"/>
                </a:cubicBezTo>
                <a:cubicBezTo>
                  <a:pt x="4121745" y="608141"/>
                  <a:pt x="5335161" y="690066"/>
                  <a:pt x="7225692" y="541525"/>
                </a:cubicBezTo>
                <a:cubicBezTo>
                  <a:pt x="8369014" y="498612"/>
                  <a:pt x="10035125" y="878690"/>
                  <a:pt x="9965034" y="1175302"/>
                </a:cubicBezTo>
                <a:cubicBezTo>
                  <a:pt x="9894943" y="1471914"/>
                  <a:pt x="8088006" y="2126356"/>
                  <a:pt x="6538927" y="2147576"/>
                </a:cubicBezTo>
                <a:cubicBezTo>
                  <a:pt x="4989848" y="2168796"/>
                  <a:pt x="1680774" y="1593447"/>
                  <a:pt x="670561" y="130262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innerShdw blurRad="127000" dist="50800" dir="18900000">
              <a:srgbClr val="933DEA">
                <a:alpha val="20000"/>
              </a:srgb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3983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D2502C6-9592-48C0-943D-A3F566B20F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4F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A888960B-F12C-4DD6-9F52-5574F0BD348F}"/>
              </a:ext>
            </a:extLst>
          </p:cNvPr>
          <p:cNvSpPr/>
          <p:nvPr/>
        </p:nvSpPr>
        <p:spPr>
          <a:xfrm rot="19738316">
            <a:off x="9613243" y="4869321"/>
            <a:ext cx="3420787" cy="2317537"/>
          </a:xfrm>
          <a:custGeom>
            <a:avLst/>
            <a:gdLst>
              <a:gd name="connsiteX0" fmla="*/ 3420787 w 3420787"/>
              <a:gd name="connsiteY0" fmla="*/ 0 h 2317537"/>
              <a:gd name="connsiteX1" fmla="*/ 2026724 w 3420787"/>
              <a:gd name="connsiteY1" fmla="*/ 2317537 h 2317537"/>
              <a:gd name="connsiteX2" fmla="*/ 0 w 3420787"/>
              <a:gd name="connsiteY2" fmla="*/ 1098407 h 2317537"/>
              <a:gd name="connsiteX3" fmla="*/ 73996 w 3420787"/>
              <a:gd name="connsiteY3" fmla="*/ 1008393 h 2317537"/>
              <a:gd name="connsiteX4" fmla="*/ 2765641 w 3420787"/>
              <a:gd name="connsiteY4" fmla="*/ 21459 h 2317537"/>
              <a:gd name="connsiteX5" fmla="*/ 3172645 w 3420787"/>
              <a:gd name="connsiteY5" fmla="*/ 2038 h 231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787" h="2317537">
                <a:moveTo>
                  <a:pt x="3420787" y="0"/>
                </a:moveTo>
                <a:lnTo>
                  <a:pt x="2026724" y="2317537"/>
                </a:lnTo>
                <a:lnTo>
                  <a:pt x="0" y="1098407"/>
                </a:lnTo>
                <a:lnTo>
                  <a:pt x="73996" y="1008393"/>
                </a:lnTo>
                <a:cubicBezTo>
                  <a:pt x="733710" y="258954"/>
                  <a:pt x="1694258" y="84791"/>
                  <a:pt x="2765641" y="21459"/>
                </a:cubicBezTo>
                <a:cubicBezTo>
                  <a:pt x="2900224" y="12882"/>
                  <a:pt x="3036455" y="6120"/>
                  <a:pt x="3172645" y="203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8DA8453D-1621-4331-9DF6-313E2D47FB77}"/>
              </a:ext>
            </a:extLst>
          </p:cNvPr>
          <p:cNvSpPr/>
          <p:nvPr/>
        </p:nvSpPr>
        <p:spPr>
          <a:xfrm rot="19738316">
            <a:off x="10138188" y="5236978"/>
            <a:ext cx="2733274" cy="1877617"/>
          </a:xfrm>
          <a:custGeom>
            <a:avLst/>
            <a:gdLst>
              <a:gd name="connsiteX0" fmla="*/ 2733274 w 2733274"/>
              <a:gd name="connsiteY0" fmla="*/ 0 h 1877617"/>
              <a:gd name="connsiteX1" fmla="*/ 1603836 w 2733274"/>
              <a:gd name="connsiteY1" fmla="*/ 1877617 h 1877617"/>
              <a:gd name="connsiteX2" fmla="*/ 0 w 2733274"/>
              <a:gd name="connsiteY2" fmla="*/ 912866 h 1877617"/>
              <a:gd name="connsiteX3" fmla="*/ 58452 w 2733274"/>
              <a:gd name="connsiteY3" fmla="*/ 836341 h 1877617"/>
              <a:gd name="connsiteX4" fmla="*/ 2293123 w 2733274"/>
              <a:gd name="connsiteY4" fmla="*/ 16964 h 1877617"/>
              <a:gd name="connsiteX5" fmla="*/ 2631028 w 2733274"/>
              <a:gd name="connsiteY5" fmla="*/ 840 h 187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274" h="1877617">
                <a:moveTo>
                  <a:pt x="2733274" y="0"/>
                </a:moveTo>
                <a:lnTo>
                  <a:pt x="1603836" y="1877617"/>
                </a:lnTo>
                <a:lnTo>
                  <a:pt x="0" y="912866"/>
                </a:lnTo>
                <a:lnTo>
                  <a:pt x="58452" y="836341"/>
                </a:lnTo>
                <a:cubicBezTo>
                  <a:pt x="606163" y="214138"/>
                  <a:pt x="1403634" y="69545"/>
                  <a:pt x="2293123" y="16964"/>
                </a:cubicBezTo>
                <a:cubicBezTo>
                  <a:pt x="2404857" y="9843"/>
                  <a:pt x="2517959" y="4229"/>
                  <a:pt x="2631028" y="84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A697C9B0-8704-423F-8C4A-6445EE22D1E2}"/>
              </a:ext>
            </a:extLst>
          </p:cNvPr>
          <p:cNvSpPr>
            <a:spLocks/>
          </p:cNvSpPr>
          <p:nvPr/>
        </p:nvSpPr>
        <p:spPr bwMode="auto">
          <a:xfrm rot="18767852">
            <a:off x="-1062716" y="-316995"/>
            <a:ext cx="3682207" cy="2219522"/>
          </a:xfrm>
          <a:custGeom>
            <a:avLst/>
            <a:gdLst>
              <a:gd name="connsiteX0" fmla="*/ 1893959 w 3682207"/>
              <a:gd name="connsiteY0" fmla="*/ 0 h 2219522"/>
              <a:gd name="connsiteX1" fmla="*/ 3682207 w 3682207"/>
              <a:gd name="connsiteY1" fmla="*/ 1931298 h 2219522"/>
              <a:gd name="connsiteX2" fmla="*/ 3601234 w 3682207"/>
              <a:gd name="connsiteY2" fmla="*/ 1936551 h 2219522"/>
              <a:gd name="connsiteX3" fmla="*/ 2816905 w 3682207"/>
              <a:gd name="connsiteY3" fmla="*/ 1994653 h 2219522"/>
              <a:gd name="connsiteX4" fmla="*/ 525627 w 3682207"/>
              <a:gd name="connsiteY4" fmla="*/ 2093011 h 2219522"/>
              <a:gd name="connsiteX5" fmla="*/ 23116 w 3682207"/>
              <a:gd name="connsiteY5" fmla="*/ 1775521 h 2219522"/>
              <a:gd name="connsiteX6" fmla="*/ 0 w 3682207"/>
              <a:gd name="connsiteY6" fmla="*/ 1753675 h 221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207" h="2219522">
                <a:moveTo>
                  <a:pt x="1893959" y="0"/>
                </a:moveTo>
                <a:lnTo>
                  <a:pt x="3682207" y="1931298"/>
                </a:lnTo>
                <a:lnTo>
                  <a:pt x="3601234" y="1936551"/>
                </a:lnTo>
                <a:cubicBezTo>
                  <a:pt x="3360341" y="1949302"/>
                  <a:pt x="3095209" y="1958478"/>
                  <a:pt x="2816905" y="1994653"/>
                </a:cubicBezTo>
                <a:cubicBezTo>
                  <a:pt x="2074762" y="2093011"/>
                  <a:pt x="1238950" y="2385246"/>
                  <a:pt x="525627" y="2093011"/>
                </a:cubicBezTo>
                <a:cubicBezTo>
                  <a:pt x="347297" y="2019952"/>
                  <a:pt x="176622" y="1910304"/>
                  <a:pt x="23116" y="1775521"/>
                </a:cubicBezTo>
                <a:lnTo>
                  <a:pt x="0" y="1753675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7E090B59-A618-409E-9F87-D4C88350557D}"/>
              </a:ext>
            </a:extLst>
          </p:cNvPr>
          <p:cNvSpPr>
            <a:spLocks/>
          </p:cNvSpPr>
          <p:nvPr/>
        </p:nvSpPr>
        <p:spPr bwMode="auto">
          <a:xfrm rot="18767852">
            <a:off x="-812220" y="-264094"/>
            <a:ext cx="2880653" cy="1755819"/>
          </a:xfrm>
          <a:custGeom>
            <a:avLst/>
            <a:gdLst>
              <a:gd name="connsiteX0" fmla="*/ 1463977 w 2880653"/>
              <a:gd name="connsiteY0" fmla="*/ 0 h 1755819"/>
              <a:gd name="connsiteX1" fmla="*/ 2880653 w 2880653"/>
              <a:gd name="connsiteY1" fmla="*/ 1530003 h 1755819"/>
              <a:gd name="connsiteX2" fmla="*/ 2733169 w 2880653"/>
              <a:gd name="connsiteY2" fmla="*/ 1537534 h 1755819"/>
              <a:gd name="connsiteX3" fmla="*/ 2300467 w 2880653"/>
              <a:gd name="connsiteY3" fmla="*/ 1574209 h 1755819"/>
              <a:gd name="connsiteX4" fmla="*/ 449958 w 2880653"/>
              <a:gd name="connsiteY4" fmla="*/ 1653645 h 1755819"/>
              <a:gd name="connsiteX5" fmla="*/ 44113 w 2880653"/>
              <a:gd name="connsiteY5" fmla="*/ 1397230 h 1755819"/>
              <a:gd name="connsiteX6" fmla="*/ 0 w 2880653"/>
              <a:gd name="connsiteY6" fmla="*/ 1355541 h 175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653" h="1755819">
                <a:moveTo>
                  <a:pt x="1463977" y="0"/>
                </a:moveTo>
                <a:lnTo>
                  <a:pt x="2880653" y="1530003"/>
                </a:lnTo>
                <a:lnTo>
                  <a:pt x="2733169" y="1537534"/>
                </a:lnTo>
                <a:cubicBezTo>
                  <a:pt x="2595428" y="1544945"/>
                  <a:pt x="2450311" y="1554731"/>
                  <a:pt x="2300467" y="1574209"/>
                </a:cubicBezTo>
                <a:cubicBezTo>
                  <a:pt x="1701088" y="1653645"/>
                  <a:pt x="1026059" y="1889664"/>
                  <a:pt x="449958" y="1653645"/>
                </a:cubicBezTo>
                <a:cubicBezTo>
                  <a:pt x="305932" y="1594641"/>
                  <a:pt x="168089" y="1506086"/>
                  <a:pt x="44113" y="1397230"/>
                </a:cubicBezTo>
                <a:lnTo>
                  <a:pt x="0" y="1355541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图形 5">
            <a:extLst>
              <a:ext uri="{FF2B5EF4-FFF2-40B4-BE49-F238E27FC236}">
                <a16:creationId xmlns:a16="http://schemas.microsoft.com/office/drawing/2014/main" xmlns="" id="{7B2C0496-5161-46F8-A93E-BB2E1DD6F8E0}"/>
              </a:ext>
            </a:extLst>
          </p:cNvPr>
          <p:cNvSpPr/>
          <p:nvPr/>
        </p:nvSpPr>
        <p:spPr>
          <a:xfrm rot="9872141" flipV="1">
            <a:off x="4199514" y="1325034"/>
            <a:ext cx="3792974" cy="2669263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图形 5">
            <a:extLst>
              <a:ext uri="{FF2B5EF4-FFF2-40B4-BE49-F238E27FC236}">
                <a16:creationId xmlns:a16="http://schemas.microsoft.com/office/drawing/2014/main" xmlns="" id="{AE41E0D3-513C-429D-B096-668AA2C54C3D}"/>
              </a:ext>
            </a:extLst>
          </p:cNvPr>
          <p:cNvSpPr/>
          <p:nvPr/>
        </p:nvSpPr>
        <p:spPr>
          <a:xfrm rot="10800000" flipV="1">
            <a:off x="4468304" y="2083340"/>
            <a:ext cx="3417072" cy="2121238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3000"/>
                </a:srgbClr>
              </a:gs>
              <a:gs pos="65000">
                <a:srgbClr val="5C47E8">
                  <a:alpha val="3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9040406-BB7C-45CF-8463-B72A2C99E0EB}"/>
              </a:ext>
            </a:extLst>
          </p:cNvPr>
          <p:cNvSpPr txBox="1"/>
          <p:nvPr/>
        </p:nvSpPr>
        <p:spPr>
          <a:xfrm>
            <a:off x="5469310" y="1766067"/>
            <a:ext cx="858159" cy="1872751"/>
          </a:xfrm>
          <a:custGeom>
            <a:avLst/>
            <a:gdLst/>
            <a:ahLst/>
            <a:cxnLst/>
            <a:rect l="l" t="t" r="r" b="b"/>
            <a:pathLst>
              <a:path w="1147148" h="2622054">
                <a:moveTo>
                  <a:pt x="741015" y="0"/>
                </a:moveTo>
                <a:lnTo>
                  <a:pt x="1147148" y="0"/>
                </a:lnTo>
                <a:lnTo>
                  <a:pt x="1147148" y="2622054"/>
                </a:lnTo>
                <a:lnTo>
                  <a:pt x="646607" y="2622054"/>
                </a:lnTo>
                <a:lnTo>
                  <a:pt x="646607" y="735672"/>
                </a:lnTo>
                <a:cubicBezTo>
                  <a:pt x="463728" y="906675"/>
                  <a:pt x="248192" y="1033147"/>
                  <a:pt x="0" y="1115086"/>
                </a:cubicBezTo>
                <a:lnTo>
                  <a:pt x="0" y="660858"/>
                </a:lnTo>
                <a:cubicBezTo>
                  <a:pt x="130627" y="618107"/>
                  <a:pt x="272537" y="537058"/>
                  <a:pt x="425727" y="417712"/>
                </a:cubicBezTo>
                <a:cubicBezTo>
                  <a:pt x="578918" y="298366"/>
                  <a:pt x="684014" y="159129"/>
                  <a:pt x="741015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CD4EA9C-4764-4557-89D6-C7648933C2B8}"/>
              </a:ext>
            </a:extLst>
          </p:cNvPr>
          <p:cNvSpPr txBox="1"/>
          <p:nvPr/>
        </p:nvSpPr>
        <p:spPr>
          <a:xfrm>
            <a:off x="4109276" y="4715292"/>
            <a:ext cx="3792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lang="en-US" altLang="zh-CN" sz="36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3600" b="1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场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FAC394A-809B-4D0D-85EC-9465B7CB7545}"/>
              </a:ext>
            </a:extLst>
          </p:cNvPr>
          <p:cNvSpPr txBox="1"/>
          <p:nvPr/>
        </p:nvSpPr>
        <p:spPr>
          <a:xfrm>
            <a:off x="3718679" y="5367707"/>
            <a:ext cx="4574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200" dirty="0">
                <a:solidFill>
                  <a:schemeClr val="bg2"/>
                </a:solidFill>
                <a:ea typeface="+mj-ea"/>
              </a:rPr>
              <a:t>GOUZICUN FUBEN 07 CHANG</a:t>
            </a:r>
            <a:endParaRPr lang="zh-CN" altLang="en-US" sz="1600" spc="200" dirty="0">
              <a:solidFill>
                <a:schemeClr val="bg2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648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C358E62F-E091-41B0-A929-30C5E0B089BB}"/>
              </a:ext>
            </a:extLst>
          </p:cNvPr>
          <p:cNvSpPr/>
          <p:nvPr/>
        </p:nvSpPr>
        <p:spPr>
          <a:xfrm>
            <a:off x="11253788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C496CBF6-4647-4B78-8FB7-A68C064DFC85}"/>
              </a:ext>
            </a:extLst>
          </p:cNvPr>
          <p:cNvSpPr/>
          <p:nvPr/>
        </p:nvSpPr>
        <p:spPr>
          <a:xfrm>
            <a:off x="10953194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762CB21C-EC3B-4B0E-A6E0-45ABBD50442D}"/>
              </a:ext>
            </a:extLst>
          </p:cNvPr>
          <p:cNvSpPr/>
          <p:nvPr/>
        </p:nvSpPr>
        <p:spPr>
          <a:xfrm>
            <a:off x="11554381" y="425450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3" name="图形 2">
            <a:extLst>
              <a:ext uri="{FF2B5EF4-FFF2-40B4-BE49-F238E27FC236}">
                <a16:creationId xmlns:a16="http://schemas.microsoft.com/office/drawing/2014/main" xmlns="" id="{87336694-9FED-46E2-8E73-FAED4DC795CB}"/>
              </a:ext>
            </a:extLst>
          </p:cNvPr>
          <p:cNvSpPr/>
          <p:nvPr/>
        </p:nvSpPr>
        <p:spPr>
          <a:xfrm>
            <a:off x="6663051" y="945955"/>
            <a:ext cx="6995028" cy="5732718"/>
          </a:xfrm>
          <a:custGeom>
            <a:avLst/>
            <a:gdLst>
              <a:gd name="connsiteX0" fmla="*/ 1106770 w 1140286"/>
              <a:gd name="connsiteY0" fmla="*/ 110115 h 934512"/>
              <a:gd name="connsiteX1" fmla="*/ 1013425 w 1140286"/>
              <a:gd name="connsiteY1" fmla="*/ 602558 h 934512"/>
              <a:gd name="connsiteX2" fmla="*/ 560035 w 1140286"/>
              <a:gd name="connsiteY2" fmla="*/ 930218 h 934512"/>
              <a:gd name="connsiteX3" fmla="*/ 39970 w 1140286"/>
              <a:gd name="connsiteY3" fmla="*/ 714000 h 934512"/>
              <a:gd name="connsiteX4" fmla="*/ 137125 w 1140286"/>
              <a:gd name="connsiteY4" fmla="*/ 182505 h 934512"/>
              <a:gd name="connsiteX5" fmla="*/ 622900 w 1140286"/>
              <a:gd name="connsiteY5" fmla="*/ 4388 h 934512"/>
              <a:gd name="connsiteX6" fmla="*/ 1106770 w 1140286"/>
              <a:gd name="connsiteY6" fmla="*/ 110115 h 93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0286" h="934512">
                <a:moveTo>
                  <a:pt x="1106770" y="110115"/>
                </a:moveTo>
                <a:cubicBezTo>
                  <a:pt x="1182970" y="220605"/>
                  <a:pt x="1120105" y="431108"/>
                  <a:pt x="1013425" y="602558"/>
                </a:cubicBezTo>
                <a:cubicBezTo>
                  <a:pt x="906745" y="774008"/>
                  <a:pt x="754345" y="905453"/>
                  <a:pt x="560035" y="930218"/>
                </a:cubicBezTo>
                <a:cubicBezTo>
                  <a:pt x="364772" y="954983"/>
                  <a:pt x="126647" y="874020"/>
                  <a:pt x="39970" y="714000"/>
                </a:cubicBezTo>
                <a:cubicBezTo>
                  <a:pt x="-46708" y="554933"/>
                  <a:pt x="18062" y="316808"/>
                  <a:pt x="137125" y="182505"/>
                </a:cubicBezTo>
                <a:cubicBezTo>
                  <a:pt x="256187" y="47250"/>
                  <a:pt x="429542" y="15818"/>
                  <a:pt x="622900" y="4388"/>
                </a:cubicBezTo>
                <a:cubicBezTo>
                  <a:pt x="817210" y="-7995"/>
                  <a:pt x="1030570" y="578"/>
                  <a:pt x="1106770" y="110115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9D1FA94-03DE-49AE-A6F9-353C4CD55023}"/>
              </a:ext>
            </a:extLst>
          </p:cNvPr>
          <p:cNvSpPr txBox="1"/>
          <p:nvPr/>
        </p:nvSpPr>
        <p:spPr>
          <a:xfrm>
            <a:off x="1" y="6646025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07 GOUZICUN FUBEN 07 ERMU GOUZICUN FUBEN 07 CHANG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" name="图形 2">
            <a:extLst>
              <a:ext uri="{FF2B5EF4-FFF2-40B4-BE49-F238E27FC236}">
                <a16:creationId xmlns:a16="http://schemas.microsoft.com/office/drawing/2014/main" xmlns="" id="{7FBE0B7B-948D-42F2-8B86-0766B6D15A28}"/>
              </a:ext>
            </a:extLst>
          </p:cNvPr>
          <p:cNvSpPr/>
          <p:nvPr/>
        </p:nvSpPr>
        <p:spPr>
          <a:xfrm>
            <a:off x="6859930" y="1136309"/>
            <a:ext cx="6636418" cy="5438822"/>
          </a:xfrm>
          <a:custGeom>
            <a:avLst/>
            <a:gdLst>
              <a:gd name="connsiteX0" fmla="*/ 1106770 w 1140286"/>
              <a:gd name="connsiteY0" fmla="*/ 110115 h 934512"/>
              <a:gd name="connsiteX1" fmla="*/ 1013425 w 1140286"/>
              <a:gd name="connsiteY1" fmla="*/ 602558 h 934512"/>
              <a:gd name="connsiteX2" fmla="*/ 560035 w 1140286"/>
              <a:gd name="connsiteY2" fmla="*/ 930218 h 934512"/>
              <a:gd name="connsiteX3" fmla="*/ 39970 w 1140286"/>
              <a:gd name="connsiteY3" fmla="*/ 714000 h 934512"/>
              <a:gd name="connsiteX4" fmla="*/ 137125 w 1140286"/>
              <a:gd name="connsiteY4" fmla="*/ 182505 h 934512"/>
              <a:gd name="connsiteX5" fmla="*/ 622900 w 1140286"/>
              <a:gd name="connsiteY5" fmla="*/ 4388 h 934512"/>
              <a:gd name="connsiteX6" fmla="*/ 1106770 w 1140286"/>
              <a:gd name="connsiteY6" fmla="*/ 110115 h 93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0286" h="934512">
                <a:moveTo>
                  <a:pt x="1106770" y="110115"/>
                </a:moveTo>
                <a:cubicBezTo>
                  <a:pt x="1182970" y="220605"/>
                  <a:pt x="1120105" y="431108"/>
                  <a:pt x="1013425" y="602558"/>
                </a:cubicBezTo>
                <a:cubicBezTo>
                  <a:pt x="906745" y="774008"/>
                  <a:pt x="754345" y="905453"/>
                  <a:pt x="560035" y="930218"/>
                </a:cubicBezTo>
                <a:cubicBezTo>
                  <a:pt x="364772" y="954983"/>
                  <a:pt x="126647" y="874020"/>
                  <a:pt x="39970" y="714000"/>
                </a:cubicBezTo>
                <a:cubicBezTo>
                  <a:pt x="-46708" y="554933"/>
                  <a:pt x="18062" y="316808"/>
                  <a:pt x="137125" y="182505"/>
                </a:cubicBezTo>
                <a:cubicBezTo>
                  <a:pt x="256187" y="47250"/>
                  <a:pt x="429542" y="15818"/>
                  <a:pt x="622900" y="4388"/>
                </a:cubicBezTo>
                <a:cubicBezTo>
                  <a:pt x="817210" y="-7995"/>
                  <a:pt x="1030570" y="578"/>
                  <a:pt x="1106770" y="110115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D7BF51C-F940-465D-978D-E73F934F965F}"/>
              </a:ext>
            </a:extLst>
          </p:cNvPr>
          <p:cNvSpPr txBox="1"/>
          <p:nvPr/>
        </p:nvSpPr>
        <p:spPr>
          <a:xfrm>
            <a:off x="1551356" y="2502070"/>
            <a:ext cx="2453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狗子村副本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FD28C81-1737-4E23-86BC-863B374F493E}"/>
              </a:ext>
            </a:extLst>
          </p:cNvPr>
          <p:cNvSpPr txBox="1"/>
          <p:nvPr/>
        </p:nvSpPr>
        <p:spPr>
          <a:xfrm>
            <a:off x="1551356" y="4096874"/>
            <a:ext cx="2453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狗子村副本</a:t>
            </a:r>
          </a:p>
        </p:txBody>
      </p:sp>
      <p:sp>
        <p:nvSpPr>
          <p:cNvPr id="17" name="图形 2">
            <a:extLst>
              <a:ext uri="{FF2B5EF4-FFF2-40B4-BE49-F238E27FC236}">
                <a16:creationId xmlns:a16="http://schemas.microsoft.com/office/drawing/2014/main" xmlns="" id="{76FE2092-D518-4542-88B0-FDECB94C629E}"/>
              </a:ext>
            </a:extLst>
          </p:cNvPr>
          <p:cNvSpPr/>
          <p:nvPr/>
        </p:nvSpPr>
        <p:spPr>
          <a:xfrm>
            <a:off x="1558328" y="2521100"/>
            <a:ext cx="270280" cy="300494"/>
          </a:xfrm>
          <a:custGeom>
            <a:avLst/>
            <a:gdLst>
              <a:gd name="connsiteX0" fmla="*/ 1106770 w 1140286"/>
              <a:gd name="connsiteY0" fmla="*/ 110115 h 934512"/>
              <a:gd name="connsiteX1" fmla="*/ 1013425 w 1140286"/>
              <a:gd name="connsiteY1" fmla="*/ 602558 h 934512"/>
              <a:gd name="connsiteX2" fmla="*/ 560035 w 1140286"/>
              <a:gd name="connsiteY2" fmla="*/ 930218 h 934512"/>
              <a:gd name="connsiteX3" fmla="*/ 39970 w 1140286"/>
              <a:gd name="connsiteY3" fmla="*/ 714000 h 934512"/>
              <a:gd name="connsiteX4" fmla="*/ 137125 w 1140286"/>
              <a:gd name="connsiteY4" fmla="*/ 182505 h 934512"/>
              <a:gd name="connsiteX5" fmla="*/ 622900 w 1140286"/>
              <a:gd name="connsiteY5" fmla="*/ 4388 h 934512"/>
              <a:gd name="connsiteX6" fmla="*/ 1106770 w 1140286"/>
              <a:gd name="connsiteY6" fmla="*/ 110115 h 93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0286" h="934512">
                <a:moveTo>
                  <a:pt x="1106770" y="110115"/>
                </a:moveTo>
                <a:cubicBezTo>
                  <a:pt x="1182970" y="220605"/>
                  <a:pt x="1120105" y="431108"/>
                  <a:pt x="1013425" y="602558"/>
                </a:cubicBezTo>
                <a:cubicBezTo>
                  <a:pt x="906745" y="774008"/>
                  <a:pt x="754345" y="905453"/>
                  <a:pt x="560035" y="930218"/>
                </a:cubicBezTo>
                <a:cubicBezTo>
                  <a:pt x="364772" y="954983"/>
                  <a:pt x="126647" y="874020"/>
                  <a:pt x="39970" y="714000"/>
                </a:cubicBezTo>
                <a:cubicBezTo>
                  <a:pt x="-46708" y="554933"/>
                  <a:pt x="18062" y="316808"/>
                  <a:pt x="137125" y="182505"/>
                </a:cubicBezTo>
                <a:cubicBezTo>
                  <a:pt x="256187" y="47250"/>
                  <a:pt x="429542" y="15818"/>
                  <a:pt x="622900" y="4388"/>
                </a:cubicBezTo>
                <a:cubicBezTo>
                  <a:pt x="817210" y="-7995"/>
                  <a:pt x="1030570" y="578"/>
                  <a:pt x="1106770" y="110115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3000"/>
                </a:srgbClr>
              </a:gs>
              <a:gs pos="65000">
                <a:srgbClr val="5C47E8">
                  <a:alpha val="2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A00BC3E-71C7-4480-A4C7-77371477CA92}"/>
              </a:ext>
            </a:extLst>
          </p:cNvPr>
          <p:cNvSpPr txBox="1"/>
          <p:nvPr/>
        </p:nvSpPr>
        <p:spPr>
          <a:xfrm>
            <a:off x="1495412" y="2871402"/>
            <a:ext cx="3177932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Gouzicun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fuben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07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chang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F7F80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Gouzicun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fuben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07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chang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F7F80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Gouzicun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fuben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07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chang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F7F80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7F7F80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9" name="图形 2">
            <a:extLst>
              <a:ext uri="{FF2B5EF4-FFF2-40B4-BE49-F238E27FC236}">
                <a16:creationId xmlns:a16="http://schemas.microsoft.com/office/drawing/2014/main" xmlns="" id="{48C99F37-2290-47F1-BDE7-BC5DEA0CA572}"/>
              </a:ext>
            </a:extLst>
          </p:cNvPr>
          <p:cNvSpPr/>
          <p:nvPr/>
        </p:nvSpPr>
        <p:spPr>
          <a:xfrm>
            <a:off x="1558328" y="4115904"/>
            <a:ext cx="270280" cy="300494"/>
          </a:xfrm>
          <a:custGeom>
            <a:avLst/>
            <a:gdLst>
              <a:gd name="connsiteX0" fmla="*/ 1106770 w 1140286"/>
              <a:gd name="connsiteY0" fmla="*/ 110115 h 934512"/>
              <a:gd name="connsiteX1" fmla="*/ 1013425 w 1140286"/>
              <a:gd name="connsiteY1" fmla="*/ 602558 h 934512"/>
              <a:gd name="connsiteX2" fmla="*/ 560035 w 1140286"/>
              <a:gd name="connsiteY2" fmla="*/ 930218 h 934512"/>
              <a:gd name="connsiteX3" fmla="*/ 39970 w 1140286"/>
              <a:gd name="connsiteY3" fmla="*/ 714000 h 934512"/>
              <a:gd name="connsiteX4" fmla="*/ 137125 w 1140286"/>
              <a:gd name="connsiteY4" fmla="*/ 182505 h 934512"/>
              <a:gd name="connsiteX5" fmla="*/ 622900 w 1140286"/>
              <a:gd name="connsiteY5" fmla="*/ 4388 h 934512"/>
              <a:gd name="connsiteX6" fmla="*/ 1106770 w 1140286"/>
              <a:gd name="connsiteY6" fmla="*/ 110115 h 93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0286" h="934512">
                <a:moveTo>
                  <a:pt x="1106770" y="110115"/>
                </a:moveTo>
                <a:cubicBezTo>
                  <a:pt x="1182970" y="220605"/>
                  <a:pt x="1120105" y="431108"/>
                  <a:pt x="1013425" y="602558"/>
                </a:cubicBezTo>
                <a:cubicBezTo>
                  <a:pt x="906745" y="774008"/>
                  <a:pt x="754345" y="905453"/>
                  <a:pt x="560035" y="930218"/>
                </a:cubicBezTo>
                <a:cubicBezTo>
                  <a:pt x="364772" y="954983"/>
                  <a:pt x="126647" y="874020"/>
                  <a:pt x="39970" y="714000"/>
                </a:cubicBezTo>
                <a:cubicBezTo>
                  <a:pt x="-46708" y="554933"/>
                  <a:pt x="18062" y="316808"/>
                  <a:pt x="137125" y="182505"/>
                </a:cubicBezTo>
                <a:cubicBezTo>
                  <a:pt x="256187" y="47250"/>
                  <a:pt x="429542" y="15818"/>
                  <a:pt x="622900" y="4388"/>
                </a:cubicBezTo>
                <a:cubicBezTo>
                  <a:pt x="817210" y="-7995"/>
                  <a:pt x="1030570" y="578"/>
                  <a:pt x="1106770" y="110115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3000"/>
                </a:srgbClr>
              </a:gs>
              <a:gs pos="65000">
                <a:srgbClr val="5C47E8">
                  <a:alpha val="3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1D242AB-328F-4504-BAF4-2E3C6979B208}"/>
              </a:ext>
            </a:extLst>
          </p:cNvPr>
          <p:cNvSpPr txBox="1"/>
          <p:nvPr/>
        </p:nvSpPr>
        <p:spPr>
          <a:xfrm>
            <a:off x="1495412" y="4501902"/>
            <a:ext cx="3177932" cy="102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Gouzicun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fuben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07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chang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F7F80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Gouzicun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fuben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07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chang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F7F80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Gouzicun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fuben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07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chang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F7F80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5DCBE9EB-DF9F-42A1-88E4-FCE76FECA5F6}"/>
              </a:ext>
            </a:extLst>
          </p:cNvPr>
          <p:cNvSpPr>
            <a:spLocks/>
          </p:cNvSpPr>
          <p:nvPr/>
        </p:nvSpPr>
        <p:spPr bwMode="auto">
          <a:xfrm rot="18767852">
            <a:off x="-1062716" y="-316995"/>
            <a:ext cx="3682207" cy="2219522"/>
          </a:xfrm>
          <a:custGeom>
            <a:avLst/>
            <a:gdLst>
              <a:gd name="connsiteX0" fmla="*/ 1893959 w 3682207"/>
              <a:gd name="connsiteY0" fmla="*/ 0 h 2219522"/>
              <a:gd name="connsiteX1" fmla="*/ 3682207 w 3682207"/>
              <a:gd name="connsiteY1" fmla="*/ 1931298 h 2219522"/>
              <a:gd name="connsiteX2" fmla="*/ 3601234 w 3682207"/>
              <a:gd name="connsiteY2" fmla="*/ 1936551 h 2219522"/>
              <a:gd name="connsiteX3" fmla="*/ 2816905 w 3682207"/>
              <a:gd name="connsiteY3" fmla="*/ 1994653 h 2219522"/>
              <a:gd name="connsiteX4" fmla="*/ 525627 w 3682207"/>
              <a:gd name="connsiteY4" fmla="*/ 2093011 h 2219522"/>
              <a:gd name="connsiteX5" fmla="*/ 23116 w 3682207"/>
              <a:gd name="connsiteY5" fmla="*/ 1775521 h 2219522"/>
              <a:gd name="connsiteX6" fmla="*/ 0 w 3682207"/>
              <a:gd name="connsiteY6" fmla="*/ 1753675 h 221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207" h="2219522">
                <a:moveTo>
                  <a:pt x="1893959" y="0"/>
                </a:moveTo>
                <a:lnTo>
                  <a:pt x="3682207" y="1931298"/>
                </a:lnTo>
                <a:lnTo>
                  <a:pt x="3601234" y="1936551"/>
                </a:lnTo>
                <a:cubicBezTo>
                  <a:pt x="3360341" y="1949302"/>
                  <a:pt x="3095209" y="1958478"/>
                  <a:pt x="2816905" y="1994653"/>
                </a:cubicBezTo>
                <a:cubicBezTo>
                  <a:pt x="2074762" y="2093011"/>
                  <a:pt x="1238950" y="2385246"/>
                  <a:pt x="525627" y="2093011"/>
                </a:cubicBezTo>
                <a:cubicBezTo>
                  <a:pt x="347297" y="2019952"/>
                  <a:pt x="176622" y="1910304"/>
                  <a:pt x="23116" y="1775521"/>
                </a:cubicBezTo>
                <a:lnTo>
                  <a:pt x="0" y="1753675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7AC358E3-E974-475C-A830-B6D47C62AE31}"/>
              </a:ext>
            </a:extLst>
          </p:cNvPr>
          <p:cNvSpPr>
            <a:spLocks/>
          </p:cNvSpPr>
          <p:nvPr/>
        </p:nvSpPr>
        <p:spPr bwMode="auto">
          <a:xfrm rot="18767852">
            <a:off x="-812220" y="-264094"/>
            <a:ext cx="2880653" cy="1755819"/>
          </a:xfrm>
          <a:custGeom>
            <a:avLst/>
            <a:gdLst>
              <a:gd name="connsiteX0" fmla="*/ 1463977 w 2880653"/>
              <a:gd name="connsiteY0" fmla="*/ 0 h 1755819"/>
              <a:gd name="connsiteX1" fmla="*/ 2880653 w 2880653"/>
              <a:gd name="connsiteY1" fmla="*/ 1530003 h 1755819"/>
              <a:gd name="connsiteX2" fmla="*/ 2733169 w 2880653"/>
              <a:gd name="connsiteY2" fmla="*/ 1537534 h 1755819"/>
              <a:gd name="connsiteX3" fmla="*/ 2300467 w 2880653"/>
              <a:gd name="connsiteY3" fmla="*/ 1574209 h 1755819"/>
              <a:gd name="connsiteX4" fmla="*/ 449958 w 2880653"/>
              <a:gd name="connsiteY4" fmla="*/ 1653645 h 1755819"/>
              <a:gd name="connsiteX5" fmla="*/ 44113 w 2880653"/>
              <a:gd name="connsiteY5" fmla="*/ 1397230 h 1755819"/>
              <a:gd name="connsiteX6" fmla="*/ 0 w 2880653"/>
              <a:gd name="connsiteY6" fmla="*/ 1355541 h 175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653" h="1755819">
                <a:moveTo>
                  <a:pt x="1463977" y="0"/>
                </a:moveTo>
                <a:lnTo>
                  <a:pt x="2880653" y="1530003"/>
                </a:lnTo>
                <a:lnTo>
                  <a:pt x="2733169" y="1537534"/>
                </a:lnTo>
                <a:cubicBezTo>
                  <a:pt x="2595428" y="1544945"/>
                  <a:pt x="2450311" y="1554731"/>
                  <a:pt x="2300467" y="1574209"/>
                </a:cubicBezTo>
                <a:cubicBezTo>
                  <a:pt x="1701088" y="1653645"/>
                  <a:pt x="1026059" y="1889664"/>
                  <a:pt x="449958" y="1653645"/>
                </a:cubicBezTo>
                <a:cubicBezTo>
                  <a:pt x="305932" y="1594641"/>
                  <a:pt x="168089" y="1506086"/>
                  <a:pt x="44113" y="1397230"/>
                </a:cubicBezTo>
                <a:lnTo>
                  <a:pt x="0" y="1355541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A71885AC-0F94-456A-B046-923056650D33}"/>
              </a:ext>
            </a:extLst>
          </p:cNvPr>
          <p:cNvSpPr/>
          <p:nvPr/>
        </p:nvSpPr>
        <p:spPr>
          <a:xfrm>
            <a:off x="943175" y="5966776"/>
            <a:ext cx="463457" cy="468100"/>
          </a:xfrm>
          <a:custGeom>
            <a:avLst/>
            <a:gdLst/>
            <a:ahLst/>
            <a:cxnLst/>
            <a:rect l="0" t="0" r="0" b="0"/>
            <a:pathLst>
              <a:path w="1493839" h="1508806">
                <a:moveTo>
                  <a:pt x="711961" y="43501"/>
                </a:moveTo>
                <a:cubicBezTo>
                  <a:pt x="694499" y="51338"/>
                  <a:pt x="634160" y="98664"/>
                  <a:pt x="577875" y="148668"/>
                </a:cubicBezTo>
                <a:cubicBezTo>
                  <a:pt x="521590" y="198672"/>
                  <a:pt x="406692" y="280184"/>
                  <a:pt x="322545" y="329805"/>
                </a:cubicBezTo>
                <a:cubicBezTo>
                  <a:pt x="159313" y="426062"/>
                  <a:pt x="101939" y="479382"/>
                  <a:pt x="62440" y="571530"/>
                </a:cubicBezTo>
                <a:cubicBezTo>
                  <a:pt x="0" y="717195"/>
                  <a:pt x="25871" y="808125"/>
                  <a:pt x="175743" y="969762"/>
                </a:cubicBezTo>
                <a:cubicBezTo>
                  <a:pt x="277988" y="1080033"/>
                  <a:pt x="294976" y="1106756"/>
                  <a:pt x="363044" y="1264388"/>
                </a:cubicBezTo>
                <a:cubicBezTo>
                  <a:pt x="463375" y="1496733"/>
                  <a:pt x="494249" y="1508805"/>
                  <a:pt x="838961" y="1450487"/>
                </a:cubicBezTo>
                <a:cubicBezTo>
                  <a:pt x="1090509" y="1407930"/>
                  <a:pt x="1268547" y="1339740"/>
                  <a:pt x="1392602" y="1238438"/>
                </a:cubicBezTo>
                <a:cubicBezTo>
                  <a:pt x="1467290" y="1177448"/>
                  <a:pt x="1493838" y="1109990"/>
                  <a:pt x="1483891" y="1006474"/>
                </a:cubicBezTo>
                <a:cubicBezTo>
                  <a:pt x="1472997" y="893093"/>
                  <a:pt x="1423465" y="816416"/>
                  <a:pt x="1280862" y="692176"/>
                </a:cubicBezTo>
                <a:cubicBezTo>
                  <a:pt x="1143673" y="572653"/>
                  <a:pt x="1119147" y="536236"/>
                  <a:pt x="1019049" y="303428"/>
                </a:cubicBezTo>
                <a:cubicBezTo>
                  <a:pt x="934193" y="106070"/>
                  <a:pt x="808879" y="0"/>
                  <a:pt x="711961" y="43501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33000"/>
                </a:srgbClr>
              </a:gs>
              <a:gs pos="65000">
                <a:srgbClr val="5C47E8">
                  <a:alpha val="42000"/>
                </a:srgbClr>
              </a:gs>
            </a:gsLst>
            <a:lin ang="5400000" scaled="0"/>
          </a:gradFill>
          <a:ln>
            <a:noFill/>
          </a:ln>
          <a:effectLst>
            <a:outerShdw blurRad="127000" dist="38100" dir="5400000" algn="t" rotWithShape="0">
              <a:srgbClr val="6F4FE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94FFE3A1-BA38-4517-A993-E9CBFFF00FA5}"/>
              </a:ext>
            </a:extLst>
          </p:cNvPr>
          <p:cNvSpPr/>
          <p:nvPr/>
        </p:nvSpPr>
        <p:spPr>
          <a:xfrm>
            <a:off x="5217177" y="-157594"/>
            <a:ext cx="567051" cy="577233"/>
          </a:xfrm>
          <a:custGeom>
            <a:avLst/>
            <a:gdLst/>
            <a:ahLst/>
            <a:cxnLst/>
            <a:rect l="0" t="0" r="0" b="0"/>
            <a:pathLst>
              <a:path w="1493839" h="1508806">
                <a:moveTo>
                  <a:pt x="711961" y="43501"/>
                </a:moveTo>
                <a:cubicBezTo>
                  <a:pt x="694499" y="51338"/>
                  <a:pt x="634160" y="98664"/>
                  <a:pt x="577875" y="148668"/>
                </a:cubicBezTo>
                <a:cubicBezTo>
                  <a:pt x="521590" y="198672"/>
                  <a:pt x="406692" y="280184"/>
                  <a:pt x="322545" y="329805"/>
                </a:cubicBezTo>
                <a:cubicBezTo>
                  <a:pt x="159313" y="426062"/>
                  <a:pt x="101939" y="479382"/>
                  <a:pt x="62440" y="571530"/>
                </a:cubicBezTo>
                <a:cubicBezTo>
                  <a:pt x="0" y="717195"/>
                  <a:pt x="25871" y="808125"/>
                  <a:pt x="175743" y="969762"/>
                </a:cubicBezTo>
                <a:cubicBezTo>
                  <a:pt x="277988" y="1080033"/>
                  <a:pt x="294976" y="1106756"/>
                  <a:pt x="363044" y="1264388"/>
                </a:cubicBezTo>
                <a:cubicBezTo>
                  <a:pt x="463375" y="1496733"/>
                  <a:pt x="494249" y="1508805"/>
                  <a:pt x="838961" y="1450487"/>
                </a:cubicBezTo>
                <a:cubicBezTo>
                  <a:pt x="1090509" y="1407930"/>
                  <a:pt x="1268547" y="1339740"/>
                  <a:pt x="1392602" y="1238438"/>
                </a:cubicBezTo>
                <a:cubicBezTo>
                  <a:pt x="1467290" y="1177448"/>
                  <a:pt x="1493838" y="1109990"/>
                  <a:pt x="1483891" y="1006474"/>
                </a:cubicBezTo>
                <a:cubicBezTo>
                  <a:pt x="1472997" y="893093"/>
                  <a:pt x="1423465" y="816416"/>
                  <a:pt x="1280862" y="692176"/>
                </a:cubicBezTo>
                <a:cubicBezTo>
                  <a:pt x="1143673" y="572653"/>
                  <a:pt x="1119147" y="536236"/>
                  <a:pt x="1019049" y="303428"/>
                </a:cubicBezTo>
                <a:cubicBezTo>
                  <a:pt x="934193" y="106070"/>
                  <a:pt x="808879" y="0"/>
                  <a:pt x="711961" y="43501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3000"/>
                </a:srgbClr>
              </a:gs>
              <a:gs pos="65000">
                <a:srgbClr val="5C47E8">
                  <a:alpha val="32000"/>
                </a:srgbClr>
              </a:gs>
            </a:gsLst>
            <a:lin ang="5400000" scaled="0"/>
          </a:gradFill>
          <a:ln>
            <a:noFill/>
          </a:ln>
          <a:effectLst>
            <a:outerShdw blurRad="127000" dist="38100" dir="5400000" algn="tl" rotWithShape="0">
              <a:srgbClr val="933DEA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Freeform 9">
            <a:extLst>
              <a:ext uri="{FF2B5EF4-FFF2-40B4-BE49-F238E27FC236}">
                <a16:creationId xmlns:a16="http://schemas.microsoft.com/office/drawing/2014/main" xmlns="" id="{A598601C-395C-40C5-91C4-0F89709A5D75}"/>
              </a:ext>
            </a:extLst>
          </p:cNvPr>
          <p:cNvSpPr>
            <a:spLocks/>
          </p:cNvSpPr>
          <p:nvPr/>
        </p:nvSpPr>
        <p:spPr bwMode="auto">
          <a:xfrm rot="2556572">
            <a:off x="1229" y="4105917"/>
            <a:ext cx="510349" cy="417917"/>
          </a:xfrm>
          <a:custGeom>
            <a:avLst/>
            <a:gdLst>
              <a:gd name="T0" fmla="*/ 6605 w 6986"/>
              <a:gd name="T1" fmla="*/ 424 h 5448"/>
              <a:gd name="T2" fmla="*/ 6514 w 6986"/>
              <a:gd name="T3" fmla="*/ 2803 h 5448"/>
              <a:gd name="T4" fmla="*/ 5919 w 6986"/>
              <a:gd name="T5" fmla="*/ 4725 h 5448"/>
              <a:gd name="T6" fmla="*/ 3992 w 6986"/>
              <a:gd name="T7" fmla="*/ 5035 h 5448"/>
              <a:gd name="T8" fmla="*/ 1448 w 6986"/>
              <a:gd name="T9" fmla="*/ 5139 h 5448"/>
              <a:gd name="T10" fmla="*/ 156 w 6986"/>
              <a:gd name="T11" fmla="*/ 3130 h 5448"/>
              <a:gd name="T12" fmla="*/ 2068 w 6986"/>
              <a:gd name="T13" fmla="*/ 1314 h 5448"/>
              <a:gd name="T14" fmla="*/ 4319 w 6986"/>
              <a:gd name="T15" fmla="*/ 437 h 5448"/>
              <a:gd name="T16" fmla="*/ 6605 w 6986"/>
              <a:gd name="T17" fmla="*/ 424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86" h="5448">
                <a:moveTo>
                  <a:pt x="6605" y="424"/>
                </a:moveTo>
                <a:cubicBezTo>
                  <a:pt x="6986" y="848"/>
                  <a:pt x="6685" y="1910"/>
                  <a:pt x="6514" y="2803"/>
                </a:cubicBezTo>
                <a:cubicBezTo>
                  <a:pt x="6343" y="3694"/>
                  <a:pt x="6300" y="4414"/>
                  <a:pt x="5919" y="4725"/>
                </a:cubicBezTo>
                <a:cubicBezTo>
                  <a:pt x="5536" y="5034"/>
                  <a:pt x="4816" y="4933"/>
                  <a:pt x="3992" y="5035"/>
                </a:cubicBezTo>
                <a:cubicBezTo>
                  <a:pt x="3168" y="5139"/>
                  <a:pt x="2240" y="5448"/>
                  <a:pt x="1448" y="5139"/>
                </a:cubicBezTo>
                <a:cubicBezTo>
                  <a:pt x="656" y="4830"/>
                  <a:pt x="0" y="3902"/>
                  <a:pt x="156" y="3130"/>
                </a:cubicBezTo>
                <a:cubicBezTo>
                  <a:pt x="309" y="2355"/>
                  <a:pt x="1276" y="1738"/>
                  <a:pt x="2068" y="1314"/>
                </a:cubicBezTo>
                <a:cubicBezTo>
                  <a:pt x="2860" y="890"/>
                  <a:pt x="3477" y="659"/>
                  <a:pt x="4319" y="437"/>
                </a:cubicBezTo>
                <a:cubicBezTo>
                  <a:pt x="5160" y="214"/>
                  <a:pt x="6223" y="0"/>
                  <a:pt x="6605" y="424"/>
                </a:cubicBezTo>
              </a:path>
            </a:pathLst>
          </a:custGeom>
          <a:gradFill>
            <a:gsLst>
              <a:gs pos="0">
                <a:srgbClr val="933DEA">
                  <a:alpha val="43000"/>
                </a:srgbClr>
              </a:gs>
              <a:gs pos="65000">
                <a:srgbClr val="5C47E8">
                  <a:alpha val="3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blurRad="127000" dist="38100" dir="5400000" algn="tl" rotWithShape="0">
              <a:srgbClr val="933DEA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86CE5AF4-09E2-4941-8BAE-B4B8E16A34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8" t="8135" r="6400" b="17973"/>
          <a:stretch/>
        </p:blipFill>
        <p:spPr>
          <a:xfrm>
            <a:off x="5866369" y="2422327"/>
            <a:ext cx="5387419" cy="303232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FF36D524-4586-4579-BC4C-F7E94686C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196" y="2192780"/>
            <a:ext cx="7731823" cy="4024733"/>
          </a:xfrm>
          <a:prstGeom prst="rect">
            <a:avLst/>
          </a:prstGeom>
        </p:spPr>
      </p:pic>
      <p:sp>
        <p:nvSpPr>
          <p:cNvPr id="25" name="文本占位符 1">
            <a:extLst>
              <a:ext uri="{FF2B5EF4-FFF2-40B4-BE49-F238E27FC236}">
                <a16:creationId xmlns:a16="http://schemas.microsoft.com/office/drawing/2014/main" xmlns="" id="{B45FC154-F98F-4D0F-9F5A-D8B781E3BE88}"/>
              </a:ext>
            </a:extLst>
          </p:cNvPr>
          <p:cNvSpPr txBox="1">
            <a:spLocks/>
          </p:cNvSpPr>
          <p:nvPr/>
        </p:nvSpPr>
        <p:spPr>
          <a:xfrm>
            <a:off x="1461615" y="1572402"/>
            <a:ext cx="252832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07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场</a:t>
            </a:r>
            <a:endParaRPr kumimoji="1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3830B023-F223-4507-9F2C-2F330540A8AE}"/>
              </a:ext>
            </a:extLst>
          </p:cNvPr>
          <p:cNvCxnSpPr>
            <a:cxnSpLocks/>
          </p:cNvCxnSpPr>
          <p:nvPr/>
        </p:nvCxnSpPr>
        <p:spPr>
          <a:xfrm>
            <a:off x="1616878" y="2066625"/>
            <a:ext cx="472306" cy="0"/>
          </a:xfrm>
          <a:prstGeom prst="line">
            <a:avLst/>
          </a:prstGeom>
          <a:ln w="38100" cap="rnd">
            <a:solidFill>
              <a:srgbClr val="6246E8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0502029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78546E9F-C54E-405B-9B76-84E93025121F}"/>
              </a:ext>
            </a:extLst>
          </p:cNvPr>
          <p:cNvSpPr/>
          <p:nvPr/>
        </p:nvSpPr>
        <p:spPr>
          <a:xfrm>
            <a:off x="11253788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501CC362-61ED-4321-A5F1-081B544DC4B2}"/>
              </a:ext>
            </a:extLst>
          </p:cNvPr>
          <p:cNvSpPr/>
          <p:nvPr/>
        </p:nvSpPr>
        <p:spPr>
          <a:xfrm>
            <a:off x="10953194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EE793C6D-2C3A-4B68-9A77-083558296E91}"/>
              </a:ext>
            </a:extLst>
          </p:cNvPr>
          <p:cNvSpPr/>
          <p:nvPr/>
        </p:nvSpPr>
        <p:spPr>
          <a:xfrm>
            <a:off x="11554381" y="425450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8343B154-1093-4E6C-B045-5A7B691444D9}"/>
              </a:ext>
            </a:extLst>
          </p:cNvPr>
          <p:cNvSpPr>
            <a:spLocks/>
          </p:cNvSpPr>
          <p:nvPr/>
        </p:nvSpPr>
        <p:spPr bwMode="auto">
          <a:xfrm rot="18767852">
            <a:off x="-431563" y="-133899"/>
            <a:ext cx="1482969" cy="893888"/>
          </a:xfrm>
          <a:custGeom>
            <a:avLst/>
            <a:gdLst>
              <a:gd name="connsiteX0" fmla="*/ 1893959 w 3682207"/>
              <a:gd name="connsiteY0" fmla="*/ 0 h 2219522"/>
              <a:gd name="connsiteX1" fmla="*/ 3682207 w 3682207"/>
              <a:gd name="connsiteY1" fmla="*/ 1931298 h 2219522"/>
              <a:gd name="connsiteX2" fmla="*/ 3601234 w 3682207"/>
              <a:gd name="connsiteY2" fmla="*/ 1936551 h 2219522"/>
              <a:gd name="connsiteX3" fmla="*/ 2816905 w 3682207"/>
              <a:gd name="connsiteY3" fmla="*/ 1994653 h 2219522"/>
              <a:gd name="connsiteX4" fmla="*/ 525627 w 3682207"/>
              <a:gd name="connsiteY4" fmla="*/ 2093011 h 2219522"/>
              <a:gd name="connsiteX5" fmla="*/ 23116 w 3682207"/>
              <a:gd name="connsiteY5" fmla="*/ 1775521 h 2219522"/>
              <a:gd name="connsiteX6" fmla="*/ 0 w 3682207"/>
              <a:gd name="connsiteY6" fmla="*/ 1753675 h 221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207" h="2219522">
                <a:moveTo>
                  <a:pt x="1893959" y="0"/>
                </a:moveTo>
                <a:lnTo>
                  <a:pt x="3682207" y="1931298"/>
                </a:lnTo>
                <a:lnTo>
                  <a:pt x="3601234" y="1936551"/>
                </a:lnTo>
                <a:cubicBezTo>
                  <a:pt x="3360341" y="1949302"/>
                  <a:pt x="3095209" y="1958478"/>
                  <a:pt x="2816905" y="1994653"/>
                </a:cubicBezTo>
                <a:cubicBezTo>
                  <a:pt x="2074762" y="2093011"/>
                  <a:pt x="1238950" y="2385246"/>
                  <a:pt x="525627" y="2093011"/>
                </a:cubicBezTo>
                <a:cubicBezTo>
                  <a:pt x="347297" y="2019952"/>
                  <a:pt x="176622" y="1910304"/>
                  <a:pt x="23116" y="1775521"/>
                </a:cubicBezTo>
                <a:lnTo>
                  <a:pt x="0" y="1753675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36D6329C-9BD5-4505-8A66-9A26B2DEB84F}"/>
              </a:ext>
            </a:extLst>
          </p:cNvPr>
          <p:cNvSpPr>
            <a:spLocks/>
          </p:cNvSpPr>
          <p:nvPr/>
        </p:nvSpPr>
        <p:spPr bwMode="auto">
          <a:xfrm rot="18767852">
            <a:off x="-335670" y="-111147"/>
            <a:ext cx="1160152" cy="707137"/>
          </a:xfrm>
          <a:custGeom>
            <a:avLst/>
            <a:gdLst>
              <a:gd name="connsiteX0" fmla="*/ 1463977 w 2880653"/>
              <a:gd name="connsiteY0" fmla="*/ 0 h 1755819"/>
              <a:gd name="connsiteX1" fmla="*/ 2880653 w 2880653"/>
              <a:gd name="connsiteY1" fmla="*/ 1530003 h 1755819"/>
              <a:gd name="connsiteX2" fmla="*/ 2733169 w 2880653"/>
              <a:gd name="connsiteY2" fmla="*/ 1537534 h 1755819"/>
              <a:gd name="connsiteX3" fmla="*/ 2300467 w 2880653"/>
              <a:gd name="connsiteY3" fmla="*/ 1574209 h 1755819"/>
              <a:gd name="connsiteX4" fmla="*/ 449958 w 2880653"/>
              <a:gd name="connsiteY4" fmla="*/ 1653645 h 1755819"/>
              <a:gd name="connsiteX5" fmla="*/ 44113 w 2880653"/>
              <a:gd name="connsiteY5" fmla="*/ 1397230 h 1755819"/>
              <a:gd name="connsiteX6" fmla="*/ 0 w 2880653"/>
              <a:gd name="connsiteY6" fmla="*/ 1355541 h 175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653" h="1755819">
                <a:moveTo>
                  <a:pt x="1463977" y="0"/>
                </a:moveTo>
                <a:lnTo>
                  <a:pt x="2880653" y="1530003"/>
                </a:lnTo>
                <a:lnTo>
                  <a:pt x="2733169" y="1537534"/>
                </a:lnTo>
                <a:cubicBezTo>
                  <a:pt x="2595428" y="1544945"/>
                  <a:pt x="2450311" y="1554731"/>
                  <a:pt x="2300467" y="1574209"/>
                </a:cubicBezTo>
                <a:cubicBezTo>
                  <a:pt x="1701088" y="1653645"/>
                  <a:pt x="1026059" y="1889664"/>
                  <a:pt x="449958" y="1653645"/>
                </a:cubicBezTo>
                <a:cubicBezTo>
                  <a:pt x="305932" y="1594641"/>
                  <a:pt x="168089" y="1506086"/>
                  <a:pt x="44113" y="1397230"/>
                </a:cubicBezTo>
                <a:lnTo>
                  <a:pt x="0" y="1355541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B91A1BCA-F482-4EB6-ADAF-B2DBC0811DC7}"/>
              </a:ext>
            </a:extLst>
          </p:cNvPr>
          <p:cNvSpPr/>
          <p:nvPr/>
        </p:nvSpPr>
        <p:spPr>
          <a:xfrm rot="19738316">
            <a:off x="10746974" y="5741701"/>
            <a:ext cx="1940504" cy="1314665"/>
          </a:xfrm>
          <a:custGeom>
            <a:avLst/>
            <a:gdLst>
              <a:gd name="connsiteX0" fmla="*/ 3420787 w 3420787"/>
              <a:gd name="connsiteY0" fmla="*/ 0 h 2317537"/>
              <a:gd name="connsiteX1" fmla="*/ 2026724 w 3420787"/>
              <a:gd name="connsiteY1" fmla="*/ 2317537 h 2317537"/>
              <a:gd name="connsiteX2" fmla="*/ 0 w 3420787"/>
              <a:gd name="connsiteY2" fmla="*/ 1098407 h 2317537"/>
              <a:gd name="connsiteX3" fmla="*/ 73996 w 3420787"/>
              <a:gd name="connsiteY3" fmla="*/ 1008393 h 2317537"/>
              <a:gd name="connsiteX4" fmla="*/ 2765641 w 3420787"/>
              <a:gd name="connsiteY4" fmla="*/ 21459 h 2317537"/>
              <a:gd name="connsiteX5" fmla="*/ 3172645 w 3420787"/>
              <a:gd name="connsiteY5" fmla="*/ 2038 h 231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787" h="2317537">
                <a:moveTo>
                  <a:pt x="3420787" y="0"/>
                </a:moveTo>
                <a:lnTo>
                  <a:pt x="2026724" y="2317537"/>
                </a:lnTo>
                <a:lnTo>
                  <a:pt x="0" y="1098407"/>
                </a:lnTo>
                <a:lnTo>
                  <a:pt x="73996" y="1008393"/>
                </a:lnTo>
                <a:cubicBezTo>
                  <a:pt x="733710" y="258954"/>
                  <a:pt x="1694258" y="84791"/>
                  <a:pt x="2765641" y="21459"/>
                </a:cubicBezTo>
                <a:cubicBezTo>
                  <a:pt x="2900224" y="12882"/>
                  <a:pt x="3036455" y="6120"/>
                  <a:pt x="3172645" y="203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844E9DFC-C424-4BED-BA65-66B8EBCEFB4E}"/>
              </a:ext>
            </a:extLst>
          </p:cNvPr>
          <p:cNvSpPr/>
          <p:nvPr/>
        </p:nvSpPr>
        <p:spPr>
          <a:xfrm rot="19738316">
            <a:off x="11045665" y="5954329"/>
            <a:ext cx="1550499" cy="1065112"/>
          </a:xfrm>
          <a:custGeom>
            <a:avLst/>
            <a:gdLst>
              <a:gd name="connsiteX0" fmla="*/ 2733274 w 2733274"/>
              <a:gd name="connsiteY0" fmla="*/ 0 h 1877617"/>
              <a:gd name="connsiteX1" fmla="*/ 1603836 w 2733274"/>
              <a:gd name="connsiteY1" fmla="*/ 1877617 h 1877617"/>
              <a:gd name="connsiteX2" fmla="*/ 0 w 2733274"/>
              <a:gd name="connsiteY2" fmla="*/ 912866 h 1877617"/>
              <a:gd name="connsiteX3" fmla="*/ 58452 w 2733274"/>
              <a:gd name="connsiteY3" fmla="*/ 836341 h 1877617"/>
              <a:gd name="connsiteX4" fmla="*/ 2293123 w 2733274"/>
              <a:gd name="connsiteY4" fmla="*/ 16964 h 1877617"/>
              <a:gd name="connsiteX5" fmla="*/ 2631028 w 2733274"/>
              <a:gd name="connsiteY5" fmla="*/ 840 h 187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274" h="1877617">
                <a:moveTo>
                  <a:pt x="2733274" y="0"/>
                </a:moveTo>
                <a:lnTo>
                  <a:pt x="1603836" y="1877617"/>
                </a:lnTo>
                <a:lnTo>
                  <a:pt x="0" y="912866"/>
                </a:lnTo>
                <a:lnTo>
                  <a:pt x="58452" y="836341"/>
                </a:lnTo>
                <a:cubicBezTo>
                  <a:pt x="606163" y="214138"/>
                  <a:pt x="1403634" y="69545"/>
                  <a:pt x="2293123" y="16964"/>
                </a:cubicBezTo>
                <a:cubicBezTo>
                  <a:pt x="2404857" y="9843"/>
                  <a:pt x="2517959" y="4229"/>
                  <a:pt x="2631028" y="84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2745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72687EF-55C3-4441-A07A-F4DDFC095484}"/>
              </a:ext>
            </a:extLst>
          </p:cNvPr>
          <p:cNvSpPr txBox="1"/>
          <p:nvPr/>
        </p:nvSpPr>
        <p:spPr>
          <a:xfrm>
            <a:off x="6604281" y="1456361"/>
            <a:ext cx="93579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  <a:alpha val="50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“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20000"/>
                  <a:lumOff val="80000"/>
                  <a:alpha val="50000"/>
                </a:scheme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870B67A-8E76-4C53-8046-3D5997543184}"/>
              </a:ext>
            </a:extLst>
          </p:cNvPr>
          <p:cNvSpPr txBox="1"/>
          <p:nvPr/>
        </p:nvSpPr>
        <p:spPr>
          <a:xfrm>
            <a:off x="6757137" y="2353912"/>
            <a:ext cx="3905088" cy="1668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quis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urna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299AE13-FEAA-481D-B4FC-8155018EA27C}"/>
              </a:ext>
            </a:extLst>
          </p:cNvPr>
          <p:cNvSpPr txBox="1"/>
          <p:nvPr/>
        </p:nvSpPr>
        <p:spPr>
          <a:xfrm>
            <a:off x="6733323" y="4273989"/>
            <a:ext cx="3905088" cy="1668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quis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urna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F7F80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.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8379881A-8D17-4B5A-880F-EFDE75A4E48E}"/>
              </a:ext>
            </a:extLst>
          </p:cNvPr>
          <p:cNvCxnSpPr>
            <a:cxnSpLocks/>
          </p:cNvCxnSpPr>
          <p:nvPr/>
        </p:nvCxnSpPr>
        <p:spPr>
          <a:xfrm>
            <a:off x="10571483" y="1615121"/>
            <a:ext cx="38923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图形 2">
            <a:extLst>
              <a:ext uri="{FF2B5EF4-FFF2-40B4-BE49-F238E27FC236}">
                <a16:creationId xmlns:a16="http://schemas.microsoft.com/office/drawing/2014/main" xmlns="" id="{EA5D8897-29CC-4B27-A8C8-FA91BFEBB115}"/>
              </a:ext>
            </a:extLst>
          </p:cNvPr>
          <p:cNvSpPr/>
          <p:nvPr/>
        </p:nvSpPr>
        <p:spPr>
          <a:xfrm>
            <a:off x="945374" y="1254635"/>
            <a:ext cx="4974637" cy="4364908"/>
          </a:xfrm>
          <a:custGeom>
            <a:avLst/>
            <a:gdLst>
              <a:gd name="connsiteX0" fmla="*/ 1106770 w 1140286"/>
              <a:gd name="connsiteY0" fmla="*/ 110115 h 934512"/>
              <a:gd name="connsiteX1" fmla="*/ 1013425 w 1140286"/>
              <a:gd name="connsiteY1" fmla="*/ 602558 h 934512"/>
              <a:gd name="connsiteX2" fmla="*/ 560035 w 1140286"/>
              <a:gd name="connsiteY2" fmla="*/ 930218 h 934512"/>
              <a:gd name="connsiteX3" fmla="*/ 39970 w 1140286"/>
              <a:gd name="connsiteY3" fmla="*/ 714000 h 934512"/>
              <a:gd name="connsiteX4" fmla="*/ 137125 w 1140286"/>
              <a:gd name="connsiteY4" fmla="*/ 182505 h 934512"/>
              <a:gd name="connsiteX5" fmla="*/ 622900 w 1140286"/>
              <a:gd name="connsiteY5" fmla="*/ 4388 h 934512"/>
              <a:gd name="connsiteX6" fmla="*/ 1106770 w 1140286"/>
              <a:gd name="connsiteY6" fmla="*/ 110115 h 93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0286" h="934512">
                <a:moveTo>
                  <a:pt x="1106770" y="110115"/>
                </a:moveTo>
                <a:cubicBezTo>
                  <a:pt x="1182970" y="220605"/>
                  <a:pt x="1120105" y="431108"/>
                  <a:pt x="1013425" y="602558"/>
                </a:cubicBezTo>
                <a:cubicBezTo>
                  <a:pt x="906745" y="774008"/>
                  <a:pt x="754345" y="905453"/>
                  <a:pt x="560035" y="930218"/>
                </a:cubicBezTo>
                <a:cubicBezTo>
                  <a:pt x="364772" y="954983"/>
                  <a:pt x="126647" y="874020"/>
                  <a:pt x="39970" y="714000"/>
                </a:cubicBezTo>
                <a:cubicBezTo>
                  <a:pt x="-46708" y="554933"/>
                  <a:pt x="18062" y="316808"/>
                  <a:pt x="137125" y="182505"/>
                </a:cubicBezTo>
                <a:cubicBezTo>
                  <a:pt x="256187" y="47250"/>
                  <a:pt x="429542" y="15818"/>
                  <a:pt x="622900" y="4388"/>
                </a:cubicBezTo>
                <a:cubicBezTo>
                  <a:pt x="817210" y="-7995"/>
                  <a:pt x="1030570" y="578"/>
                  <a:pt x="1106770" y="110115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图形 2">
            <a:extLst>
              <a:ext uri="{FF2B5EF4-FFF2-40B4-BE49-F238E27FC236}">
                <a16:creationId xmlns:a16="http://schemas.microsoft.com/office/drawing/2014/main" xmlns="" id="{25D76A92-E889-4E5E-B389-5B60195D2558}"/>
              </a:ext>
            </a:extLst>
          </p:cNvPr>
          <p:cNvSpPr/>
          <p:nvPr/>
        </p:nvSpPr>
        <p:spPr>
          <a:xfrm rot="1064520">
            <a:off x="1214753" y="1538187"/>
            <a:ext cx="4974637" cy="4364908"/>
          </a:xfrm>
          <a:custGeom>
            <a:avLst/>
            <a:gdLst>
              <a:gd name="connsiteX0" fmla="*/ 1106770 w 1140286"/>
              <a:gd name="connsiteY0" fmla="*/ 110115 h 934512"/>
              <a:gd name="connsiteX1" fmla="*/ 1013425 w 1140286"/>
              <a:gd name="connsiteY1" fmla="*/ 602558 h 934512"/>
              <a:gd name="connsiteX2" fmla="*/ 560035 w 1140286"/>
              <a:gd name="connsiteY2" fmla="*/ 930218 h 934512"/>
              <a:gd name="connsiteX3" fmla="*/ 39970 w 1140286"/>
              <a:gd name="connsiteY3" fmla="*/ 714000 h 934512"/>
              <a:gd name="connsiteX4" fmla="*/ 137125 w 1140286"/>
              <a:gd name="connsiteY4" fmla="*/ 182505 h 934512"/>
              <a:gd name="connsiteX5" fmla="*/ 622900 w 1140286"/>
              <a:gd name="connsiteY5" fmla="*/ 4388 h 934512"/>
              <a:gd name="connsiteX6" fmla="*/ 1106770 w 1140286"/>
              <a:gd name="connsiteY6" fmla="*/ 110115 h 93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0286" h="934512">
                <a:moveTo>
                  <a:pt x="1106770" y="110115"/>
                </a:moveTo>
                <a:cubicBezTo>
                  <a:pt x="1182970" y="220605"/>
                  <a:pt x="1120105" y="431108"/>
                  <a:pt x="1013425" y="602558"/>
                </a:cubicBezTo>
                <a:cubicBezTo>
                  <a:pt x="906745" y="774008"/>
                  <a:pt x="754345" y="905453"/>
                  <a:pt x="560035" y="930218"/>
                </a:cubicBezTo>
                <a:cubicBezTo>
                  <a:pt x="364772" y="954983"/>
                  <a:pt x="126647" y="874020"/>
                  <a:pt x="39970" y="714000"/>
                </a:cubicBezTo>
                <a:cubicBezTo>
                  <a:pt x="-46708" y="554933"/>
                  <a:pt x="18062" y="316808"/>
                  <a:pt x="137125" y="182505"/>
                </a:cubicBezTo>
                <a:cubicBezTo>
                  <a:pt x="256187" y="47250"/>
                  <a:pt x="429542" y="15818"/>
                  <a:pt x="622900" y="4388"/>
                </a:cubicBezTo>
                <a:cubicBezTo>
                  <a:pt x="817210" y="-7995"/>
                  <a:pt x="1030570" y="578"/>
                  <a:pt x="1106770" y="110115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91E7FA60-CCA0-4076-9084-A3CED1753A5C}"/>
              </a:ext>
            </a:extLst>
          </p:cNvPr>
          <p:cNvSpPr txBox="1"/>
          <p:nvPr/>
        </p:nvSpPr>
        <p:spPr>
          <a:xfrm>
            <a:off x="0" y="6646025"/>
            <a:ext cx="10222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GOUZICUN FUBEN 07 ERMU GOUZICUN FUBEN 07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0645260-5972-41CC-AD34-F0F484A232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64" t="8135" r="39033" b="7843"/>
          <a:stretch/>
        </p:blipFill>
        <p:spPr>
          <a:xfrm>
            <a:off x="2370028" y="669377"/>
            <a:ext cx="2582369" cy="576222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DBB55AD9-9EB4-4C79-BBC1-687B8FEEC6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3395" y="557951"/>
            <a:ext cx="5068645" cy="6317172"/>
          </a:xfrm>
          <a:prstGeom prst="rect">
            <a:avLst/>
          </a:prstGeom>
        </p:spPr>
      </p:pic>
      <p:sp>
        <p:nvSpPr>
          <p:cNvPr id="26" name="文本占位符 1">
            <a:extLst>
              <a:ext uri="{FF2B5EF4-FFF2-40B4-BE49-F238E27FC236}">
                <a16:creationId xmlns:a16="http://schemas.microsoft.com/office/drawing/2014/main" xmlns="" id="{406B0118-CF11-4E83-ABA8-6F6C2EE94EFB}"/>
              </a:ext>
            </a:extLst>
          </p:cNvPr>
          <p:cNvSpPr txBox="1">
            <a:spLocks/>
          </p:cNvSpPr>
          <p:nvPr/>
        </p:nvSpPr>
        <p:spPr>
          <a:xfrm>
            <a:off x="6473525" y="1519592"/>
            <a:ext cx="252832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kumimoji="1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07</a:t>
            </a: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场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F8B0BD1-6355-4570-966C-0ED4E7768121}"/>
              </a:ext>
            </a:extLst>
          </p:cNvPr>
          <p:cNvCxnSpPr>
            <a:cxnSpLocks/>
          </p:cNvCxnSpPr>
          <p:nvPr/>
        </p:nvCxnSpPr>
        <p:spPr>
          <a:xfrm>
            <a:off x="6860282" y="2013815"/>
            <a:ext cx="472306" cy="0"/>
          </a:xfrm>
          <a:prstGeom prst="line">
            <a:avLst/>
          </a:prstGeom>
          <a:ln w="38100" cap="rnd">
            <a:solidFill>
              <a:srgbClr val="6246E8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4915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D2502C6-9592-48C0-943D-A3F566B20F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4F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A888960B-F12C-4DD6-9F52-5574F0BD348F}"/>
              </a:ext>
            </a:extLst>
          </p:cNvPr>
          <p:cNvSpPr/>
          <p:nvPr/>
        </p:nvSpPr>
        <p:spPr>
          <a:xfrm rot="19738316">
            <a:off x="9613243" y="4869321"/>
            <a:ext cx="3420787" cy="2317537"/>
          </a:xfrm>
          <a:custGeom>
            <a:avLst/>
            <a:gdLst>
              <a:gd name="connsiteX0" fmla="*/ 3420787 w 3420787"/>
              <a:gd name="connsiteY0" fmla="*/ 0 h 2317537"/>
              <a:gd name="connsiteX1" fmla="*/ 2026724 w 3420787"/>
              <a:gd name="connsiteY1" fmla="*/ 2317537 h 2317537"/>
              <a:gd name="connsiteX2" fmla="*/ 0 w 3420787"/>
              <a:gd name="connsiteY2" fmla="*/ 1098407 h 2317537"/>
              <a:gd name="connsiteX3" fmla="*/ 73996 w 3420787"/>
              <a:gd name="connsiteY3" fmla="*/ 1008393 h 2317537"/>
              <a:gd name="connsiteX4" fmla="*/ 2765641 w 3420787"/>
              <a:gd name="connsiteY4" fmla="*/ 21459 h 2317537"/>
              <a:gd name="connsiteX5" fmla="*/ 3172645 w 3420787"/>
              <a:gd name="connsiteY5" fmla="*/ 2038 h 231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787" h="2317537">
                <a:moveTo>
                  <a:pt x="3420787" y="0"/>
                </a:moveTo>
                <a:lnTo>
                  <a:pt x="2026724" y="2317537"/>
                </a:lnTo>
                <a:lnTo>
                  <a:pt x="0" y="1098407"/>
                </a:lnTo>
                <a:lnTo>
                  <a:pt x="73996" y="1008393"/>
                </a:lnTo>
                <a:cubicBezTo>
                  <a:pt x="733710" y="258954"/>
                  <a:pt x="1694258" y="84791"/>
                  <a:pt x="2765641" y="21459"/>
                </a:cubicBezTo>
                <a:cubicBezTo>
                  <a:pt x="2900224" y="12882"/>
                  <a:pt x="3036455" y="6120"/>
                  <a:pt x="3172645" y="203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8DA8453D-1621-4331-9DF6-313E2D47FB77}"/>
              </a:ext>
            </a:extLst>
          </p:cNvPr>
          <p:cNvSpPr/>
          <p:nvPr/>
        </p:nvSpPr>
        <p:spPr>
          <a:xfrm rot="19738316">
            <a:off x="10138188" y="5236978"/>
            <a:ext cx="2733274" cy="1877617"/>
          </a:xfrm>
          <a:custGeom>
            <a:avLst/>
            <a:gdLst>
              <a:gd name="connsiteX0" fmla="*/ 2733274 w 2733274"/>
              <a:gd name="connsiteY0" fmla="*/ 0 h 1877617"/>
              <a:gd name="connsiteX1" fmla="*/ 1603836 w 2733274"/>
              <a:gd name="connsiteY1" fmla="*/ 1877617 h 1877617"/>
              <a:gd name="connsiteX2" fmla="*/ 0 w 2733274"/>
              <a:gd name="connsiteY2" fmla="*/ 912866 h 1877617"/>
              <a:gd name="connsiteX3" fmla="*/ 58452 w 2733274"/>
              <a:gd name="connsiteY3" fmla="*/ 836341 h 1877617"/>
              <a:gd name="connsiteX4" fmla="*/ 2293123 w 2733274"/>
              <a:gd name="connsiteY4" fmla="*/ 16964 h 1877617"/>
              <a:gd name="connsiteX5" fmla="*/ 2631028 w 2733274"/>
              <a:gd name="connsiteY5" fmla="*/ 840 h 187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274" h="1877617">
                <a:moveTo>
                  <a:pt x="2733274" y="0"/>
                </a:moveTo>
                <a:lnTo>
                  <a:pt x="1603836" y="1877617"/>
                </a:lnTo>
                <a:lnTo>
                  <a:pt x="0" y="912866"/>
                </a:lnTo>
                <a:lnTo>
                  <a:pt x="58452" y="836341"/>
                </a:lnTo>
                <a:cubicBezTo>
                  <a:pt x="606163" y="214138"/>
                  <a:pt x="1403634" y="69545"/>
                  <a:pt x="2293123" y="16964"/>
                </a:cubicBezTo>
                <a:cubicBezTo>
                  <a:pt x="2404857" y="9843"/>
                  <a:pt x="2517959" y="4229"/>
                  <a:pt x="2631028" y="84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A697C9B0-8704-423F-8C4A-6445EE22D1E2}"/>
              </a:ext>
            </a:extLst>
          </p:cNvPr>
          <p:cNvSpPr>
            <a:spLocks/>
          </p:cNvSpPr>
          <p:nvPr/>
        </p:nvSpPr>
        <p:spPr bwMode="auto">
          <a:xfrm rot="18767852">
            <a:off x="-1062716" y="-316995"/>
            <a:ext cx="3682207" cy="2219522"/>
          </a:xfrm>
          <a:custGeom>
            <a:avLst/>
            <a:gdLst>
              <a:gd name="connsiteX0" fmla="*/ 1893959 w 3682207"/>
              <a:gd name="connsiteY0" fmla="*/ 0 h 2219522"/>
              <a:gd name="connsiteX1" fmla="*/ 3682207 w 3682207"/>
              <a:gd name="connsiteY1" fmla="*/ 1931298 h 2219522"/>
              <a:gd name="connsiteX2" fmla="*/ 3601234 w 3682207"/>
              <a:gd name="connsiteY2" fmla="*/ 1936551 h 2219522"/>
              <a:gd name="connsiteX3" fmla="*/ 2816905 w 3682207"/>
              <a:gd name="connsiteY3" fmla="*/ 1994653 h 2219522"/>
              <a:gd name="connsiteX4" fmla="*/ 525627 w 3682207"/>
              <a:gd name="connsiteY4" fmla="*/ 2093011 h 2219522"/>
              <a:gd name="connsiteX5" fmla="*/ 23116 w 3682207"/>
              <a:gd name="connsiteY5" fmla="*/ 1775521 h 2219522"/>
              <a:gd name="connsiteX6" fmla="*/ 0 w 3682207"/>
              <a:gd name="connsiteY6" fmla="*/ 1753675 h 221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2207" h="2219522">
                <a:moveTo>
                  <a:pt x="1893959" y="0"/>
                </a:moveTo>
                <a:lnTo>
                  <a:pt x="3682207" y="1931298"/>
                </a:lnTo>
                <a:lnTo>
                  <a:pt x="3601234" y="1936551"/>
                </a:lnTo>
                <a:cubicBezTo>
                  <a:pt x="3360341" y="1949302"/>
                  <a:pt x="3095209" y="1958478"/>
                  <a:pt x="2816905" y="1994653"/>
                </a:cubicBezTo>
                <a:cubicBezTo>
                  <a:pt x="2074762" y="2093011"/>
                  <a:pt x="1238950" y="2385246"/>
                  <a:pt x="525627" y="2093011"/>
                </a:cubicBezTo>
                <a:cubicBezTo>
                  <a:pt x="347297" y="2019952"/>
                  <a:pt x="176622" y="1910304"/>
                  <a:pt x="23116" y="1775521"/>
                </a:cubicBezTo>
                <a:lnTo>
                  <a:pt x="0" y="1753675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7E090B59-A618-409E-9F87-D4C88350557D}"/>
              </a:ext>
            </a:extLst>
          </p:cNvPr>
          <p:cNvSpPr>
            <a:spLocks/>
          </p:cNvSpPr>
          <p:nvPr/>
        </p:nvSpPr>
        <p:spPr bwMode="auto">
          <a:xfrm rot="18767852">
            <a:off x="-812220" y="-264094"/>
            <a:ext cx="2880653" cy="1755819"/>
          </a:xfrm>
          <a:custGeom>
            <a:avLst/>
            <a:gdLst>
              <a:gd name="connsiteX0" fmla="*/ 1463977 w 2880653"/>
              <a:gd name="connsiteY0" fmla="*/ 0 h 1755819"/>
              <a:gd name="connsiteX1" fmla="*/ 2880653 w 2880653"/>
              <a:gd name="connsiteY1" fmla="*/ 1530003 h 1755819"/>
              <a:gd name="connsiteX2" fmla="*/ 2733169 w 2880653"/>
              <a:gd name="connsiteY2" fmla="*/ 1537534 h 1755819"/>
              <a:gd name="connsiteX3" fmla="*/ 2300467 w 2880653"/>
              <a:gd name="connsiteY3" fmla="*/ 1574209 h 1755819"/>
              <a:gd name="connsiteX4" fmla="*/ 449958 w 2880653"/>
              <a:gd name="connsiteY4" fmla="*/ 1653645 h 1755819"/>
              <a:gd name="connsiteX5" fmla="*/ 44113 w 2880653"/>
              <a:gd name="connsiteY5" fmla="*/ 1397230 h 1755819"/>
              <a:gd name="connsiteX6" fmla="*/ 0 w 2880653"/>
              <a:gd name="connsiteY6" fmla="*/ 1355541 h 175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0653" h="1755819">
                <a:moveTo>
                  <a:pt x="1463977" y="0"/>
                </a:moveTo>
                <a:lnTo>
                  <a:pt x="2880653" y="1530003"/>
                </a:lnTo>
                <a:lnTo>
                  <a:pt x="2733169" y="1537534"/>
                </a:lnTo>
                <a:cubicBezTo>
                  <a:pt x="2595428" y="1544945"/>
                  <a:pt x="2450311" y="1554731"/>
                  <a:pt x="2300467" y="1574209"/>
                </a:cubicBezTo>
                <a:cubicBezTo>
                  <a:pt x="1701088" y="1653645"/>
                  <a:pt x="1026059" y="1889664"/>
                  <a:pt x="449958" y="1653645"/>
                </a:cubicBezTo>
                <a:cubicBezTo>
                  <a:pt x="305932" y="1594641"/>
                  <a:pt x="168089" y="1506086"/>
                  <a:pt x="44113" y="1397230"/>
                </a:cubicBezTo>
                <a:lnTo>
                  <a:pt x="0" y="1355541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图形 5">
            <a:extLst>
              <a:ext uri="{FF2B5EF4-FFF2-40B4-BE49-F238E27FC236}">
                <a16:creationId xmlns:a16="http://schemas.microsoft.com/office/drawing/2014/main" xmlns="" id="{7B2C0496-5161-46F8-A93E-BB2E1DD6F8E0}"/>
              </a:ext>
            </a:extLst>
          </p:cNvPr>
          <p:cNvSpPr/>
          <p:nvPr/>
        </p:nvSpPr>
        <p:spPr>
          <a:xfrm rot="9872141" flipV="1">
            <a:off x="4199514" y="1325034"/>
            <a:ext cx="3792974" cy="2669263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图形 5">
            <a:extLst>
              <a:ext uri="{FF2B5EF4-FFF2-40B4-BE49-F238E27FC236}">
                <a16:creationId xmlns:a16="http://schemas.microsoft.com/office/drawing/2014/main" xmlns="" id="{AE41E0D3-513C-429D-B096-668AA2C54C3D}"/>
              </a:ext>
            </a:extLst>
          </p:cNvPr>
          <p:cNvSpPr/>
          <p:nvPr/>
        </p:nvSpPr>
        <p:spPr>
          <a:xfrm rot="10800000" flipV="1">
            <a:off x="4468304" y="2083340"/>
            <a:ext cx="3417072" cy="2121238"/>
          </a:xfrm>
          <a:custGeom>
            <a:avLst/>
            <a:gdLst>
              <a:gd name="connsiteX0" fmla="*/ 1072377 w 1178268"/>
              <a:gd name="connsiteY0" fmla="*/ 207833 h 1053369"/>
              <a:gd name="connsiteX1" fmla="*/ 1119050 w 1178268"/>
              <a:gd name="connsiteY1" fmla="*/ 782190 h 1053369"/>
              <a:gd name="connsiteX2" fmla="*/ 605652 w 1178268"/>
              <a:gd name="connsiteY2" fmla="*/ 1049843 h 1053369"/>
              <a:gd name="connsiteX3" fmla="*/ 162739 w 1178268"/>
              <a:gd name="connsiteY3" fmla="*/ 669795 h 1053369"/>
              <a:gd name="connsiteX4" fmla="*/ 24627 w 1178268"/>
              <a:gd name="connsiteY4" fmla="*/ 142110 h 1053369"/>
              <a:gd name="connsiteX5" fmla="*/ 543740 w 1178268"/>
              <a:gd name="connsiteY5" fmla="*/ 2093 h 1053369"/>
              <a:gd name="connsiteX6" fmla="*/ 1072377 w 1178268"/>
              <a:gd name="connsiteY6" fmla="*/ 207833 h 105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268" h="1053369">
                <a:moveTo>
                  <a:pt x="1072377" y="207833"/>
                </a:moveTo>
                <a:cubicBezTo>
                  <a:pt x="1186677" y="355470"/>
                  <a:pt x="1218110" y="602168"/>
                  <a:pt x="1119050" y="782190"/>
                </a:cubicBezTo>
                <a:cubicBezTo>
                  <a:pt x="1019990" y="962213"/>
                  <a:pt x="790437" y="1075560"/>
                  <a:pt x="605652" y="1049843"/>
                </a:cubicBezTo>
                <a:cubicBezTo>
                  <a:pt x="419914" y="1024125"/>
                  <a:pt x="278944" y="860295"/>
                  <a:pt x="162739" y="669795"/>
                </a:cubicBezTo>
                <a:cubicBezTo>
                  <a:pt x="46534" y="480248"/>
                  <a:pt x="-45858" y="264030"/>
                  <a:pt x="24627" y="142110"/>
                </a:cubicBezTo>
                <a:cubicBezTo>
                  <a:pt x="95112" y="20190"/>
                  <a:pt x="328474" y="-8385"/>
                  <a:pt x="543740" y="2093"/>
                </a:cubicBezTo>
                <a:cubicBezTo>
                  <a:pt x="759004" y="11618"/>
                  <a:pt x="957124" y="60195"/>
                  <a:pt x="1072377" y="20783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3000"/>
                </a:srgbClr>
              </a:gs>
              <a:gs pos="65000">
                <a:srgbClr val="5C47E8">
                  <a:alpha val="3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CD4EA9C-4764-4557-89D6-C7648933C2B8}"/>
              </a:ext>
            </a:extLst>
          </p:cNvPr>
          <p:cNvSpPr txBox="1"/>
          <p:nvPr/>
        </p:nvSpPr>
        <p:spPr>
          <a:xfrm>
            <a:off x="4109276" y="4715292"/>
            <a:ext cx="3792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2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狗子村副本</a:t>
            </a:r>
            <a:r>
              <a:rPr kumimoji="0" lang="en-US" altLang="zh-CN" sz="3600" b="1" i="0" u="none" strike="noStrike" kern="1200" cap="none" spc="2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07</a:t>
            </a:r>
            <a:r>
              <a:rPr kumimoji="0" lang="zh-CN" altLang="en-US" sz="3600" b="1" i="0" u="none" strike="noStrike" kern="1200" cap="none" spc="2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场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FAC394A-809B-4D0D-85EC-9465B7CB7545}"/>
              </a:ext>
            </a:extLst>
          </p:cNvPr>
          <p:cNvSpPr txBox="1"/>
          <p:nvPr/>
        </p:nvSpPr>
        <p:spPr>
          <a:xfrm>
            <a:off x="3718679" y="5367707"/>
            <a:ext cx="4574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20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GOUZICUN FUBEN 07 CHANG</a:t>
            </a:r>
            <a:endParaRPr kumimoji="0" lang="zh-CN" altLang="en-US" sz="1600" b="0" i="0" u="none" strike="noStrike" kern="1200" cap="none" spc="20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C4B1FD1-4EDB-4574-B2E9-E76FA06A6E6D}"/>
              </a:ext>
            </a:extLst>
          </p:cNvPr>
          <p:cNvSpPr txBox="1"/>
          <p:nvPr/>
        </p:nvSpPr>
        <p:spPr>
          <a:xfrm>
            <a:off x="5191008" y="1205428"/>
            <a:ext cx="162950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q-AL" altLang="zh-CN" sz="19900" dirty="0">
                <a:solidFill>
                  <a:schemeClr val="bg1"/>
                </a:solidFill>
              </a:rPr>
              <a:t>2</a:t>
            </a:r>
            <a:endParaRPr lang="zh-CN" altLang="en-US" sz="19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6257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F283FB34-1204-4739-B05F-D31AF04AB18B}"/>
              </a:ext>
            </a:extLst>
          </p:cNvPr>
          <p:cNvSpPr/>
          <p:nvPr/>
        </p:nvSpPr>
        <p:spPr>
          <a:xfrm rot="19738316">
            <a:off x="10031651" y="5032452"/>
            <a:ext cx="2903705" cy="2078220"/>
          </a:xfrm>
          <a:custGeom>
            <a:avLst/>
            <a:gdLst>
              <a:gd name="connsiteX0" fmla="*/ 2903705 w 2903705"/>
              <a:gd name="connsiteY0" fmla="*/ 0 h 2078220"/>
              <a:gd name="connsiteX1" fmla="*/ 1653598 w 2903705"/>
              <a:gd name="connsiteY1" fmla="*/ 2078220 h 2078220"/>
              <a:gd name="connsiteX2" fmla="*/ 0 w 2903705"/>
              <a:gd name="connsiteY2" fmla="*/ 1083535 h 2078220"/>
              <a:gd name="connsiteX3" fmla="*/ 73996 w 2903705"/>
              <a:gd name="connsiteY3" fmla="*/ 993522 h 2078220"/>
              <a:gd name="connsiteX4" fmla="*/ 2765641 w 2903705"/>
              <a:gd name="connsiteY4" fmla="*/ 6588 h 207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3705" h="2078220">
                <a:moveTo>
                  <a:pt x="2903705" y="0"/>
                </a:moveTo>
                <a:lnTo>
                  <a:pt x="1653598" y="2078220"/>
                </a:lnTo>
                <a:lnTo>
                  <a:pt x="0" y="1083535"/>
                </a:lnTo>
                <a:lnTo>
                  <a:pt x="73996" y="993522"/>
                </a:lnTo>
                <a:cubicBezTo>
                  <a:pt x="733710" y="244083"/>
                  <a:pt x="1694258" y="69920"/>
                  <a:pt x="2765641" y="6588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A9EA9DAD-F6F7-41AE-8A6C-8717D50D0D54}"/>
              </a:ext>
            </a:extLst>
          </p:cNvPr>
          <p:cNvSpPr/>
          <p:nvPr/>
        </p:nvSpPr>
        <p:spPr>
          <a:xfrm rot="19738316">
            <a:off x="10559082" y="5409063"/>
            <a:ext cx="2211223" cy="1630037"/>
          </a:xfrm>
          <a:custGeom>
            <a:avLst/>
            <a:gdLst>
              <a:gd name="connsiteX0" fmla="*/ 2211223 w 2211223"/>
              <a:gd name="connsiteY0" fmla="*/ 0 h 1630037"/>
              <a:gd name="connsiteX1" fmla="*/ 1230711 w 2211223"/>
              <a:gd name="connsiteY1" fmla="*/ 1630037 h 1630037"/>
              <a:gd name="connsiteX2" fmla="*/ 0 w 2211223"/>
              <a:gd name="connsiteY2" fmla="*/ 889731 h 1630037"/>
              <a:gd name="connsiteX3" fmla="*/ 58452 w 2211223"/>
              <a:gd name="connsiteY3" fmla="*/ 813206 h 1630037"/>
              <a:gd name="connsiteX4" fmla="*/ 1964186 w 2211223"/>
              <a:gd name="connsiteY4" fmla="*/ 18613 h 163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1223" h="1630037">
                <a:moveTo>
                  <a:pt x="2211223" y="0"/>
                </a:moveTo>
                <a:lnTo>
                  <a:pt x="1230711" y="1630037"/>
                </a:lnTo>
                <a:lnTo>
                  <a:pt x="0" y="889731"/>
                </a:lnTo>
                <a:lnTo>
                  <a:pt x="58452" y="813206"/>
                </a:lnTo>
                <a:cubicBezTo>
                  <a:pt x="537699" y="268778"/>
                  <a:pt x="1208169" y="90021"/>
                  <a:pt x="1964186" y="1861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3BB34F0-9731-47AB-9907-BCF5D0FCA92B}"/>
              </a:ext>
            </a:extLst>
          </p:cNvPr>
          <p:cNvSpPr>
            <a:spLocks/>
          </p:cNvSpPr>
          <p:nvPr/>
        </p:nvSpPr>
        <p:spPr bwMode="auto">
          <a:xfrm rot="18767852">
            <a:off x="-1077329" y="-177047"/>
            <a:ext cx="3308022" cy="1889373"/>
          </a:xfrm>
          <a:custGeom>
            <a:avLst/>
            <a:gdLst>
              <a:gd name="connsiteX0" fmla="*/ 2711939 w 3308022"/>
              <a:gd name="connsiteY0" fmla="*/ 957383 h 1889373"/>
              <a:gd name="connsiteX1" fmla="*/ 3308022 w 3308022"/>
              <a:gd name="connsiteY1" fmla="*/ 1601149 h 1889373"/>
              <a:gd name="connsiteX2" fmla="*/ 3227049 w 3308022"/>
              <a:gd name="connsiteY2" fmla="*/ 1606402 h 1889373"/>
              <a:gd name="connsiteX3" fmla="*/ 2442720 w 3308022"/>
              <a:gd name="connsiteY3" fmla="*/ 1664504 h 1889373"/>
              <a:gd name="connsiteX4" fmla="*/ 151442 w 3308022"/>
              <a:gd name="connsiteY4" fmla="*/ 1762862 h 1889373"/>
              <a:gd name="connsiteX5" fmla="*/ 19279 w 3308022"/>
              <a:gd name="connsiteY5" fmla="*/ 1701386 h 1889373"/>
              <a:gd name="connsiteX6" fmla="*/ 0 w 3308022"/>
              <a:gd name="connsiteY6" fmla="*/ 1690257 h 1889373"/>
              <a:gd name="connsiteX7" fmla="*/ 1825469 w 3308022"/>
              <a:gd name="connsiteY7" fmla="*/ 0 h 188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8022" h="1889373">
                <a:moveTo>
                  <a:pt x="2711939" y="957383"/>
                </a:moveTo>
                <a:lnTo>
                  <a:pt x="3308022" y="1601149"/>
                </a:lnTo>
                <a:lnTo>
                  <a:pt x="3227049" y="1606402"/>
                </a:lnTo>
                <a:cubicBezTo>
                  <a:pt x="2986156" y="1619153"/>
                  <a:pt x="2721024" y="1628329"/>
                  <a:pt x="2442720" y="1664504"/>
                </a:cubicBezTo>
                <a:cubicBezTo>
                  <a:pt x="1700577" y="1762862"/>
                  <a:pt x="864765" y="2055097"/>
                  <a:pt x="151442" y="1762862"/>
                </a:cubicBezTo>
                <a:cubicBezTo>
                  <a:pt x="106859" y="1744598"/>
                  <a:pt x="62755" y="1724046"/>
                  <a:pt x="19279" y="1701386"/>
                </a:cubicBezTo>
                <a:lnTo>
                  <a:pt x="0" y="1690257"/>
                </a:lnTo>
                <a:lnTo>
                  <a:pt x="1825469" y="0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18298A1B-0948-4B35-B698-59C3A2834020}"/>
              </a:ext>
            </a:extLst>
          </p:cNvPr>
          <p:cNvSpPr>
            <a:spLocks/>
          </p:cNvSpPr>
          <p:nvPr/>
        </p:nvSpPr>
        <p:spPr bwMode="auto">
          <a:xfrm rot="18767852">
            <a:off x="-831036" y="-165396"/>
            <a:ext cx="2637792" cy="1532170"/>
          </a:xfrm>
          <a:custGeom>
            <a:avLst/>
            <a:gdLst>
              <a:gd name="connsiteX0" fmla="*/ 2637792 w 2637792"/>
              <a:gd name="connsiteY0" fmla="*/ 1306354 h 1532170"/>
              <a:gd name="connsiteX1" fmla="*/ 2490308 w 2637792"/>
              <a:gd name="connsiteY1" fmla="*/ 1313885 h 1532170"/>
              <a:gd name="connsiteX2" fmla="*/ 2057606 w 2637792"/>
              <a:gd name="connsiteY2" fmla="*/ 1350560 h 1532170"/>
              <a:gd name="connsiteX3" fmla="*/ 207097 w 2637792"/>
              <a:gd name="connsiteY3" fmla="*/ 1429996 h 1532170"/>
              <a:gd name="connsiteX4" fmla="*/ 100357 w 2637792"/>
              <a:gd name="connsiteY4" fmla="*/ 1380347 h 1532170"/>
              <a:gd name="connsiteX5" fmla="*/ 0 w 2637792"/>
              <a:gd name="connsiteY5" fmla="*/ 1322414 h 1532170"/>
              <a:gd name="connsiteX6" fmla="*/ 1428200 w 2637792"/>
              <a:gd name="connsiteY6" fmla="*/ 0 h 153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37792" h="1532170">
                <a:moveTo>
                  <a:pt x="2637792" y="1306354"/>
                </a:moveTo>
                <a:lnTo>
                  <a:pt x="2490308" y="1313885"/>
                </a:lnTo>
                <a:cubicBezTo>
                  <a:pt x="2352567" y="1321296"/>
                  <a:pt x="2207450" y="1331082"/>
                  <a:pt x="2057606" y="1350560"/>
                </a:cubicBezTo>
                <a:cubicBezTo>
                  <a:pt x="1458227" y="1429996"/>
                  <a:pt x="783198" y="1666015"/>
                  <a:pt x="207097" y="1429996"/>
                </a:cubicBezTo>
                <a:cubicBezTo>
                  <a:pt x="171091" y="1415245"/>
                  <a:pt x="135470" y="1398647"/>
                  <a:pt x="100357" y="1380347"/>
                </a:cubicBezTo>
                <a:lnTo>
                  <a:pt x="0" y="1322414"/>
                </a:lnTo>
                <a:lnTo>
                  <a:pt x="1428200" y="0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DCB01A41-6C74-435A-A2C1-33924B1DFB38}"/>
              </a:ext>
            </a:extLst>
          </p:cNvPr>
          <p:cNvGraphicFramePr/>
          <p:nvPr/>
        </p:nvGraphicFramePr>
        <p:xfrm>
          <a:off x="4323514" y="1095375"/>
          <a:ext cx="3604552" cy="3085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0607692-E2FA-4045-8296-FAC011C7D23E}"/>
              </a:ext>
            </a:extLst>
          </p:cNvPr>
          <p:cNvSpPr txBox="1"/>
          <p:nvPr/>
        </p:nvSpPr>
        <p:spPr>
          <a:xfrm>
            <a:off x="1479423" y="1765836"/>
            <a:ext cx="9668978" cy="78911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  <a:p>
            <a:pPr algn="ctr">
              <a:lnSpc>
                <a:spcPct val="130000"/>
              </a:lnSpc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占位符 1">
            <a:extLst>
              <a:ext uri="{FF2B5EF4-FFF2-40B4-BE49-F238E27FC236}">
                <a16:creationId xmlns:a16="http://schemas.microsoft.com/office/drawing/2014/main" xmlns="" id="{C2A0F249-927F-4971-A20D-CEC0088F04DC}"/>
              </a:ext>
            </a:extLst>
          </p:cNvPr>
          <p:cNvSpPr txBox="1">
            <a:spLocks/>
          </p:cNvSpPr>
          <p:nvPr/>
        </p:nvSpPr>
        <p:spPr>
          <a:xfrm>
            <a:off x="1225097" y="1124656"/>
            <a:ext cx="252832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kumimoji="1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07</a:t>
            </a: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场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0E9C430-0361-49D8-B720-D0A71EBC7BC9}"/>
              </a:ext>
            </a:extLst>
          </p:cNvPr>
          <p:cNvCxnSpPr>
            <a:cxnSpLocks/>
          </p:cNvCxnSpPr>
          <p:nvPr/>
        </p:nvCxnSpPr>
        <p:spPr>
          <a:xfrm>
            <a:off x="1611854" y="1618879"/>
            <a:ext cx="472306" cy="0"/>
          </a:xfrm>
          <a:prstGeom prst="line">
            <a:avLst/>
          </a:prstGeom>
          <a:ln w="38100" cap="rnd">
            <a:solidFill>
              <a:srgbClr val="6246E8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xmlns="" id="{FFC991CA-DC54-4DE0-B258-1B8A2781D911}"/>
              </a:ext>
            </a:extLst>
          </p:cNvPr>
          <p:cNvGraphicFramePr/>
          <p:nvPr/>
        </p:nvGraphicFramePr>
        <p:xfrm>
          <a:off x="1383475" y="2304941"/>
          <a:ext cx="9425049" cy="350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82" name="图片 181">
            <a:extLst>
              <a:ext uri="{FF2B5EF4-FFF2-40B4-BE49-F238E27FC236}">
                <a16:creationId xmlns:a16="http://schemas.microsoft.com/office/drawing/2014/main" xmlns="" id="{A934513C-FD45-4382-B4D7-09BA5F1A22E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35411" y="4874719"/>
            <a:ext cx="8443692" cy="365792"/>
          </a:xfrm>
          <a:prstGeom prst="rect">
            <a:avLst/>
          </a:prstGeom>
        </p:spPr>
      </p:pic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76C7E6E9-6F04-4F8B-801C-CFFB760C773A}"/>
              </a:ext>
            </a:extLst>
          </p:cNvPr>
          <p:cNvSpPr/>
          <p:nvPr/>
        </p:nvSpPr>
        <p:spPr>
          <a:xfrm>
            <a:off x="11253788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60000"/>
                </a:srgbClr>
              </a:gs>
              <a:gs pos="65000">
                <a:srgbClr val="5C47E8">
                  <a:alpha val="6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E9D0B7B3-D042-4A78-A05E-051DE58E831E}"/>
              </a:ext>
            </a:extLst>
          </p:cNvPr>
          <p:cNvSpPr/>
          <p:nvPr/>
        </p:nvSpPr>
        <p:spPr>
          <a:xfrm>
            <a:off x="10953194" y="425450"/>
            <a:ext cx="127000" cy="127000"/>
          </a:xfrm>
          <a:prstGeom prst="ellipse">
            <a:avLst/>
          </a:prstGeom>
          <a:gradFill>
            <a:gsLst>
              <a:gs pos="0">
                <a:srgbClr val="933DEA">
                  <a:alpha val="40000"/>
                </a:srgbClr>
              </a:gs>
              <a:gs pos="65000">
                <a:srgbClr val="5C47E8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A6D6F706-7E05-4EFD-A3DF-5E802FBECAF9}"/>
              </a:ext>
            </a:extLst>
          </p:cNvPr>
          <p:cNvSpPr/>
          <p:nvPr/>
        </p:nvSpPr>
        <p:spPr>
          <a:xfrm>
            <a:off x="11554381" y="425450"/>
            <a:ext cx="127000" cy="127000"/>
          </a:xfrm>
          <a:prstGeom prst="ellipse">
            <a:avLst/>
          </a:prstGeom>
          <a:gradFill>
            <a:gsLst>
              <a:gs pos="0">
                <a:srgbClr val="933DEA"/>
              </a:gs>
              <a:gs pos="65000">
                <a:srgbClr val="5C47E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5B887A3-7BE8-4E86-8B98-6DEEA1F97A63}"/>
              </a:ext>
            </a:extLst>
          </p:cNvPr>
          <p:cNvSpPr txBox="1"/>
          <p:nvPr/>
        </p:nvSpPr>
        <p:spPr>
          <a:xfrm>
            <a:off x="0" y="6646025"/>
            <a:ext cx="10222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GOUZICUN FUBEN 07 ERMU GOUZICUN FUBEN 07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1484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DE90B4C-EDB6-40F4-AE7F-FD0E58DD5985}"/>
              </a:ext>
            </a:extLst>
          </p:cNvPr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3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0FEC52E9-59E8-476F-948B-D5451F774780}"/>
              </a:ext>
            </a:extLst>
          </p:cNvPr>
          <p:cNvSpPr/>
          <p:nvPr/>
        </p:nvSpPr>
        <p:spPr>
          <a:xfrm rot="19738316">
            <a:off x="10129989" y="5073069"/>
            <a:ext cx="2781635" cy="2020024"/>
          </a:xfrm>
          <a:custGeom>
            <a:avLst/>
            <a:gdLst>
              <a:gd name="connsiteX0" fmla="*/ 2781635 w 2781635"/>
              <a:gd name="connsiteY0" fmla="*/ 0 h 2020024"/>
              <a:gd name="connsiteX1" fmla="*/ 1566535 w 2781635"/>
              <a:gd name="connsiteY1" fmla="*/ 2020024 h 2020024"/>
              <a:gd name="connsiteX2" fmla="*/ 0 w 2781635"/>
              <a:gd name="connsiteY2" fmla="*/ 1077710 h 2020024"/>
              <a:gd name="connsiteX3" fmla="*/ 73996 w 2781635"/>
              <a:gd name="connsiteY3" fmla="*/ 987697 h 2020024"/>
              <a:gd name="connsiteX4" fmla="*/ 2765641 w 2781635"/>
              <a:gd name="connsiteY4" fmla="*/ 763 h 202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1635" h="2020024">
                <a:moveTo>
                  <a:pt x="2781635" y="0"/>
                </a:moveTo>
                <a:lnTo>
                  <a:pt x="1566535" y="2020024"/>
                </a:lnTo>
                <a:lnTo>
                  <a:pt x="0" y="1077710"/>
                </a:lnTo>
                <a:lnTo>
                  <a:pt x="73996" y="987697"/>
                </a:lnTo>
                <a:cubicBezTo>
                  <a:pt x="733710" y="238258"/>
                  <a:pt x="1694258" y="64095"/>
                  <a:pt x="2765641" y="763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92B533F1-E257-406D-B666-0C138305A89D}"/>
              </a:ext>
            </a:extLst>
          </p:cNvPr>
          <p:cNvSpPr/>
          <p:nvPr/>
        </p:nvSpPr>
        <p:spPr>
          <a:xfrm rot="19738316">
            <a:off x="10544884" y="5402714"/>
            <a:ext cx="2228962" cy="1638854"/>
          </a:xfrm>
          <a:custGeom>
            <a:avLst/>
            <a:gdLst>
              <a:gd name="connsiteX0" fmla="*/ 2228962 w 2228962"/>
              <a:gd name="connsiteY0" fmla="*/ 0 h 1638854"/>
              <a:gd name="connsiteX1" fmla="*/ 1243146 w 2228962"/>
              <a:gd name="connsiteY1" fmla="*/ 1638854 h 1638854"/>
              <a:gd name="connsiteX2" fmla="*/ 0 w 2228962"/>
              <a:gd name="connsiteY2" fmla="*/ 891068 h 1638854"/>
              <a:gd name="connsiteX3" fmla="*/ 58452 w 2228962"/>
              <a:gd name="connsiteY3" fmla="*/ 814543 h 1638854"/>
              <a:gd name="connsiteX4" fmla="*/ 1964186 w 2228962"/>
              <a:gd name="connsiteY4" fmla="*/ 19950 h 163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8962" h="1638854">
                <a:moveTo>
                  <a:pt x="2228962" y="0"/>
                </a:moveTo>
                <a:lnTo>
                  <a:pt x="1243146" y="1638854"/>
                </a:lnTo>
                <a:lnTo>
                  <a:pt x="0" y="891068"/>
                </a:lnTo>
                <a:lnTo>
                  <a:pt x="58452" y="814543"/>
                </a:lnTo>
                <a:cubicBezTo>
                  <a:pt x="537699" y="270115"/>
                  <a:pt x="1208169" y="91358"/>
                  <a:pt x="1964186" y="19950"/>
                </a:cubicBez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06FDB432-AA6D-4FAA-8C60-2D5B9DD9E436}"/>
              </a:ext>
            </a:extLst>
          </p:cNvPr>
          <p:cNvSpPr>
            <a:spLocks/>
          </p:cNvSpPr>
          <p:nvPr/>
        </p:nvSpPr>
        <p:spPr bwMode="auto">
          <a:xfrm rot="18767852">
            <a:off x="-1027675" y="-220907"/>
            <a:ext cx="3310096" cy="1935522"/>
          </a:xfrm>
          <a:custGeom>
            <a:avLst/>
            <a:gdLst>
              <a:gd name="connsiteX0" fmla="*/ 1776816 w 3310096"/>
              <a:gd name="connsiteY0" fmla="*/ 0 h 1935522"/>
              <a:gd name="connsiteX1" fmla="*/ 3310096 w 3310096"/>
              <a:gd name="connsiteY1" fmla="*/ 1655934 h 1935522"/>
              <a:gd name="connsiteX2" fmla="*/ 3191859 w 3310096"/>
              <a:gd name="connsiteY2" fmla="*/ 1661922 h 1935522"/>
              <a:gd name="connsiteX3" fmla="*/ 2592571 w 3310096"/>
              <a:gd name="connsiteY3" fmla="*/ 1710653 h 1935522"/>
              <a:gd name="connsiteX4" fmla="*/ 301293 w 3310096"/>
              <a:gd name="connsiteY4" fmla="*/ 1809011 h 1935522"/>
              <a:gd name="connsiteX5" fmla="*/ 40729 w 3310096"/>
              <a:gd name="connsiteY5" fmla="*/ 1673413 h 1935522"/>
              <a:gd name="connsiteX6" fmla="*/ 0 w 3310096"/>
              <a:gd name="connsiteY6" fmla="*/ 1645208 h 193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0096" h="1935522">
                <a:moveTo>
                  <a:pt x="1776816" y="0"/>
                </a:moveTo>
                <a:lnTo>
                  <a:pt x="3310096" y="1655934"/>
                </a:lnTo>
                <a:lnTo>
                  <a:pt x="3191859" y="1661922"/>
                </a:lnTo>
                <a:cubicBezTo>
                  <a:pt x="3002618" y="1671578"/>
                  <a:pt x="2801299" y="1683522"/>
                  <a:pt x="2592571" y="1710653"/>
                </a:cubicBezTo>
                <a:cubicBezTo>
                  <a:pt x="1850428" y="1809011"/>
                  <a:pt x="1014616" y="2101246"/>
                  <a:pt x="301293" y="1809011"/>
                </a:cubicBezTo>
                <a:cubicBezTo>
                  <a:pt x="212128" y="1772482"/>
                  <a:pt x="124877" y="1726805"/>
                  <a:pt x="40729" y="1673413"/>
                </a:cubicBezTo>
                <a:lnTo>
                  <a:pt x="0" y="1645208"/>
                </a:lnTo>
                <a:close/>
              </a:path>
            </a:pathLst>
          </a:custGeom>
          <a:gradFill>
            <a:gsLst>
              <a:gs pos="0">
                <a:srgbClr val="933DEA">
                  <a:alpha val="20000"/>
                </a:srgbClr>
              </a:gs>
              <a:gs pos="65000">
                <a:srgbClr val="5C47E8">
                  <a:alpha val="20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A5998FA6-6993-48C2-A4D7-355A9BB0311F}"/>
              </a:ext>
            </a:extLst>
          </p:cNvPr>
          <p:cNvSpPr>
            <a:spLocks/>
          </p:cNvSpPr>
          <p:nvPr/>
        </p:nvSpPr>
        <p:spPr bwMode="auto">
          <a:xfrm rot="18767852">
            <a:off x="-827733" y="-205615"/>
            <a:ext cx="2747544" cy="1628019"/>
          </a:xfrm>
          <a:custGeom>
            <a:avLst/>
            <a:gdLst>
              <a:gd name="connsiteX0" fmla="*/ 2747544 w 2747544"/>
              <a:gd name="connsiteY0" fmla="*/ 1402203 h 1628019"/>
              <a:gd name="connsiteX1" fmla="*/ 2600060 w 2747544"/>
              <a:gd name="connsiteY1" fmla="*/ 1409734 h 1628019"/>
              <a:gd name="connsiteX2" fmla="*/ 2167358 w 2747544"/>
              <a:gd name="connsiteY2" fmla="*/ 1446409 h 1628019"/>
              <a:gd name="connsiteX3" fmla="*/ 316849 w 2747544"/>
              <a:gd name="connsiteY3" fmla="*/ 1525845 h 1628019"/>
              <a:gd name="connsiteX4" fmla="*/ 6466 w 2747544"/>
              <a:gd name="connsiteY4" fmla="*/ 1347121 h 1628019"/>
              <a:gd name="connsiteX5" fmla="*/ 0 w 2747544"/>
              <a:gd name="connsiteY5" fmla="*/ 1341859 h 1628019"/>
              <a:gd name="connsiteX6" fmla="*/ 1449202 w 2747544"/>
              <a:gd name="connsiteY6" fmla="*/ 0 h 1628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7544" h="1628019">
                <a:moveTo>
                  <a:pt x="2747544" y="1402203"/>
                </a:moveTo>
                <a:lnTo>
                  <a:pt x="2600060" y="1409734"/>
                </a:lnTo>
                <a:cubicBezTo>
                  <a:pt x="2462319" y="1417145"/>
                  <a:pt x="2317202" y="1426931"/>
                  <a:pt x="2167358" y="1446409"/>
                </a:cubicBezTo>
                <a:cubicBezTo>
                  <a:pt x="1567979" y="1525845"/>
                  <a:pt x="892950" y="1761864"/>
                  <a:pt x="316849" y="1525845"/>
                </a:cubicBezTo>
                <a:cubicBezTo>
                  <a:pt x="208830" y="1481592"/>
                  <a:pt x="104288" y="1420717"/>
                  <a:pt x="6466" y="1347121"/>
                </a:cubicBezTo>
                <a:lnTo>
                  <a:pt x="0" y="1341859"/>
                </a:lnTo>
                <a:lnTo>
                  <a:pt x="1449202" y="0"/>
                </a:lnTo>
                <a:close/>
              </a:path>
            </a:pathLst>
          </a:custGeom>
          <a:gradFill>
            <a:gsLst>
              <a:gs pos="0">
                <a:srgbClr val="933DEA">
                  <a:alpha val="63000"/>
                </a:srgbClr>
              </a:gs>
              <a:gs pos="65000">
                <a:srgbClr val="5C47E8">
                  <a:alpha val="72000"/>
                </a:srgbClr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85CAC51-E88C-42EC-BDDC-191F40039A96}"/>
              </a:ext>
            </a:extLst>
          </p:cNvPr>
          <p:cNvSpPr/>
          <p:nvPr/>
        </p:nvSpPr>
        <p:spPr>
          <a:xfrm>
            <a:off x="983059" y="1387840"/>
            <a:ext cx="2932989" cy="5101860"/>
          </a:xfrm>
          <a:prstGeom prst="roundRect">
            <a:avLst>
              <a:gd name="adj" fmla="val 7439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609600" sx="101000" sy="101000" algn="ctr" rotWithShape="0">
              <a:srgbClr val="00206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0607692-E2FA-4045-8296-FAC011C7D23E}"/>
              </a:ext>
            </a:extLst>
          </p:cNvPr>
          <p:cNvSpPr txBox="1"/>
          <p:nvPr/>
        </p:nvSpPr>
        <p:spPr>
          <a:xfrm>
            <a:off x="983059" y="5204375"/>
            <a:ext cx="2932989" cy="78911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占位符 1">
            <a:extLst>
              <a:ext uri="{FF2B5EF4-FFF2-40B4-BE49-F238E27FC236}">
                <a16:creationId xmlns:a16="http://schemas.microsoft.com/office/drawing/2014/main" xmlns="" id="{C2A0F249-927F-4971-A20D-CEC0088F04DC}"/>
              </a:ext>
            </a:extLst>
          </p:cNvPr>
          <p:cNvSpPr txBox="1">
            <a:spLocks/>
          </p:cNvSpPr>
          <p:nvPr/>
        </p:nvSpPr>
        <p:spPr>
          <a:xfrm>
            <a:off x="1185391" y="4415239"/>
            <a:ext cx="252832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kumimoji="1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07</a:t>
            </a: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场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0E9C430-0361-49D8-B720-D0A71EBC7BC9}"/>
              </a:ext>
            </a:extLst>
          </p:cNvPr>
          <p:cNvCxnSpPr>
            <a:cxnSpLocks/>
          </p:cNvCxnSpPr>
          <p:nvPr/>
        </p:nvCxnSpPr>
        <p:spPr>
          <a:xfrm>
            <a:off x="2213400" y="5065499"/>
            <a:ext cx="472306" cy="0"/>
          </a:xfrm>
          <a:prstGeom prst="line">
            <a:avLst/>
          </a:prstGeom>
          <a:ln w="38100" cap="rnd">
            <a:solidFill>
              <a:srgbClr val="6246E8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93325C02-DACA-420B-9C6C-4C4938E98176}"/>
              </a:ext>
            </a:extLst>
          </p:cNvPr>
          <p:cNvSpPr/>
          <p:nvPr/>
        </p:nvSpPr>
        <p:spPr>
          <a:xfrm>
            <a:off x="8291169" y="828931"/>
            <a:ext cx="2932989" cy="5101860"/>
          </a:xfrm>
          <a:prstGeom prst="roundRect">
            <a:avLst>
              <a:gd name="adj" fmla="val 7439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609600" sx="101000" sy="101000" algn="ctr" rotWithShape="0">
              <a:srgbClr val="00206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CEC2E1A-22C0-4941-BABE-6C9AA3122B77}"/>
              </a:ext>
            </a:extLst>
          </p:cNvPr>
          <p:cNvSpPr txBox="1"/>
          <p:nvPr/>
        </p:nvSpPr>
        <p:spPr>
          <a:xfrm>
            <a:off x="8325761" y="4616438"/>
            <a:ext cx="2932989" cy="79731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</p:txBody>
      </p:sp>
      <p:sp>
        <p:nvSpPr>
          <p:cNvPr id="13" name="文本占位符 1">
            <a:extLst>
              <a:ext uri="{FF2B5EF4-FFF2-40B4-BE49-F238E27FC236}">
                <a16:creationId xmlns:a16="http://schemas.microsoft.com/office/drawing/2014/main" xmlns="" id="{D9A695E1-F78D-487C-8636-C90C36EBCC11}"/>
              </a:ext>
            </a:extLst>
          </p:cNvPr>
          <p:cNvSpPr txBox="1">
            <a:spLocks/>
          </p:cNvSpPr>
          <p:nvPr/>
        </p:nvSpPr>
        <p:spPr>
          <a:xfrm>
            <a:off x="8528094" y="3856330"/>
            <a:ext cx="252832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kumimoji="1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07</a:t>
            </a: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场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7D174F5-FBB8-4F6E-849D-1F1718137517}"/>
              </a:ext>
            </a:extLst>
          </p:cNvPr>
          <p:cNvCxnSpPr>
            <a:cxnSpLocks/>
          </p:cNvCxnSpPr>
          <p:nvPr/>
        </p:nvCxnSpPr>
        <p:spPr>
          <a:xfrm>
            <a:off x="9556103" y="4506590"/>
            <a:ext cx="472306" cy="0"/>
          </a:xfrm>
          <a:prstGeom prst="line">
            <a:avLst/>
          </a:prstGeom>
          <a:ln w="38100" cap="rnd">
            <a:solidFill>
              <a:srgbClr val="6246E8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EACBB774-2522-410E-A4E0-A2157ADB7E05}"/>
              </a:ext>
            </a:extLst>
          </p:cNvPr>
          <p:cNvSpPr/>
          <p:nvPr/>
        </p:nvSpPr>
        <p:spPr>
          <a:xfrm>
            <a:off x="4609666" y="1127445"/>
            <a:ext cx="2932989" cy="5101860"/>
          </a:xfrm>
          <a:prstGeom prst="roundRect">
            <a:avLst>
              <a:gd name="adj" fmla="val 7439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609600" sx="101000" sy="101000" algn="ctr" rotWithShape="0">
              <a:srgbClr val="00206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3ED1782-202F-47D5-84AD-C364A56905E3}"/>
              </a:ext>
            </a:extLst>
          </p:cNvPr>
          <p:cNvSpPr txBox="1"/>
          <p:nvPr/>
        </p:nvSpPr>
        <p:spPr>
          <a:xfrm>
            <a:off x="4629506" y="4943980"/>
            <a:ext cx="2932989" cy="79731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场狗子村副本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07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j-ea"/>
            </a:endParaRPr>
          </a:p>
        </p:txBody>
      </p:sp>
      <p:sp>
        <p:nvSpPr>
          <p:cNvPr id="11" name="文本占位符 1">
            <a:extLst>
              <a:ext uri="{FF2B5EF4-FFF2-40B4-BE49-F238E27FC236}">
                <a16:creationId xmlns:a16="http://schemas.microsoft.com/office/drawing/2014/main" xmlns="" id="{B30391E6-D694-44A9-BD65-9B423D64BA62}"/>
              </a:ext>
            </a:extLst>
          </p:cNvPr>
          <p:cNvSpPr txBox="1">
            <a:spLocks/>
          </p:cNvSpPr>
          <p:nvPr/>
        </p:nvSpPr>
        <p:spPr>
          <a:xfrm>
            <a:off x="4831838" y="4154844"/>
            <a:ext cx="252832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狗子村副本</a:t>
            </a:r>
            <a:r>
              <a:rPr kumimoji="1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07</a:t>
            </a:r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场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4A7EAFA5-D507-4137-8426-A5C06761ABD0}"/>
              </a:ext>
            </a:extLst>
          </p:cNvPr>
          <p:cNvCxnSpPr>
            <a:cxnSpLocks/>
          </p:cNvCxnSpPr>
          <p:nvPr/>
        </p:nvCxnSpPr>
        <p:spPr>
          <a:xfrm>
            <a:off x="5859847" y="4805104"/>
            <a:ext cx="472306" cy="0"/>
          </a:xfrm>
          <a:prstGeom prst="line">
            <a:avLst/>
          </a:prstGeom>
          <a:ln w="38100" cap="rnd">
            <a:solidFill>
              <a:srgbClr val="6246E8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9C58A1FA-26CB-4585-A79B-992716E8350D}"/>
              </a:ext>
            </a:extLst>
          </p:cNvPr>
          <p:cNvSpPr/>
          <p:nvPr/>
        </p:nvSpPr>
        <p:spPr>
          <a:xfrm>
            <a:off x="1062838" y="1453088"/>
            <a:ext cx="247949" cy="247949"/>
          </a:xfrm>
          <a:prstGeom prst="ellipse">
            <a:avLst/>
          </a:prstGeom>
          <a:solidFill>
            <a:srgbClr val="F3F4FD"/>
          </a:solidFill>
          <a:ln w="19050">
            <a:solidFill>
              <a:schemeClr val="bg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DC755E47-7EBF-4B4B-A89A-FE0304490CD8}"/>
              </a:ext>
            </a:extLst>
          </p:cNvPr>
          <p:cNvSpPr/>
          <p:nvPr/>
        </p:nvSpPr>
        <p:spPr>
          <a:xfrm>
            <a:off x="4694770" y="1186517"/>
            <a:ext cx="247949" cy="247949"/>
          </a:xfrm>
          <a:prstGeom prst="ellipse">
            <a:avLst/>
          </a:prstGeom>
          <a:solidFill>
            <a:srgbClr val="F3F4FD"/>
          </a:solidFill>
          <a:ln w="19050">
            <a:solidFill>
              <a:schemeClr val="bg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6601EA40-7645-4742-A34B-67166CC9C875}"/>
              </a:ext>
            </a:extLst>
          </p:cNvPr>
          <p:cNvSpPr/>
          <p:nvPr/>
        </p:nvSpPr>
        <p:spPr>
          <a:xfrm>
            <a:off x="8370948" y="892584"/>
            <a:ext cx="247949" cy="247949"/>
          </a:xfrm>
          <a:prstGeom prst="ellipse">
            <a:avLst/>
          </a:prstGeom>
          <a:solidFill>
            <a:srgbClr val="F3F4FD"/>
          </a:solidFill>
          <a:ln w="19050">
            <a:solidFill>
              <a:schemeClr val="bg2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813F4ABC-24DA-4BCD-ACCF-B310030E0241}"/>
              </a:ext>
            </a:extLst>
          </p:cNvPr>
          <p:cNvGrpSpPr/>
          <p:nvPr/>
        </p:nvGrpSpPr>
        <p:grpSpPr>
          <a:xfrm>
            <a:off x="10953194" y="425450"/>
            <a:ext cx="728187" cy="127000"/>
            <a:chOff x="10584339" y="115714"/>
            <a:chExt cx="728187" cy="127000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CB33540E-69B3-45C8-9192-1755DCB4B743}"/>
                </a:ext>
              </a:extLst>
            </p:cNvPr>
            <p:cNvSpPr/>
            <p:nvPr/>
          </p:nvSpPr>
          <p:spPr>
            <a:xfrm>
              <a:off x="10884933" y="115714"/>
              <a:ext cx="127000" cy="127000"/>
            </a:xfrm>
            <a:prstGeom prst="ellipse">
              <a:avLst/>
            </a:prstGeom>
            <a:gradFill>
              <a:gsLst>
                <a:gs pos="0">
                  <a:srgbClr val="933DEA">
                    <a:alpha val="60000"/>
                  </a:srgbClr>
                </a:gs>
                <a:gs pos="65000">
                  <a:srgbClr val="5C47E8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395FEE2C-A264-424A-B093-91897BF19300}"/>
                </a:ext>
              </a:extLst>
            </p:cNvPr>
            <p:cNvSpPr/>
            <p:nvPr/>
          </p:nvSpPr>
          <p:spPr>
            <a:xfrm>
              <a:off x="10584339" y="115714"/>
              <a:ext cx="127000" cy="127000"/>
            </a:xfrm>
            <a:prstGeom prst="ellipse">
              <a:avLst/>
            </a:prstGeom>
            <a:gradFill>
              <a:gsLst>
                <a:gs pos="0">
                  <a:srgbClr val="933DEA">
                    <a:alpha val="40000"/>
                  </a:srgbClr>
                </a:gs>
                <a:gs pos="65000">
                  <a:srgbClr val="5C47E8">
                    <a:alpha val="4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9A6F59A8-BA73-41EB-AC9D-66A40BFE17DB}"/>
                </a:ext>
              </a:extLst>
            </p:cNvPr>
            <p:cNvSpPr/>
            <p:nvPr/>
          </p:nvSpPr>
          <p:spPr>
            <a:xfrm>
              <a:off x="11185526" y="115714"/>
              <a:ext cx="127000" cy="127000"/>
            </a:xfrm>
            <a:prstGeom prst="ellipse">
              <a:avLst/>
            </a:prstGeom>
            <a:gradFill>
              <a:gsLst>
                <a:gs pos="0">
                  <a:srgbClr val="933DEA"/>
                </a:gs>
                <a:gs pos="65000">
                  <a:srgbClr val="5C47E8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105132DF-5044-42E0-93FC-32C4AEDF1E8C}"/>
              </a:ext>
            </a:extLst>
          </p:cNvPr>
          <p:cNvSpPr txBox="1"/>
          <p:nvPr/>
        </p:nvSpPr>
        <p:spPr>
          <a:xfrm>
            <a:off x="0" y="6646025"/>
            <a:ext cx="10222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937CE8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GOUZICUN FUBEN 07 ERMU GOUZICUN FUBEN 07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937CE8">
                  <a:alpha val="50000"/>
                </a:srgb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xmlns="" id="{C79BD3D7-FAE0-4E09-A4A2-F598B200A07B}"/>
              </a:ext>
            </a:extLst>
          </p:cNvPr>
          <p:cNvSpPr/>
          <p:nvPr/>
        </p:nvSpPr>
        <p:spPr>
          <a:xfrm rot="13003125">
            <a:off x="1398341" y="1997750"/>
            <a:ext cx="2088435" cy="2088435"/>
          </a:xfrm>
          <a:prstGeom prst="arc">
            <a:avLst>
              <a:gd name="adj1" fmla="val 3155754"/>
              <a:gd name="adj2" fmla="val 3057114"/>
            </a:avLst>
          </a:prstGeom>
          <a:noFill/>
          <a:ln w="101600" cap="rnd">
            <a:solidFill>
              <a:schemeClr val="bg1">
                <a:lumMod val="95000"/>
              </a:schemeClr>
            </a:solidFill>
            <a:round/>
          </a:ln>
          <a:effectLst>
            <a:outerShdw blurRad="165100" dist="50800" dir="54000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xmlns="" id="{E0B784FF-460B-4A1B-8294-9665172D1B3C}"/>
              </a:ext>
            </a:extLst>
          </p:cNvPr>
          <p:cNvSpPr/>
          <p:nvPr/>
        </p:nvSpPr>
        <p:spPr>
          <a:xfrm>
            <a:off x="1398341" y="1997750"/>
            <a:ext cx="2088435" cy="2088435"/>
          </a:xfrm>
          <a:prstGeom prst="arc">
            <a:avLst>
              <a:gd name="adj1" fmla="val 16041147"/>
              <a:gd name="adj2" fmla="val 9067166"/>
            </a:avLst>
          </a:prstGeom>
          <a:ln w="101600" cap="rnd">
            <a:gradFill>
              <a:gsLst>
                <a:gs pos="0">
                  <a:schemeClr val="accent1">
                    <a:alpha val="63000"/>
                  </a:schemeClr>
                </a:gs>
                <a:gs pos="65000">
                  <a:schemeClr val="accent2">
                    <a:alpha val="72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95A51DA-E3DD-4BCE-A6D1-ECEFFF4D67D9}"/>
              </a:ext>
            </a:extLst>
          </p:cNvPr>
          <p:cNvSpPr txBox="1"/>
          <p:nvPr/>
        </p:nvSpPr>
        <p:spPr>
          <a:xfrm>
            <a:off x="1611313" y="2718802"/>
            <a:ext cx="1662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0">
                      <a:srgbClr val="933DEA">
                        <a:alpha val="63000"/>
                      </a:srgbClr>
                    </a:gs>
                    <a:gs pos="67000">
                      <a:srgbClr val="5C47E8">
                        <a:alpha val="7200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66%</a:t>
            </a:r>
            <a:endParaRPr lang="zh-CN" altLang="en-US" sz="3600" b="1" dirty="0">
              <a:gradFill>
                <a:gsLst>
                  <a:gs pos="0">
                    <a:srgbClr val="933DEA">
                      <a:alpha val="63000"/>
                    </a:srgbClr>
                  </a:gs>
                  <a:gs pos="67000">
                    <a:srgbClr val="5C47E8">
                      <a:alpha val="72000"/>
                    </a:srgbClr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弧形 48">
            <a:extLst>
              <a:ext uri="{FF2B5EF4-FFF2-40B4-BE49-F238E27FC236}">
                <a16:creationId xmlns:a16="http://schemas.microsoft.com/office/drawing/2014/main" xmlns="" id="{4A6210A6-CEAC-4CA2-A571-18F77634D442}"/>
              </a:ext>
            </a:extLst>
          </p:cNvPr>
          <p:cNvSpPr/>
          <p:nvPr/>
        </p:nvSpPr>
        <p:spPr>
          <a:xfrm rot="13003125">
            <a:off x="5059203" y="1751837"/>
            <a:ext cx="2088435" cy="2088435"/>
          </a:xfrm>
          <a:prstGeom prst="arc">
            <a:avLst>
              <a:gd name="adj1" fmla="val 3155754"/>
              <a:gd name="adj2" fmla="val 3057114"/>
            </a:avLst>
          </a:prstGeom>
          <a:noFill/>
          <a:ln w="101600" cap="rnd">
            <a:solidFill>
              <a:schemeClr val="bg1">
                <a:lumMod val="95000"/>
              </a:schemeClr>
            </a:solidFill>
            <a:round/>
          </a:ln>
          <a:effectLst>
            <a:outerShdw blurRad="165100" dist="50800" dir="54000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弧形 49">
            <a:extLst>
              <a:ext uri="{FF2B5EF4-FFF2-40B4-BE49-F238E27FC236}">
                <a16:creationId xmlns:a16="http://schemas.microsoft.com/office/drawing/2014/main" xmlns="" id="{56C589BA-C316-4D12-9543-3810A4B29BC6}"/>
              </a:ext>
            </a:extLst>
          </p:cNvPr>
          <p:cNvSpPr/>
          <p:nvPr/>
        </p:nvSpPr>
        <p:spPr>
          <a:xfrm>
            <a:off x="5059203" y="1751837"/>
            <a:ext cx="2088435" cy="2088435"/>
          </a:xfrm>
          <a:prstGeom prst="arc">
            <a:avLst>
              <a:gd name="adj1" fmla="val 16271228"/>
              <a:gd name="adj2" fmla="val 11771991"/>
            </a:avLst>
          </a:prstGeom>
          <a:ln w="101600" cap="rnd">
            <a:gradFill>
              <a:gsLst>
                <a:gs pos="0">
                  <a:schemeClr val="accent1">
                    <a:alpha val="63000"/>
                  </a:schemeClr>
                </a:gs>
                <a:gs pos="65000">
                  <a:schemeClr val="accent2">
                    <a:alpha val="72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A460B8DE-1274-4ACA-8093-129E34611018}"/>
              </a:ext>
            </a:extLst>
          </p:cNvPr>
          <p:cNvSpPr txBox="1"/>
          <p:nvPr/>
        </p:nvSpPr>
        <p:spPr>
          <a:xfrm>
            <a:off x="5272175" y="2472889"/>
            <a:ext cx="1662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0">
                      <a:srgbClr val="933DEA">
                        <a:alpha val="63000"/>
                      </a:srgbClr>
                    </a:gs>
                    <a:gs pos="67000">
                      <a:srgbClr val="5C47E8">
                        <a:alpha val="7200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  <a:endParaRPr lang="zh-CN" altLang="en-US" sz="3600" b="1" dirty="0">
              <a:gradFill>
                <a:gsLst>
                  <a:gs pos="0">
                    <a:srgbClr val="933DEA">
                      <a:alpha val="63000"/>
                    </a:srgbClr>
                  </a:gs>
                  <a:gs pos="67000">
                    <a:srgbClr val="5C47E8">
                      <a:alpha val="72000"/>
                    </a:srgbClr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弧形 65">
            <a:extLst>
              <a:ext uri="{FF2B5EF4-FFF2-40B4-BE49-F238E27FC236}">
                <a16:creationId xmlns:a16="http://schemas.microsoft.com/office/drawing/2014/main" xmlns="" id="{280953A3-204D-4505-B01C-DDBFF8980228}"/>
              </a:ext>
            </a:extLst>
          </p:cNvPr>
          <p:cNvSpPr/>
          <p:nvPr/>
        </p:nvSpPr>
        <p:spPr>
          <a:xfrm rot="13003125">
            <a:off x="8726982" y="1431832"/>
            <a:ext cx="2088435" cy="2088435"/>
          </a:xfrm>
          <a:prstGeom prst="arc">
            <a:avLst>
              <a:gd name="adj1" fmla="val 3155754"/>
              <a:gd name="adj2" fmla="val 3057114"/>
            </a:avLst>
          </a:prstGeom>
          <a:noFill/>
          <a:ln w="101600" cap="rnd">
            <a:solidFill>
              <a:schemeClr val="bg1">
                <a:lumMod val="95000"/>
              </a:schemeClr>
            </a:solidFill>
            <a:round/>
          </a:ln>
          <a:effectLst>
            <a:outerShdw blurRad="165100" dist="50800" dir="54000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弧形 66">
            <a:extLst>
              <a:ext uri="{FF2B5EF4-FFF2-40B4-BE49-F238E27FC236}">
                <a16:creationId xmlns:a16="http://schemas.microsoft.com/office/drawing/2014/main" xmlns="" id="{2B1B7222-05D2-4E28-99B6-652000553906}"/>
              </a:ext>
            </a:extLst>
          </p:cNvPr>
          <p:cNvSpPr/>
          <p:nvPr/>
        </p:nvSpPr>
        <p:spPr>
          <a:xfrm>
            <a:off x="8726982" y="1431832"/>
            <a:ext cx="2088435" cy="2088435"/>
          </a:xfrm>
          <a:prstGeom prst="arc">
            <a:avLst>
              <a:gd name="adj1" fmla="val 16271228"/>
              <a:gd name="adj2" fmla="val 13189668"/>
            </a:avLst>
          </a:prstGeom>
          <a:ln w="101600" cap="rnd">
            <a:gradFill>
              <a:gsLst>
                <a:gs pos="0">
                  <a:schemeClr val="accent1">
                    <a:alpha val="63000"/>
                  </a:schemeClr>
                </a:gs>
                <a:gs pos="65000">
                  <a:schemeClr val="accent2">
                    <a:alpha val="72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3C28060-C632-4A3D-9FBC-1D8EB6A5E3F3}"/>
              </a:ext>
            </a:extLst>
          </p:cNvPr>
          <p:cNvSpPr txBox="1"/>
          <p:nvPr/>
        </p:nvSpPr>
        <p:spPr>
          <a:xfrm>
            <a:off x="8939954" y="2152884"/>
            <a:ext cx="1662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gradFill>
                  <a:gsLst>
                    <a:gs pos="0">
                      <a:srgbClr val="933DEA">
                        <a:alpha val="63000"/>
                      </a:srgbClr>
                    </a:gs>
                    <a:gs pos="67000">
                      <a:srgbClr val="5C47E8">
                        <a:alpha val="7200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86%</a:t>
            </a:r>
            <a:endParaRPr lang="zh-CN" altLang="en-US" sz="3600" b="1" dirty="0">
              <a:gradFill>
                <a:gsLst>
                  <a:gs pos="0">
                    <a:srgbClr val="933DEA">
                      <a:alpha val="63000"/>
                    </a:srgbClr>
                  </a:gs>
                  <a:gs pos="67000">
                    <a:srgbClr val="5C47E8">
                      <a:alpha val="72000"/>
                    </a:srgbClr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23075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适中&quot;,&quot;HeaderHeight&quot;:13.0,&quot;FooterHeight&quot;:6.0,&quot;SideMargin&quot;:4.0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34136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34136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31705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97;#171237;#37177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341366;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git - Multi 1 - Bright">
  <a:themeElements>
    <a:clrScheme name="自定义 3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5C47E8"/>
      </a:accent1>
      <a:accent2>
        <a:srgbClr val="933DEA"/>
      </a:accent2>
      <a:accent3>
        <a:srgbClr val="FAB136"/>
      </a:accent3>
      <a:accent4>
        <a:srgbClr val="FBE37F"/>
      </a:accent4>
      <a:accent5>
        <a:srgbClr val="F77693"/>
      </a:accent5>
      <a:accent6>
        <a:srgbClr val="FBE37F"/>
      </a:accent6>
      <a:hlink>
        <a:srgbClr val="0563C1"/>
      </a:hlink>
      <a:folHlink>
        <a:srgbClr val="954F72"/>
      </a:folHlink>
    </a:clrScheme>
    <a:fontScheme name="狗子村作业">
      <a:majorFont>
        <a:latin typeface="Arial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3.xml><?xml version="1.0" encoding="utf-8"?>
<a:theme xmlns:a="http://schemas.openxmlformats.org/drawingml/2006/main" name="3_Office 主题​​">
  <a:themeElements>
    <a:clrScheme name="狗子村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33DEA"/>
      </a:accent1>
      <a:accent2>
        <a:srgbClr val="5C47E8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6177</TotalTime>
  <Words>1164</Words>
  <Application>Microsoft Office PowerPoint</Application>
  <PresentationFormat>宽屏</PresentationFormat>
  <Paragraphs>193</Paragraphs>
  <Slides>22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Arciform</vt:lpstr>
      <vt:lpstr>阿里巴巴普惠体 R</vt:lpstr>
      <vt:lpstr>等线</vt:lpstr>
      <vt:lpstr>等线 Light</vt:lpstr>
      <vt:lpstr>苹方 常规</vt:lpstr>
      <vt:lpstr>思源黑体 CN Regular</vt:lpstr>
      <vt:lpstr>微软雅黑</vt:lpstr>
      <vt:lpstr>微软雅黑</vt:lpstr>
      <vt:lpstr>微软雅黑 Light</vt:lpstr>
      <vt:lpstr>优设标题黑</vt:lpstr>
      <vt:lpstr>字体圈欣意冠黑体</vt:lpstr>
      <vt:lpstr>Arial</vt:lpstr>
      <vt:lpstr>2_Office 主题​​</vt:lpstr>
      <vt:lpstr>Digit - Multi 1 - Bright</vt:lpstr>
      <vt:lpstr>3_Office 主题​​</vt:lpstr>
      <vt:lpstr>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副本任务</dc:creator>
  <cp:keywords>51PPT模板网</cp:keywords>
  <dc:description>www.51pp tmo ban.com</dc:description>
  <cp:lastModifiedBy>YANGs</cp:lastModifiedBy>
  <cp:revision>529</cp:revision>
  <dcterms:created xsi:type="dcterms:W3CDTF">2019-09-21T06:52:26Z</dcterms:created>
  <dcterms:modified xsi:type="dcterms:W3CDTF">2020-10-09T12:39:34Z</dcterms:modified>
</cp:coreProperties>
</file>