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605" r:id="rId2"/>
    <p:sldId id="606" r:id="rId3"/>
    <p:sldId id="645" r:id="rId4"/>
    <p:sldId id="607" r:id="rId5"/>
    <p:sldId id="643" r:id="rId6"/>
    <p:sldId id="615" r:id="rId7"/>
    <p:sldId id="614" r:id="rId8"/>
    <p:sldId id="646" r:id="rId9"/>
    <p:sldId id="548" r:id="rId10"/>
    <p:sldId id="624" r:id="rId11"/>
    <p:sldId id="644" r:id="rId12"/>
    <p:sldId id="613" r:id="rId13"/>
    <p:sldId id="647" r:id="rId14"/>
    <p:sldId id="271" r:id="rId15"/>
    <p:sldId id="274" r:id="rId16"/>
    <p:sldId id="6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5150749-0228-4956-B606-9A71A7B24D2D}">
          <p14:sldIdLst>
            <p14:sldId id="605"/>
            <p14:sldId id="606"/>
          </p14:sldIdLst>
        </p14:section>
        <p14:section name="无标题节" id="{93A9C406-F557-4F3A-A9CF-97894A9C4E5C}">
          <p14:sldIdLst>
            <p14:sldId id="645"/>
            <p14:sldId id="607"/>
            <p14:sldId id="643"/>
            <p14:sldId id="615"/>
            <p14:sldId id="614"/>
          </p14:sldIdLst>
        </p14:section>
        <p14:section name="无标题节" id="{46DD859C-EFBE-4B04-9807-DBBB2D71685E}">
          <p14:sldIdLst>
            <p14:sldId id="646"/>
            <p14:sldId id="548"/>
            <p14:sldId id="624"/>
            <p14:sldId id="644"/>
            <p14:sldId id="613"/>
          </p14:sldIdLst>
        </p14:section>
        <p14:section name="无标题节" id="{687A8FD7-4365-45D3-8060-31A70A72662B}">
          <p14:sldIdLst>
            <p14:sldId id="647"/>
            <p14:sldId id="271"/>
            <p14:sldId id="274"/>
            <p14:sldId id="64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000"/>
    <a:srgbClr val="173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8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2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4072757E-72CC-48DE-A00F-4B9DA4242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1BA3-108F-480D-AFBC-BF0D9BC15CC4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5D764939-DBBD-463F-ABC6-A30A0AB0A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FC492402-C224-4ED8-8917-EF178F841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1105D-B285-4AB0-8B08-57957BCCB05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402C639-C117-47EF-9C76-88A727EA4BE2}"/>
              </a:ext>
            </a:extLst>
          </p:cNvPr>
          <p:cNvGrpSpPr/>
          <p:nvPr userDrawn="1"/>
        </p:nvGrpSpPr>
        <p:grpSpPr>
          <a:xfrm>
            <a:off x="526104" y="403860"/>
            <a:ext cx="345440" cy="345440"/>
            <a:chOff x="1825313" y="3276071"/>
            <a:chExt cx="946045" cy="946045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76ED1A7-195B-49C5-90F4-57CE46EAF128}"/>
                </a:ext>
              </a:extLst>
            </p:cNvPr>
            <p:cNvSpPr/>
            <p:nvPr/>
          </p:nvSpPr>
          <p:spPr>
            <a:xfrm>
              <a:off x="1825313" y="3276071"/>
              <a:ext cx="946045" cy="9460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A1DE1748-7172-4575-A314-5F9AE03CD2BD}"/>
                </a:ext>
              </a:extLst>
            </p:cNvPr>
            <p:cNvGrpSpPr/>
            <p:nvPr/>
          </p:nvGrpSpPr>
          <p:grpSpPr>
            <a:xfrm>
              <a:off x="2087991" y="3499561"/>
              <a:ext cx="401638" cy="499063"/>
              <a:chOff x="-106363" y="5489575"/>
              <a:chExt cx="1335088" cy="1658938"/>
            </a:xfrm>
            <a:solidFill>
              <a:schemeClr val="bg1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="" xmlns:a16="http://schemas.microsoft.com/office/drawing/2014/main" id="{B6FA0475-64A7-4539-B0FD-B7BFC12E39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525" y="5489575"/>
                <a:ext cx="1238250" cy="1658938"/>
              </a:xfrm>
              <a:custGeom>
                <a:avLst/>
                <a:gdLst>
                  <a:gd name="T0" fmla="*/ 2049 w 2129"/>
                  <a:gd name="T1" fmla="*/ 2853 h 2853"/>
                  <a:gd name="T2" fmla="*/ 80 w 2129"/>
                  <a:gd name="T3" fmla="*/ 2853 h 2853"/>
                  <a:gd name="T4" fmla="*/ 0 w 2129"/>
                  <a:gd name="T5" fmla="*/ 2772 h 2853"/>
                  <a:gd name="T6" fmla="*/ 0 w 2129"/>
                  <a:gd name="T7" fmla="*/ 80 h 2853"/>
                  <a:gd name="T8" fmla="*/ 80 w 2129"/>
                  <a:gd name="T9" fmla="*/ 0 h 2853"/>
                  <a:gd name="T10" fmla="*/ 2049 w 2129"/>
                  <a:gd name="T11" fmla="*/ 0 h 2853"/>
                  <a:gd name="T12" fmla="*/ 2129 w 2129"/>
                  <a:gd name="T13" fmla="*/ 80 h 2853"/>
                  <a:gd name="T14" fmla="*/ 2129 w 2129"/>
                  <a:gd name="T15" fmla="*/ 2772 h 2853"/>
                  <a:gd name="T16" fmla="*/ 2049 w 2129"/>
                  <a:gd name="T17" fmla="*/ 2853 h 2853"/>
                  <a:gd name="T18" fmla="*/ 161 w 2129"/>
                  <a:gd name="T19" fmla="*/ 2692 h 2853"/>
                  <a:gd name="T20" fmla="*/ 1969 w 2129"/>
                  <a:gd name="T21" fmla="*/ 2692 h 2853"/>
                  <a:gd name="T22" fmla="*/ 1969 w 2129"/>
                  <a:gd name="T23" fmla="*/ 161 h 2853"/>
                  <a:gd name="T24" fmla="*/ 161 w 2129"/>
                  <a:gd name="T25" fmla="*/ 161 h 2853"/>
                  <a:gd name="T26" fmla="*/ 161 w 2129"/>
                  <a:gd name="T27" fmla="*/ 2692 h 2853"/>
                  <a:gd name="T28" fmla="*/ 161 w 2129"/>
                  <a:gd name="T29" fmla="*/ 2692 h 2853"/>
                  <a:gd name="T30" fmla="*/ 161 w 2129"/>
                  <a:gd name="T31" fmla="*/ 2692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29" h="2853">
                    <a:moveTo>
                      <a:pt x="2049" y="2853"/>
                    </a:moveTo>
                    <a:cubicBezTo>
                      <a:pt x="80" y="2853"/>
                      <a:pt x="80" y="2853"/>
                      <a:pt x="80" y="2853"/>
                    </a:cubicBezTo>
                    <a:cubicBezTo>
                      <a:pt x="36" y="2853"/>
                      <a:pt x="0" y="2817"/>
                      <a:pt x="0" y="2772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2049" y="0"/>
                      <a:pt x="2049" y="0"/>
                      <a:pt x="2049" y="0"/>
                    </a:cubicBezTo>
                    <a:cubicBezTo>
                      <a:pt x="2093" y="0"/>
                      <a:pt x="2129" y="36"/>
                      <a:pt x="2129" y="80"/>
                    </a:cubicBezTo>
                    <a:cubicBezTo>
                      <a:pt x="2129" y="2772"/>
                      <a:pt x="2129" y="2772"/>
                      <a:pt x="2129" y="2772"/>
                    </a:cubicBezTo>
                    <a:cubicBezTo>
                      <a:pt x="2129" y="2817"/>
                      <a:pt x="2093" y="2853"/>
                      <a:pt x="2049" y="2853"/>
                    </a:cubicBezTo>
                    <a:close/>
                    <a:moveTo>
                      <a:pt x="161" y="2692"/>
                    </a:moveTo>
                    <a:cubicBezTo>
                      <a:pt x="1969" y="2692"/>
                      <a:pt x="1969" y="2692"/>
                      <a:pt x="1969" y="2692"/>
                    </a:cubicBezTo>
                    <a:cubicBezTo>
                      <a:pt x="1969" y="161"/>
                      <a:pt x="1969" y="161"/>
                      <a:pt x="1969" y="161"/>
                    </a:cubicBezTo>
                    <a:cubicBezTo>
                      <a:pt x="161" y="161"/>
                      <a:pt x="161" y="161"/>
                      <a:pt x="161" y="161"/>
                    </a:cubicBezTo>
                    <a:lnTo>
                      <a:pt x="161" y="2692"/>
                    </a:lnTo>
                    <a:close/>
                    <a:moveTo>
                      <a:pt x="161" y="2692"/>
                    </a:moveTo>
                    <a:cubicBezTo>
                      <a:pt x="161" y="2692"/>
                      <a:pt x="161" y="2692"/>
                      <a:pt x="161" y="269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="" xmlns:a16="http://schemas.microsoft.com/office/drawing/2014/main" id="{5F1A2EC6-A474-4BAC-B4AA-D32BC75B68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7887" y="5489575"/>
                <a:ext cx="93663" cy="1658938"/>
              </a:xfrm>
              <a:custGeom>
                <a:avLst/>
                <a:gdLst>
                  <a:gd name="T0" fmla="*/ 80 w 160"/>
                  <a:gd name="T1" fmla="*/ 2853 h 2853"/>
                  <a:gd name="T2" fmla="*/ 0 w 160"/>
                  <a:gd name="T3" fmla="*/ 2772 h 2853"/>
                  <a:gd name="T4" fmla="*/ 0 w 160"/>
                  <a:gd name="T5" fmla="*/ 80 h 2853"/>
                  <a:gd name="T6" fmla="*/ 80 w 160"/>
                  <a:gd name="T7" fmla="*/ 0 h 2853"/>
                  <a:gd name="T8" fmla="*/ 160 w 160"/>
                  <a:gd name="T9" fmla="*/ 80 h 2853"/>
                  <a:gd name="T10" fmla="*/ 160 w 160"/>
                  <a:gd name="T11" fmla="*/ 2772 h 2853"/>
                  <a:gd name="T12" fmla="*/ 80 w 160"/>
                  <a:gd name="T13" fmla="*/ 2853 h 2853"/>
                  <a:gd name="T14" fmla="*/ 80 w 160"/>
                  <a:gd name="T15" fmla="*/ 2853 h 2853"/>
                  <a:gd name="T16" fmla="*/ 80 w 160"/>
                  <a:gd name="T17" fmla="*/ 285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2853">
                    <a:moveTo>
                      <a:pt x="80" y="2853"/>
                    </a:moveTo>
                    <a:cubicBezTo>
                      <a:pt x="36" y="2853"/>
                      <a:pt x="0" y="2817"/>
                      <a:pt x="0" y="2772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4" y="0"/>
                      <a:pt x="160" y="36"/>
                      <a:pt x="160" y="80"/>
                    </a:cubicBezTo>
                    <a:cubicBezTo>
                      <a:pt x="160" y="2772"/>
                      <a:pt x="160" y="2772"/>
                      <a:pt x="160" y="2772"/>
                    </a:cubicBezTo>
                    <a:cubicBezTo>
                      <a:pt x="160" y="2817"/>
                      <a:pt x="124" y="2853"/>
                      <a:pt x="80" y="2853"/>
                    </a:cubicBezTo>
                    <a:close/>
                    <a:moveTo>
                      <a:pt x="80" y="2853"/>
                    </a:moveTo>
                    <a:cubicBezTo>
                      <a:pt x="80" y="2853"/>
                      <a:pt x="80" y="2853"/>
                      <a:pt x="80" y="28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="" xmlns:a16="http://schemas.microsoft.com/office/drawing/2014/main" id="{31812040-D69B-4CA5-8CC8-42E991AEDC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6363" y="5781675"/>
                <a:ext cx="285750" cy="93663"/>
              </a:xfrm>
              <a:custGeom>
                <a:avLst/>
                <a:gdLst>
                  <a:gd name="T0" fmla="*/ 408 w 489"/>
                  <a:gd name="T1" fmla="*/ 161 h 161"/>
                  <a:gd name="T2" fmla="*/ 80 w 489"/>
                  <a:gd name="T3" fmla="*/ 161 h 161"/>
                  <a:gd name="T4" fmla="*/ 0 w 489"/>
                  <a:gd name="T5" fmla="*/ 81 h 161"/>
                  <a:gd name="T6" fmla="*/ 80 w 489"/>
                  <a:gd name="T7" fmla="*/ 0 h 161"/>
                  <a:gd name="T8" fmla="*/ 408 w 489"/>
                  <a:gd name="T9" fmla="*/ 0 h 161"/>
                  <a:gd name="T10" fmla="*/ 489 w 489"/>
                  <a:gd name="T11" fmla="*/ 81 h 161"/>
                  <a:gd name="T12" fmla="*/ 408 w 489"/>
                  <a:gd name="T13" fmla="*/ 161 h 161"/>
                  <a:gd name="T14" fmla="*/ 408 w 489"/>
                  <a:gd name="T15" fmla="*/ 161 h 161"/>
                  <a:gd name="T16" fmla="*/ 408 w 489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161">
                    <a:moveTo>
                      <a:pt x="408" y="161"/>
                    </a:moveTo>
                    <a:cubicBezTo>
                      <a:pt x="80" y="161"/>
                      <a:pt x="80" y="161"/>
                      <a:pt x="80" y="161"/>
                    </a:cubicBezTo>
                    <a:cubicBezTo>
                      <a:pt x="36" y="161"/>
                      <a:pt x="0" y="125"/>
                      <a:pt x="0" y="81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53" y="0"/>
                      <a:pt x="489" y="36"/>
                      <a:pt x="489" y="81"/>
                    </a:cubicBezTo>
                    <a:cubicBezTo>
                      <a:pt x="489" y="125"/>
                      <a:pt x="453" y="161"/>
                      <a:pt x="408" y="161"/>
                    </a:cubicBezTo>
                    <a:close/>
                    <a:moveTo>
                      <a:pt x="408" y="161"/>
                    </a:moveTo>
                    <a:cubicBezTo>
                      <a:pt x="408" y="161"/>
                      <a:pt x="408" y="161"/>
                      <a:pt x="408" y="1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="" xmlns:a16="http://schemas.microsoft.com/office/drawing/2014/main" id="{8956456A-8E90-4247-BF19-149A29FCF1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6363" y="6088063"/>
                <a:ext cx="285750" cy="93663"/>
              </a:xfrm>
              <a:custGeom>
                <a:avLst/>
                <a:gdLst>
                  <a:gd name="T0" fmla="*/ 408 w 489"/>
                  <a:gd name="T1" fmla="*/ 161 h 161"/>
                  <a:gd name="T2" fmla="*/ 80 w 489"/>
                  <a:gd name="T3" fmla="*/ 161 h 161"/>
                  <a:gd name="T4" fmla="*/ 0 w 489"/>
                  <a:gd name="T5" fmla="*/ 80 h 161"/>
                  <a:gd name="T6" fmla="*/ 80 w 489"/>
                  <a:gd name="T7" fmla="*/ 0 h 161"/>
                  <a:gd name="T8" fmla="*/ 408 w 489"/>
                  <a:gd name="T9" fmla="*/ 0 h 161"/>
                  <a:gd name="T10" fmla="*/ 489 w 489"/>
                  <a:gd name="T11" fmla="*/ 80 h 161"/>
                  <a:gd name="T12" fmla="*/ 408 w 489"/>
                  <a:gd name="T13" fmla="*/ 161 h 161"/>
                  <a:gd name="T14" fmla="*/ 408 w 489"/>
                  <a:gd name="T15" fmla="*/ 161 h 161"/>
                  <a:gd name="T16" fmla="*/ 408 w 489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161">
                    <a:moveTo>
                      <a:pt x="408" y="161"/>
                    </a:moveTo>
                    <a:cubicBezTo>
                      <a:pt x="80" y="161"/>
                      <a:pt x="80" y="161"/>
                      <a:pt x="80" y="161"/>
                    </a:cubicBezTo>
                    <a:cubicBezTo>
                      <a:pt x="36" y="161"/>
                      <a:pt x="0" y="125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53" y="0"/>
                      <a:pt x="489" y="36"/>
                      <a:pt x="489" y="80"/>
                    </a:cubicBezTo>
                    <a:cubicBezTo>
                      <a:pt x="489" y="125"/>
                      <a:pt x="453" y="161"/>
                      <a:pt x="408" y="161"/>
                    </a:cubicBezTo>
                    <a:close/>
                    <a:moveTo>
                      <a:pt x="408" y="161"/>
                    </a:moveTo>
                    <a:cubicBezTo>
                      <a:pt x="408" y="161"/>
                      <a:pt x="408" y="161"/>
                      <a:pt x="408" y="1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="" xmlns:a16="http://schemas.microsoft.com/office/drawing/2014/main" id="{EE80AF1D-5FFB-4E66-B5FB-867B794145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6363" y="6392863"/>
                <a:ext cx="285750" cy="92075"/>
              </a:xfrm>
              <a:custGeom>
                <a:avLst/>
                <a:gdLst>
                  <a:gd name="T0" fmla="*/ 408 w 489"/>
                  <a:gd name="T1" fmla="*/ 160 h 160"/>
                  <a:gd name="T2" fmla="*/ 80 w 489"/>
                  <a:gd name="T3" fmla="*/ 160 h 160"/>
                  <a:gd name="T4" fmla="*/ 0 w 489"/>
                  <a:gd name="T5" fmla="*/ 80 h 160"/>
                  <a:gd name="T6" fmla="*/ 80 w 489"/>
                  <a:gd name="T7" fmla="*/ 0 h 160"/>
                  <a:gd name="T8" fmla="*/ 408 w 489"/>
                  <a:gd name="T9" fmla="*/ 0 h 160"/>
                  <a:gd name="T10" fmla="*/ 489 w 489"/>
                  <a:gd name="T11" fmla="*/ 80 h 160"/>
                  <a:gd name="T12" fmla="*/ 408 w 489"/>
                  <a:gd name="T13" fmla="*/ 160 h 160"/>
                  <a:gd name="T14" fmla="*/ 408 w 489"/>
                  <a:gd name="T15" fmla="*/ 160 h 160"/>
                  <a:gd name="T16" fmla="*/ 408 w 489"/>
                  <a:gd name="T17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160">
                    <a:moveTo>
                      <a:pt x="408" y="160"/>
                    </a:moveTo>
                    <a:cubicBezTo>
                      <a:pt x="80" y="160"/>
                      <a:pt x="80" y="160"/>
                      <a:pt x="80" y="160"/>
                    </a:cubicBezTo>
                    <a:cubicBezTo>
                      <a:pt x="36" y="160"/>
                      <a:pt x="0" y="124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53" y="0"/>
                      <a:pt x="489" y="36"/>
                      <a:pt x="489" y="80"/>
                    </a:cubicBezTo>
                    <a:cubicBezTo>
                      <a:pt x="489" y="124"/>
                      <a:pt x="453" y="160"/>
                      <a:pt x="408" y="160"/>
                    </a:cubicBezTo>
                    <a:close/>
                    <a:moveTo>
                      <a:pt x="408" y="160"/>
                    </a:moveTo>
                    <a:cubicBezTo>
                      <a:pt x="408" y="160"/>
                      <a:pt x="408" y="160"/>
                      <a:pt x="408" y="1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="" xmlns:a16="http://schemas.microsoft.com/office/drawing/2014/main" id="{02D5222B-EB71-473B-BF46-DEF0A0624D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6363" y="6697663"/>
                <a:ext cx="285750" cy="93663"/>
              </a:xfrm>
              <a:custGeom>
                <a:avLst/>
                <a:gdLst>
                  <a:gd name="T0" fmla="*/ 408 w 489"/>
                  <a:gd name="T1" fmla="*/ 161 h 161"/>
                  <a:gd name="T2" fmla="*/ 80 w 489"/>
                  <a:gd name="T3" fmla="*/ 161 h 161"/>
                  <a:gd name="T4" fmla="*/ 0 w 489"/>
                  <a:gd name="T5" fmla="*/ 80 h 161"/>
                  <a:gd name="T6" fmla="*/ 80 w 489"/>
                  <a:gd name="T7" fmla="*/ 0 h 161"/>
                  <a:gd name="T8" fmla="*/ 408 w 489"/>
                  <a:gd name="T9" fmla="*/ 0 h 161"/>
                  <a:gd name="T10" fmla="*/ 489 w 489"/>
                  <a:gd name="T11" fmla="*/ 80 h 161"/>
                  <a:gd name="T12" fmla="*/ 408 w 489"/>
                  <a:gd name="T13" fmla="*/ 161 h 161"/>
                  <a:gd name="T14" fmla="*/ 408 w 489"/>
                  <a:gd name="T15" fmla="*/ 161 h 161"/>
                  <a:gd name="T16" fmla="*/ 408 w 489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161">
                    <a:moveTo>
                      <a:pt x="408" y="161"/>
                    </a:moveTo>
                    <a:cubicBezTo>
                      <a:pt x="80" y="161"/>
                      <a:pt x="80" y="161"/>
                      <a:pt x="80" y="161"/>
                    </a:cubicBezTo>
                    <a:cubicBezTo>
                      <a:pt x="36" y="161"/>
                      <a:pt x="0" y="125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53" y="0"/>
                      <a:pt x="489" y="36"/>
                      <a:pt x="489" y="80"/>
                    </a:cubicBezTo>
                    <a:cubicBezTo>
                      <a:pt x="489" y="125"/>
                      <a:pt x="453" y="161"/>
                      <a:pt x="408" y="161"/>
                    </a:cubicBezTo>
                    <a:close/>
                    <a:moveTo>
                      <a:pt x="408" y="161"/>
                    </a:moveTo>
                    <a:cubicBezTo>
                      <a:pt x="408" y="161"/>
                      <a:pt x="408" y="161"/>
                      <a:pt x="408" y="1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C1F4BF42-5AB9-4CE5-9B9D-426E60CD75B4}"/>
              </a:ext>
            </a:extLst>
          </p:cNvPr>
          <p:cNvGrpSpPr/>
          <p:nvPr userDrawn="1"/>
        </p:nvGrpSpPr>
        <p:grpSpPr>
          <a:xfrm>
            <a:off x="959725" y="403860"/>
            <a:ext cx="345440" cy="345440"/>
            <a:chOff x="3710127" y="3276071"/>
            <a:chExt cx="946045" cy="946045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D8BC3BB-9BC3-4218-A272-5DCC36AF9C15}"/>
                </a:ext>
              </a:extLst>
            </p:cNvPr>
            <p:cNvSpPr/>
            <p:nvPr/>
          </p:nvSpPr>
          <p:spPr>
            <a:xfrm>
              <a:off x="3710127" y="3276071"/>
              <a:ext cx="946045" cy="9460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="" xmlns:a16="http://schemas.microsoft.com/office/drawing/2014/main" id="{795AE3F4-1741-4828-B590-125D641EE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1009" y="3470526"/>
              <a:ext cx="499776" cy="613542"/>
            </a:xfrm>
            <a:custGeom>
              <a:avLst/>
              <a:gdLst>
                <a:gd name="T0" fmla="*/ 2596 w 2670"/>
                <a:gd name="T1" fmla="*/ 257 h 3277"/>
                <a:gd name="T2" fmla="*/ 1543 w 2670"/>
                <a:gd name="T3" fmla="*/ 257 h 3277"/>
                <a:gd name="T4" fmla="*/ 1543 w 2670"/>
                <a:gd name="T5" fmla="*/ 69 h 3277"/>
                <a:gd name="T6" fmla="*/ 1474 w 2670"/>
                <a:gd name="T7" fmla="*/ 0 h 3277"/>
                <a:gd name="T8" fmla="*/ 1405 w 2670"/>
                <a:gd name="T9" fmla="*/ 69 h 3277"/>
                <a:gd name="T10" fmla="*/ 1405 w 2670"/>
                <a:gd name="T11" fmla="*/ 257 h 3277"/>
                <a:gd name="T12" fmla="*/ 602 w 2670"/>
                <a:gd name="T13" fmla="*/ 257 h 3277"/>
                <a:gd name="T14" fmla="*/ 556 w 2670"/>
                <a:gd name="T15" fmla="*/ 275 h 3277"/>
                <a:gd name="T16" fmla="*/ 22 w 2670"/>
                <a:gd name="T17" fmla="*/ 905 h 3277"/>
                <a:gd name="T18" fmla="*/ 22 w 2670"/>
                <a:gd name="T19" fmla="*/ 994 h 3277"/>
                <a:gd name="T20" fmla="*/ 556 w 2670"/>
                <a:gd name="T21" fmla="*/ 1603 h 3277"/>
                <a:gd name="T22" fmla="*/ 608 w 2670"/>
                <a:gd name="T23" fmla="*/ 1627 h 3277"/>
                <a:gd name="T24" fmla="*/ 2602 w 2670"/>
                <a:gd name="T25" fmla="*/ 1627 h 3277"/>
                <a:gd name="T26" fmla="*/ 2650 w 2670"/>
                <a:gd name="T27" fmla="*/ 1607 h 3277"/>
                <a:gd name="T28" fmla="*/ 2670 w 2670"/>
                <a:gd name="T29" fmla="*/ 1558 h 3277"/>
                <a:gd name="T30" fmla="*/ 2670 w 2670"/>
                <a:gd name="T31" fmla="*/ 320 h 3277"/>
                <a:gd name="T32" fmla="*/ 2646 w 2670"/>
                <a:gd name="T33" fmla="*/ 273 h 3277"/>
                <a:gd name="T34" fmla="*/ 2596 w 2670"/>
                <a:gd name="T35" fmla="*/ 257 h 3277"/>
                <a:gd name="T36" fmla="*/ 2527 w 2670"/>
                <a:gd name="T37" fmla="*/ 1495 h 3277"/>
                <a:gd name="T38" fmla="*/ 633 w 2670"/>
                <a:gd name="T39" fmla="*/ 1495 h 3277"/>
                <a:gd name="T40" fmla="*/ 165 w 2670"/>
                <a:gd name="T41" fmla="*/ 949 h 3277"/>
                <a:gd name="T42" fmla="*/ 634 w 2670"/>
                <a:gd name="T43" fmla="*/ 399 h 3277"/>
                <a:gd name="T44" fmla="*/ 2527 w 2670"/>
                <a:gd name="T45" fmla="*/ 399 h 3277"/>
                <a:gd name="T46" fmla="*/ 2527 w 2670"/>
                <a:gd name="T47" fmla="*/ 1495 h 3277"/>
                <a:gd name="T48" fmla="*/ 1474 w 2670"/>
                <a:gd name="T49" fmla="*/ 1774 h 3277"/>
                <a:gd name="T50" fmla="*/ 1425 w 2670"/>
                <a:gd name="T51" fmla="*/ 1794 h 3277"/>
                <a:gd name="T52" fmla="*/ 1405 w 2670"/>
                <a:gd name="T53" fmla="*/ 1843 h 3277"/>
                <a:gd name="T54" fmla="*/ 1405 w 2670"/>
                <a:gd name="T55" fmla="*/ 3208 h 3277"/>
                <a:gd name="T56" fmla="*/ 1474 w 2670"/>
                <a:gd name="T57" fmla="*/ 3277 h 3277"/>
                <a:gd name="T58" fmla="*/ 1543 w 2670"/>
                <a:gd name="T59" fmla="*/ 3208 h 3277"/>
                <a:gd name="T60" fmla="*/ 1543 w 2670"/>
                <a:gd name="T61" fmla="*/ 1843 h 3277"/>
                <a:gd name="T62" fmla="*/ 1523 w 2670"/>
                <a:gd name="T63" fmla="*/ 1794 h 3277"/>
                <a:gd name="T64" fmla="*/ 1474 w 2670"/>
                <a:gd name="T65" fmla="*/ 1774 h 3277"/>
                <a:gd name="T66" fmla="*/ 1474 w 2670"/>
                <a:gd name="T67" fmla="*/ 1774 h 3277"/>
                <a:gd name="T68" fmla="*/ 1474 w 2670"/>
                <a:gd name="T69" fmla="*/ 1774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70" h="3277">
                  <a:moveTo>
                    <a:pt x="2596" y="257"/>
                  </a:moveTo>
                  <a:cubicBezTo>
                    <a:pt x="1543" y="257"/>
                    <a:pt x="1543" y="257"/>
                    <a:pt x="1543" y="257"/>
                  </a:cubicBezTo>
                  <a:cubicBezTo>
                    <a:pt x="1543" y="69"/>
                    <a:pt x="1543" y="69"/>
                    <a:pt x="1543" y="69"/>
                  </a:cubicBezTo>
                  <a:cubicBezTo>
                    <a:pt x="1543" y="31"/>
                    <a:pt x="1512" y="0"/>
                    <a:pt x="1474" y="0"/>
                  </a:cubicBezTo>
                  <a:cubicBezTo>
                    <a:pt x="1436" y="0"/>
                    <a:pt x="1405" y="31"/>
                    <a:pt x="1405" y="69"/>
                  </a:cubicBezTo>
                  <a:cubicBezTo>
                    <a:pt x="1405" y="257"/>
                    <a:pt x="1405" y="257"/>
                    <a:pt x="1405" y="257"/>
                  </a:cubicBezTo>
                  <a:cubicBezTo>
                    <a:pt x="602" y="257"/>
                    <a:pt x="602" y="257"/>
                    <a:pt x="602" y="257"/>
                  </a:cubicBezTo>
                  <a:cubicBezTo>
                    <a:pt x="585" y="257"/>
                    <a:pt x="568" y="263"/>
                    <a:pt x="556" y="275"/>
                  </a:cubicBezTo>
                  <a:cubicBezTo>
                    <a:pt x="22" y="905"/>
                    <a:pt x="22" y="905"/>
                    <a:pt x="22" y="905"/>
                  </a:cubicBezTo>
                  <a:cubicBezTo>
                    <a:pt x="0" y="931"/>
                    <a:pt x="0" y="969"/>
                    <a:pt x="22" y="994"/>
                  </a:cubicBezTo>
                  <a:cubicBezTo>
                    <a:pt x="556" y="1603"/>
                    <a:pt x="556" y="1603"/>
                    <a:pt x="556" y="1603"/>
                  </a:cubicBezTo>
                  <a:cubicBezTo>
                    <a:pt x="569" y="1618"/>
                    <a:pt x="588" y="1627"/>
                    <a:pt x="608" y="1627"/>
                  </a:cubicBezTo>
                  <a:cubicBezTo>
                    <a:pt x="2602" y="1627"/>
                    <a:pt x="2602" y="1627"/>
                    <a:pt x="2602" y="1627"/>
                  </a:cubicBezTo>
                  <a:cubicBezTo>
                    <a:pt x="2620" y="1627"/>
                    <a:pt x="2637" y="1620"/>
                    <a:pt x="2650" y="1607"/>
                  </a:cubicBezTo>
                  <a:cubicBezTo>
                    <a:pt x="2663" y="1594"/>
                    <a:pt x="2670" y="1576"/>
                    <a:pt x="2670" y="1558"/>
                  </a:cubicBezTo>
                  <a:cubicBezTo>
                    <a:pt x="2670" y="320"/>
                    <a:pt x="2670" y="320"/>
                    <a:pt x="2670" y="320"/>
                  </a:cubicBezTo>
                  <a:cubicBezTo>
                    <a:pt x="2669" y="302"/>
                    <a:pt x="2660" y="285"/>
                    <a:pt x="2646" y="273"/>
                  </a:cubicBezTo>
                  <a:cubicBezTo>
                    <a:pt x="2633" y="262"/>
                    <a:pt x="2614" y="256"/>
                    <a:pt x="2596" y="257"/>
                  </a:cubicBezTo>
                  <a:close/>
                  <a:moveTo>
                    <a:pt x="2527" y="1495"/>
                  </a:moveTo>
                  <a:cubicBezTo>
                    <a:pt x="633" y="1495"/>
                    <a:pt x="633" y="1495"/>
                    <a:pt x="633" y="1495"/>
                  </a:cubicBezTo>
                  <a:cubicBezTo>
                    <a:pt x="165" y="949"/>
                    <a:pt x="165" y="949"/>
                    <a:pt x="165" y="949"/>
                  </a:cubicBezTo>
                  <a:cubicBezTo>
                    <a:pt x="634" y="399"/>
                    <a:pt x="634" y="399"/>
                    <a:pt x="634" y="399"/>
                  </a:cubicBezTo>
                  <a:cubicBezTo>
                    <a:pt x="2527" y="399"/>
                    <a:pt x="2527" y="399"/>
                    <a:pt x="2527" y="399"/>
                  </a:cubicBezTo>
                  <a:lnTo>
                    <a:pt x="2527" y="1495"/>
                  </a:lnTo>
                  <a:close/>
                  <a:moveTo>
                    <a:pt x="1474" y="1774"/>
                  </a:moveTo>
                  <a:cubicBezTo>
                    <a:pt x="1456" y="1774"/>
                    <a:pt x="1438" y="1781"/>
                    <a:pt x="1425" y="1794"/>
                  </a:cubicBezTo>
                  <a:cubicBezTo>
                    <a:pt x="1413" y="1807"/>
                    <a:pt x="1405" y="1824"/>
                    <a:pt x="1405" y="1843"/>
                  </a:cubicBezTo>
                  <a:cubicBezTo>
                    <a:pt x="1405" y="3208"/>
                    <a:pt x="1405" y="3208"/>
                    <a:pt x="1405" y="3208"/>
                  </a:cubicBezTo>
                  <a:cubicBezTo>
                    <a:pt x="1405" y="3246"/>
                    <a:pt x="1436" y="3277"/>
                    <a:pt x="1474" y="3277"/>
                  </a:cubicBezTo>
                  <a:cubicBezTo>
                    <a:pt x="1512" y="3277"/>
                    <a:pt x="1543" y="3246"/>
                    <a:pt x="1543" y="3208"/>
                  </a:cubicBezTo>
                  <a:cubicBezTo>
                    <a:pt x="1543" y="1843"/>
                    <a:pt x="1543" y="1843"/>
                    <a:pt x="1543" y="1843"/>
                  </a:cubicBezTo>
                  <a:cubicBezTo>
                    <a:pt x="1543" y="1824"/>
                    <a:pt x="1536" y="1807"/>
                    <a:pt x="1523" y="1794"/>
                  </a:cubicBezTo>
                  <a:cubicBezTo>
                    <a:pt x="1510" y="1781"/>
                    <a:pt x="1492" y="1774"/>
                    <a:pt x="1474" y="1774"/>
                  </a:cubicBezTo>
                  <a:close/>
                  <a:moveTo>
                    <a:pt x="1474" y="1774"/>
                  </a:moveTo>
                  <a:cubicBezTo>
                    <a:pt x="1474" y="1774"/>
                    <a:pt x="1474" y="1774"/>
                    <a:pt x="1474" y="17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C4A14A22-7BE0-4CFC-9D7A-3DB0BB8725A0}"/>
              </a:ext>
            </a:extLst>
          </p:cNvPr>
          <p:cNvGrpSpPr/>
          <p:nvPr userDrawn="1"/>
        </p:nvGrpSpPr>
        <p:grpSpPr>
          <a:xfrm>
            <a:off x="1393347" y="403860"/>
            <a:ext cx="345440" cy="345440"/>
            <a:chOff x="5594941" y="3276071"/>
            <a:chExt cx="946045" cy="946045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0AF3C1E1-D488-4B5D-96B0-30CEECD782E6}"/>
                </a:ext>
              </a:extLst>
            </p:cNvPr>
            <p:cNvSpPr/>
            <p:nvPr/>
          </p:nvSpPr>
          <p:spPr>
            <a:xfrm>
              <a:off x="5594941" y="3276071"/>
              <a:ext cx="946045" cy="9460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="" xmlns:a16="http://schemas.microsoft.com/office/drawing/2014/main" id="{F8F61D9C-3B44-474C-A9E7-412BE3646F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1419" y="3499561"/>
              <a:ext cx="453088" cy="451342"/>
            </a:xfrm>
            <a:custGeom>
              <a:avLst/>
              <a:gdLst>
                <a:gd name="T0" fmla="*/ 2825 w 2866"/>
                <a:gd name="T1" fmla="*/ 2681 h 2853"/>
                <a:gd name="T2" fmla="*/ 2191 w 2866"/>
                <a:gd name="T3" fmla="*/ 2119 h 2853"/>
                <a:gd name="T4" fmla="*/ 2381 w 2866"/>
                <a:gd name="T5" fmla="*/ 1794 h 2853"/>
                <a:gd name="T6" fmla="*/ 2478 w 2866"/>
                <a:gd name="T7" fmla="*/ 1292 h 2853"/>
                <a:gd name="T8" fmla="*/ 2381 w 2866"/>
                <a:gd name="T9" fmla="*/ 791 h 2853"/>
                <a:gd name="T10" fmla="*/ 2117 w 2866"/>
                <a:gd name="T11" fmla="*/ 380 h 2853"/>
                <a:gd name="T12" fmla="*/ 1723 w 2866"/>
                <a:gd name="T13" fmla="*/ 102 h 2853"/>
                <a:gd name="T14" fmla="*/ 1239 w 2866"/>
                <a:gd name="T15" fmla="*/ 0 h 2853"/>
                <a:gd name="T16" fmla="*/ 755 w 2866"/>
                <a:gd name="T17" fmla="*/ 102 h 2853"/>
                <a:gd name="T18" fmla="*/ 361 w 2866"/>
                <a:gd name="T19" fmla="*/ 380 h 2853"/>
                <a:gd name="T20" fmla="*/ 96 w 2866"/>
                <a:gd name="T21" fmla="*/ 791 h 2853"/>
                <a:gd name="T22" fmla="*/ 0 w 2866"/>
                <a:gd name="T23" fmla="*/ 1292 h 2853"/>
                <a:gd name="T24" fmla="*/ 96 w 2866"/>
                <a:gd name="T25" fmla="*/ 1794 h 2853"/>
                <a:gd name="T26" fmla="*/ 361 w 2866"/>
                <a:gd name="T27" fmla="*/ 2205 h 2853"/>
                <a:gd name="T28" fmla="*/ 755 w 2866"/>
                <a:gd name="T29" fmla="*/ 2483 h 2853"/>
                <a:gd name="T30" fmla="*/ 1239 w 2866"/>
                <a:gd name="T31" fmla="*/ 2585 h 2853"/>
                <a:gd name="T32" fmla="*/ 1723 w 2866"/>
                <a:gd name="T33" fmla="*/ 2483 h 2853"/>
                <a:gd name="T34" fmla="*/ 2057 w 2866"/>
                <a:gd name="T35" fmla="*/ 2263 h 2853"/>
                <a:gd name="T36" fmla="*/ 2694 w 2866"/>
                <a:gd name="T37" fmla="*/ 2828 h 2853"/>
                <a:gd name="T38" fmla="*/ 2760 w 2866"/>
                <a:gd name="T39" fmla="*/ 2853 h 2853"/>
                <a:gd name="T40" fmla="*/ 2852 w 2866"/>
                <a:gd name="T41" fmla="*/ 2790 h 2853"/>
                <a:gd name="T42" fmla="*/ 2825 w 2866"/>
                <a:gd name="T43" fmla="*/ 2681 h 2853"/>
                <a:gd name="T44" fmla="*/ 1239 w 2866"/>
                <a:gd name="T45" fmla="*/ 2388 h 2853"/>
                <a:gd name="T46" fmla="*/ 196 w 2866"/>
                <a:gd name="T47" fmla="*/ 1292 h 2853"/>
                <a:gd name="T48" fmla="*/ 1239 w 2866"/>
                <a:gd name="T49" fmla="*/ 197 h 2853"/>
                <a:gd name="T50" fmla="*/ 2282 w 2866"/>
                <a:gd name="T51" fmla="*/ 1292 h 2853"/>
                <a:gd name="T52" fmla="*/ 1239 w 2866"/>
                <a:gd name="T53" fmla="*/ 2388 h 2853"/>
                <a:gd name="T54" fmla="*/ 1239 w 2866"/>
                <a:gd name="T55" fmla="*/ 2388 h 2853"/>
                <a:gd name="T56" fmla="*/ 1239 w 2866"/>
                <a:gd name="T57" fmla="*/ 2388 h 2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66" h="2853">
                  <a:moveTo>
                    <a:pt x="2825" y="2681"/>
                  </a:moveTo>
                  <a:cubicBezTo>
                    <a:pt x="2191" y="2119"/>
                    <a:pt x="2191" y="2119"/>
                    <a:pt x="2191" y="2119"/>
                  </a:cubicBezTo>
                  <a:cubicBezTo>
                    <a:pt x="2270" y="2021"/>
                    <a:pt x="2334" y="1911"/>
                    <a:pt x="2381" y="1794"/>
                  </a:cubicBezTo>
                  <a:cubicBezTo>
                    <a:pt x="2446" y="1635"/>
                    <a:pt x="2478" y="1466"/>
                    <a:pt x="2478" y="1292"/>
                  </a:cubicBezTo>
                  <a:cubicBezTo>
                    <a:pt x="2478" y="1119"/>
                    <a:pt x="2446" y="950"/>
                    <a:pt x="2381" y="791"/>
                  </a:cubicBezTo>
                  <a:cubicBezTo>
                    <a:pt x="2319" y="637"/>
                    <a:pt x="2230" y="499"/>
                    <a:pt x="2117" y="380"/>
                  </a:cubicBezTo>
                  <a:cubicBezTo>
                    <a:pt x="2003" y="261"/>
                    <a:pt x="1870" y="168"/>
                    <a:pt x="1723" y="102"/>
                  </a:cubicBezTo>
                  <a:cubicBezTo>
                    <a:pt x="1569" y="35"/>
                    <a:pt x="1407" y="0"/>
                    <a:pt x="1239" y="0"/>
                  </a:cubicBezTo>
                  <a:cubicBezTo>
                    <a:pt x="1071" y="0"/>
                    <a:pt x="908" y="35"/>
                    <a:pt x="755" y="102"/>
                  </a:cubicBezTo>
                  <a:cubicBezTo>
                    <a:pt x="607" y="168"/>
                    <a:pt x="475" y="261"/>
                    <a:pt x="361" y="380"/>
                  </a:cubicBezTo>
                  <a:cubicBezTo>
                    <a:pt x="248" y="499"/>
                    <a:pt x="159" y="637"/>
                    <a:pt x="96" y="791"/>
                  </a:cubicBezTo>
                  <a:cubicBezTo>
                    <a:pt x="32" y="950"/>
                    <a:pt x="0" y="1119"/>
                    <a:pt x="0" y="1292"/>
                  </a:cubicBezTo>
                  <a:cubicBezTo>
                    <a:pt x="0" y="1466"/>
                    <a:pt x="32" y="1635"/>
                    <a:pt x="96" y="1794"/>
                  </a:cubicBezTo>
                  <a:cubicBezTo>
                    <a:pt x="159" y="1948"/>
                    <a:pt x="248" y="2086"/>
                    <a:pt x="361" y="2205"/>
                  </a:cubicBezTo>
                  <a:cubicBezTo>
                    <a:pt x="475" y="2324"/>
                    <a:pt x="607" y="2417"/>
                    <a:pt x="755" y="2483"/>
                  </a:cubicBezTo>
                  <a:cubicBezTo>
                    <a:pt x="908" y="2550"/>
                    <a:pt x="1071" y="2585"/>
                    <a:pt x="1239" y="2585"/>
                  </a:cubicBezTo>
                  <a:cubicBezTo>
                    <a:pt x="1407" y="2585"/>
                    <a:pt x="1569" y="2550"/>
                    <a:pt x="1723" y="2483"/>
                  </a:cubicBezTo>
                  <a:cubicBezTo>
                    <a:pt x="1845" y="2428"/>
                    <a:pt x="1958" y="2355"/>
                    <a:pt x="2057" y="2263"/>
                  </a:cubicBezTo>
                  <a:cubicBezTo>
                    <a:pt x="2694" y="2828"/>
                    <a:pt x="2694" y="2828"/>
                    <a:pt x="2694" y="2828"/>
                  </a:cubicBezTo>
                  <a:cubicBezTo>
                    <a:pt x="2712" y="2844"/>
                    <a:pt x="2736" y="2853"/>
                    <a:pt x="2760" y="2853"/>
                  </a:cubicBezTo>
                  <a:cubicBezTo>
                    <a:pt x="2800" y="2853"/>
                    <a:pt x="2837" y="2828"/>
                    <a:pt x="2852" y="2790"/>
                  </a:cubicBezTo>
                  <a:cubicBezTo>
                    <a:pt x="2866" y="2752"/>
                    <a:pt x="2855" y="2708"/>
                    <a:pt x="2825" y="2681"/>
                  </a:cubicBezTo>
                  <a:close/>
                  <a:moveTo>
                    <a:pt x="1239" y="2388"/>
                  </a:moveTo>
                  <a:cubicBezTo>
                    <a:pt x="664" y="2388"/>
                    <a:pt x="196" y="1897"/>
                    <a:pt x="196" y="1292"/>
                  </a:cubicBezTo>
                  <a:cubicBezTo>
                    <a:pt x="196" y="688"/>
                    <a:pt x="664" y="197"/>
                    <a:pt x="1239" y="197"/>
                  </a:cubicBezTo>
                  <a:cubicBezTo>
                    <a:pt x="1814" y="197"/>
                    <a:pt x="2282" y="688"/>
                    <a:pt x="2282" y="1292"/>
                  </a:cubicBezTo>
                  <a:cubicBezTo>
                    <a:pt x="2282" y="1897"/>
                    <a:pt x="1814" y="2388"/>
                    <a:pt x="1239" y="2388"/>
                  </a:cubicBezTo>
                  <a:close/>
                  <a:moveTo>
                    <a:pt x="1239" y="2388"/>
                  </a:moveTo>
                  <a:cubicBezTo>
                    <a:pt x="1239" y="2388"/>
                    <a:pt x="1239" y="2388"/>
                    <a:pt x="1239" y="23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90ECE37-F501-4033-AC8F-0766EECE79DB}"/>
              </a:ext>
            </a:extLst>
          </p:cNvPr>
          <p:cNvGrpSpPr/>
          <p:nvPr userDrawn="1"/>
        </p:nvGrpSpPr>
        <p:grpSpPr>
          <a:xfrm>
            <a:off x="1826968" y="403860"/>
            <a:ext cx="345440" cy="345440"/>
            <a:chOff x="7479755" y="3276071"/>
            <a:chExt cx="946045" cy="946045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AF87739-CE6E-4FC8-AE51-E7C213160999}"/>
                </a:ext>
              </a:extLst>
            </p:cNvPr>
            <p:cNvSpPr/>
            <p:nvPr/>
          </p:nvSpPr>
          <p:spPr>
            <a:xfrm>
              <a:off x="7479755" y="3276071"/>
              <a:ext cx="946045" cy="9460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="" xmlns:a16="http://schemas.microsoft.com/office/drawing/2014/main" id="{944BAD81-F4AA-4F94-84C0-8E1E281251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8262" y="3518611"/>
              <a:ext cx="475295" cy="458268"/>
            </a:xfrm>
            <a:custGeom>
              <a:avLst/>
              <a:gdLst>
                <a:gd name="T0" fmla="*/ 349 w 2960"/>
                <a:gd name="T1" fmla="*/ 1602 h 2850"/>
                <a:gd name="T2" fmla="*/ 1012 w 2960"/>
                <a:gd name="T3" fmla="*/ 1876 h 2850"/>
                <a:gd name="T4" fmla="*/ 1012 w 2960"/>
                <a:gd name="T5" fmla="*/ 1876 h 2850"/>
                <a:gd name="T6" fmla="*/ 1369 w 2960"/>
                <a:gd name="T7" fmla="*/ 1806 h 2850"/>
                <a:gd name="T8" fmla="*/ 2307 w 2960"/>
                <a:gd name="T9" fmla="*/ 2744 h 2850"/>
                <a:gd name="T10" fmla="*/ 2563 w 2960"/>
                <a:gd name="T11" fmla="*/ 2850 h 2850"/>
                <a:gd name="T12" fmla="*/ 2819 w 2960"/>
                <a:gd name="T13" fmla="*/ 2744 h 2850"/>
                <a:gd name="T14" fmla="*/ 2819 w 2960"/>
                <a:gd name="T15" fmla="*/ 2233 h 2850"/>
                <a:gd name="T16" fmla="*/ 1880 w 2960"/>
                <a:gd name="T17" fmla="*/ 1295 h 2850"/>
                <a:gd name="T18" fmla="*/ 1676 w 2960"/>
                <a:gd name="T19" fmla="*/ 275 h 2850"/>
                <a:gd name="T20" fmla="*/ 1013 w 2960"/>
                <a:gd name="T21" fmla="*/ 0 h 2850"/>
                <a:gd name="T22" fmla="*/ 654 w 2960"/>
                <a:gd name="T23" fmla="*/ 71 h 2850"/>
                <a:gd name="T24" fmla="*/ 555 w 2960"/>
                <a:gd name="T25" fmla="*/ 112 h 2850"/>
                <a:gd name="T26" fmla="*/ 1006 w 2960"/>
                <a:gd name="T27" fmla="*/ 563 h 2850"/>
                <a:gd name="T28" fmla="*/ 1082 w 2960"/>
                <a:gd name="T29" fmla="*/ 747 h 2850"/>
                <a:gd name="T30" fmla="*/ 1006 w 2960"/>
                <a:gd name="T31" fmla="*/ 931 h 2850"/>
                <a:gd name="T32" fmla="*/ 821 w 2960"/>
                <a:gd name="T33" fmla="*/ 1008 h 2850"/>
                <a:gd name="T34" fmla="*/ 637 w 2960"/>
                <a:gd name="T35" fmla="*/ 931 h 2850"/>
                <a:gd name="T36" fmla="*/ 262 w 2960"/>
                <a:gd name="T37" fmla="*/ 557 h 2850"/>
                <a:gd name="T38" fmla="*/ 186 w 2960"/>
                <a:gd name="T39" fmla="*/ 481 h 2850"/>
                <a:gd name="T40" fmla="*/ 145 w 2960"/>
                <a:gd name="T41" fmla="*/ 580 h 2850"/>
                <a:gd name="T42" fmla="*/ 349 w 2960"/>
                <a:gd name="T43" fmla="*/ 1602 h 2850"/>
                <a:gd name="T44" fmla="*/ 242 w 2960"/>
                <a:gd name="T45" fmla="*/ 740 h 2850"/>
                <a:gd name="T46" fmla="*/ 535 w 2960"/>
                <a:gd name="T47" fmla="*/ 1033 h 2850"/>
                <a:gd name="T48" fmla="*/ 821 w 2960"/>
                <a:gd name="T49" fmla="*/ 1151 h 2850"/>
                <a:gd name="T50" fmla="*/ 1107 w 2960"/>
                <a:gd name="T51" fmla="*/ 1033 h 2850"/>
                <a:gd name="T52" fmla="*/ 1226 w 2960"/>
                <a:gd name="T53" fmla="*/ 747 h 2850"/>
                <a:gd name="T54" fmla="*/ 1107 w 2960"/>
                <a:gd name="T55" fmla="*/ 461 h 2850"/>
                <a:gd name="T56" fmla="*/ 814 w 2960"/>
                <a:gd name="T57" fmla="*/ 168 h 2850"/>
                <a:gd name="T58" fmla="*/ 1013 w 2960"/>
                <a:gd name="T59" fmla="*/ 143 h 2850"/>
                <a:gd name="T60" fmla="*/ 1574 w 2960"/>
                <a:gd name="T61" fmla="*/ 376 h 2850"/>
                <a:gd name="T62" fmla="*/ 1730 w 2960"/>
                <a:gd name="T63" fmla="*/ 1280 h 2850"/>
                <a:gd name="T64" fmla="*/ 1708 w 2960"/>
                <a:gd name="T65" fmla="*/ 1326 h 2850"/>
                <a:gd name="T66" fmla="*/ 2717 w 2960"/>
                <a:gd name="T67" fmla="*/ 2335 h 2850"/>
                <a:gd name="T68" fmla="*/ 2717 w 2960"/>
                <a:gd name="T69" fmla="*/ 2643 h 2850"/>
                <a:gd name="T70" fmla="*/ 2563 w 2960"/>
                <a:gd name="T71" fmla="*/ 2707 h 2850"/>
                <a:gd name="T72" fmla="*/ 2409 w 2960"/>
                <a:gd name="T73" fmla="*/ 2643 h 2850"/>
                <a:gd name="T74" fmla="*/ 1400 w 2960"/>
                <a:gd name="T75" fmla="*/ 1634 h 2850"/>
                <a:gd name="T76" fmla="*/ 1354 w 2960"/>
                <a:gd name="T77" fmla="*/ 1656 h 2850"/>
                <a:gd name="T78" fmla="*/ 1012 w 2960"/>
                <a:gd name="T79" fmla="*/ 1733 h 2850"/>
                <a:gd name="T80" fmla="*/ 450 w 2960"/>
                <a:gd name="T81" fmla="*/ 1500 h 2850"/>
                <a:gd name="T82" fmla="*/ 242 w 2960"/>
                <a:gd name="T83" fmla="*/ 740 h 2850"/>
                <a:gd name="T84" fmla="*/ 242 w 2960"/>
                <a:gd name="T85" fmla="*/ 740 h 2850"/>
                <a:gd name="T86" fmla="*/ 242 w 2960"/>
                <a:gd name="T87" fmla="*/ 74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60" h="2850">
                  <a:moveTo>
                    <a:pt x="349" y="1602"/>
                  </a:moveTo>
                  <a:cubicBezTo>
                    <a:pt x="526" y="1779"/>
                    <a:pt x="762" y="1876"/>
                    <a:pt x="1012" y="1876"/>
                  </a:cubicBezTo>
                  <a:cubicBezTo>
                    <a:pt x="1012" y="1876"/>
                    <a:pt x="1012" y="1876"/>
                    <a:pt x="1012" y="1876"/>
                  </a:cubicBezTo>
                  <a:cubicBezTo>
                    <a:pt x="1135" y="1876"/>
                    <a:pt x="1256" y="1852"/>
                    <a:pt x="1369" y="1806"/>
                  </a:cubicBezTo>
                  <a:cubicBezTo>
                    <a:pt x="2307" y="2744"/>
                    <a:pt x="2307" y="2744"/>
                    <a:pt x="2307" y="2744"/>
                  </a:cubicBezTo>
                  <a:cubicBezTo>
                    <a:pt x="2376" y="2813"/>
                    <a:pt x="2466" y="2850"/>
                    <a:pt x="2563" y="2850"/>
                  </a:cubicBezTo>
                  <a:cubicBezTo>
                    <a:pt x="2660" y="2850"/>
                    <a:pt x="2750" y="2813"/>
                    <a:pt x="2819" y="2744"/>
                  </a:cubicBezTo>
                  <a:cubicBezTo>
                    <a:pt x="2960" y="2603"/>
                    <a:pt x="2960" y="2374"/>
                    <a:pt x="2819" y="2233"/>
                  </a:cubicBezTo>
                  <a:cubicBezTo>
                    <a:pt x="1880" y="1295"/>
                    <a:pt x="1880" y="1295"/>
                    <a:pt x="1880" y="1295"/>
                  </a:cubicBezTo>
                  <a:cubicBezTo>
                    <a:pt x="2023" y="947"/>
                    <a:pt x="1944" y="543"/>
                    <a:pt x="1676" y="275"/>
                  </a:cubicBezTo>
                  <a:cubicBezTo>
                    <a:pt x="1499" y="97"/>
                    <a:pt x="1263" y="0"/>
                    <a:pt x="1013" y="0"/>
                  </a:cubicBezTo>
                  <a:cubicBezTo>
                    <a:pt x="890" y="0"/>
                    <a:pt x="768" y="24"/>
                    <a:pt x="654" y="7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1006" y="563"/>
                    <a:pt x="1006" y="563"/>
                    <a:pt x="1006" y="563"/>
                  </a:cubicBezTo>
                  <a:cubicBezTo>
                    <a:pt x="1055" y="611"/>
                    <a:pt x="1082" y="678"/>
                    <a:pt x="1082" y="747"/>
                  </a:cubicBezTo>
                  <a:cubicBezTo>
                    <a:pt x="1082" y="817"/>
                    <a:pt x="1055" y="882"/>
                    <a:pt x="1006" y="931"/>
                  </a:cubicBezTo>
                  <a:cubicBezTo>
                    <a:pt x="957" y="981"/>
                    <a:pt x="891" y="1008"/>
                    <a:pt x="821" y="1008"/>
                  </a:cubicBezTo>
                  <a:cubicBezTo>
                    <a:pt x="752" y="1008"/>
                    <a:pt x="686" y="981"/>
                    <a:pt x="637" y="931"/>
                  </a:cubicBezTo>
                  <a:cubicBezTo>
                    <a:pt x="262" y="557"/>
                    <a:pt x="262" y="557"/>
                    <a:pt x="262" y="557"/>
                  </a:cubicBezTo>
                  <a:cubicBezTo>
                    <a:pt x="186" y="481"/>
                    <a:pt x="186" y="481"/>
                    <a:pt x="186" y="481"/>
                  </a:cubicBezTo>
                  <a:cubicBezTo>
                    <a:pt x="145" y="580"/>
                    <a:pt x="145" y="580"/>
                    <a:pt x="145" y="580"/>
                  </a:cubicBezTo>
                  <a:cubicBezTo>
                    <a:pt x="0" y="932"/>
                    <a:pt x="80" y="1333"/>
                    <a:pt x="349" y="1602"/>
                  </a:cubicBezTo>
                  <a:close/>
                  <a:moveTo>
                    <a:pt x="242" y="740"/>
                  </a:moveTo>
                  <a:cubicBezTo>
                    <a:pt x="535" y="1033"/>
                    <a:pt x="535" y="1033"/>
                    <a:pt x="535" y="1033"/>
                  </a:cubicBezTo>
                  <a:cubicBezTo>
                    <a:pt x="612" y="1109"/>
                    <a:pt x="713" y="1151"/>
                    <a:pt x="821" y="1151"/>
                  </a:cubicBezTo>
                  <a:cubicBezTo>
                    <a:pt x="929" y="1151"/>
                    <a:pt x="1031" y="1109"/>
                    <a:pt x="1107" y="1033"/>
                  </a:cubicBezTo>
                  <a:cubicBezTo>
                    <a:pt x="1184" y="957"/>
                    <a:pt x="1226" y="855"/>
                    <a:pt x="1226" y="747"/>
                  </a:cubicBezTo>
                  <a:cubicBezTo>
                    <a:pt x="1226" y="639"/>
                    <a:pt x="1184" y="537"/>
                    <a:pt x="1107" y="461"/>
                  </a:cubicBezTo>
                  <a:cubicBezTo>
                    <a:pt x="814" y="168"/>
                    <a:pt x="814" y="168"/>
                    <a:pt x="814" y="168"/>
                  </a:cubicBezTo>
                  <a:cubicBezTo>
                    <a:pt x="879" y="152"/>
                    <a:pt x="946" y="143"/>
                    <a:pt x="1013" y="143"/>
                  </a:cubicBezTo>
                  <a:cubicBezTo>
                    <a:pt x="1225" y="143"/>
                    <a:pt x="1424" y="226"/>
                    <a:pt x="1574" y="376"/>
                  </a:cubicBezTo>
                  <a:cubicBezTo>
                    <a:pt x="1812" y="613"/>
                    <a:pt x="1874" y="977"/>
                    <a:pt x="1730" y="1280"/>
                  </a:cubicBezTo>
                  <a:cubicBezTo>
                    <a:pt x="1708" y="1326"/>
                    <a:pt x="1708" y="1326"/>
                    <a:pt x="1708" y="1326"/>
                  </a:cubicBezTo>
                  <a:cubicBezTo>
                    <a:pt x="2717" y="2335"/>
                    <a:pt x="2717" y="2335"/>
                    <a:pt x="2717" y="2335"/>
                  </a:cubicBezTo>
                  <a:cubicBezTo>
                    <a:pt x="2802" y="2420"/>
                    <a:pt x="2802" y="2558"/>
                    <a:pt x="2717" y="2643"/>
                  </a:cubicBezTo>
                  <a:cubicBezTo>
                    <a:pt x="2676" y="2684"/>
                    <a:pt x="2621" y="2707"/>
                    <a:pt x="2563" y="2707"/>
                  </a:cubicBezTo>
                  <a:cubicBezTo>
                    <a:pt x="2505" y="2707"/>
                    <a:pt x="2450" y="2684"/>
                    <a:pt x="2409" y="2643"/>
                  </a:cubicBezTo>
                  <a:cubicBezTo>
                    <a:pt x="1400" y="1634"/>
                    <a:pt x="1400" y="1634"/>
                    <a:pt x="1400" y="1634"/>
                  </a:cubicBezTo>
                  <a:cubicBezTo>
                    <a:pt x="1354" y="1656"/>
                    <a:pt x="1354" y="1656"/>
                    <a:pt x="1354" y="1656"/>
                  </a:cubicBezTo>
                  <a:cubicBezTo>
                    <a:pt x="1248" y="1706"/>
                    <a:pt x="1130" y="1733"/>
                    <a:pt x="1012" y="1733"/>
                  </a:cubicBezTo>
                  <a:cubicBezTo>
                    <a:pt x="800" y="1733"/>
                    <a:pt x="600" y="1650"/>
                    <a:pt x="450" y="1500"/>
                  </a:cubicBezTo>
                  <a:cubicBezTo>
                    <a:pt x="249" y="1299"/>
                    <a:pt x="173" y="1010"/>
                    <a:pt x="242" y="740"/>
                  </a:cubicBezTo>
                  <a:close/>
                  <a:moveTo>
                    <a:pt x="242" y="740"/>
                  </a:moveTo>
                  <a:cubicBezTo>
                    <a:pt x="242" y="740"/>
                    <a:pt x="242" y="740"/>
                    <a:pt x="242" y="74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7BD69973-400E-4743-A55F-9863C7CEE0DD}"/>
              </a:ext>
            </a:extLst>
          </p:cNvPr>
          <p:cNvGrpSpPr/>
          <p:nvPr userDrawn="1"/>
        </p:nvGrpSpPr>
        <p:grpSpPr>
          <a:xfrm>
            <a:off x="2260591" y="403860"/>
            <a:ext cx="345440" cy="345440"/>
            <a:chOff x="9364570" y="3276071"/>
            <a:chExt cx="946045" cy="946045"/>
          </a:xfrm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16E4F1D5-7F2D-41C9-8FBB-9B9C1510E8C1}"/>
                </a:ext>
              </a:extLst>
            </p:cNvPr>
            <p:cNvSpPr/>
            <p:nvPr/>
          </p:nvSpPr>
          <p:spPr>
            <a:xfrm>
              <a:off x="9364570" y="3276071"/>
              <a:ext cx="946045" cy="9460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5896D5BC-65C5-42E6-B840-2CFFE7F7EEFB}"/>
                </a:ext>
              </a:extLst>
            </p:cNvPr>
            <p:cNvGrpSpPr/>
            <p:nvPr/>
          </p:nvGrpSpPr>
          <p:grpSpPr>
            <a:xfrm>
              <a:off x="9661973" y="3482268"/>
              <a:ext cx="368083" cy="528098"/>
              <a:chOff x="2017713" y="6523038"/>
              <a:chExt cx="1179512" cy="1692275"/>
            </a:xfrm>
            <a:solidFill>
              <a:schemeClr val="bg1"/>
            </a:solidFill>
          </p:grpSpPr>
          <p:sp>
            <p:nvSpPr>
              <p:cNvPr id="28" name="Freeform 26">
                <a:extLst>
                  <a:ext uri="{FF2B5EF4-FFF2-40B4-BE49-F238E27FC236}">
                    <a16:creationId xmlns="" xmlns:a16="http://schemas.microsoft.com/office/drawing/2014/main" id="{DA3F7751-68F5-408C-8346-4EA0BC6A3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7713" y="7580313"/>
                <a:ext cx="1179512" cy="635000"/>
              </a:xfrm>
              <a:custGeom>
                <a:avLst/>
                <a:gdLst>
                  <a:gd name="T0" fmla="*/ 43 w 2239"/>
                  <a:gd name="T1" fmla="*/ 182 h 1206"/>
                  <a:gd name="T2" fmla="*/ 1001 w 2239"/>
                  <a:gd name="T3" fmla="*/ 624 h 1206"/>
                  <a:gd name="T4" fmla="*/ 1001 w 2239"/>
                  <a:gd name="T5" fmla="*/ 1004 h 1206"/>
                  <a:gd name="T6" fmla="*/ 744 w 2239"/>
                  <a:gd name="T7" fmla="*/ 1004 h 1206"/>
                  <a:gd name="T8" fmla="*/ 740 w 2239"/>
                  <a:gd name="T9" fmla="*/ 1003 h 1206"/>
                  <a:gd name="T10" fmla="*/ 644 w 2239"/>
                  <a:gd name="T11" fmla="*/ 1107 h 1206"/>
                  <a:gd name="T12" fmla="*/ 748 w 2239"/>
                  <a:gd name="T13" fmla="*/ 1203 h 1206"/>
                  <a:gd name="T14" fmla="*/ 751 w 2239"/>
                  <a:gd name="T15" fmla="*/ 1203 h 1206"/>
                  <a:gd name="T16" fmla="*/ 1439 w 2239"/>
                  <a:gd name="T17" fmla="*/ 1203 h 1206"/>
                  <a:gd name="T18" fmla="*/ 1443 w 2239"/>
                  <a:gd name="T19" fmla="*/ 1203 h 1206"/>
                  <a:gd name="T20" fmla="*/ 1530 w 2239"/>
                  <a:gd name="T21" fmla="*/ 1150 h 1206"/>
                  <a:gd name="T22" fmla="*/ 1525 w 2239"/>
                  <a:gd name="T23" fmla="*/ 1049 h 1206"/>
                  <a:gd name="T24" fmla="*/ 1435 w 2239"/>
                  <a:gd name="T25" fmla="*/ 1003 h 1206"/>
                  <a:gd name="T26" fmla="*/ 1432 w 2239"/>
                  <a:gd name="T27" fmla="*/ 1004 h 1206"/>
                  <a:gd name="T28" fmla="*/ 1199 w 2239"/>
                  <a:gd name="T29" fmla="*/ 1004 h 1206"/>
                  <a:gd name="T30" fmla="*/ 1199 w 2239"/>
                  <a:gd name="T31" fmla="*/ 625 h 1206"/>
                  <a:gd name="T32" fmla="*/ 2200 w 2239"/>
                  <a:gd name="T33" fmla="*/ 173 h 1206"/>
                  <a:gd name="T34" fmla="*/ 2222 w 2239"/>
                  <a:gd name="T35" fmla="*/ 62 h 1206"/>
                  <a:gd name="T36" fmla="*/ 2126 w 2239"/>
                  <a:gd name="T37" fmla="*/ 2 h 1206"/>
                  <a:gd name="T38" fmla="*/ 2056 w 2239"/>
                  <a:gd name="T39" fmla="*/ 36 h 1206"/>
                  <a:gd name="T40" fmla="*/ 1117 w 2239"/>
                  <a:gd name="T41" fmla="*/ 431 h 1206"/>
                  <a:gd name="T42" fmla="*/ 172 w 2239"/>
                  <a:gd name="T43" fmla="*/ 31 h 1206"/>
                  <a:gd name="T44" fmla="*/ 171 w 2239"/>
                  <a:gd name="T45" fmla="*/ 32 h 1206"/>
                  <a:gd name="T46" fmla="*/ 97 w 2239"/>
                  <a:gd name="T47" fmla="*/ 3 h 1206"/>
                  <a:gd name="T48" fmla="*/ 27 w 2239"/>
                  <a:gd name="T49" fmla="*/ 35 h 1206"/>
                  <a:gd name="T50" fmla="*/ 1 w 2239"/>
                  <a:gd name="T51" fmla="*/ 107 h 1206"/>
                  <a:gd name="T52" fmla="*/ 43 w 2239"/>
                  <a:gd name="T53" fmla="*/ 182 h 1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39" h="1206">
                    <a:moveTo>
                      <a:pt x="43" y="182"/>
                    </a:moveTo>
                    <a:cubicBezTo>
                      <a:pt x="298" y="440"/>
                      <a:pt x="638" y="597"/>
                      <a:pt x="1001" y="624"/>
                    </a:cubicBezTo>
                    <a:cubicBezTo>
                      <a:pt x="1001" y="1004"/>
                      <a:pt x="1001" y="1004"/>
                      <a:pt x="1001" y="1004"/>
                    </a:cubicBezTo>
                    <a:cubicBezTo>
                      <a:pt x="744" y="1004"/>
                      <a:pt x="744" y="1004"/>
                      <a:pt x="744" y="1004"/>
                    </a:cubicBezTo>
                    <a:cubicBezTo>
                      <a:pt x="743" y="1004"/>
                      <a:pt x="742" y="1003"/>
                      <a:pt x="740" y="1003"/>
                    </a:cubicBezTo>
                    <a:cubicBezTo>
                      <a:pt x="685" y="1006"/>
                      <a:pt x="642" y="1052"/>
                      <a:pt x="644" y="1107"/>
                    </a:cubicBezTo>
                    <a:cubicBezTo>
                      <a:pt x="646" y="1163"/>
                      <a:pt x="693" y="1206"/>
                      <a:pt x="748" y="1203"/>
                    </a:cubicBezTo>
                    <a:cubicBezTo>
                      <a:pt x="749" y="1203"/>
                      <a:pt x="750" y="1203"/>
                      <a:pt x="751" y="1203"/>
                    </a:cubicBezTo>
                    <a:cubicBezTo>
                      <a:pt x="1439" y="1203"/>
                      <a:pt x="1439" y="1203"/>
                      <a:pt x="1439" y="1203"/>
                    </a:cubicBezTo>
                    <a:cubicBezTo>
                      <a:pt x="1441" y="1203"/>
                      <a:pt x="1442" y="1203"/>
                      <a:pt x="1443" y="1203"/>
                    </a:cubicBezTo>
                    <a:cubicBezTo>
                      <a:pt x="1480" y="1202"/>
                      <a:pt x="1513" y="1182"/>
                      <a:pt x="1530" y="1150"/>
                    </a:cubicBezTo>
                    <a:cubicBezTo>
                      <a:pt x="1547" y="1118"/>
                      <a:pt x="1545" y="1080"/>
                      <a:pt x="1525" y="1049"/>
                    </a:cubicBezTo>
                    <a:cubicBezTo>
                      <a:pt x="1506" y="1019"/>
                      <a:pt x="1471" y="1001"/>
                      <a:pt x="1435" y="1003"/>
                    </a:cubicBezTo>
                    <a:cubicBezTo>
                      <a:pt x="1434" y="1003"/>
                      <a:pt x="1433" y="1004"/>
                      <a:pt x="1432" y="1004"/>
                    </a:cubicBezTo>
                    <a:cubicBezTo>
                      <a:pt x="1199" y="1004"/>
                      <a:pt x="1199" y="1004"/>
                      <a:pt x="1199" y="1004"/>
                    </a:cubicBezTo>
                    <a:cubicBezTo>
                      <a:pt x="1199" y="625"/>
                      <a:pt x="1199" y="625"/>
                      <a:pt x="1199" y="625"/>
                    </a:cubicBezTo>
                    <a:cubicBezTo>
                      <a:pt x="1579" y="605"/>
                      <a:pt x="1932" y="447"/>
                      <a:pt x="2200" y="173"/>
                    </a:cubicBezTo>
                    <a:cubicBezTo>
                      <a:pt x="2230" y="144"/>
                      <a:pt x="2239" y="100"/>
                      <a:pt x="2222" y="62"/>
                    </a:cubicBezTo>
                    <a:cubicBezTo>
                      <a:pt x="2206" y="24"/>
                      <a:pt x="2168" y="0"/>
                      <a:pt x="2126" y="2"/>
                    </a:cubicBezTo>
                    <a:cubicBezTo>
                      <a:pt x="2099" y="4"/>
                      <a:pt x="2074" y="16"/>
                      <a:pt x="2056" y="36"/>
                    </a:cubicBezTo>
                    <a:cubicBezTo>
                      <a:pt x="1809" y="290"/>
                      <a:pt x="1470" y="432"/>
                      <a:pt x="1117" y="431"/>
                    </a:cubicBezTo>
                    <a:cubicBezTo>
                      <a:pt x="760" y="432"/>
                      <a:pt x="419" y="288"/>
                      <a:pt x="172" y="31"/>
                    </a:cubicBezTo>
                    <a:cubicBezTo>
                      <a:pt x="171" y="32"/>
                      <a:pt x="171" y="32"/>
                      <a:pt x="171" y="32"/>
                    </a:cubicBezTo>
                    <a:cubicBezTo>
                      <a:pt x="152" y="12"/>
                      <a:pt x="125" y="1"/>
                      <a:pt x="97" y="3"/>
                    </a:cubicBezTo>
                    <a:cubicBezTo>
                      <a:pt x="70" y="4"/>
                      <a:pt x="45" y="15"/>
                      <a:pt x="27" y="35"/>
                    </a:cubicBezTo>
                    <a:cubicBezTo>
                      <a:pt x="9" y="54"/>
                      <a:pt x="0" y="80"/>
                      <a:pt x="1" y="107"/>
                    </a:cubicBezTo>
                    <a:cubicBezTo>
                      <a:pt x="3" y="137"/>
                      <a:pt x="18" y="165"/>
                      <a:pt x="43" y="18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9" name="Freeform 27">
                <a:extLst>
                  <a:ext uri="{FF2B5EF4-FFF2-40B4-BE49-F238E27FC236}">
                    <a16:creationId xmlns="" xmlns:a16="http://schemas.microsoft.com/office/drawing/2014/main" id="{B90EC8C0-7563-436F-B7A2-5563F8495B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7100" y="6523038"/>
                <a:ext cx="792162" cy="1182687"/>
              </a:xfrm>
              <a:custGeom>
                <a:avLst/>
                <a:gdLst>
                  <a:gd name="T0" fmla="*/ 198 w 1502"/>
                  <a:gd name="T1" fmla="*/ 751 h 2241"/>
                  <a:gd name="T2" fmla="*/ 751 w 1502"/>
                  <a:gd name="T3" fmla="*/ 199 h 2241"/>
                  <a:gd name="T4" fmla="*/ 1303 w 1502"/>
                  <a:gd name="T5" fmla="*/ 751 h 2241"/>
                  <a:gd name="T6" fmla="*/ 1303 w 1502"/>
                  <a:gd name="T7" fmla="*/ 1490 h 2241"/>
                  <a:gd name="T8" fmla="*/ 751 w 1502"/>
                  <a:gd name="T9" fmla="*/ 2042 h 2241"/>
                  <a:gd name="T10" fmla="*/ 198 w 1502"/>
                  <a:gd name="T11" fmla="*/ 1490 h 2241"/>
                  <a:gd name="T12" fmla="*/ 198 w 1502"/>
                  <a:gd name="T13" fmla="*/ 751 h 2241"/>
                  <a:gd name="T14" fmla="*/ 751 w 1502"/>
                  <a:gd name="T15" fmla="*/ 2241 h 2241"/>
                  <a:gd name="T16" fmla="*/ 1502 w 1502"/>
                  <a:gd name="T17" fmla="*/ 1490 h 2241"/>
                  <a:gd name="T18" fmla="*/ 1502 w 1502"/>
                  <a:gd name="T19" fmla="*/ 751 h 2241"/>
                  <a:gd name="T20" fmla="*/ 751 w 1502"/>
                  <a:gd name="T21" fmla="*/ 0 h 2241"/>
                  <a:gd name="T22" fmla="*/ 0 w 1502"/>
                  <a:gd name="T23" fmla="*/ 751 h 2241"/>
                  <a:gd name="T24" fmla="*/ 0 w 1502"/>
                  <a:gd name="T25" fmla="*/ 1490 h 2241"/>
                  <a:gd name="T26" fmla="*/ 751 w 1502"/>
                  <a:gd name="T27" fmla="*/ 2241 h 2241"/>
                  <a:gd name="T28" fmla="*/ 751 w 1502"/>
                  <a:gd name="T29" fmla="*/ 2241 h 2241"/>
                  <a:gd name="T30" fmla="*/ 751 w 1502"/>
                  <a:gd name="T31" fmla="*/ 2241 h 2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2" h="2241">
                    <a:moveTo>
                      <a:pt x="198" y="751"/>
                    </a:moveTo>
                    <a:cubicBezTo>
                      <a:pt x="199" y="446"/>
                      <a:pt x="446" y="199"/>
                      <a:pt x="751" y="199"/>
                    </a:cubicBezTo>
                    <a:cubicBezTo>
                      <a:pt x="1056" y="199"/>
                      <a:pt x="1303" y="446"/>
                      <a:pt x="1303" y="751"/>
                    </a:cubicBezTo>
                    <a:cubicBezTo>
                      <a:pt x="1303" y="1490"/>
                      <a:pt x="1303" y="1490"/>
                      <a:pt x="1303" y="1490"/>
                    </a:cubicBezTo>
                    <a:cubicBezTo>
                      <a:pt x="1303" y="1795"/>
                      <a:pt x="1056" y="2042"/>
                      <a:pt x="751" y="2042"/>
                    </a:cubicBezTo>
                    <a:cubicBezTo>
                      <a:pt x="446" y="2042"/>
                      <a:pt x="199" y="1795"/>
                      <a:pt x="198" y="1490"/>
                    </a:cubicBezTo>
                    <a:lnTo>
                      <a:pt x="198" y="751"/>
                    </a:lnTo>
                    <a:close/>
                    <a:moveTo>
                      <a:pt x="751" y="2241"/>
                    </a:moveTo>
                    <a:cubicBezTo>
                      <a:pt x="1165" y="2241"/>
                      <a:pt x="1502" y="1904"/>
                      <a:pt x="1502" y="1490"/>
                    </a:cubicBezTo>
                    <a:cubicBezTo>
                      <a:pt x="1502" y="751"/>
                      <a:pt x="1502" y="751"/>
                      <a:pt x="1502" y="751"/>
                    </a:cubicBezTo>
                    <a:cubicBezTo>
                      <a:pt x="1502" y="337"/>
                      <a:pt x="1165" y="0"/>
                      <a:pt x="751" y="0"/>
                    </a:cubicBezTo>
                    <a:cubicBezTo>
                      <a:pt x="337" y="0"/>
                      <a:pt x="0" y="337"/>
                      <a:pt x="0" y="751"/>
                    </a:cubicBezTo>
                    <a:cubicBezTo>
                      <a:pt x="0" y="1490"/>
                      <a:pt x="0" y="1490"/>
                      <a:pt x="0" y="1490"/>
                    </a:cubicBezTo>
                    <a:cubicBezTo>
                      <a:pt x="0" y="1904"/>
                      <a:pt x="337" y="2241"/>
                      <a:pt x="751" y="2241"/>
                    </a:cubicBezTo>
                    <a:close/>
                    <a:moveTo>
                      <a:pt x="751" y="2241"/>
                    </a:moveTo>
                    <a:cubicBezTo>
                      <a:pt x="751" y="2241"/>
                      <a:pt x="751" y="2241"/>
                      <a:pt x="751" y="22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</p:grp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953BD417-2C03-49B3-B210-C835F12600D7}"/>
              </a:ext>
            </a:extLst>
          </p:cNvPr>
          <p:cNvCxnSpPr>
            <a:cxnSpLocks/>
          </p:cNvCxnSpPr>
          <p:nvPr userDrawn="1"/>
        </p:nvCxnSpPr>
        <p:spPr>
          <a:xfrm>
            <a:off x="513877" y="860425"/>
            <a:ext cx="1116424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317B1D14-604F-487B-AA3D-81791DD16C9B}"/>
              </a:ext>
            </a:extLst>
          </p:cNvPr>
          <p:cNvSpPr txBox="1"/>
          <p:nvPr userDrawn="1"/>
        </p:nvSpPr>
        <p:spPr>
          <a:xfrm>
            <a:off x="10472142" y="39116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内页空白</a:t>
            </a:r>
          </a:p>
        </p:txBody>
      </p:sp>
    </p:spTree>
    <p:extLst>
      <p:ext uri="{BB962C8B-B14F-4D97-AF65-F5344CB8AC3E}">
        <p14:creationId xmlns:p14="http://schemas.microsoft.com/office/powerpoint/2010/main" val="2992076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1C32336-8650-428E-8D8B-55254286A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01BA3-108F-480D-AFBC-BF0D9BC15CC4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26EB223-1659-4644-93FE-702B64C75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6EF5CD8-3DCC-4D1A-B473-EEC752E9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1105D-B285-4AB0-8B08-57957BCCB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223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196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311C1F5-F64E-47E0-B7A7-7ECC8076C041}"/>
              </a:ext>
            </a:extLst>
          </p:cNvPr>
          <p:cNvSpPr>
            <a:spLocks/>
          </p:cNvSpPr>
          <p:nvPr userDrawn="1"/>
        </p:nvSpPr>
        <p:spPr>
          <a:xfrm>
            <a:off x="-1" y="-1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E1750"/>
              </a:gs>
              <a:gs pos="100000">
                <a:srgbClr val="050738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747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69C3219-A710-4E14-B27C-9A542BD30D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01BA3-108F-480D-AFBC-BF0D9BC15CC4}" type="datetimeFigureOut">
              <a:rPr lang="zh-CN" altLang="en-US" smtClean="0"/>
              <a:t>2020/10/11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774FBF7-FF08-45BC-A01B-0DB952671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52C54F6-2BC4-418B-A3EC-3DECDFB47E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1105D-B285-4AB0-8B08-57957BCCB0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276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4495FFF-3428-4825-922E-A5E4571D935E}"/>
              </a:ext>
            </a:extLst>
          </p:cNvPr>
          <p:cNvSpPr/>
          <p:nvPr/>
        </p:nvSpPr>
        <p:spPr>
          <a:xfrm>
            <a:off x="2971800" y="2133600"/>
            <a:ext cx="6413500" cy="1866900"/>
          </a:xfrm>
          <a:prstGeom prst="rect">
            <a:avLst/>
          </a:prstGeom>
          <a:solidFill>
            <a:schemeClr val="lt1"/>
          </a:solidFill>
          <a:ln w="152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429B708-4AC3-4FF4-97FB-E3179AE1103E}"/>
              </a:ext>
            </a:extLst>
          </p:cNvPr>
          <p:cNvSpPr/>
          <p:nvPr/>
        </p:nvSpPr>
        <p:spPr>
          <a:xfrm>
            <a:off x="1066800" y="1533525"/>
            <a:ext cx="6413500" cy="1619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5C740ED-1099-4F91-8008-55E5CCD6962B}"/>
              </a:ext>
            </a:extLst>
          </p:cNvPr>
          <p:cNvSpPr txBox="1"/>
          <p:nvPr/>
        </p:nvSpPr>
        <p:spPr>
          <a:xfrm>
            <a:off x="4603750" y="3153286"/>
            <a:ext cx="4546600" cy="584775"/>
          </a:xfrm>
          <a:prstGeom prst="rect">
            <a:avLst/>
          </a:prstGeom>
          <a:solidFill>
            <a:schemeClr val="lt1"/>
          </a:solidFill>
          <a:ln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solidFill>
                  <a:schemeClr val="dk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非法证据排除规则研究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73E4BEA-6471-4A63-8193-7A6CD584EA16}"/>
              </a:ext>
            </a:extLst>
          </p:cNvPr>
          <p:cNvSpPr txBox="1"/>
          <p:nvPr/>
        </p:nvSpPr>
        <p:spPr>
          <a:xfrm>
            <a:off x="2260600" y="1910551"/>
            <a:ext cx="4921250" cy="1138773"/>
          </a:xfrm>
          <a:prstGeom prst="rect">
            <a:avLst/>
          </a:prstGeom>
          <a:solidFill>
            <a:schemeClr val="lt1"/>
          </a:solidFill>
          <a:ln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solidFill>
                  <a:schemeClr val="accent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刑事诉讼中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FEC13DC-AF71-4AC1-AFEB-339F543C81BF}"/>
              </a:ext>
            </a:extLst>
          </p:cNvPr>
          <p:cNvSpPr/>
          <p:nvPr/>
        </p:nvSpPr>
        <p:spPr>
          <a:xfrm>
            <a:off x="4027312" y="5324475"/>
            <a:ext cx="1463862" cy="369332"/>
          </a:xfrm>
          <a:prstGeom prst="rect">
            <a:avLst/>
          </a:prstGeom>
          <a:solidFill>
            <a:schemeClr val="lt1"/>
          </a:solidFill>
          <a:ln/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dk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答辩人</a:t>
            </a:r>
            <a:r>
              <a:rPr kumimoji="0" lang="en-US" altLang="zh-CN" sz="1800" b="0" i="0" u="none" strike="noStrike" kern="1200" cap="none" spc="0" normalizeH="0" baseline="0" noProof="0" dirty="0">
                <a:solidFill>
                  <a:schemeClr val="dk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·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dk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小顽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A4A92D60-7C72-4D46-B8AA-97CB85BDB33E}"/>
              </a:ext>
            </a:extLst>
          </p:cNvPr>
          <p:cNvSpPr/>
          <p:nvPr/>
        </p:nvSpPr>
        <p:spPr>
          <a:xfrm>
            <a:off x="5755106" y="5324475"/>
            <a:ext cx="2331087" cy="369332"/>
          </a:xfrm>
          <a:prstGeom prst="rect">
            <a:avLst/>
          </a:prstGeom>
          <a:solidFill>
            <a:schemeClr val="lt1"/>
          </a:solidFill>
          <a:ln/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dk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微信公众</a:t>
            </a:r>
            <a:r>
              <a: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号：向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dk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天歌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3309616F-6F8D-4D92-88A0-8625DDA8F549}"/>
              </a:ext>
            </a:extLst>
          </p:cNvPr>
          <p:cNvSpPr/>
          <p:nvPr/>
        </p:nvSpPr>
        <p:spPr>
          <a:xfrm>
            <a:off x="1066800" y="4914900"/>
            <a:ext cx="1365250" cy="216640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F895626A-CBCB-44F4-B991-2C2428AD469B}"/>
              </a:ext>
            </a:extLst>
          </p:cNvPr>
          <p:cNvSpPr/>
          <p:nvPr/>
        </p:nvSpPr>
        <p:spPr>
          <a:xfrm rot="10800000">
            <a:off x="10947400" y="1425205"/>
            <a:ext cx="1365250" cy="216640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0A92DE85-F772-47AF-A2A4-90C04132D4F4}"/>
              </a:ext>
            </a:extLst>
          </p:cNvPr>
          <p:cNvSpPr/>
          <p:nvPr/>
        </p:nvSpPr>
        <p:spPr>
          <a:xfrm rot="10800000">
            <a:off x="10096500" y="4112136"/>
            <a:ext cx="2565400" cy="529714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0C47E49D-6F46-4B2D-91A2-DA3645118012}"/>
              </a:ext>
            </a:extLst>
          </p:cNvPr>
          <p:cNvSpPr/>
          <p:nvPr/>
        </p:nvSpPr>
        <p:spPr>
          <a:xfrm rot="10800000" flipH="1">
            <a:off x="1162050" y="815298"/>
            <a:ext cx="2355850" cy="529714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7BA66D67-BB19-48BC-A97E-901D267765A9}"/>
              </a:ext>
            </a:extLst>
          </p:cNvPr>
          <p:cNvSpPr/>
          <p:nvPr/>
        </p:nvSpPr>
        <p:spPr>
          <a:xfrm rot="10800000" flipH="1">
            <a:off x="354012" y="3110313"/>
            <a:ext cx="1616075" cy="165100"/>
          </a:xfrm>
          <a:prstGeom prst="rect">
            <a:avLst/>
          </a:prstGeom>
          <a:gradFill>
            <a:gsLst>
              <a:gs pos="2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5254B0EF-6927-4977-940A-D37218C38209}"/>
              </a:ext>
            </a:extLst>
          </p:cNvPr>
          <p:cNvSpPr/>
          <p:nvPr/>
        </p:nvSpPr>
        <p:spPr>
          <a:xfrm rot="10800000">
            <a:off x="7812088" y="849931"/>
            <a:ext cx="1871662" cy="314262"/>
          </a:xfrm>
          <a:prstGeom prst="rect">
            <a:avLst/>
          </a:prstGeom>
          <a:gradFill>
            <a:gsLst>
              <a:gs pos="2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1276BD4B-7E2E-45EF-A0D8-513DD3558668}"/>
              </a:ext>
            </a:extLst>
          </p:cNvPr>
          <p:cNvSpPr/>
          <p:nvPr/>
        </p:nvSpPr>
        <p:spPr>
          <a:xfrm>
            <a:off x="4381500" y="3280440"/>
            <a:ext cx="177800" cy="177800"/>
          </a:xfrm>
          <a:prstGeom prst="rect">
            <a:avLst/>
          </a:prstGeom>
          <a:solid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30" name="Group 4">
            <a:extLst>
              <a:ext uri="{FF2B5EF4-FFF2-40B4-BE49-F238E27FC236}">
                <a16:creationId xmlns="" xmlns:a16="http://schemas.microsoft.com/office/drawing/2014/main" id="{4FB969AF-127C-41A1-B882-6392AFC4E3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48112" y="215900"/>
            <a:ext cx="1712778" cy="382270"/>
            <a:chOff x="2217" y="1824"/>
            <a:chExt cx="2303" cy="514"/>
          </a:xfrm>
        </p:grpSpPr>
        <p:sp>
          <p:nvSpPr>
            <p:cNvPr id="31" name="AutoShape 3">
              <a:extLst>
                <a:ext uri="{FF2B5EF4-FFF2-40B4-BE49-F238E27FC236}">
                  <a16:creationId xmlns="" xmlns:a16="http://schemas.microsoft.com/office/drawing/2014/main" id="{F241A393-AA2E-42AD-AF27-A0C55B9F684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217" y="1824"/>
              <a:ext cx="2303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" name="Freeform 5">
              <a:extLst>
                <a:ext uri="{FF2B5EF4-FFF2-40B4-BE49-F238E27FC236}">
                  <a16:creationId xmlns="" xmlns:a16="http://schemas.microsoft.com/office/drawing/2014/main" id="{A80D300E-8CDE-4E42-9BC0-288530B5F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" y="1865"/>
              <a:ext cx="468" cy="47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3" name="Freeform 6">
              <a:extLst>
                <a:ext uri="{FF2B5EF4-FFF2-40B4-BE49-F238E27FC236}">
                  <a16:creationId xmlns="" xmlns:a16="http://schemas.microsoft.com/office/drawing/2014/main" id="{7D0F9F1B-44DD-41B2-B0E4-3CDB6514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068"/>
              <a:ext cx="22" cy="16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4" name="Freeform 7">
              <a:extLst>
                <a:ext uri="{FF2B5EF4-FFF2-40B4-BE49-F238E27FC236}">
                  <a16:creationId xmlns="" xmlns:a16="http://schemas.microsoft.com/office/drawing/2014/main" id="{6E6B565A-2476-4182-AF9F-66CFBEFEC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086"/>
              <a:ext cx="21" cy="15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5" name="Rectangle 8">
              <a:extLst>
                <a:ext uri="{FF2B5EF4-FFF2-40B4-BE49-F238E27FC236}">
                  <a16:creationId xmlns="" xmlns:a16="http://schemas.microsoft.com/office/drawing/2014/main" id="{C6E6D61D-7BB2-4F57-9662-5EA421303E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106"/>
              <a:ext cx="21" cy="1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Freeform 9">
              <a:extLst>
                <a:ext uri="{FF2B5EF4-FFF2-40B4-BE49-F238E27FC236}">
                  <a16:creationId xmlns="" xmlns:a16="http://schemas.microsoft.com/office/drawing/2014/main" id="{2ED4884B-1B38-456E-B5A1-249772DBB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111"/>
              <a:ext cx="21" cy="16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7" name="Freeform 10">
              <a:extLst>
                <a:ext uri="{FF2B5EF4-FFF2-40B4-BE49-F238E27FC236}">
                  <a16:creationId xmlns="" xmlns:a16="http://schemas.microsoft.com/office/drawing/2014/main" id="{EF68F466-5621-4A7B-86E8-CBF2FA5049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3" y="2130"/>
              <a:ext cx="23" cy="17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" name="Freeform 11">
              <a:extLst>
                <a:ext uri="{FF2B5EF4-FFF2-40B4-BE49-F238E27FC236}">
                  <a16:creationId xmlns="" xmlns:a16="http://schemas.microsoft.com/office/drawing/2014/main" id="{41F439D7-759E-474D-B422-3E4589804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" y="2157"/>
              <a:ext cx="23" cy="18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9" name="Freeform 12">
              <a:extLst>
                <a:ext uri="{FF2B5EF4-FFF2-40B4-BE49-F238E27FC236}">
                  <a16:creationId xmlns="" xmlns:a16="http://schemas.microsoft.com/office/drawing/2014/main" id="{B8E636A9-58D2-41D2-83A7-BC644429E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8" y="2173"/>
              <a:ext cx="24" cy="2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0" name="Freeform 13">
              <a:extLst>
                <a:ext uri="{FF2B5EF4-FFF2-40B4-BE49-F238E27FC236}">
                  <a16:creationId xmlns="" xmlns:a16="http://schemas.microsoft.com/office/drawing/2014/main" id="{7D5797EE-70B2-4567-87F1-ED75D1E4B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2190"/>
              <a:ext cx="20" cy="1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1" name="Freeform 14">
              <a:extLst>
                <a:ext uri="{FF2B5EF4-FFF2-40B4-BE49-F238E27FC236}">
                  <a16:creationId xmlns="" xmlns:a16="http://schemas.microsoft.com/office/drawing/2014/main" id="{D1C31538-CA0A-4231-B9D8-AD58A1113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1" y="2193"/>
              <a:ext cx="23" cy="20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2" name="Freeform 15">
              <a:extLst>
                <a:ext uri="{FF2B5EF4-FFF2-40B4-BE49-F238E27FC236}">
                  <a16:creationId xmlns="" xmlns:a16="http://schemas.microsoft.com/office/drawing/2014/main" id="{1C7382A6-F118-47B1-ACC9-674DFEC72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2208"/>
              <a:ext cx="25" cy="23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Freeform 16">
              <a:extLst>
                <a:ext uri="{FF2B5EF4-FFF2-40B4-BE49-F238E27FC236}">
                  <a16:creationId xmlns="" xmlns:a16="http://schemas.microsoft.com/office/drawing/2014/main" id="{387B64B4-7768-462D-A6A7-AD6900F99D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9" y="2221"/>
              <a:ext cx="23" cy="25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4" name="Freeform 17">
              <a:extLst>
                <a:ext uri="{FF2B5EF4-FFF2-40B4-BE49-F238E27FC236}">
                  <a16:creationId xmlns="" xmlns:a16="http://schemas.microsoft.com/office/drawing/2014/main" id="{A8EADF0C-4BB8-4AAB-B80B-779FAFAA3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4" y="2236"/>
              <a:ext cx="19" cy="20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5" name="Freeform 18">
              <a:extLst>
                <a:ext uri="{FF2B5EF4-FFF2-40B4-BE49-F238E27FC236}">
                  <a16:creationId xmlns="" xmlns:a16="http://schemas.microsoft.com/office/drawing/2014/main" id="{98679982-62D3-405A-89AF-19A53DD1D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5" y="2246"/>
              <a:ext cx="15" cy="16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6" name="Freeform 19">
              <a:extLst>
                <a:ext uri="{FF2B5EF4-FFF2-40B4-BE49-F238E27FC236}">
                  <a16:creationId xmlns="" xmlns:a16="http://schemas.microsoft.com/office/drawing/2014/main" id="{FE249B22-1F1D-439B-86E5-1E0D5B917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" y="2247"/>
              <a:ext cx="18" cy="24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7" name="Freeform 20">
              <a:extLst>
                <a:ext uri="{FF2B5EF4-FFF2-40B4-BE49-F238E27FC236}">
                  <a16:creationId xmlns="" xmlns:a16="http://schemas.microsoft.com/office/drawing/2014/main" id="{DE1A65F0-4FCF-4A6B-857B-ECAD2BD88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0" y="2257"/>
              <a:ext cx="18" cy="23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8" name="Freeform 21">
              <a:extLst>
                <a:ext uri="{FF2B5EF4-FFF2-40B4-BE49-F238E27FC236}">
                  <a16:creationId xmlns="" xmlns:a16="http://schemas.microsoft.com/office/drawing/2014/main" id="{335A6834-701D-4759-8F12-B92CF65E9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6" y="2274"/>
              <a:ext cx="18" cy="23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9" name="Freeform 22">
              <a:extLst>
                <a:ext uri="{FF2B5EF4-FFF2-40B4-BE49-F238E27FC236}">
                  <a16:creationId xmlns="" xmlns:a16="http://schemas.microsoft.com/office/drawing/2014/main" id="{A4E69569-489B-4382-9D4C-0E7AF4453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" y="2279"/>
              <a:ext cx="18" cy="21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Freeform 23">
              <a:extLst>
                <a:ext uri="{FF2B5EF4-FFF2-40B4-BE49-F238E27FC236}">
                  <a16:creationId xmlns="" xmlns:a16="http://schemas.microsoft.com/office/drawing/2014/main" id="{C131BBB6-481C-4D4F-8B87-DE18E199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3" y="2287"/>
              <a:ext cx="15" cy="21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1" name="Freeform 24">
              <a:extLst>
                <a:ext uri="{FF2B5EF4-FFF2-40B4-BE49-F238E27FC236}">
                  <a16:creationId xmlns="" xmlns:a16="http://schemas.microsoft.com/office/drawing/2014/main" id="{ECDD7B82-5503-4282-8BF4-2EEFC058EE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0" y="2289"/>
              <a:ext cx="18" cy="23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2" name="Freeform 25">
              <a:extLst>
                <a:ext uri="{FF2B5EF4-FFF2-40B4-BE49-F238E27FC236}">
                  <a16:creationId xmlns="" xmlns:a16="http://schemas.microsoft.com/office/drawing/2014/main" id="{795A96E2-05B0-4470-99E4-BB825D99D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" y="2290"/>
              <a:ext cx="10" cy="2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3" name="Freeform 26">
              <a:extLst>
                <a:ext uri="{FF2B5EF4-FFF2-40B4-BE49-F238E27FC236}">
                  <a16:creationId xmlns="" xmlns:a16="http://schemas.microsoft.com/office/drawing/2014/main" id="{9715C965-9754-40CD-A83D-9E2F051E0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4" y="2289"/>
              <a:ext cx="5" cy="21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4" name="Freeform 27">
              <a:extLst>
                <a:ext uri="{FF2B5EF4-FFF2-40B4-BE49-F238E27FC236}">
                  <a16:creationId xmlns="" xmlns:a16="http://schemas.microsoft.com/office/drawing/2014/main" id="{89EDE3E2-1655-43B7-9686-B857753D2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287"/>
              <a:ext cx="15" cy="23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5" name="Freeform 28">
              <a:extLst>
                <a:ext uri="{FF2B5EF4-FFF2-40B4-BE49-F238E27FC236}">
                  <a16:creationId xmlns="" xmlns:a16="http://schemas.microsoft.com/office/drawing/2014/main" id="{686A039C-D8FC-4683-846D-48F719772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5" y="2285"/>
              <a:ext cx="7" cy="2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6" name="Freeform 29">
              <a:extLst>
                <a:ext uri="{FF2B5EF4-FFF2-40B4-BE49-F238E27FC236}">
                  <a16:creationId xmlns="" xmlns:a16="http://schemas.microsoft.com/office/drawing/2014/main" id="{E1CFC4AA-CE46-4CAD-A055-4D369C5BE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282"/>
              <a:ext cx="16" cy="23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Freeform 30">
              <a:extLst>
                <a:ext uri="{FF2B5EF4-FFF2-40B4-BE49-F238E27FC236}">
                  <a16:creationId xmlns="" xmlns:a16="http://schemas.microsoft.com/office/drawing/2014/main" id="{2AD3E540-BA87-4D09-925E-723A15E594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" y="2279"/>
              <a:ext cx="17" cy="23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8" name="Freeform 31">
              <a:extLst>
                <a:ext uri="{FF2B5EF4-FFF2-40B4-BE49-F238E27FC236}">
                  <a16:creationId xmlns="" xmlns:a16="http://schemas.microsoft.com/office/drawing/2014/main" id="{CF493CC4-5A76-46EC-8C19-39AF6B854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" y="2274"/>
              <a:ext cx="20" cy="21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9" name="Freeform 32">
              <a:extLst>
                <a:ext uri="{FF2B5EF4-FFF2-40B4-BE49-F238E27FC236}">
                  <a16:creationId xmlns="" xmlns:a16="http://schemas.microsoft.com/office/drawing/2014/main" id="{5F3654A0-CDDA-40B3-8260-8ECA60B76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" y="2257"/>
              <a:ext cx="18" cy="2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0" name="Freeform 33">
              <a:extLst>
                <a:ext uri="{FF2B5EF4-FFF2-40B4-BE49-F238E27FC236}">
                  <a16:creationId xmlns="" xmlns:a16="http://schemas.microsoft.com/office/drawing/2014/main" id="{6389F612-8D66-4412-BE15-9C1AB43C9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4" y="2247"/>
              <a:ext cx="18" cy="2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1" name="Freeform 34">
              <a:extLst>
                <a:ext uri="{FF2B5EF4-FFF2-40B4-BE49-F238E27FC236}">
                  <a16:creationId xmlns="" xmlns:a16="http://schemas.microsoft.com/office/drawing/2014/main" id="{04A4B80E-FA5E-4E22-8FF1-B9E7C0D5F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4" y="2241"/>
              <a:ext cx="16" cy="18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2" name="Freeform 35">
              <a:extLst>
                <a:ext uri="{FF2B5EF4-FFF2-40B4-BE49-F238E27FC236}">
                  <a16:creationId xmlns="" xmlns:a16="http://schemas.microsoft.com/office/drawing/2014/main" id="{6E31E250-A62B-43FA-A43F-A9B6AE49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9" y="2229"/>
              <a:ext cx="24" cy="25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3" name="Freeform 36">
              <a:extLst>
                <a:ext uri="{FF2B5EF4-FFF2-40B4-BE49-F238E27FC236}">
                  <a16:creationId xmlns="" xmlns:a16="http://schemas.microsoft.com/office/drawing/2014/main" id="{024E4747-13EF-47AC-8B66-EED025212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0" y="2216"/>
              <a:ext cx="25" cy="25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4" name="Freeform 37">
              <a:extLst>
                <a:ext uri="{FF2B5EF4-FFF2-40B4-BE49-F238E27FC236}">
                  <a16:creationId xmlns="" xmlns:a16="http://schemas.microsoft.com/office/drawing/2014/main" id="{C21A3E53-0CF9-4220-810D-8053C70CB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" y="2205"/>
              <a:ext cx="22" cy="18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5" name="Freeform 38">
              <a:extLst>
                <a:ext uri="{FF2B5EF4-FFF2-40B4-BE49-F238E27FC236}">
                  <a16:creationId xmlns="" xmlns:a16="http://schemas.microsoft.com/office/drawing/2014/main" id="{736EC216-886A-438C-A5BA-8040A0D37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1" y="2188"/>
              <a:ext cx="25" cy="2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6" name="Freeform 39">
              <a:extLst>
                <a:ext uri="{FF2B5EF4-FFF2-40B4-BE49-F238E27FC236}">
                  <a16:creationId xmlns="" xmlns:a16="http://schemas.microsoft.com/office/drawing/2014/main" id="{5A95FA39-A95E-4EDF-8F5B-C152736D42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6" y="2165"/>
              <a:ext cx="23" cy="17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7" name="Freeform 40">
              <a:extLst>
                <a:ext uri="{FF2B5EF4-FFF2-40B4-BE49-F238E27FC236}">
                  <a16:creationId xmlns="" xmlns:a16="http://schemas.microsoft.com/office/drawing/2014/main" id="{A6CDDA9A-0574-48DB-9E01-7A44E7AFC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9" y="2145"/>
              <a:ext cx="25" cy="18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8" name="Freeform 41">
              <a:extLst>
                <a:ext uri="{FF2B5EF4-FFF2-40B4-BE49-F238E27FC236}">
                  <a16:creationId xmlns="" xmlns:a16="http://schemas.microsoft.com/office/drawing/2014/main" id="{1F73EE7B-19AD-4E71-8E10-F15789EE2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4" y="2129"/>
              <a:ext cx="23" cy="16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9" name="Freeform 42">
              <a:extLst>
                <a:ext uri="{FF2B5EF4-FFF2-40B4-BE49-F238E27FC236}">
                  <a16:creationId xmlns="" xmlns:a16="http://schemas.microsoft.com/office/drawing/2014/main" id="{6D14EB80-FCD9-4901-A428-C54FD2979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" y="2107"/>
              <a:ext cx="21" cy="12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0" name="Freeform 43">
              <a:extLst>
                <a:ext uri="{FF2B5EF4-FFF2-40B4-BE49-F238E27FC236}">
                  <a16:creationId xmlns="" xmlns:a16="http://schemas.microsoft.com/office/drawing/2014/main" id="{0BABB36C-733D-40E0-A577-B551DA1236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9" y="2089"/>
              <a:ext cx="20" cy="17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1" name="Freeform 44">
              <a:extLst>
                <a:ext uri="{FF2B5EF4-FFF2-40B4-BE49-F238E27FC236}">
                  <a16:creationId xmlns="" xmlns:a16="http://schemas.microsoft.com/office/drawing/2014/main" id="{81B571E2-B1C4-4A33-B9E2-383EEC1E0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" y="2068"/>
              <a:ext cx="23" cy="23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2" name="Freeform 45">
              <a:extLst>
                <a:ext uri="{FF2B5EF4-FFF2-40B4-BE49-F238E27FC236}">
                  <a16:creationId xmlns="" xmlns:a16="http://schemas.microsoft.com/office/drawing/2014/main" id="{4AE84ABB-11F6-4232-8815-279149C97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6" y="1938"/>
              <a:ext cx="330" cy="337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3" name="Freeform 46">
              <a:extLst>
                <a:ext uri="{FF2B5EF4-FFF2-40B4-BE49-F238E27FC236}">
                  <a16:creationId xmlns="" xmlns:a16="http://schemas.microsoft.com/office/drawing/2014/main" id="{EF096F93-46A0-4F91-869D-2B7AABFD0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" y="2020"/>
              <a:ext cx="77" cy="91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4" name="Freeform 47">
              <a:extLst>
                <a:ext uri="{FF2B5EF4-FFF2-40B4-BE49-F238E27FC236}">
                  <a16:creationId xmlns="" xmlns:a16="http://schemas.microsoft.com/office/drawing/2014/main" id="{97BE4C98-3481-4C2E-A320-30075E369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022"/>
              <a:ext cx="75" cy="89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5" name="Oval 48">
              <a:extLst>
                <a:ext uri="{FF2B5EF4-FFF2-40B4-BE49-F238E27FC236}">
                  <a16:creationId xmlns="" xmlns:a16="http://schemas.microsoft.com/office/drawing/2014/main" id="{CCAD5770-B35E-4DD2-921B-3D4FB6F4E2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" y="2231"/>
              <a:ext cx="25" cy="26"/>
            </a:xfrm>
            <a:prstGeom prst="ellipse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6" name="Freeform 49">
              <a:extLst>
                <a:ext uri="{FF2B5EF4-FFF2-40B4-BE49-F238E27FC236}">
                  <a16:creationId xmlns="" xmlns:a16="http://schemas.microsoft.com/office/drawing/2014/main" id="{55F4A695-1BC0-45C4-B343-CAC52F414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" y="2165"/>
              <a:ext cx="154" cy="31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7" name="Freeform 50">
              <a:extLst>
                <a:ext uri="{FF2B5EF4-FFF2-40B4-BE49-F238E27FC236}">
                  <a16:creationId xmlns="" xmlns:a16="http://schemas.microsoft.com/office/drawing/2014/main" id="{75F78B64-18E3-4F89-A31D-6B5848B47D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1" y="1949"/>
              <a:ext cx="44" cy="50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8" name="Freeform 51">
              <a:extLst>
                <a:ext uri="{FF2B5EF4-FFF2-40B4-BE49-F238E27FC236}">
                  <a16:creationId xmlns="" xmlns:a16="http://schemas.microsoft.com/office/drawing/2014/main" id="{32BDE23E-56EB-4722-9DDF-02598E0223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9" y="1946"/>
              <a:ext cx="44" cy="4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9" name="Freeform 52">
              <a:extLst>
                <a:ext uri="{FF2B5EF4-FFF2-40B4-BE49-F238E27FC236}">
                  <a16:creationId xmlns="" xmlns:a16="http://schemas.microsoft.com/office/drawing/2014/main" id="{F89553F7-3BCF-4CBD-81BE-46F96A20F8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1887"/>
              <a:ext cx="50" cy="4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0" name="Freeform 53">
              <a:extLst>
                <a:ext uri="{FF2B5EF4-FFF2-40B4-BE49-F238E27FC236}">
                  <a16:creationId xmlns="" xmlns:a16="http://schemas.microsoft.com/office/drawing/2014/main" id="{3AA56567-EA95-45A7-9033-3AB938DAAB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8" y="1906"/>
              <a:ext cx="56" cy="56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1" name="Freeform 54">
              <a:extLst>
                <a:ext uri="{FF2B5EF4-FFF2-40B4-BE49-F238E27FC236}">
                  <a16:creationId xmlns="" xmlns:a16="http://schemas.microsoft.com/office/drawing/2014/main" id="{5FD279AD-6678-4A29-AAE7-1DE5E7599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" y="1916"/>
              <a:ext cx="37" cy="45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2" name="Freeform 55">
              <a:extLst>
                <a:ext uri="{FF2B5EF4-FFF2-40B4-BE49-F238E27FC236}">
                  <a16:creationId xmlns="" xmlns:a16="http://schemas.microsoft.com/office/drawing/2014/main" id="{D46A9C2D-44B1-4A96-B256-802143335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1892"/>
              <a:ext cx="11" cy="13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3" name="Freeform 56">
              <a:extLst>
                <a:ext uri="{FF2B5EF4-FFF2-40B4-BE49-F238E27FC236}">
                  <a16:creationId xmlns="" xmlns:a16="http://schemas.microsoft.com/office/drawing/2014/main" id="{6BCEE6C4-C9D1-414C-B471-86FAC463F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" y="1892"/>
              <a:ext cx="44" cy="4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4" name="Freeform 57">
              <a:extLst>
                <a:ext uri="{FF2B5EF4-FFF2-40B4-BE49-F238E27FC236}">
                  <a16:creationId xmlns="" xmlns:a16="http://schemas.microsoft.com/office/drawing/2014/main" id="{7FCAFE4B-CE44-4AE6-8501-AF4A006F9B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8" y="1821"/>
              <a:ext cx="293" cy="435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5" name="Freeform 58">
              <a:extLst>
                <a:ext uri="{FF2B5EF4-FFF2-40B4-BE49-F238E27FC236}">
                  <a16:creationId xmlns="" xmlns:a16="http://schemas.microsoft.com/office/drawing/2014/main" id="{CBBAB2C4-066B-4BE2-8ED6-512A2485D5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4" y="1877"/>
              <a:ext cx="227" cy="341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6" name="Freeform 59">
              <a:extLst>
                <a:ext uri="{FF2B5EF4-FFF2-40B4-BE49-F238E27FC236}">
                  <a16:creationId xmlns="" xmlns:a16="http://schemas.microsoft.com/office/drawing/2014/main" id="{0B39D730-48F1-48B0-B508-F1D23207D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9" y="1898"/>
              <a:ext cx="285" cy="292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7" name="Freeform 60">
              <a:extLst>
                <a:ext uri="{FF2B5EF4-FFF2-40B4-BE49-F238E27FC236}">
                  <a16:creationId xmlns="" xmlns:a16="http://schemas.microsoft.com/office/drawing/2014/main" id="{4E2007AC-8D1D-4EB8-B96D-480D03F72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" y="1920"/>
              <a:ext cx="57" cy="61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8" name="Freeform 61">
              <a:extLst>
                <a:ext uri="{FF2B5EF4-FFF2-40B4-BE49-F238E27FC236}">
                  <a16:creationId xmlns="" xmlns:a16="http://schemas.microsoft.com/office/drawing/2014/main" id="{7DC8352D-18F2-4EB1-81C3-02F79C0A4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7" y="2005"/>
              <a:ext cx="49" cy="6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9" name="Freeform 62">
              <a:extLst>
                <a:ext uri="{FF2B5EF4-FFF2-40B4-BE49-F238E27FC236}">
                  <a16:creationId xmlns="" xmlns:a16="http://schemas.microsoft.com/office/drawing/2014/main" id="{F451B9EC-D3D0-47F5-849A-E1C2581D5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" y="1878"/>
              <a:ext cx="232" cy="310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0" name="Freeform 63">
              <a:extLst>
                <a:ext uri="{FF2B5EF4-FFF2-40B4-BE49-F238E27FC236}">
                  <a16:creationId xmlns="" xmlns:a16="http://schemas.microsoft.com/office/drawing/2014/main" id="{C2B8CD15-B924-4D01-8F6F-8D66A5427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" y="1898"/>
              <a:ext cx="205" cy="29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1" name="Freeform 64">
              <a:extLst>
                <a:ext uri="{FF2B5EF4-FFF2-40B4-BE49-F238E27FC236}">
                  <a16:creationId xmlns="" xmlns:a16="http://schemas.microsoft.com/office/drawing/2014/main" id="{BC16DCD7-1BBD-4B14-86CD-F35C0F60E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7" y="1862"/>
              <a:ext cx="240" cy="379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2" name="Freeform 65">
              <a:extLst>
                <a:ext uri="{FF2B5EF4-FFF2-40B4-BE49-F238E27FC236}">
                  <a16:creationId xmlns="" xmlns:a16="http://schemas.microsoft.com/office/drawing/2014/main" id="{824BD9C7-1617-423B-B451-92A44A46C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9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3" name="Freeform 66">
              <a:extLst>
                <a:ext uri="{FF2B5EF4-FFF2-40B4-BE49-F238E27FC236}">
                  <a16:creationId xmlns="" xmlns:a16="http://schemas.microsoft.com/office/drawing/2014/main" id="{3B5D7315-8293-4D1C-9D12-DD6DF1CDB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" y="2285"/>
              <a:ext cx="36" cy="50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4" name="Rectangle 67">
              <a:extLst>
                <a:ext uri="{FF2B5EF4-FFF2-40B4-BE49-F238E27FC236}">
                  <a16:creationId xmlns="" xmlns:a16="http://schemas.microsoft.com/office/drawing/2014/main" id="{CF0624BC-B13B-4FD3-BF58-F3086921B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5" name="Freeform 68">
              <a:extLst>
                <a:ext uri="{FF2B5EF4-FFF2-40B4-BE49-F238E27FC236}">
                  <a16:creationId xmlns="" xmlns:a16="http://schemas.microsoft.com/office/drawing/2014/main" id="{C3588FF9-0E7F-46EE-8160-FB8598F8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" y="2285"/>
              <a:ext cx="37" cy="50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6" name="Freeform 69">
              <a:extLst>
                <a:ext uri="{FF2B5EF4-FFF2-40B4-BE49-F238E27FC236}">
                  <a16:creationId xmlns="" xmlns:a16="http://schemas.microsoft.com/office/drawing/2014/main" id="{262618A3-453F-4845-9AB5-6743282208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6" y="2285"/>
              <a:ext cx="44" cy="50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7" name="Freeform 70">
              <a:extLst>
                <a:ext uri="{FF2B5EF4-FFF2-40B4-BE49-F238E27FC236}">
                  <a16:creationId xmlns="" xmlns:a16="http://schemas.microsoft.com/office/drawing/2014/main" id="{9DC8E9BD-994A-40B1-88A2-F0B4AC20A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" y="2285"/>
              <a:ext cx="34" cy="51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8" name="Freeform 71">
              <a:extLst>
                <a:ext uri="{FF2B5EF4-FFF2-40B4-BE49-F238E27FC236}">
                  <a16:creationId xmlns="" xmlns:a16="http://schemas.microsoft.com/office/drawing/2014/main" id="{3C8CDAF2-B6F8-4280-8BC7-D5880CE1E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9" name="Rectangle 72">
              <a:extLst>
                <a:ext uri="{FF2B5EF4-FFF2-40B4-BE49-F238E27FC236}">
                  <a16:creationId xmlns="" xmlns:a16="http://schemas.microsoft.com/office/drawing/2014/main" id="{3E4D57D5-12AE-4CE8-BF72-788B4FFA7C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9" y="2285"/>
              <a:ext cx="8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0" name="Freeform 73">
              <a:extLst>
                <a:ext uri="{FF2B5EF4-FFF2-40B4-BE49-F238E27FC236}">
                  <a16:creationId xmlns="" xmlns:a16="http://schemas.microsoft.com/office/drawing/2014/main" id="{807642A8-7893-4004-8F5C-FD790FBD3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" y="2285"/>
              <a:ext cx="43" cy="50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1" name="Freeform 74">
              <a:extLst>
                <a:ext uri="{FF2B5EF4-FFF2-40B4-BE49-F238E27FC236}">
                  <a16:creationId xmlns="" xmlns:a16="http://schemas.microsoft.com/office/drawing/2014/main" id="{6228603B-0890-4ECF-9FC4-A8A2FB833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2" name="Freeform 75">
              <a:extLst>
                <a:ext uri="{FF2B5EF4-FFF2-40B4-BE49-F238E27FC236}">
                  <a16:creationId xmlns="" xmlns:a16="http://schemas.microsoft.com/office/drawing/2014/main" id="{76D71E6A-4C0C-4A50-AB24-2176566F21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4" y="2285"/>
              <a:ext cx="36" cy="50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3" name="Freeform 76">
              <a:extLst>
                <a:ext uri="{FF2B5EF4-FFF2-40B4-BE49-F238E27FC236}">
                  <a16:creationId xmlns="" xmlns:a16="http://schemas.microsoft.com/office/drawing/2014/main" id="{A431E9E6-3FE3-4A45-876F-AA88E9C9A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2284"/>
              <a:ext cx="29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4" name="Rectangle 77">
              <a:extLst>
                <a:ext uri="{FF2B5EF4-FFF2-40B4-BE49-F238E27FC236}">
                  <a16:creationId xmlns="" xmlns:a16="http://schemas.microsoft.com/office/drawing/2014/main" id="{AC030F12-0F46-40D7-B043-E30176944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" y="2285"/>
              <a:ext cx="8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5" name="Freeform 78">
              <a:extLst>
                <a:ext uri="{FF2B5EF4-FFF2-40B4-BE49-F238E27FC236}">
                  <a16:creationId xmlns="" xmlns:a16="http://schemas.microsoft.com/office/drawing/2014/main" id="{225DCCBA-3690-42BC-A750-D18B73F3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" y="2285"/>
              <a:ext cx="42" cy="50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6" name="Freeform 79">
              <a:extLst>
                <a:ext uri="{FF2B5EF4-FFF2-40B4-BE49-F238E27FC236}">
                  <a16:creationId xmlns="" xmlns:a16="http://schemas.microsoft.com/office/drawing/2014/main" id="{E0E2AFC9-6D13-4D41-BA64-9CAB6B851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3" y="2285"/>
              <a:ext cx="41" cy="50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7" name="Freeform 80">
              <a:extLst>
                <a:ext uri="{FF2B5EF4-FFF2-40B4-BE49-F238E27FC236}">
                  <a16:creationId xmlns="" xmlns:a16="http://schemas.microsoft.com/office/drawing/2014/main" id="{23B9BB09-EFD0-44DF-852E-BAA1AEDCA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2" y="2284"/>
              <a:ext cx="45" cy="52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8" name="Freeform 81">
              <a:extLst>
                <a:ext uri="{FF2B5EF4-FFF2-40B4-BE49-F238E27FC236}">
                  <a16:creationId xmlns="" xmlns:a16="http://schemas.microsoft.com/office/drawing/2014/main" id="{CBF86367-D5F4-4A26-B4B0-F795246F81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2" y="2284"/>
              <a:ext cx="45" cy="52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9" name="Freeform 82">
              <a:extLst>
                <a:ext uri="{FF2B5EF4-FFF2-40B4-BE49-F238E27FC236}">
                  <a16:creationId xmlns="" xmlns:a16="http://schemas.microsoft.com/office/drawing/2014/main" id="{847AE412-A84B-46F9-98D0-985ED2169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" y="2285"/>
              <a:ext cx="26" cy="50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0" name="Freeform 83">
              <a:extLst>
                <a:ext uri="{FF2B5EF4-FFF2-40B4-BE49-F238E27FC236}">
                  <a16:creationId xmlns="" xmlns:a16="http://schemas.microsoft.com/office/drawing/2014/main" id="{87552279-E494-4AB9-BF5E-89739AC50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8" y="2285"/>
              <a:ext cx="29" cy="50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1" name="Freeform 84">
              <a:extLst>
                <a:ext uri="{FF2B5EF4-FFF2-40B4-BE49-F238E27FC236}">
                  <a16:creationId xmlns="" xmlns:a16="http://schemas.microsoft.com/office/drawing/2014/main" id="{7ED2DA14-8063-40E0-9560-97FB03ECDF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4" y="2284"/>
              <a:ext cx="46" cy="52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2" name="Freeform 85">
              <a:extLst>
                <a:ext uri="{FF2B5EF4-FFF2-40B4-BE49-F238E27FC236}">
                  <a16:creationId xmlns="" xmlns:a16="http://schemas.microsoft.com/office/drawing/2014/main" id="{B7BAF916-9C79-417E-96F5-AFBBB582D3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4" y="2284"/>
              <a:ext cx="46" cy="52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3" name="Freeform 86">
              <a:extLst>
                <a:ext uri="{FF2B5EF4-FFF2-40B4-BE49-F238E27FC236}">
                  <a16:creationId xmlns="" xmlns:a16="http://schemas.microsoft.com/office/drawing/2014/main" id="{DCC95C94-DD2A-42A3-9259-7704429CB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0" y="2285"/>
              <a:ext cx="29" cy="50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4" name="Rectangle 87">
              <a:extLst>
                <a:ext uri="{FF2B5EF4-FFF2-40B4-BE49-F238E27FC236}">
                  <a16:creationId xmlns="" xmlns:a16="http://schemas.microsoft.com/office/drawing/2014/main" id="{937EDEEB-40E4-4501-BE0F-F58D6EEE8D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5" name="Freeform 88">
              <a:extLst>
                <a:ext uri="{FF2B5EF4-FFF2-40B4-BE49-F238E27FC236}">
                  <a16:creationId xmlns="" xmlns:a16="http://schemas.microsoft.com/office/drawing/2014/main" id="{DDEF878F-7C4C-4DC5-B405-F10D69AE6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2285"/>
              <a:ext cx="41" cy="50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6" name="Rectangle 89">
              <a:extLst>
                <a:ext uri="{FF2B5EF4-FFF2-40B4-BE49-F238E27FC236}">
                  <a16:creationId xmlns="" xmlns:a16="http://schemas.microsoft.com/office/drawing/2014/main" id="{9ACA4E74-9B94-4FAF-8A89-A2707634F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1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7" name="Freeform 90">
              <a:extLst>
                <a:ext uri="{FF2B5EF4-FFF2-40B4-BE49-F238E27FC236}">
                  <a16:creationId xmlns="" xmlns:a16="http://schemas.microsoft.com/office/drawing/2014/main" id="{13085A76-9D64-488C-BF87-A18412CBB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8" name="Freeform 91">
              <a:extLst>
                <a:ext uri="{FF2B5EF4-FFF2-40B4-BE49-F238E27FC236}">
                  <a16:creationId xmlns="" xmlns:a16="http://schemas.microsoft.com/office/drawing/2014/main" id="{A54ECA79-FB86-4064-A224-14ED8B189F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3" y="2285"/>
              <a:ext cx="46" cy="50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9" name="Freeform 92">
              <a:extLst>
                <a:ext uri="{FF2B5EF4-FFF2-40B4-BE49-F238E27FC236}">
                  <a16:creationId xmlns="" xmlns:a16="http://schemas.microsoft.com/office/drawing/2014/main" id="{D853A42B-8BF3-46D4-9FA0-023773D7F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" y="2285"/>
              <a:ext cx="30" cy="50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0" name="Freeform 93">
              <a:extLst>
                <a:ext uri="{FF2B5EF4-FFF2-40B4-BE49-F238E27FC236}">
                  <a16:creationId xmlns="" xmlns:a16="http://schemas.microsoft.com/office/drawing/2014/main" id="{29A22C3A-573D-4F9A-9FEF-E9E2EED09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" y="2284"/>
              <a:ext cx="30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1" name="Freeform 94">
              <a:extLst>
                <a:ext uri="{FF2B5EF4-FFF2-40B4-BE49-F238E27FC236}">
                  <a16:creationId xmlns="" xmlns:a16="http://schemas.microsoft.com/office/drawing/2014/main" id="{E5A596F0-8F80-49A1-A2C8-D613578FE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" y="2284"/>
              <a:ext cx="30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2" name="Freeform 95">
              <a:extLst>
                <a:ext uri="{FF2B5EF4-FFF2-40B4-BE49-F238E27FC236}">
                  <a16:creationId xmlns="" xmlns:a16="http://schemas.microsoft.com/office/drawing/2014/main" id="{7995F4B5-1344-4008-B047-528A073D9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3" name="Freeform 96">
              <a:extLst>
                <a:ext uri="{FF2B5EF4-FFF2-40B4-BE49-F238E27FC236}">
                  <a16:creationId xmlns="" xmlns:a16="http://schemas.microsoft.com/office/drawing/2014/main" id="{F09CAC6D-2EB3-4036-B9C0-FFA8B4E5D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4" name="Rectangle 97">
              <a:extLst>
                <a:ext uri="{FF2B5EF4-FFF2-40B4-BE49-F238E27FC236}">
                  <a16:creationId xmlns="" xmlns:a16="http://schemas.microsoft.com/office/drawing/2014/main" id="{85DB4F10-296D-4A9F-896B-A88E3380D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" y="2285"/>
              <a:ext cx="6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5" name="Freeform 98">
              <a:extLst>
                <a:ext uri="{FF2B5EF4-FFF2-40B4-BE49-F238E27FC236}">
                  <a16:creationId xmlns="" xmlns:a16="http://schemas.microsoft.com/office/drawing/2014/main" id="{2FBCB86A-E2D1-48A1-A170-66E512D53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" y="2285"/>
              <a:ext cx="29" cy="50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6" name="Freeform 99">
              <a:extLst>
                <a:ext uri="{FF2B5EF4-FFF2-40B4-BE49-F238E27FC236}">
                  <a16:creationId xmlns="" xmlns:a16="http://schemas.microsoft.com/office/drawing/2014/main" id="{5C5B7F12-ACA6-43E6-9944-34E95AED5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7" name="Freeform 100">
              <a:extLst>
                <a:ext uri="{FF2B5EF4-FFF2-40B4-BE49-F238E27FC236}">
                  <a16:creationId xmlns="" xmlns:a16="http://schemas.microsoft.com/office/drawing/2014/main" id="{47A2EFE3-D379-4756-A077-B3C8FF2C6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" y="2284"/>
              <a:ext cx="40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8" name="Freeform 101">
              <a:extLst>
                <a:ext uri="{FF2B5EF4-FFF2-40B4-BE49-F238E27FC236}">
                  <a16:creationId xmlns="" xmlns:a16="http://schemas.microsoft.com/office/drawing/2014/main" id="{FBCA076C-C584-469E-84EB-D3B97FC44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" y="2284"/>
              <a:ext cx="40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9" name="Freeform 102">
              <a:extLst>
                <a:ext uri="{FF2B5EF4-FFF2-40B4-BE49-F238E27FC236}">
                  <a16:creationId xmlns="" xmlns:a16="http://schemas.microsoft.com/office/drawing/2014/main" id="{E84EBB77-7B72-4041-BBA5-51DFF19C8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0" name="Freeform 103">
              <a:extLst>
                <a:ext uri="{FF2B5EF4-FFF2-40B4-BE49-F238E27FC236}">
                  <a16:creationId xmlns="" xmlns:a16="http://schemas.microsoft.com/office/drawing/2014/main" id="{6B70A9E5-BA8A-40DF-8654-350DEEC5B6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4" y="2285"/>
              <a:ext cx="44" cy="50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1" name="Freeform 104">
              <a:extLst>
                <a:ext uri="{FF2B5EF4-FFF2-40B4-BE49-F238E27FC236}">
                  <a16:creationId xmlns="" xmlns:a16="http://schemas.microsoft.com/office/drawing/2014/main" id="{F90D2E2B-A183-4341-A233-3F963EEAC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2" name="Freeform 105">
              <a:extLst>
                <a:ext uri="{FF2B5EF4-FFF2-40B4-BE49-F238E27FC236}">
                  <a16:creationId xmlns="" xmlns:a16="http://schemas.microsoft.com/office/drawing/2014/main" id="{3BDABAE5-F75B-47E6-BEE4-8A4BABB78E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9" y="2285"/>
              <a:ext cx="39" cy="50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3" name="Freeform 106">
              <a:extLst>
                <a:ext uri="{FF2B5EF4-FFF2-40B4-BE49-F238E27FC236}">
                  <a16:creationId xmlns="" xmlns:a16="http://schemas.microsoft.com/office/drawing/2014/main" id="{F6B9F312-EE07-4706-A6F3-CB0B28165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9" y="2285"/>
              <a:ext cx="39" cy="50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4" name="Freeform 107">
              <a:extLst>
                <a:ext uri="{FF2B5EF4-FFF2-40B4-BE49-F238E27FC236}">
                  <a16:creationId xmlns="" xmlns:a16="http://schemas.microsoft.com/office/drawing/2014/main" id="{A55CFFF7-C134-43F5-9709-8D41BB938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2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5" name="Freeform 108">
              <a:extLst>
                <a:ext uri="{FF2B5EF4-FFF2-40B4-BE49-F238E27FC236}">
                  <a16:creationId xmlns="" xmlns:a16="http://schemas.microsoft.com/office/drawing/2014/main" id="{760E7A22-CE2B-4627-8D22-2B45E8611C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4" y="2285"/>
              <a:ext cx="45" cy="50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6" name="Freeform 109">
              <a:extLst>
                <a:ext uri="{FF2B5EF4-FFF2-40B4-BE49-F238E27FC236}">
                  <a16:creationId xmlns="" xmlns:a16="http://schemas.microsoft.com/office/drawing/2014/main" id="{666E53C5-CB07-4CF9-B288-43D1AB302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285"/>
              <a:ext cx="57" cy="50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75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4-mask">
            <a:extLst>
              <a:ext uri="{FF2B5EF4-FFF2-40B4-BE49-F238E27FC236}">
                <a16:creationId xmlns="" xmlns:a16="http://schemas.microsoft.com/office/drawing/2014/main" id="{34481ED8-C099-4EFC-8EEF-892DE9E9846A}"/>
              </a:ext>
            </a:extLst>
          </p:cNvPr>
          <p:cNvSpPr/>
          <p:nvPr/>
        </p:nvSpPr>
        <p:spPr>
          <a:xfrm>
            <a:off x="1047686" y="1896705"/>
            <a:ext cx="3434167" cy="2104474"/>
          </a:xfrm>
          <a:prstGeom prst="rect">
            <a:avLst/>
          </a:prstGeom>
          <a:blipFill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228600" dist="165100" dir="5400000" sx="97000" sy="97000" algn="ctr" rotWithShape="0">
              <a:srgbClr val="000000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图片占位符 19-mask">
            <a:extLst>
              <a:ext uri="{FF2B5EF4-FFF2-40B4-BE49-F238E27FC236}">
                <a16:creationId xmlns="" xmlns:a16="http://schemas.microsoft.com/office/drawing/2014/main" id="{0C9AD0FD-6A55-4C93-B7E0-B3060AB63470}"/>
              </a:ext>
            </a:extLst>
          </p:cNvPr>
          <p:cNvSpPr/>
          <p:nvPr/>
        </p:nvSpPr>
        <p:spPr>
          <a:xfrm>
            <a:off x="7710146" y="1891167"/>
            <a:ext cx="3434167" cy="2104474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228600" dist="165100" dir="5400000" sx="97000" sy="97000" algn="ctr" rotWithShape="0">
              <a:srgbClr val="000000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图片占位符 25-mask">
            <a:extLst>
              <a:ext uri="{FF2B5EF4-FFF2-40B4-BE49-F238E27FC236}">
                <a16:creationId xmlns="" xmlns:a16="http://schemas.microsoft.com/office/drawing/2014/main" id="{E461504B-9A8F-4BA1-97FC-FC2277183B4D}"/>
              </a:ext>
            </a:extLst>
          </p:cNvPr>
          <p:cNvSpPr/>
          <p:nvPr/>
        </p:nvSpPr>
        <p:spPr>
          <a:xfrm>
            <a:off x="3661342" y="1639691"/>
            <a:ext cx="4604880" cy="258448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342900" dist="2286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7252698-D14C-40EA-87DA-2B739D230A6F}"/>
              </a:ext>
            </a:extLst>
          </p:cNvPr>
          <p:cNvSpPr>
            <a:spLocks/>
          </p:cNvSpPr>
          <p:nvPr/>
        </p:nvSpPr>
        <p:spPr>
          <a:xfrm>
            <a:off x="1523667" y="4285448"/>
            <a:ext cx="17079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6A75A9F-DDAA-4B07-9E74-BCAD78FA6135}"/>
              </a:ext>
            </a:extLst>
          </p:cNvPr>
          <p:cNvSpPr/>
          <p:nvPr/>
        </p:nvSpPr>
        <p:spPr>
          <a:xfrm>
            <a:off x="1038065" y="4793229"/>
            <a:ext cx="2911137" cy="98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输入与标题相关的描述，字体建议为微软雅黑或微软雅黑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Light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BAF6C40-C29F-4DCB-9CA4-9EBD59D03D0B}"/>
              </a:ext>
            </a:extLst>
          </p:cNvPr>
          <p:cNvSpPr>
            <a:spLocks/>
          </p:cNvSpPr>
          <p:nvPr/>
        </p:nvSpPr>
        <p:spPr>
          <a:xfrm>
            <a:off x="5119451" y="4509581"/>
            <a:ext cx="17079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6E59812-FB15-45D3-BF12-ED5A53EC30CF}"/>
              </a:ext>
            </a:extLst>
          </p:cNvPr>
          <p:cNvSpPr/>
          <p:nvPr/>
        </p:nvSpPr>
        <p:spPr>
          <a:xfrm>
            <a:off x="4517836" y="5040886"/>
            <a:ext cx="2911137" cy="98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输入与标题相关的描述，字体建议为微软雅黑或微软雅黑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Light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96A95EB-607C-4DE6-8AA4-B422D117473B}"/>
              </a:ext>
            </a:extLst>
          </p:cNvPr>
          <p:cNvSpPr>
            <a:spLocks/>
          </p:cNvSpPr>
          <p:nvPr/>
        </p:nvSpPr>
        <p:spPr>
          <a:xfrm>
            <a:off x="8642667" y="4285448"/>
            <a:ext cx="17079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C3B0F54-BE3C-42E2-B26A-4E1988B97719}"/>
              </a:ext>
            </a:extLst>
          </p:cNvPr>
          <p:cNvSpPr/>
          <p:nvPr/>
        </p:nvSpPr>
        <p:spPr>
          <a:xfrm>
            <a:off x="8097851" y="4793229"/>
            <a:ext cx="2911137" cy="98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输入与标题相关的描述，字体建议为微软雅黑或微软雅黑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Light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。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6B068644-A07D-4DF3-9CAB-0115F19C55A0}"/>
              </a:ext>
            </a:extLst>
          </p:cNvPr>
          <p:cNvSpPr/>
          <p:nvPr/>
        </p:nvSpPr>
        <p:spPr>
          <a:xfrm>
            <a:off x="2155983" y="3767081"/>
            <a:ext cx="443276" cy="4432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2400" rtlCol="0" anchor="ctr"/>
          <a:lstStyle/>
          <a:p>
            <a:pPr algn="ctr"/>
            <a:r>
              <a:rPr lang="en-US" altLang="zh-CN" sz="2160" spc="80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01</a:t>
            </a:r>
            <a:endParaRPr lang="zh-CN" altLang="en-US" sz="2160" spc="80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DA6088CB-2562-4DE4-8C70-58CA18918F31}"/>
              </a:ext>
            </a:extLst>
          </p:cNvPr>
          <p:cNvSpPr/>
          <p:nvPr/>
        </p:nvSpPr>
        <p:spPr>
          <a:xfrm>
            <a:off x="5751768" y="4010054"/>
            <a:ext cx="443276" cy="443274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2400" rtlCol="0" anchor="ctr"/>
          <a:lstStyle/>
          <a:p>
            <a:pPr algn="ctr"/>
            <a:r>
              <a:rPr lang="en-US" altLang="zh-CN" sz="2160" spc="80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02</a:t>
            </a:r>
            <a:endParaRPr lang="zh-CN" altLang="en-US" sz="2160" spc="80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DD571792-4628-41CC-BF3F-6C6677B29245}"/>
              </a:ext>
            </a:extLst>
          </p:cNvPr>
          <p:cNvSpPr/>
          <p:nvPr/>
        </p:nvSpPr>
        <p:spPr>
          <a:xfrm>
            <a:off x="9274983" y="3767081"/>
            <a:ext cx="443276" cy="4432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2400" rtlCol="0" anchor="ctr"/>
          <a:lstStyle/>
          <a:p>
            <a:pPr algn="ctr"/>
            <a:r>
              <a:rPr lang="en-US" altLang="zh-CN" sz="2160" spc="80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03</a:t>
            </a:r>
            <a:endParaRPr lang="zh-CN" altLang="en-US" sz="2160" spc="80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6F9A632-0AAF-47C7-8C11-8E71D0328597}"/>
              </a:ext>
            </a:extLst>
          </p:cNvPr>
          <p:cNvSpPr/>
          <p:nvPr/>
        </p:nvSpPr>
        <p:spPr>
          <a:xfrm>
            <a:off x="0" y="1"/>
            <a:ext cx="12192000" cy="501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42DD163B-0B85-4512-BFA7-AB6BA51F600B}"/>
              </a:ext>
            </a:extLst>
          </p:cNvPr>
          <p:cNvSpPr/>
          <p:nvPr/>
        </p:nvSpPr>
        <p:spPr>
          <a:xfrm>
            <a:off x="6794631" y="2"/>
            <a:ext cx="1765300" cy="50040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4B3E27F0-0BA7-4276-ABC1-E8397B1C0410}"/>
              </a:ext>
            </a:extLst>
          </p:cNvPr>
          <p:cNvSpPr/>
          <p:nvPr/>
        </p:nvSpPr>
        <p:spPr>
          <a:xfrm>
            <a:off x="0" y="1"/>
            <a:ext cx="2210373" cy="647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C3D729B1-03B6-4F8E-9778-FA5364F0F88D}"/>
              </a:ext>
            </a:extLst>
          </p:cNvPr>
          <p:cNvSpPr/>
          <p:nvPr/>
        </p:nvSpPr>
        <p:spPr>
          <a:xfrm>
            <a:off x="6956571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b="1" dirty="0">
                <a:solidFill>
                  <a:schemeClr val="lt1"/>
                </a:solidFill>
                <a:latin typeface="+mj-ea"/>
                <a:ea typeface="+mj-ea"/>
              </a:rPr>
              <a:t>选题背景及意义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4CB2E80-F30A-4272-ACA2-D3F5F8D1B2CB}"/>
              </a:ext>
            </a:extLst>
          </p:cNvPr>
          <p:cNvSpPr txBox="1"/>
          <p:nvPr/>
        </p:nvSpPr>
        <p:spPr>
          <a:xfrm>
            <a:off x="8686283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研究方法与思路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A2B9572-9F50-4CD2-BF1B-83A9BBD83645}"/>
              </a:ext>
            </a:extLst>
          </p:cNvPr>
          <p:cNvSpPr txBox="1"/>
          <p:nvPr/>
        </p:nvSpPr>
        <p:spPr>
          <a:xfrm>
            <a:off x="10415996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关键技术与难点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D8A45BC3-799B-454B-B369-395D1B060439}"/>
              </a:ext>
            </a:extLst>
          </p:cNvPr>
          <p:cNvSpPr/>
          <p:nvPr/>
        </p:nvSpPr>
        <p:spPr>
          <a:xfrm>
            <a:off x="5765470" y="102914"/>
            <a:ext cx="902811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dirty="0">
                <a:solidFill>
                  <a:schemeClr val="lt1"/>
                </a:solidFill>
                <a:latin typeface="+mn-ea"/>
              </a:rPr>
              <a:t>论文摘要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8994016B-F840-4F8A-8143-B1D89DE80E53}"/>
              </a:ext>
            </a:extLst>
          </p:cNvPr>
          <p:cNvGrpSpPr/>
          <p:nvPr/>
        </p:nvGrpSpPr>
        <p:grpSpPr>
          <a:xfrm>
            <a:off x="207341" y="107102"/>
            <a:ext cx="1711291" cy="383014"/>
            <a:chOff x="207341" y="138042"/>
            <a:chExt cx="1711291" cy="383014"/>
          </a:xfrm>
        </p:grpSpPr>
        <p:sp>
          <p:nvSpPr>
            <p:cNvPr id="28" name="Freeform 5">
              <a:extLst>
                <a:ext uri="{FF2B5EF4-FFF2-40B4-BE49-F238E27FC236}">
                  <a16:creationId xmlns="" xmlns:a16="http://schemas.microsoft.com/office/drawing/2014/main" id="{D85ED9E8-114B-4E31-AC44-2C8526ADC2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41" y="170765"/>
              <a:ext cx="348059" cy="350290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="" xmlns:a16="http://schemas.microsoft.com/office/drawing/2014/main" id="{33206DA3-B98A-4808-B9A8-16859E6B8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21740"/>
              <a:ext cx="16362" cy="11899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="" xmlns:a16="http://schemas.microsoft.com/office/drawing/2014/main" id="{C45840C0-D555-4FDE-BC17-3532D9112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35127"/>
              <a:ext cx="15618" cy="11156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" name="Rectangle 8">
              <a:extLst>
                <a:ext uri="{FF2B5EF4-FFF2-40B4-BE49-F238E27FC236}">
                  <a16:creationId xmlns="" xmlns:a16="http://schemas.microsoft.com/office/drawing/2014/main" id="{554204AB-0563-424C-BF7B-0C8EFDFE9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34" y="350001"/>
              <a:ext cx="15618" cy="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="" xmlns:a16="http://schemas.microsoft.com/office/drawing/2014/main" id="{2431CFE0-A962-4DA9-9538-8338F365A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53719"/>
              <a:ext cx="15618" cy="11899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3" name="Freeform 10">
              <a:extLst>
                <a:ext uri="{FF2B5EF4-FFF2-40B4-BE49-F238E27FC236}">
                  <a16:creationId xmlns="" xmlns:a16="http://schemas.microsoft.com/office/drawing/2014/main" id="{AD553CD9-C23D-4B87-B5FC-9A1FE71E96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78" y="367850"/>
              <a:ext cx="17105" cy="12643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4" name="Freeform 11">
              <a:extLst>
                <a:ext uri="{FF2B5EF4-FFF2-40B4-BE49-F238E27FC236}">
                  <a16:creationId xmlns="" xmlns:a16="http://schemas.microsoft.com/office/drawing/2014/main" id="{802B8EE5-78BC-4217-83C5-E075E8E0A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27" y="387930"/>
              <a:ext cx="17105" cy="13387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5" name="Freeform 12">
              <a:extLst>
                <a:ext uri="{FF2B5EF4-FFF2-40B4-BE49-F238E27FC236}">
                  <a16:creationId xmlns="" xmlns:a16="http://schemas.microsoft.com/office/drawing/2014/main" id="{AF0D6778-8A43-4424-8A6B-E49FFF998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33" y="399830"/>
              <a:ext cx="17849" cy="163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="" xmlns:a16="http://schemas.microsoft.com/office/drawing/2014/main" id="{7FBA8D9A-1916-45BB-AA38-6CE02160B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83" y="412473"/>
              <a:ext cx="14874" cy="81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="" xmlns:a16="http://schemas.microsoft.com/office/drawing/2014/main" id="{1A5DFAD3-66F3-47C2-994E-A8861C028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2" y="414704"/>
              <a:ext cx="17105" cy="14874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" name="Freeform 15">
              <a:extLst>
                <a:ext uri="{FF2B5EF4-FFF2-40B4-BE49-F238E27FC236}">
                  <a16:creationId xmlns="" xmlns:a16="http://schemas.microsoft.com/office/drawing/2014/main" id="{7B43147E-0E10-421F-B705-C92541B27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51" y="425860"/>
              <a:ext cx="18593" cy="1710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9" name="Freeform 16">
              <a:extLst>
                <a:ext uri="{FF2B5EF4-FFF2-40B4-BE49-F238E27FC236}">
                  <a16:creationId xmlns="" xmlns:a16="http://schemas.microsoft.com/office/drawing/2014/main" id="{EFBF96F2-7C63-41EE-AD53-70E386E3DC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889" y="435528"/>
              <a:ext cx="17105" cy="18593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="" xmlns:a16="http://schemas.microsoft.com/office/drawing/2014/main" id="{80112461-FDE2-49B4-8A4B-2E5AE75E7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44" y="446684"/>
              <a:ext cx="14131" cy="14874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="" xmlns:a16="http://schemas.microsoft.com/office/drawing/2014/main" id="{09D39E97-2F66-4E58-BF0D-58D14105A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25" y="454121"/>
              <a:ext cx="11156" cy="11899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2" name="Freeform 19">
              <a:extLst>
                <a:ext uri="{FF2B5EF4-FFF2-40B4-BE49-F238E27FC236}">
                  <a16:creationId xmlns="" xmlns:a16="http://schemas.microsoft.com/office/drawing/2014/main" id="{4FB1A671-0922-49DE-827A-6DDA5A5AD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62" y="454865"/>
              <a:ext cx="13387" cy="17849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Freeform 20">
              <a:extLst>
                <a:ext uri="{FF2B5EF4-FFF2-40B4-BE49-F238E27FC236}">
                  <a16:creationId xmlns="" xmlns:a16="http://schemas.microsoft.com/office/drawing/2014/main" id="{1F07E21E-10FB-44B3-BACC-537112415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18" y="462302"/>
              <a:ext cx="13387" cy="1710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4" name="Freeform 21">
              <a:extLst>
                <a:ext uri="{FF2B5EF4-FFF2-40B4-BE49-F238E27FC236}">
                  <a16:creationId xmlns="" xmlns:a16="http://schemas.microsoft.com/office/drawing/2014/main" id="{461CDB1E-618D-424D-B395-E77C989F7D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55" y="474945"/>
              <a:ext cx="13387" cy="1710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5" name="Freeform 22">
              <a:extLst>
                <a:ext uri="{FF2B5EF4-FFF2-40B4-BE49-F238E27FC236}">
                  <a16:creationId xmlns="" xmlns:a16="http://schemas.microsoft.com/office/drawing/2014/main" id="{D2EB0D5A-78A3-4566-AB06-F2426E803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54" y="478664"/>
              <a:ext cx="13387" cy="15618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6" name="Freeform 23">
              <a:extLst>
                <a:ext uri="{FF2B5EF4-FFF2-40B4-BE49-F238E27FC236}">
                  <a16:creationId xmlns="" xmlns:a16="http://schemas.microsoft.com/office/drawing/2014/main" id="{D7333C5E-66F6-42E1-B691-21411AB916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09" y="484613"/>
              <a:ext cx="11156" cy="15618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7" name="Freeform 24">
              <a:extLst>
                <a:ext uri="{FF2B5EF4-FFF2-40B4-BE49-F238E27FC236}">
                  <a16:creationId xmlns="" xmlns:a16="http://schemas.microsoft.com/office/drawing/2014/main" id="{845D6BF9-32FF-41EA-B8A9-95915580DC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53" y="486101"/>
              <a:ext cx="13387" cy="1710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8" name="Freeform 25">
              <a:extLst>
                <a:ext uri="{FF2B5EF4-FFF2-40B4-BE49-F238E27FC236}">
                  <a16:creationId xmlns="" xmlns:a16="http://schemas.microsoft.com/office/drawing/2014/main" id="{D101A0E3-4E41-4C8C-A84F-AF1C415BD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71" y="486845"/>
              <a:ext cx="7437" cy="163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9" name="Freeform 26">
              <a:extLst>
                <a:ext uri="{FF2B5EF4-FFF2-40B4-BE49-F238E27FC236}">
                  <a16:creationId xmlns="" xmlns:a16="http://schemas.microsoft.com/office/drawing/2014/main" id="{FF015BB3-5168-49E1-828C-C553F6E5E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39" y="486101"/>
              <a:ext cx="3719" cy="15618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Freeform 27">
              <a:extLst>
                <a:ext uri="{FF2B5EF4-FFF2-40B4-BE49-F238E27FC236}">
                  <a16:creationId xmlns="" xmlns:a16="http://schemas.microsoft.com/office/drawing/2014/main" id="{4D4A4D27-92DF-4412-9BFB-0E3DD5DBA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57" y="484613"/>
              <a:ext cx="11156" cy="1710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1" name="Freeform 28">
              <a:extLst>
                <a:ext uri="{FF2B5EF4-FFF2-40B4-BE49-F238E27FC236}">
                  <a16:creationId xmlns="" xmlns:a16="http://schemas.microsoft.com/office/drawing/2014/main" id="{7164BBB2-0916-43D0-AA57-777DD00EF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57" y="483126"/>
              <a:ext cx="5206" cy="163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2" name="Freeform 29">
              <a:extLst>
                <a:ext uri="{FF2B5EF4-FFF2-40B4-BE49-F238E27FC236}">
                  <a16:creationId xmlns="" xmlns:a16="http://schemas.microsoft.com/office/drawing/2014/main" id="{EDBF15AE-2120-49BC-8792-CD9C5D485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480895"/>
              <a:ext cx="11899" cy="1710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3" name="Freeform 30">
              <a:extLst>
                <a:ext uri="{FF2B5EF4-FFF2-40B4-BE49-F238E27FC236}">
                  <a16:creationId xmlns="" xmlns:a16="http://schemas.microsoft.com/office/drawing/2014/main" id="{86C9B28A-01DB-4435-BF73-DA46315F8B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481" y="478664"/>
              <a:ext cx="12643" cy="1710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4" name="Freeform 31">
              <a:extLst>
                <a:ext uri="{FF2B5EF4-FFF2-40B4-BE49-F238E27FC236}">
                  <a16:creationId xmlns="" xmlns:a16="http://schemas.microsoft.com/office/drawing/2014/main" id="{DA196E35-1938-421C-B7FA-0B9802DD4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18" y="474945"/>
              <a:ext cx="14874" cy="15618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5" name="Freeform 32">
              <a:extLst>
                <a:ext uri="{FF2B5EF4-FFF2-40B4-BE49-F238E27FC236}">
                  <a16:creationId xmlns="" xmlns:a16="http://schemas.microsoft.com/office/drawing/2014/main" id="{8335B9B4-3D28-4720-962D-56C8C0F59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255" y="462302"/>
              <a:ext cx="13387" cy="163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6" name="Freeform 33">
              <a:extLst>
                <a:ext uri="{FF2B5EF4-FFF2-40B4-BE49-F238E27FC236}">
                  <a16:creationId xmlns="" xmlns:a16="http://schemas.microsoft.com/office/drawing/2014/main" id="{3EF6611A-B943-42C6-8522-B6D00F7E1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10" y="454865"/>
              <a:ext cx="13387" cy="163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Freeform 34">
              <a:extLst>
                <a:ext uri="{FF2B5EF4-FFF2-40B4-BE49-F238E27FC236}">
                  <a16:creationId xmlns="" xmlns:a16="http://schemas.microsoft.com/office/drawing/2014/main" id="{462A2190-A389-4367-938F-0985A3071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48" y="450403"/>
              <a:ext cx="11899" cy="13387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8" name="Freeform 35">
              <a:extLst>
                <a:ext uri="{FF2B5EF4-FFF2-40B4-BE49-F238E27FC236}">
                  <a16:creationId xmlns="" xmlns:a16="http://schemas.microsoft.com/office/drawing/2014/main" id="{20ACF583-009F-48BC-A65E-8F7518A81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6" y="441478"/>
              <a:ext cx="17849" cy="18593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9" name="Freeform 36">
              <a:extLst>
                <a:ext uri="{FF2B5EF4-FFF2-40B4-BE49-F238E27FC236}">
                  <a16:creationId xmlns="" xmlns:a16="http://schemas.microsoft.com/office/drawing/2014/main" id="{9313E48A-647B-43E1-BAC0-8AA3FAB48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747" y="431810"/>
              <a:ext cx="18593" cy="18593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0" name="Freeform 37">
              <a:extLst>
                <a:ext uri="{FF2B5EF4-FFF2-40B4-BE49-F238E27FC236}">
                  <a16:creationId xmlns="" xmlns:a16="http://schemas.microsoft.com/office/drawing/2014/main" id="{A645B480-7EA9-46D1-AE6E-42162CF00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15" y="423629"/>
              <a:ext cx="16362" cy="13387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1" name="Freeform 38">
              <a:extLst>
                <a:ext uri="{FF2B5EF4-FFF2-40B4-BE49-F238E27FC236}">
                  <a16:creationId xmlns="" xmlns:a16="http://schemas.microsoft.com/office/drawing/2014/main" id="{444E4515-0AFE-46CE-92E3-6A5801595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65" y="410986"/>
              <a:ext cx="18593" cy="163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2" name="Freeform 39">
              <a:extLst>
                <a:ext uri="{FF2B5EF4-FFF2-40B4-BE49-F238E27FC236}">
                  <a16:creationId xmlns="" xmlns:a16="http://schemas.microsoft.com/office/drawing/2014/main" id="{240EAD0A-0821-4E4C-8759-AB816283C0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521" y="393880"/>
              <a:ext cx="17105" cy="12643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3" name="Freeform 40">
              <a:extLst>
                <a:ext uri="{FF2B5EF4-FFF2-40B4-BE49-F238E27FC236}">
                  <a16:creationId xmlns="" xmlns:a16="http://schemas.microsoft.com/office/drawing/2014/main" id="{84258542-A8CE-473D-89AA-C0EE8E345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52" y="379006"/>
              <a:ext cx="18593" cy="13387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4" name="Freeform 41">
              <a:extLst>
                <a:ext uri="{FF2B5EF4-FFF2-40B4-BE49-F238E27FC236}">
                  <a16:creationId xmlns="" xmlns:a16="http://schemas.microsoft.com/office/drawing/2014/main" id="{D6F8E579-263C-4EE5-8539-820A2084A2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71" y="367106"/>
              <a:ext cx="17105" cy="11899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5" name="Freeform 42">
              <a:extLst>
                <a:ext uri="{FF2B5EF4-FFF2-40B4-BE49-F238E27FC236}">
                  <a16:creationId xmlns="" xmlns:a16="http://schemas.microsoft.com/office/drawing/2014/main" id="{788E86BE-B90F-4116-A384-DC2E9859A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45" y="350745"/>
              <a:ext cx="15618" cy="8925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6" name="Freeform 43">
              <a:extLst>
                <a:ext uri="{FF2B5EF4-FFF2-40B4-BE49-F238E27FC236}">
                  <a16:creationId xmlns="" xmlns:a16="http://schemas.microsoft.com/office/drawing/2014/main" id="{FCB3020B-E438-4A58-979E-D9CBD41E86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189" y="337358"/>
              <a:ext cx="14874" cy="12643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7" name="Freeform 44">
              <a:extLst>
                <a:ext uri="{FF2B5EF4-FFF2-40B4-BE49-F238E27FC236}">
                  <a16:creationId xmlns="" xmlns:a16="http://schemas.microsoft.com/office/drawing/2014/main" id="{ABD8E8EE-1D07-4749-B0ED-1198ED9AF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8" y="321740"/>
              <a:ext cx="17105" cy="1710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8" name="Freeform 45">
              <a:extLst>
                <a:ext uri="{FF2B5EF4-FFF2-40B4-BE49-F238E27FC236}">
                  <a16:creationId xmlns="" xmlns:a16="http://schemas.microsoft.com/office/drawing/2014/main" id="{8C8E4500-841E-44ED-807D-2ED4701709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657" y="225057"/>
              <a:ext cx="245426" cy="250632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9" name="Freeform 46">
              <a:extLst>
                <a:ext uri="{FF2B5EF4-FFF2-40B4-BE49-F238E27FC236}">
                  <a16:creationId xmlns="" xmlns:a16="http://schemas.microsoft.com/office/drawing/2014/main" id="{3905213C-4C93-4C01-A9D8-9FFD32EA1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81" y="286041"/>
              <a:ext cx="57266" cy="67678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0" name="Freeform 47">
              <a:extLst>
                <a:ext uri="{FF2B5EF4-FFF2-40B4-BE49-F238E27FC236}">
                  <a16:creationId xmlns="" xmlns:a16="http://schemas.microsoft.com/office/drawing/2014/main" id="{E843B938-3933-462F-B788-274F06B3E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287529"/>
              <a:ext cx="55779" cy="66191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1" name="Oval 48">
              <a:extLst>
                <a:ext uri="{FF2B5EF4-FFF2-40B4-BE49-F238E27FC236}">
                  <a16:creationId xmlns="" xmlns:a16="http://schemas.microsoft.com/office/drawing/2014/main" id="{CB6B310D-5ACC-4717-A579-7987B2F49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702" y="442965"/>
              <a:ext cx="18593" cy="19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2" name="Freeform 49">
              <a:extLst>
                <a:ext uri="{FF2B5EF4-FFF2-40B4-BE49-F238E27FC236}">
                  <a16:creationId xmlns="" xmlns:a16="http://schemas.microsoft.com/office/drawing/2014/main" id="{44CC452A-E438-4D5B-93A6-BAC023B80B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104" y="393880"/>
              <a:ext cx="114532" cy="23055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3" name="Freeform 50">
              <a:extLst>
                <a:ext uri="{FF2B5EF4-FFF2-40B4-BE49-F238E27FC236}">
                  <a16:creationId xmlns="" xmlns:a16="http://schemas.microsoft.com/office/drawing/2014/main" id="{64FF596B-FC6F-4FE7-BEE4-1B3428F9B5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39" y="233237"/>
              <a:ext cx="32724" cy="37186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4" name="Freeform 51">
              <a:extLst>
                <a:ext uri="{FF2B5EF4-FFF2-40B4-BE49-F238E27FC236}">
                  <a16:creationId xmlns="" xmlns:a16="http://schemas.microsoft.com/office/drawing/2014/main" id="{CD04B339-EB5A-40FC-BFC5-EF6179CB9B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29" y="231006"/>
              <a:ext cx="32724" cy="327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5" name="Freeform 52">
              <a:extLst>
                <a:ext uri="{FF2B5EF4-FFF2-40B4-BE49-F238E27FC236}">
                  <a16:creationId xmlns="" xmlns:a16="http://schemas.microsoft.com/office/drawing/2014/main" id="{BC567040-0E78-49E7-A597-1D24868F18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748" y="187127"/>
              <a:ext cx="37186" cy="36442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6" name="Freeform 53">
              <a:extLst>
                <a:ext uri="{FF2B5EF4-FFF2-40B4-BE49-F238E27FC236}">
                  <a16:creationId xmlns="" xmlns:a16="http://schemas.microsoft.com/office/drawing/2014/main" id="{410EC966-8A1D-4E3C-9878-A9F17E60BA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893" y="201258"/>
              <a:ext cx="41648" cy="4164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7" name="Freeform 54">
              <a:extLst>
                <a:ext uri="{FF2B5EF4-FFF2-40B4-BE49-F238E27FC236}">
                  <a16:creationId xmlns="" xmlns:a16="http://schemas.microsoft.com/office/drawing/2014/main" id="{F6B4DECD-141B-47A6-9EE0-00AEE5A74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87" y="208695"/>
              <a:ext cx="27517" cy="3346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8" name="Freeform 55">
              <a:extLst>
                <a:ext uri="{FF2B5EF4-FFF2-40B4-BE49-F238E27FC236}">
                  <a16:creationId xmlns="" xmlns:a16="http://schemas.microsoft.com/office/drawing/2014/main" id="{67550B84-5F46-4937-836A-93FB826B8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45" y="190846"/>
              <a:ext cx="8181" cy="9668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9" name="Freeform 56">
              <a:extLst>
                <a:ext uri="{FF2B5EF4-FFF2-40B4-BE49-F238E27FC236}">
                  <a16:creationId xmlns="" xmlns:a16="http://schemas.microsoft.com/office/drawing/2014/main" id="{E34DF633-D0D3-4F26-AC70-A2E4A62BC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08" y="190846"/>
              <a:ext cx="32724" cy="327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0" name="Freeform 57">
              <a:extLst>
                <a:ext uri="{FF2B5EF4-FFF2-40B4-BE49-F238E27FC236}">
                  <a16:creationId xmlns="" xmlns:a16="http://schemas.microsoft.com/office/drawing/2014/main" id="{EE452169-1228-4B49-B835-C1D5C6FE86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40" y="138042"/>
              <a:ext cx="217909" cy="323516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1" name="Freeform 58">
              <a:extLst>
                <a:ext uri="{FF2B5EF4-FFF2-40B4-BE49-F238E27FC236}">
                  <a16:creationId xmlns="" xmlns:a16="http://schemas.microsoft.com/office/drawing/2014/main" id="{4204F053-9B5E-4048-A814-D993E40D4B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329" y="179690"/>
              <a:ext cx="168824" cy="253607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2" name="Freeform 59">
              <a:extLst>
                <a:ext uri="{FF2B5EF4-FFF2-40B4-BE49-F238E27FC236}">
                  <a16:creationId xmlns="" xmlns:a16="http://schemas.microsoft.com/office/drawing/2014/main" id="{F0F4F479-5172-47E1-BA80-498182DA36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6413" y="195308"/>
              <a:ext cx="211959" cy="21716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3" name="Freeform 60">
              <a:extLst>
                <a:ext uri="{FF2B5EF4-FFF2-40B4-BE49-F238E27FC236}">
                  <a16:creationId xmlns="" xmlns:a16="http://schemas.microsoft.com/office/drawing/2014/main" id="{8366CAAC-3BA1-44A1-BCC6-1B14A142E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8201" y="211670"/>
              <a:ext cx="42392" cy="45367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4" name="Freeform 61">
              <a:extLst>
                <a:ext uri="{FF2B5EF4-FFF2-40B4-BE49-F238E27FC236}">
                  <a16:creationId xmlns="" xmlns:a16="http://schemas.microsoft.com/office/drawing/2014/main" id="{2666AAC7-F6E0-46D8-82EE-2B96E6AE3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227" y="274886"/>
              <a:ext cx="36442" cy="44623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5" name="Freeform 62">
              <a:extLst>
                <a:ext uri="{FF2B5EF4-FFF2-40B4-BE49-F238E27FC236}">
                  <a16:creationId xmlns="" xmlns:a16="http://schemas.microsoft.com/office/drawing/2014/main" id="{37D7D070-755C-48E7-8DB6-EF007711F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4814" y="180434"/>
              <a:ext cx="172542" cy="230552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6" name="Freeform 63">
              <a:extLst>
                <a:ext uri="{FF2B5EF4-FFF2-40B4-BE49-F238E27FC236}">
                  <a16:creationId xmlns="" xmlns:a16="http://schemas.microsoft.com/office/drawing/2014/main" id="{8954ABD3-F732-4294-8D7C-2FBE46AB8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849" y="195308"/>
              <a:ext cx="152462" cy="215678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7" name="Freeform 64">
              <a:extLst>
                <a:ext uri="{FF2B5EF4-FFF2-40B4-BE49-F238E27FC236}">
                  <a16:creationId xmlns="" xmlns:a16="http://schemas.microsoft.com/office/drawing/2014/main" id="{3DD25440-FE0A-4470-BE11-B7FA6D4C25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7085" y="168534"/>
              <a:ext cx="178492" cy="281868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8" name="Freeform 65">
              <a:extLst>
                <a:ext uri="{FF2B5EF4-FFF2-40B4-BE49-F238E27FC236}">
                  <a16:creationId xmlns="" xmlns:a16="http://schemas.microsoft.com/office/drawing/2014/main" id="{0C0F0E73-BE8C-446B-822F-592DE557C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2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9" name="Freeform 66">
              <a:extLst>
                <a:ext uri="{FF2B5EF4-FFF2-40B4-BE49-F238E27FC236}">
                  <a16:creationId xmlns="" xmlns:a16="http://schemas.microsoft.com/office/drawing/2014/main" id="{4AB4DC05-4B43-413C-9B11-FC6FB5119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58" y="483126"/>
              <a:ext cx="26774" cy="37186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0" name="Rectangle 67">
              <a:extLst>
                <a:ext uri="{FF2B5EF4-FFF2-40B4-BE49-F238E27FC236}">
                  <a16:creationId xmlns="" xmlns:a16="http://schemas.microsoft.com/office/drawing/2014/main" id="{09149C0A-69D8-4EAF-8CDB-73B87B7F4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988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1" name="Freeform 68">
              <a:extLst>
                <a:ext uri="{FF2B5EF4-FFF2-40B4-BE49-F238E27FC236}">
                  <a16:creationId xmlns="" xmlns:a16="http://schemas.microsoft.com/office/drawing/2014/main" id="{08FA83F6-6F4F-4F0B-AF2D-1EAE1EBE3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2" y="483126"/>
              <a:ext cx="27517" cy="37186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2" name="Freeform 69">
              <a:extLst>
                <a:ext uri="{FF2B5EF4-FFF2-40B4-BE49-F238E27FC236}">
                  <a16:creationId xmlns="" xmlns:a16="http://schemas.microsoft.com/office/drawing/2014/main" id="{D0807F61-C730-4821-ADA3-A97EE49F0C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73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3" name="Freeform 70">
              <a:extLst>
                <a:ext uri="{FF2B5EF4-FFF2-40B4-BE49-F238E27FC236}">
                  <a16:creationId xmlns="" xmlns:a16="http://schemas.microsoft.com/office/drawing/2014/main" id="{51529CD9-2AA6-4EB9-B388-6B0A40C71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2" y="483126"/>
              <a:ext cx="25286" cy="37930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4" name="Freeform 71">
              <a:extLst>
                <a:ext uri="{FF2B5EF4-FFF2-40B4-BE49-F238E27FC236}">
                  <a16:creationId xmlns="" xmlns:a16="http://schemas.microsoft.com/office/drawing/2014/main" id="{9ABFCA4D-44F6-4B9C-9CB1-A3D4F9402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06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5" name="Rectangle 72">
              <a:extLst>
                <a:ext uri="{FF2B5EF4-FFF2-40B4-BE49-F238E27FC236}">
                  <a16:creationId xmlns="" xmlns:a16="http://schemas.microsoft.com/office/drawing/2014/main" id="{F04E831A-A60A-4F21-9306-40916C916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736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6" name="Freeform 73">
              <a:extLst>
                <a:ext uri="{FF2B5EF4-FFF2-40B4-BE49-F238E27FC236}">
                  <a16:creationId xmlns="" xmlns:a16="http://schemas.microsoft.com/office/drawing/2014/main" id="{4D4AD2F1-FD22-4B6F-BED4-66D42A1C6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35" y="483126"/>
              <a:ext cx="31980" cy="37186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7" name="Freeform 74">
              <a:extLst>
                <a:ext uri="{FF2B5EF4-FFF2-40B4-BE49-F238E27FC236}">
                  <a16:creationId xmlns="" xmlns:a16="http://schemas.microsoft.com/office/drawing/2014/main" id="{ABA339B4-F5E0-4B38-8F95-5C842F3C6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65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8" name="Freeform 75">
              <a:extLst>
                <a:ext uri="{FF2B5EF4-FFF2-40B4-BE49-F238E27FC236}">
                  <a16:creationId xmlns="" xmlns:a16="http://schemas.microsoft.com/office/drawing/2014/main" id="{EC4E0074-B53D-4874-93C2-9FDA85FDA4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826" y="483126"/>
              <a:ext cx="26774" cy="37186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9" name="Freeform 76">
              <a:extLst>
                <a:ext uri="{FF2B5EF4-FFF2-40B4-BE49-F238E27FC236}">
                  <a16:creationId xmlns="" xmlns:a16="http://schemas.microsoft.com/office/drawing/2014/main" id="{EE9829C5-68AA-4EBC-AF0E-B4F3D02E9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318" y="482382"/>
              <a:ext cx="21568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0" name="Rectangle 77">
              <a:extLst>
                <a:ext uri="{FF2B5EF4-FFF2-40B4-BE49-F238E27FC236}">
                  <a16:creationId xmlns="" xmlns:a16="http://schemas.microsoft.com/office/drawing/2014/main" id="{F93442D2-DAD7-48F0-A748-ACA25260C3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323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1" name="Freeform 78">
              <a:extLst>
                <a:ext uri="{FF2B5EF4-FFF2-40B4-BE49-F238E27FC236}">
                  <a16:creationId xmlns="" xmlns:a16="http://schemas.microsoft.com/office/drawing/2014/main" id="{FAEF8E84-0888-42C8-B263-B033A9B96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479" y="483126"/>
              <a:ext cx="31236" cy="37186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2" name="Freeform 79">
              <a:extLst>
                <a:ext uri="{FF2B5EF4-FFF2-40B4-BE49-F238E27FC236}">
                  <a16:creationId xmlns="" xmlns:a16="http://schemas.microsoft.com/office/drawing/2014/main" id="{06CC0534-DE5A-4132-8EF6-0102F6F27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202" y="483126"/>
              <a:ext cx="30492" cy="37186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3" name="Freeform 80">
              <a:extLst>
                <a:ext uri="{FF2B5EF4-FFF2-40B4-BE49-F238E27FC236}">
                  <a16:creationId xmlns="" xmlns:a16="http://schemas.microsoft.com/office/drawing/2014/main" id="{069DCF84-C81F-4A29-8CBA-5A6F699C7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4" name="Freeform 81">
              <a:extLst>
                <a:ext uri="{FF2B5EF4-FFF2-40B4-BE49-F238E27FC236}">
                  <a16:creationId xmlns="" xmlns:a16="http://schemas.microsoft.com/office/drawing/2014/main" id="{8C81BBDC-19B4-44AA-AD3A-36EB55A340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5" name="Freeform 82">
              <a:extLst>
                <a:ext uri="{FF2B5EF4-FFF2-40B4-BE49-F238E27FC236}">
                  <a16:creationId xmlns="" xmlns:a16="http://schemas.microsoft.com/office/drawing/2014/main" id="{9B8C651C-E3FF-4901-BEDA-88AE9904F6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911" y="483126"/>
              <a:ext cx="19337" cy="37186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6" name="Freeform 83">
              <a:extLst>
                <a:ext uri="{FF2B5EF4-FFF2-40B4-BE49-F238E27FC236}">
                  <a16:creationId xmlns="" xmlns:a16="http://schemas.microsoft.com/office/drawing/2014/main" id="{69072108-7117-4140-89E7-C4517B6493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9790" y="483126"/>
              <a:ext cx="21568" cy="37186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7" name="Freeform 84">
              <a:extLst>
                <a:ext uri="{FF2B5EF4-FFF2-40B4-BE49-F238E27FC236}">
                  <a16:creationId xmlns="" xmlns:a16="http://schemas.microsoft.com/office/drawing/2014/main" id="{E14F43FD-8A98-46E3-BC2C-68D7F4AA76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8" name="Freeform 85">
              <a:extLst>
                <a:ext uri="{FF2B5EF4-FFF2-40B4-BE49-F238E27FC236}">
                  <a16:creationId xmlns="" xmlns:a16="http://schemas.microsoft.com/office/drawing/2014/main" id="{ECB946E5-CAF0-4A0A-9915-59C5FCA417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9" name="Freeform 86">
              <a:extLst>
                <a:ext uri="{FF2B5EF4-FFF2-40B4-BE49-F238E27FC236}">
                  <a16:creationId xmlns="" xmlns:a16="http://schemas.microsoft.com/office/drawing/2014/main" id="{D6803B1E-A0AC-499B-8AF6-2AB18CEA5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212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0" name="Rectangle 87">
              <a:extLst>
                <a:ext uri="{FF2B5EF4-FFF2-40B4-BE49-F238E27FC236}">
                  <a16:creationId xmlns="" xmlns:a16="http://schemas.microsoft.com/office/drawing/2014/main" id="{02EBA991-16FB-490C-9803-771BE851C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729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1" name="Freeform 88">
              <a:extLst>
                <a:ext uri="{FF2B5EF4-FFF2-40B4-BE49-F238E27FC236}">
                  <a16:creationId xmlns="" xmlns:a16="http://schemas.microsoft.com/office/drawing/2014/main" id="{C6A67512-F701-413C-AB35-DEE959E25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885" y="483126"/>
              <a:ext cx="30492" cy="37186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2" name="Rectangle 89">
              <a:extLst>
                <a:ext uri="{FF2B5EF4-FFF2-40B4-BE49-F238E27FC236}">
                  <a16:creationId xmlns="" xmlns:a16="http://schemas.microsoft.com/office/drawing/2014/main" id="{DA54CD33-124C-4F59-999F-3D8B98ABB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327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3" name="Freeform 90">
              <a:extLst>
                <a:ext uri="{FF2B5EF4-FFF2-40B4-BE49-F238E27FC236}">
                  <a16:creationId xmlns="" xmlns:a16="http://schemas.microsoft.com/office/drawing/2014/main" id="{2158F0B0-0621-4BEA-8557-196C26204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714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4" name="Freeform 91">
              <a:extLst>
                <a:ext uri="{FF2B5EF4-FFF2-40B4-BE49-F238E27FC236}">
                  <a16:creationId xmlns="" xmlns:a16="http://schemas.microsoft.com/office/drawing/2014/main" id="{57C3A1EC-2635-4995-B15F-3A58FFD2C8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9437" y="483126"/>
              <a:ext cx="34211" cy="37186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5" name="Freeform 92">
              <a:extLst>
                <a:ext uri="{FF2B5EF4-FFF2-40B4-BE49-F238E27FC236}">
                  <a16:creationId xmlns="" xmlns:a16="http://schemas.microsoft.com/office/drawing/2014/main" id="{4C5C5FC4-BF3B-4C7C-870E-9D130E00E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598" y="483126"/>
              <a:ext cx="22311" cy="37186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6" name="Freeform 93">
              <a:extLst>
                <a:ext uri="{FF2B5EF4-FFF2-40B4-BE49-F238E27FC236}">
                  <a16:creationId xmlns="" xmlns:a16="http://schemas.microsoft.com/office/drawing/2014/main" id="{856B80EB-1896-4A37-AAFB-EE253E3E8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7" name="Freeform 94">
              <a:extLst>
                <a:ext uri="{FF2B5EF4-FFF2-40B4-BE49-F238E27FC236}">
                  <a16:creationId xmlns="" xmlns:a16="http://schemas.microsoft.com/office/drawing/2014/main" id="{7811DB6B-0C2B-4CF4-9972-8B1D1BF61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8" name="Freeform 95">
              <a:extLst>
                <a:ext uri="{FF2B5EF4-FFF2-40B4-BE49-F238E27FC236}">
                  <a16:creationId xmlns="" xmlns:a16="http://schemas.microsoft.com/office/drawing/2014/main" id="{795185CC-52C2-4028-935C-AE8064910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9" name="Freeform 96">
              <a:extLst>
                <a:ext uri="{FF2B5EF4-FFF2-40B4-BE49-F238E27FC236}">
                  <a16:creationId xmlns="" xmlns:a16="http://schemas.microsoft.com/office/drawing/2014/main" id="{D84F5979-E34A-440D-BEF0-EDA553898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0" name="Rectangle 97">
              <a:extLst>
                <a:ext uri="{FF2B5EF4-FFF2-40B4-BE49-F238E27FC236}">
                  <a16:creationId xmlns="" xmlns:a16="http://schemas.microsoft.com/office/drawing/2014/main" id="{D7CC4146-820A-4CA3-83AC-AB0995BA5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181" y="483126"/>
              <a:ext cx="4462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1" name="Freeform 98">
              <a:extLst>
                <a:ext uri="{FF2B5EF4-FFF2-40B4-BE49-F238E27FC236}">
                  <a16:creationId xmlns="" xmlns:a16="http://schemas.microsoft.com/office/drawing/2014/main" id="{D6E79517-A984-48C1-9F43-8BF24EF0E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5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2" name="Freeform 99">
              <a:extLst>
                <a:ext uri="{FF2B5EF4-FFF2-40B4-BE49-F238E27FC236}">
                  <a16:creationId xmlns="" xmlns:a16="http://schemas.microsoft.com/office/drawing/2014/main" id="{1638369F-D8ED-4587-BCEC-22FED3F21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572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3" name="Freeform 100">
              <a:extLst>
                <a:ext uri="{FF2B5EF4-FFF2-40B4-BE49-F238E27FC236}">
                  <a16:creationId xmlns="" xmlns:a16="http://schemas.microsoft.com/office/drawing/2014/main" id="{052405EC-0FE4-4C84-8643-64D2018BE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4" name="Freeform 101">
              <a:extLst>
                <a:ext uri="{FF2B5EF4-FFF2-40B4-BE49-F238E27FC236}">
                  <a16:creationId xmlns="" xmlns:a16="http://schemas.microsoft.com/office/drawing/2014/main" id="{86A15ABB-F973-48F5-8515-AC9C8CFA8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5" name="Freeform 102">
              <a:extLst>
                <a:ext uri="{FF2B5EF4-FFF2-40B4-BE49-F238E27FC236}">
                  <a16:creationId xmlns="" xmlns:a16="http://schemas.microsoft.com/office/drawing/2014/main" id="{2243D442-8F84-448A-8FFB-804C0B719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944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6" name="Freeform 103">
              <a:extLst>
                <a:ext uri="{FF2B5EF4-FFF2-40B4-BE49-F238E27FC236}">
                  <a16:creationId xmlns="" xmlns:a16="http://schemas.microsoft.com/office/drawing/2014/main" id="{2D228016-36E8-4B66-BF9A-5F368356FE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105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7" name="Freeform 104">
              <a:extLst>
                <a:ext uri="{FF2B5EF4-FFF2-40B4-BE49-F238E27FC236}">
                  <a16:creationId xmlns="" xmlns:a16="http://schemas.microsoft.com/office/drawing/2014/main" id="{C50B6842-2EF4-4BE4-BCD7-913D4C12D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778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8" name="Freeform 105">
              <a:extLst>
                <a:ext uri="{FF2B5EF4-FFF2-40B4-BE49-F238E27FC236}">
                  <a16:creationId xmlns="" xmlns:a16="http://schemas.microsoft.com/office/drawing/2014/main" id="{2530615A-DB3A-4E26-9500-C70FC1D775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9" name="Freeform 106">
              <a:extLst>
                <a:ext uri="{FF2B5EF4-FFF2-40B4-BE49-F238E27FC236}">
                  <a16:creationId xmlns="" xmlns:a16="http://schemas.microsoft.com/office/drawing/2014/main" id="{C3F6FB95-17E1-45E9-B9E9-372CEAAFB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0" name="Freeform 107">
              <a:extLst>
                <a:ext uri="{FF2B5EF4-FFF2-40B4-BE49-F238E27FC236}">
                  <a16:creationId xmlns="" xmlns:a16="http://schemas.microsoft.com/office/drawing/2014/main" id="{4F5607F8-D0BA-4140-BC82-866750E94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486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1" name="Freeform 108">
              <a:extLst>
                <a:ext uri="{FF2B5EF4-FFF2-40B4-BE49-F238E27FC236}">
                  <a16:creationId xmlns="" xmlns:a16="http://schemas.microsoft.com/office/drawing/2014/main" id="{A62EAC0B-0BF1-4B3E-9614-8B1BC4423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1285" y="483126"/>
              <a:ext cx="33467" cy="37186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2" name="Freeform 109">
              <a:extLst>
                <a:ext uri="{FF2B5EF4-FFF2-40B4-BE49-F238E27FC236}">
                  <a16:creationId xmlns="" xmlns:a16="http://schemas.microsoft.com/office/drawing/2014/main" id="{0AF62FAC-F6B5-43EC-B843-F38714BB3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240" y="483126"/>
              <a:ext cx="42392" cy="37186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="" xmlns:a16="http://schemas.microsoft.com/office/drawing/2014/main" id="{A9A41455-8C13-4821-B791-B6D55FA383EF}"/>
              </a:ext>
            </a:extLst>
          </p:cNvPr>
          <p:cNvSpPr/>
          <p:nvPr/>
        </p:nvSpPr>
        <p:spPr>
          <a:xfrm rot="10800000" flipH="1">
            <a:off x="132108" y="838770"/>
            <a:ext cx="366344" cy="130631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="" xmlns:a16="http://schemas.microsoft.com/office/drawing/2014/main" id="{DC34FF43-ACB3-4F28-A5E8-3022520E3327}"/>
              </a:ext>
            </a:extLst>
          </p:cNvPr>
          <p:cNvSpPr/>
          <p:nvPr/>
        </p:nvSpPr>
        <p:spPr>
          <a:xfrm rot="10800000" flipH="1">
            <a:off x="180233" y="976275"/>
            <a:ext cx="393846" cy="120318"/>
          </a:xfrm>
          <a:prstGeom prst="rect">
            <a:avLst/>
          </a:prstGeom>
          <a:gradFill>
            <a:gsLst>
              <a:gs pos="21000">
                <a:schemeClr val="accent2">
                  <a:alpha val="0"/>
                </a:schemeClr>
              </a:gs>
              <a:gs pos="100000">
                <a:schemeClr val="tx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="" xmlns:a16="http://schemas.microsoft.com/office/drawing/2014/main" id="{AD670862-1B6E-47F3-9C3B-4D71F7217404}"/>
              </a:ext>
            </a:extLst>
          </p:cNvPr>
          <p:cNvSpPr/>
          <p:nvPr/>
        </p:nvSpPr>
        <p:spPr>
          <a:xfrm>
            <a:off x="604583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1655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513A7A8F-50B4-4250-A34B-193F1F1374A5}"/>
              </a:ext>
            </a:extLst>
          </p:cNvPr>
          <p:cNvSpPr/>
          <p:nvPr/>
        </p:nvSpPr>
        <p:spPr>
          <a:xfrm>
            <a:off x="533400" y="1625599"/>
            <a:ext cx="3344912" cy="2138247"/>
          </a:xfrm>
          <a:prstGeom prst="rect">
            <a:avLst/>
          </a:prstGeom>
          <a:blipFill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03684A1-EA5F-4ACE-A64C-B1E5869183C2}"/>
              </a:ext>
            </a:extLst>
          </p:cNvPr>
          <p:cNvSpPr/>
          <p:nvPr/>
        </p:nvSpPr>
        <p:spPr>
          <a:xfrm>
            <a:off x="8326388" y="4029943"/>
            <a:ext cx="3344912" cy="2138247"/>
          </a:xfrm>
          <a:prstGeom prst="rect">
            <a:avLst/>
          </a:prstGeom>
          <a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45D2BE3-38C7-4DED-9D77-187DF07C8927}"/>
              </a:ext>
            </a:extLst>
          </p:cNvPr>
          <p:cNvSpPr/>
          <p:nvPr/>
        </p:nvSpPr>
        <p:spPr>
          <a:xfrm>
            <a:off x="4147819" y="1625599"/>
            <a:ext cx="7523481" cy="213824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5067E4D-7858-4B0C-8D39-8FD9F2DC2944}"/>
              </a:ext>
            </a:extLst>
          </p:cNvPr>
          <p:cNvSpPr/>
          <p:nvPr/>
        </p:nvSpPr>
        <p:spPr>
          <a:xfrm>
            <a:off x="533400" y="4029943"/>
            <a:ext cx="7523481" cy="213824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0F903ECC-8E0D-41C3-882A-3D4E1AA6EDDD}"/>
              </a:ext>
            </a:extLst>
          </p:cNvPr>
          <p:cNvGrpSpPr/>
          <p:nvPr/>
        </p:nvGrpSpPr>
        <p:grpSpPr>
          <a:xfrm>
            <a:off x="948128" y="2035676"/>
            <a:ext cx="10437421" cy="3454027"/>
            <a:chOff x="948128" y="2010276"/>
            <a:chExt cx="10437421" cy="3454027"/>
          </a:xfrm>
        </p:grpSpPr>
        <p:sp>
          <p:nvSpPr>
            <p:cNvPr id="3" name="矩形 8">
              <a:extLst>
                <a:ext uri="{FF2B5EF4-FFF2-40B4-BE49-F238E27FC236}">
                  <a16:creationId xmlns="" xmlns:a16="http://schemas.microsoft.com/office/drawing/2014/main" id="{BB281BCA-E819-4A96-96DA-C0E34FC300EB}"/>
                </a:ext>
              </a:extLst>
            </p:cNvPr>
            <p:cNvSpPr/>
            <p:nvPr/>
          </p:nvSpPr>
          <p:spPr>
            <a:xfrm>
              <a:off x="4662878" y="2496898"/>
              <a:ext cx="6722671" cy="681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输入与标题相关的描述，字体建议为微软雅黑或微软雅黑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Light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，如使用特殊字体，建议将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另存备份一份，并将字体转为矢量。</a:t>
              </a:r>
            </a:p>
          </p:txBody>
        </p:sp>
        <p:sp>
          <p:nvSpPr>
            <p:cNvPr id="9" name="矩形 16">
              <a:extLst>
                <a:ext uri="{FF2B5EF4-FFF2-40B4-BE49-F238E27FC236}">
                  <a16:creationId xmlns="" xmlns:a16="http://schemas.microsoft.com/office/drawing/2014/main" id="{0F52D8D1-92AC-4B48-BB8B-140F53C0F234}"/>
                </a:ext>
              </a:extLst>
            </p:cNvPr>
            <p:cNvSpPr/>
            <p:nvPr/>
          </p:nvSpPr>
          <p:spPr>
            <a:xfrm>
              <a:off x="4662878" y="2010276"/>
              <a:ext cx="30911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输入您的标题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0" name="矩形 8">
              <a:extLst>
                <a:ext uri="{FF2B5EF4-FFF2-40B4-BE49-F238E27FC236}">
                  <a16:creationId xmlns="" xmlns:a16="http://schemas.microsoft.com/office/drawing/2014/main" id="{462A7E48-4B20-4641-80C4-EFDA5E556ABD}"/>
                </a:ext>
              </a:extLst>
            </p:cNvPr>
            <p:cNvSpPr/>
            <p:nvPr/>
          </p:nvSpPr>
          <p:spPr>
            <a:xfrm>
              <a:off x="948128" y="4782898"/>
              <a:ext cx="6722671" cy="681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输入与标题相关的描述，字体建议为微软雅黑或微软雅黑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Light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，如使用特殊字体，建议将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另存备份一份，并将字体转为矢量。</a:t>
              </a:r>
            </a:p>
          </p:txBody>
        </p:sp>
        <p:sp>
          <p:nvSpPr>
            <p:cNvPr id="11" name="矩形 16">
              <a:extLst>
                <a:ext uri="{FF2B5EF4-FFF2-40B4-BE49-F238E27FC236}">
                  <a16:creationId xmlns="" xmlns:a16="http://schemas.microsoft.com/office/drawing/2014/main" id="{507B4B97-B5C8-470F-BBE3-2DD888295DAA}"/>
                </a:ext>
              </a:extLst>
            </p:cNvPr>
            <p:cNvSpPr/>
            <p:nvPr/>
          </p:nvSpPr>
          <p:spPr>
            <a:xfrm>
              <a:off x="948128" y="4296276"/>
              <a:ext cx="30911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输入您的标题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D880263-80EC-4064-91C8-6A85DB908906}"/>
              </a:ext>
            </a:extLst>
          </p:cNvPr>
          <p:cNvSpPr/>
          <p:nvPr/>
        </p:nvSpPr>
        <p:spPr>
          <a:xfrm>
            <a:off x="0" y="1"/>
            <a:ext cx="12192000" cy="501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0F8EA2A-B3BC-4AC0-B377-5C8EE51E39B8}"/>
              </a:ext>
            </a:extLst>
          </p:cNvPr>
          <p:cNvSpPr/>
          <p:nvPr/>
        </p:nvSpPr>
        <p:spPr>
          <a:xfrm>
            <a:off x="6794631" y="2"/>
            <a:ext cx="1765300" cy="50040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009A258-EA1B-4B68-8578-5F5A77643A49}"/>
              </a:ext>
            </a:extLst>
          </p:cNvPr>
          <p:cNvSpPr/>
          <p:nvPr/>
        </p:nvSpPr>
        <p:spPr>
          <a:xfrm>
            <a:off x="0" y="1"/>
            <a:ext cx="2210373" cy="647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773F7A47-61F8-4665-98A4-458336DA0060}"/>
              </a:ext>
            </a:extLst>
          </p:cNvPr>
          <p:cNvSpPr/>
          <p:nvPr/>
        </p:nvSpPr>
        <p:spPr>
          <a:xfrm>
            <a:off x="6956571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b="1" dirty="0">
                <a:solidFill>
                  <a:schemeClr val="lt1"/>
                </a:solidFill>
                <a:latin typeface="+mj-ea"/>
                <a:ea typeface="+mj-ea"/>
              </a:rPr>
              <a:t>选题背景及意义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F7F173DB-FFBD-4D9B-AC0D-0A1C6E0666BA}"/>
              </a:ext>
            </a:extLst>
          </p:cNvPr>
          <p:cNvSpPr txBox="1"/>
          <p:nvPr/>
        </p:nvSpPr>
        <p:spPr>
          <a:xfrm>
            <a:off x="8686283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研究方法与思路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A3CEDE0-F173-481D-A209-B569DB41FE2B}"/>
              </a:ext>
            </a:extLst>
          </p:cNvPr>
          <p:cNvSpPr txBox="1"/>
          <p:nvPr/>
        </p:nvSpPr>
        <p:spPr>
          <a:xfrm>
            <a:off x="10415996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关键技术与难点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AEBFCE5C-4D40-4E94-B76C-D1F63A2FE584}"/>
              </a:ext>
            </a:extLst>
          </p:cNvPr>
          <p:cNvSpPr/>
          <p:nvPr/>
        </p:nvSpPr>
        <p:spPr>
          <a:xfrm>
            <a:off x="5765470" y="102914"/>
            <a:ext cx="902811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dirty="0">
                <a:solidFill>
                  <a:schemeClr val="lt1"/>
                </a:solidFill>
                <a:latin typeface="+mn-ea"/>
              </a:rPr>
              <a:t>论文摘要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775126F-9730-49A4-85C2-2E323C6C3519}"/>
              </a:ext>
            </a:extLst>
          </p:cNvPr>
          <p:cNvGrpSpPr/>
          <p:nvPr/>
        </p:nvGrpSpPr>
        <p:grpSpPr>
          <a:xfrm>
            <a:off x="207341" y="107102"/>
            <a:ext cx="1711291" cy="383014"/>
            <a:chOff x="207341" y="138042"/>
            <a:chExt cx="1711291" cy="383014"/>
          </a:xfrm>
        </p:grpSpPr>
        <p:sp>
          <p:nvSpPr>
            <p:cNvPr id="21" name="Freeform 5">
              <a:extLst>
                <a:ext uri="{FF2B5EF4-FFF2-40B4-BE49-F238E27FC236}">
                  <a16:creationId xmlns="" xmlns:a16="http://schemas.microsoft.com/office/drawing/2014/main" id="{B6C39263-A8B3-4452-8117-F1E1F8308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41" y="170765"/>
              <a:ext cx="348059" cy="350290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="" xmlns:a16="http://schemas.microsoft.com/office/drawing/2014/main" id="{17BAF53C-E27C-4FB1-8381-D00926596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21740"/>
              <a:ext cx="16362" cy="11899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="" xmlns:a16="http://schemas.microsoft.com/office/drawing/2014/main" id="{11DA3B21-8669-4535-BB79-AF204546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35127"/>
              <a:ext cx="15618" cy="11156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" name="Rectangle 8">
              <a:extLst>
                <a:ext uri="{FF2B5EF4-FFF2-40B4-BE49-F238E27FC236}">
                  <a16:creationId xmlns="" xmlns:a16="http://schemas.microsoft.com/office/drawing/2014/main" id="{C31CFA4C-3BAA-4CBE-ADBE-A046B6D69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34" y="350001"/>
              <a:ext cx="15618" cy="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="" xmlns:a16="http://schemas.microsoft.com/office/drawing/2014/main" id="{194EA861-B25C-4A51-BED2-BEACF4FD7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53719"/>
              <a:ext cx="15618" cy="11899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" name="Freeform 10">
              <a:extLst>
                <a:ext uri="{FF2B5EF4-FFF2-40B4-BE49-F238E27FC236}">
                  <a16:creationId xmlns="" xmlns:a16="http://schemas.microsoft.com/office/drawing/2014/main" id="{D4784299-B2B4-4F36-A650-80AE2BAC1A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78" y="367850"/>
              <a:ext cx="17105" cy="12643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="" xmlns:a16="http://schemas.microsoft.com/office/drawing/2014/main" id="{0D7C33B8-FADC-4B7F-8733-199B2BAC2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27" y="387930"/>
              <a:ext cx="17105" cy="13387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="" xmlns:a16="http://schemas.microsoft.com/office/drawing/2014/main" id="{29F1A7A5-47DE-448D-BBAC-C4AA4FE4D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33" y="399830"/>
              <a:ext cx="17849" cy="163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="" xmlns:a16="http://schemas.microsoft.com/office/drawing/2014/main" id="{3BE66140-3518-4154-BF38-5F535B57B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83" y="412473"/>
              <a:ext cx="14874" cy="81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="" xmlns:a16="http://schemas.microsoft.com/office/drawing/2014/main" id="{05CD96AF-C8E7-4D51-9F96-07319DE9E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2" y="414704"/>
              <a:ext cx="17105" cy="14874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" name="Freeform 15">
              <a:extLst>
                <a:ext uri="{FF2B5EF4-FFF2-40B4-BE49-F238E27FC236}">
                  <a16:creationId xmlns="" xmlns:a16="http://schemas.microsoft.com/office/drawing/2014/main" id="{F2A56D39-99B2-411D-830A-09F5F43A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51" y="425860"/>
              <a:ext cx="18593" cy="1710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" name="Freeform 16">
              <a:extLst>
                <a:ext uri="{FF2B5EF4-FFF2-40B4-BE49-F238E27FC236}">
                  <a16:creationId xmlns="" xmlns:a16="http://schemas.microsoft.com/office/drawing/2014/main" id="{0046578D-FE80-4458-A2D8-F07A12B3C8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889" y="435528"/>
              <a:ext cx="17105" cy="18593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="" xmlns:a16="http://schemas.microsoft.com/office/drawing/2014/main" id="{26A629CC-AB85-44B7-BCA6-4EDF3F09C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44" y="446684"/>
              <a:ext cx="14131" cy="14874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4" name="Freeform 18">
              <a:extLst>
                <a:ext uri="{FF2B5EF4-FFF2-40B4-BE49-F238E27FC236}">
                  <a16:creationId xmlns="" xmlns:a16="http://schemas.microsoft.com/office/drawing/2014/main" id="{0A6E944D-7EC7-4606-BB2E-8F38E0E3A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25" y="454121"/>
              <a:ext cx="11156" cy="11899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5" name="Freeform 19">
              <a:extLst>
                <a:ext uri="{FF2B5EF4-FFF2-40B4-BE49-F238E27FC236}">
                  <a16:creationId xmlns="" xmlns:a16="http://schemas.microsoft.com/office/drawing/2014/main" id="{B66ADA16-91CD-429A-8A5E-DA43E399D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62" y="454865"/>
              <a:ext cx="13387" cy="17849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Freeform 20">
              <a:extLst>
                <a:ext uri="{FF2B5EF4-FFF2-40B4-BE49-F238E27FC236}">
                  <a16:creationId xmlns="" xmlns:a16="http://schemas.microsoft.com/office/drawing/2014/main" id="{BEC94BA3-B249-49B6-BB90-0B2278274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18" y="462302"/>
              <a:ext cx="13387" cy="1710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7" name="Freeform 21">
              <a:extLst>
                <a:ext uri="{FF2B5EF4-FFF2-40B4-BE49-F238E27FC236}">
                  <a16:creationId xmlns="" xmlns:a16="http://schemas.microsoft.com/office/drawing/2014/main" id="{704699AB-B9CB-45BF-A081-878597F390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55" y="474945"/>
              <a:ext cx="13387" cy="1710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" name="Freeform 22">
              <a:extLst>
                <a:ext uri="{FF2B5EF4-FFF2-40B4-BE49-F238E27FC236}">
                  <a16:creationId xmlns="" xmlns:a16="http://schemas.microsoft.com/office/drawing/2014/main" id="{397F78D7-E8CB-41B1-B193-BED098A08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54" y="478664"/>
              <a:ext cx="13387" cy="15618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9" name="Freeform 23">
              <a:extLst>
                <a:ext uri="{FF2B5EF4-FFF2-40B4-BE49-F238E27FC236}">
                  <a16:creationId xmlns="" xmlns:a16="http://schemas.microsoft.com/office/drawing/2014/main" id="{81A88D4B-41E0-432D-98A0-692D5BCB44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09" y="484613"/>
              <a:ext cx="11156" cy="15618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0" name="Freeform 24">
              <a:extLst>
                <a:ext uri="{FF2B5EF4-FFF2-40B4-BE49-F238E27FC236}">
                  <a16:creationId xmlns="" xmlns:a16="http://schemas.microsoft.com/office/drawing/2014/main" id="{A54DAB98-D83C-4FB9-9AEA-824F124E0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53" y="486101"/>
              <a:ext cx="13387" cy="1710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1" name="Freeform 25">
              <a:extLst>
                <a:ext uri="{FF2B5EF4-FFF2-40B4-BE49-F238E27FC236}">
                  <a16:creationId xmlns="" xmlns:a16="http://schemas.microsoft.com/office/drawing/2014/main" id="{BFF0BC4E-FFF2-4F09-BF64-709D31DBD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71" y="486845"/>
              <a:ext cx="7437" cy="163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2" name="Freeform 26">
              <a:extLst>
                <a:ext uri="{FF2B5EF4-FFF2-40B4-BE49-F238E27FC236}">
                  <a16:creationId xmlns="" xmlns:a16="http://schemas.microsoft.com/office/drawing/2014/main" id="{FDDC6450-9996-4DEC-B6B6-F1C38BA4E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39" y="486101"/>
              <a:ext cx="3719" cy="15618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Freeform 27">
              <a:extLst>
                <a:ext uri="{FF2B5EF4-FFF2-40B4-BE49-F238E27FC236}">
                  <a16:creationId xmlns="" xmlns:a16="http://schemas.microsoft.com/office/drawing/2014/main" id="{861DDF39-9AEE-4391-AC44-D4C3F5D71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57" y="484613"/>
              <a:ext cx="11156" cy="1710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4" name="Freeform 28">
              <a:extLst>
                <a:ext uri="{FF2B5EF4-FFF2-40B4-BE49-F238E27FC236}">
                  <a16:creationId xmlns="" xmlns:a16="http://schemas.microsoft.com/office/drawing/2014/main" id="{FA1F95B1-07EB-4870-B436-58C96B5D4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57" y="483126"/>
              <a:ext cx="5206" cy="163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5" name="Freeform 29">
              <a:extLst>
                <a:ext uri="{FF2B5EF4-FFF2-40B4-BE49-F238E27FC236}">
                  <a16:creationId xmlns="" xmlns:a16="http://schemas.microsoft.com/office/drawing/2014/main" id="{AA74819F-8AAE-46CD-B3C7-B6EDAD3C2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480895"/>
              <a:ext cx="11899" cy="1710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="" xmlns:a16="http://schemas.microsoft.com/office/drawing/2014/main" id="{29824253-5835-4792-87BA-893F00FC01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481" y="478664"/>
              <a:ext cx="12643" cy="1710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="" xmlns:a16="http://schemas.microsoft.com/office/drawing/2014/main" id="{B66252E7-9853-43B9-AE1D-6F6CE9B40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18" y="474945"/>
              <a:ext cx="14874" cy="15618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="" xmlns:a16="http://schemas.microsoft.com/office/drawing/2014/main" id="{C839E2B4-AA16-43FD-87C5-50AA12041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255" y="462302"/>
              <a:ext cx="13387" cy="163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="" xmlns:a16="http://schemas.microsoft.com/office/drawing/2014/main" id="{CBB486F4-5544-467F-97CE-8CD07615E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10" y="454865"/>
              <a:ext cx="13387" cy="163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="" xmlns:a16="http://schemas.microsoft.com/office/drawing/2014/main" id="{FBED8800-971B-44DE-AF17-0FA56398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48" y="450403"/>
              <a:ext cx="11899" cy="13387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1" name="Freeform 35">
              <a:extLst>
                <a:ext uri="{FF2B5EF4-FFF2-40B4-BE49-F238E27FC236}">
                  <a16:creationId xmlns="" xmlns:a16="http://schemas.microsoft.com/office/drawing/2014/main" id="{843A15A9-DD79-4571-8112-C457D16F5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6" y="441478"/>
              <a:ext cx="17849" cy="18593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2" name="Freeform 36">
              <a:extLst>
                <a:ext uri="{FF2B5EF4-FFF2-40B4-BE49-F238E27FC236}">
                  <a16:creationId xmlns="" xmlns:a16="http://schemas.microsoft.com/office/drawing/2014/main" id="{8BCEDF68-9612-4CD7-945B-5BDE11500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747" y="431810"/>
              <a:ext cx="18593" cy="18593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3" name="Freeform 37">
              <a:extLst>
                <a:ext uri="{FF2B5EF4-FFF2-40B4-BE49-F238E27FC236}">
                  <a16:creationId xmlns="" xmlns:a16="http://schemas.microsoft.com/office/drawing/2014/main" id="{4293A7C3-DEA3-4713-9F7F-11811A530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15" y="423629"/>
              <a:ext cx="16362" cy="13387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="" xmlns:a16="http://schemas.microsoft.com/office/drawing/2014/main" id="{1B907275-7CE9-453D-8875-055BD5E43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65" y="410986"/>
              <a:ext cx="18593" cy="163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5" name="Freeform 39">
              <a:extLst>
                <a:ext uri="{FF2B5EF4-FFF2-40B4-BE49-F238E27FC236}">
                  <a16:creationId xmlns="" xmlns:a16="http://schemas.microsoft.com/office/drawing/2014/main" id="{13036A0F-D74B-4DBD-9BD1-03B19955A7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521" y="393880"/>
              <a:ext cx="17105" cy="12643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6" name="Freeform 40">
              <a:extLst>
                <a:ext uri="{FF2B5EF4-FFF2-40B4-BE49-F238E27FC236}">
                  <a16:creationId xmlns="" xmlns:a16="http://schemas.microsoft.com/office/drawing/2014/main" id="{E3C994C4-0B42-4745-BC93-6D820B191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52" y="379006"/>
              <a:ext cx="18593" cy="13387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Freeform 41">
              <a:extLst>
                <a:ext uri="{FF2B5EF4-FFF2-40B4-BE49-F238E27FC236}">
                  <a16:creationId xmlns="" xmlns:a16="http://schemas.microsoft.com/office/drawing/2014/main" id="{FE386C5B-21BD-4AEF-BC42-717E1BF886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71" y="367106"/>
              <a:ext cx="17105" cy="11899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8" name="Freeform 42">
              <a:extLst>
                <a:ext uri="{FF2B5EF4-FFF2-40B4-BE49-F238E27FC236}">
                  <a16:creationId xmlns="" xmlns:a16="http://schemas.microsoft.com/office/drawing/2014/main" id="{4E2F7C8F-4291-4A1E-B555-87FD10110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45" y="350745"/>
              <a:ext cx="15618" cy="8925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9" name="Freeform 43">
              <a:extLst>
                <a:ext uri="{FF2B5EF4-FFF2-40B4-BE49-F238E27FC236}">
                  <a16:creationId xmlns="" xmlns:a16="http://schemas.microsoft.com/office/drawing/2014/main" id="{18F5B390-36AD-4154-A325-1A37B273D2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189" y="337358"/>
              <a:ext cx="14874" cy="12643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0" name="Freeform 44">
              <a:extLst>
                <a:ext uri="{FF2B5EF4-FFF2-40B4-BE49-F238E27FC236}">
                  <a16:creationId xmlns="" xmlns:a16="http://schemas.microsoft.com/office/drawing/2014/main" id="{9C456B58-320C-4871-8439-8EE3F1F3A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8" y="321740"/>
              <a:ext cx="17105" cy="1710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1" name="Freeform 45">
              <a:extLst>
                <a:ext uri="{FF2B5EF4-FFF2-40B4-BE49-F238E27FC236}">
                  <a16:creationId xmlns="" xmlns:a16="http://schemas.microsoft.com/office/drawing/2014/main" id="{1A83EDB5-4C3A-4184-BEDC-34558D745A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657" y="225057"/>
              <a:ext cx="245426" cy="250632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2" name="Freeform 46">
              <a:extLst>
                <a:ext uri="{FF2B5EF4-FFF2-40B4-BE49-F238E27FC236}">
                  <a16:creationId xmlns="" xmlns:a16="http://schemas.microsoft.com/office/drawing/2014/main" id="{1CCD13C1-01EA-4104-B50D-E3DDC0370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81" y="286041"/>
              <a:ext cx="57266" cy="67678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3" name="Freeform 47">
              <a:extLst>
                <a:ext uri="{FF2B5EF4-FFF2-40B4-BE49-F238E27FC236}">
                  <a16:creationId xmlns="" xmlns:a16="http://schemas.microsoft.com/office/drawing/2014/main" id="{85879497-6730-4CA7-A6C7-762AA159F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287529"/>
              <a:ext cx="55779" cy="66191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4" name="Oval 48">
              <a:extLst>
                <a:ext uri="{FF2B5EF4-FFF2-40B4-BE49-F238E27FC236}">
                  <a16:creationId xmlns="" xmlns:a16="http://schemas.microsoft.com/office/drawing/2014/main" id="{3F2A0758-D93E-4FEF-98B8-811EC3373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702" y="442965"/>
              <a:ext cx="18593" cy="19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5" name="Freeform 49">
              <a:extLst>
                <a:ext uri="{FF2B5EF4-FFF2-40B4-BE49-F238E27FC236}">
                  <a16:creationId xmlns="" xmlns:a16="http://schemas.microsoft.com/office/drawing/2014/main" id="{F08FFEE5-C422-4D65-AE64-9F1C798FE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104" y="393880"/>
              <a:ext cx="114532" cy="23055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6" name="Freeform 50">
              <a:extLst>
                <a:ext uri="{FF2B5EF4-FFF2-40B4-BE49-F238E27FC236}">
                  <a16:creationId xmlns="" xmlns:a16="http://schemas.microsoft.com/office/drawing/2014/main" id="{A8E0831F-616D-4555-A83D-A810845DC9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39" y="233237"/>
              <a:ext cx="32724" cy="37186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7" name="Freeform 51">
              <a:extLst>
                <a:ext uri="{FF2B5EF4-FFF2-40B4-BE49-F238E27FC236}">
                  <a16:creationId xmlns="" xmlns:a16="http://schemas.microsoft.com/office/drawing/2014/main" id="{051AA503-067C-4B6B-9967-37967965D4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29" y="231006"/>
              <a:ext cx="32724" cy="327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8" name="Freeform 52">
              <a:extLst>
                <a:ext uri="{FF2B5EF4-FFF2-40B4-BE49-F238E27FC236}">
                  <a16:creationId xmlns="" xmlns:a16="http://schemas.microsoft.com/office/drawing/2014/main" id="{05AFBCF9-B8A6-4F7E-9EF7-C6991442E0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748" y="187127"/>
              <a:ext cx="37186" cy="36442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9" name="Freeform 53">
              <a:extLst>
                <a:ext uri="{FF2B5EF4-FFF2-40B4-BE49-F238E27FC236}">
                  <a16:creationId xmlns="" xmlns:a16="http://schemas.microsoft.com/office/drawing/2014/main" id="{CA579787-38B8-4FFE-B63A-B4B0C9C102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893" y="201258"/>
              <a:ext cx="41648" cy="4164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0" name="Freeform 54">
              <a:extLst>
                <a:ext uri="{FF2B5EF4-FFF2-40B4-BE49-F238E27FC236}">
                  <a16:creationId xmlns="" xmlns:a16="http://schemas.microsoft.com/office/drawing/2014/main" id="{FF2ACCCB-A112-464D-8A4F-9FAA2E292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87" y="208695"/>
              <a:ext cx="27517" cy="3346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1" name="Freeform 55">
              <a:extLst>
                <a:ext uri="{FF2B5EF4-FFF2-40B4-BE49-F238E27FC236}">
                  <a16:creationId xmlns="" xmlns:a16="http://schemas.microsoft.com/office/drawing/2014/main" id="{2EA01180-5A29-4888-97A4-981CE9EE5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45" y="190846"/>
              <a:ext cx="8181" cy="9668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2" name="Freeform 56">
              <a:extLst>
                <a:ext uri="{FF2B5EF4-FFF2-40B4-BE49-F238E27FC236}">
                  <a16:creationId xmlns="" xmlns:a16="http://schemas.microsoft.com/office/drawing/2014/main" id="{5A93FE8D-A74D-4683-A414-1256F0504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08" y="190846"/>
              <a:ext cx="32724" cy="327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3" name="Freeform 57">
              <a:extLst>
                <a:ext uri="{FF2B5EF4-FFF2-40B4-BE49-F238E27FC236}">
                  <a16:creationId xmlns="" xmlns:a16="http://schemas.microsoft.com/office/drawing/2014/main" id="{6C5BDD21-5E28-4CDC-B28D-E3FF25B7E7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40" y="138042"/>
              <a:ext cx="217909" cy="323516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4" name="Freeform 58">
              <a:extLst>
                <a:ext uri="{FF2B5EF4-FFF2-40B4-BE49-F238E27FC236}">
                  <a16:creationId xmlns="" xmlns:a16="http://schemas.microsoft.com/office/drawing/2014/main" id="{6D34386A-5D83-4271-8235-7BB2013974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329" y="179690"/>
              <a:ext cx="168824" cy="253607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5" name="Freeform 59">
              <a:extLst>
                <a:ext uri="{FF2B5EF4-FFF2-40B4-BE49-F238E27FC236}">
                  <a16:creationId xmlns="" xmlns:a16="http://schemas.microsoft.com/office/drawing/2014/main" id="{0E53A7C1-21AC-4BDA-B007-506279C94F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6413" y="195308"/>
              <a:ext cx="211959" cy="21716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6" name="Freeform 60">
              <a:extLst>
                <a:ext uri="{FF2B5EF4-FFF2-40B4-BE49-F238E27FC236}">
                  <a16:creationId xmlns="" xmlns:a16="http://schemas.microsoft.com/office/drawing/2014/main" id="{D288A123-99A7-4BA3-B3FD-64B07A17F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8201" y="211670"/>
              <a:ext cx="42392" cy="45367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7" name="Freeform 61">
              <a:extLst>
                <a:ext uri="{FF2B5EF4-FFF2-40B4-BE49-F238E27FC236}">
                  <a16:creationId xmlns="" xmlns:a16="http://schemas.microsoft.com/office/drawing/2014/main" id="{6AFCEDB4-5678-4593-A442-0F1492E1E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227" y="274886"/>
              <a:ext cx="36442" cy="44623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8" name="Freeform 62">
              <a:extLst>
                <a:ext uri="{FF2B5EF4-FFF2-40B4-BE49-F238E27FC236}">
                  <a16:creationId xmlns="" xmlns:a16="http://schemas.microsoft.com/office/drawing/2014/main" id="{FC42CE7B-26A7-4FED-B604-1B2B374DD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4814" y="180434"/>
              <a:ext cx="172542" cy="230552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9" name="Freeform 63">
              <a:extLst>
                <a:ext uri="{FF2B5EF4-FFF2-40B4-BE49-F238E27FC236}">
                  <a16:creationId xmlns="" xmlns:a16="http://schemas.microsoft.com/office/drawing/2014/main" id="{A2F9E499-B656-445C-8126-DEBF1D76A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849" y="195308"/>
              <a:ext cx="152462" cy="215678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0" name="Freeform 64">
              <a:extLst>
                <a:ext uri="{FF2B5EF4-FFF2-40B4-BE49-F238E27FC236}">
                  <a16:creationId xmlns="" xmlns:a16="http://schemas.microsoft.com/office/drawing/2014/main" id="{8A0179B4-2D38-4C6A-80F4-3B266EC11A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7085" y="168534"/>
              <a:ext cx="178492" cy="281868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1" name="Freeform 65">
              <a:extLst>
                <a:ext uri="{FF2B5EF4-FFF2-40B4-BE49-F238E27FC236}">
                  <a16:creationId xmlns="" xmlns:a16="http://schemas.microsoft.com/office/drawing/2014/main" id="{2904150C-E043-471E-A3A6-C01950307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2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2" name="Freeform 66">
              <a:extLst>
                <a:ext uri="{FF2B5EF4-FFF2-40B4-BE49-F238E27FC236}">
                  <a16:creationId xmlns="" xmlns:a16="http://schemas.microsoft.com/office/drawing/2014/main" id="{7B07C622-2659-465D-99EE-CCE93E9E3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58" y="483126"/>
              <a:ext cx="26774" cy="37186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3" name="Rectangle 67">
              <a:extLst>
                <a:ext uri="{FF2B5EF4-FFF2-40B4-BE49-F238E27FC236}">
                  <a16:creationId xmlns="" xmlns:a16="http://schemas.microsoft.com/office/drawing/2014/main" id="{0323E4EB-56B6-40B4-9DA5-E6235EA4F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988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4" name="Freeform 68">
              <a:extLst>
                <a:ext uri="{FF2B5EF4-FFF2-40B4-BE49-F238E27FC236}">
                  <a16:creationId xmlns="" xmlns:a16="http://schemas.microsoft.com/office/drawing/2014/main" id="{B855A6EA-EED9-49D4-8C8B-8DE0F4596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2" y="483126"/>
              <a:ext cx="27517" cy="37186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5" name="Freeform 69">
              <a:extLst>
                <a:ext uri="{FF2B5EF4-FFF2-40B4-BE49-F238E27FC236}">
                  <a16:creationId xmlns="" xmlns:a16="http://schemas.microsoft.com/office/drawing/2014/main" id="{B1D79C99-E5D3-432D-B52B-E22EF90B1E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73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6" name="Freeform 70">
              <a:extLst>
                <a:ext uri="{FF2B5EF4-FFF2-40B4-BE49-F238E27FC236}">
                  <a16:creationId xmlns="" xmlns:a16="http://schemas.microsoft.com/office/drawing/2014/main" id="{465DD2BD-6874-4C6E-A2B3-B68699321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2" y="483126"/>
              <a:ext cx="25286" cy="37930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7" name="Freeform 71">
              <a:extLst>
                <a:ext uri="{FF2B5EF4-FFF2-40B4-BE49-F238E27FC236}">
                  <a16:creationId xmlns="" xmlns:a16="http://schemas.microsoft.com/office/drawing/2014/main" id="{64E7377A-EFAD-4A27-9697-7359B1F0B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06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8" name="Rectangle 72">
              <a:extLst>
                <a:ext uri="{FF2B5EF4-FFF2-40B4-BE49-F238E27FC236}">
                  <a16:creationId xmlns="" xmlns:a16="http://schemas.microsoft.com/office/drawing/2014/main" id="{A1D3F5F2-B2BE-4580-8A05-3078050128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736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9" name="Freeform 73">
              <a:extLst>
                <a:ext uri="{FF2B5EF4-FFF2-40B4-BE49-F238E27FC236}">
                  <a16:creationId xmlns="" xmlns:a16="http://schemas.microsoft.com/office/drawing/2014/main" id="{ADE227EB-9F5F-4489-9456-6D6B1D0E2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35" y="483126"/>
              <a:ext cx="31980" cy="37186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0" name="Freeform 74">
              <a:extLst>
                <a:ext uri="{FF2B5EF4-FFF2-40B4-BE49-F238E27FC236}">
                  <a16:creationId xmlns="" xmlns:a16="http://schemas.microsoft.com/office/drawing/2014/main" id="{5B1E7EDB-07F3-40A9-AE77-E14585E92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65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1" name="Freeform 75">
              <a:extLst>
                <a:ext uri="{FF2B5EF4-FFF2-40B4-BE49-F238E27FC236}">
                  <a16:creationId xmlns="" xmlns:a16="http://schemas.microsoft.com/office/drawing/2014/main" id="{FCEEAC80-3D13-4ED9-99AD-A3E57E18A9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826" y="483126"/>
              <a:ext cx="26774" cy="37186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2" name="Freeform 76">
              <a:extLst>
                <a:ext uri="{FF2B5EF4-FFF2-40B4-BE49-F238E27FC236}">
                  <a16:creationId xmlns="" xmlns:a16="http://schemas.microsoft.com/office/drawing/2014/main" id="{6BCD6EBE-5E9D-4307-A778-FC6634A20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318" y="482382"/>
              <a:ext cx="21568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3" name="Rectangle 77">
              <a:extLst>
                <a:ext uri="{FF2B5EF4-FFF2-40B4-BE49-F238E27FC236}">
                  <a16:creationId xmlns="" xmlns:a16="http://schemas.microsoft.com/office/drawing/2014/main" id="{989BD569-7070-472B-8F05-65CCB59A7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323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4" name="Freeform 78">
              <a:extLst>
                <a:ext uri="{FF2B5EF4-FFF2-40B4-BE49-F238E27FC236}">
                  <a16:creationId xmlns="" xmlns:a16="http://schemas.microsoft.com/office/drawing/2014/main" id="{FB95AB92-6EAA-4B9F-BBA6-8FC1EDE87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479" y="483126"/>
              <a:ext cx="31236" cy="37186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5" name="Freeform 79">
              <a:extLst>
                <a:ext uri="{FF2B5EF4-FFF2-40B4-BE49-F238E27FC236}">
                  <a16:creationId xmlns="" xmlns:a16="http://schemas.microsoft.com/office/drawing/2014/main" id="{B3D12437-08B5-42B3-B52F-CF760EFB4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202" y="483126"/>
              <a:ext cx="30492" cy="37186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6" name="Freeform 80">
              <a:extLst>
                <a:ext uri="{FF2B5EF4-FFF2-40B4-BE49-F238E27FC236}">
                  <a16:creationId xmlns="" xmlns:a16="http://schemas.microsoft.com/office/drawing/2014/main" id="{A1D9EF81-6C6D-4D0F-B346-F116E4FAF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7" name="Freeform 81">
              <a:extLst>
                <a:ext uri="{FF2B5EF4-FFF2-40B4-BE49-F238E27FC236}">
                  <a16:creationId xmlns="" xmlns:a16="http://schemas.microsoft.com/office/drawing/2014/main" id="{282FAD81-F607-418F-BA22-766C7C015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8" name="Freeform 82">
              <a:extLst>
                <a:ext uri="{FF2B5EF4-FFF2-40B4-BE49-F238E27FC236}">
                  <a16:creationId xmlns="" xmlns:a16="http://schemas.microsoft.com/office/drawing/2014/main" id="{99F7B8D9-221B-4DCB-8C9A-B4AE9F1FB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911" y="483126"/>
              <a:ext cx="19337" cy="37186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9" name="Freeform 83">
              <a:extLst>
                <a:ext uri="{FF2B5EF4-FFF2-40B4-BE49-F238E27FC236}">
                  <a16:creationId xmlns="" xmlns:a16="http://schemas.microsoft.com/office/drawing/2014/main" id="{7B446D18-D2BF-4203-BE7D-CDF201DE18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9790" y="483126"/>
              <a:ext cx="21568" cy="37186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0" name="Freeform 84">
              <a:extLst>
                <a:ext uri="{FF2B5EF4-FFF2-40B4-BE49-F238E27FC236}">
                  <a16:creationId xmlns="" xmlns:a16="http://schemas.microsoft.com/office/drawing/2014/main" id="{F80653A8-4BB0-4796-95B4-DCE59CBFE2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1" name="Freeform 85">
              <a:extLst>
                <a:ext uri="{FF2B5EF4-FFF2-40B4-BE49-F238E27FC236}">
                  <a16:creationId xmlns="" xmlns:a16="http://schemas.microsoft.com/office/drawing/2014/main" id="{86A7663F-6F7B-4040-BEAB-6CF30840D6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2" name="Freeform 86">
              <a:extLst>
                <a:ext uri="{FF2B5EF4-FFF2-40B4-BE49-F238E27FC236}">
                  <a16:creationId xmlns="" xmlns:a16="http://schemas.microsoft.com/office/drawing/2014/main" id="{8CB1EC7B-5F05-49ED-AFAC-2EA92CB2C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212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3" name="Rectangle 87">
              <a:extLst>
                <a:ext uri="{FF2B5EF4-FFF2-40B4-BE49-F238E27FC236}">
                  <a16:creationId xmlns="" xmlns:a16="http://schemas.microsoft.com/office/drawing/2014/main" id="{8DD7E253-62C0-4F20-B542-4A24331373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729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4" name="Freeform 88">
              <a:extLst>
                <a:ext uri="{FF2B5EF4-FFF2-40B4-BE49-F238E27FC236}">
                  <a16:creationId xmlns="" xmlns:a16="http://schemas.microsoft.com/office/drawing/2014/main" id="{5BA058DF-AF04-49EA-AA26-A888ADF28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885" y="483126"/>
              <a:ext cx="30492" cy="37186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5" name="Rectangle 89">
              <a:extLst>
                <a:ext uri="{FF2B5EF4-FFF2-40B4-BE49-F238E27FC236}">
                  <a16:creationId xmlns="" xmlns:a16="http://schemas.microsoft.com/office/drawing/2014/main" id="{D4285477-EF83-4EDA-88DA-3F0E5B7B9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327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6" name="Freeform 90">
              <a:extLst>
                <a:ext uri="{FF2B5EF4-FFF2-40B4-BE49-F238E27FC236}">
                  <a16:creationId xmlns="" xmlns:a16="http://schemas.microsoft.com/office/drawing/2014/main" id="{75CA6937-A27E-4D6A-92BD-C77F60216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714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7" name="Freeform 91">
              <a:extLst>
                <a:ext uri="{FF2B5EF4-FFF2-40B4-BE49-F238E27FC236}">
                  <a16:creationId xmlns="" xmlns:a16="http://schemas.microsoft.com/office/drawing/2014/main" id="{0249985D-66F4-474A-99BB-CFA124E33A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9437" y="483126"/>
              <a:ext cx="34211" cy="37186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8" name="Freeform 92">
              <a:extLst>
                <a:ext uri="{FF2B5EF4-FFF2-40B4-BE49-F238E27FC236}">
                  <a16:creationId xmlns="" xmlns:a16="http://schemas.microsoft.com/office/drawing/2014/main" id="{C0B29166-DD4F-4CB6-A65F-DD41F44CB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598" y="483126"/>
              <a:ext cx="22311" cy="37186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9" name="Freeform 93">
              <a:extLst>
                <a:ext uri="{FF2B5EF4-FFF2-40B4-BE49-F238E27FC236}">
                  <a16:creationId xmlns="" xmlns:a16="http://schemas.microsoft.com/office/drawing/2014/main" id="{A0453B35-179B-473D-9880-BBE0DE598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0" name="Freeform 94">
              <a:extLst>
                <a:ext uri="{FF2B5EF4-FFF2-40B4-BE49-F238E27FC236}">
                  <a16:creationId xmlns="" xmlns:a16="http://schemas.microsoft.com/office/drawing/2014/main" id="{B92B1521-8738-4EFC-AB15-C8ABBBCF6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1" name="Freeform 95">
              <a:extLst>
                <a:ext uri="{FF2B5EF4-FFF2-40B4-BE49-F238E27FC236}">
                  <a16:creationId xmlns="" xmlns:a16="http://schemas.microsoft.com/office/drawing/2014/main" id="{B0518D71-EC86-4AFC-AD9D-EFDB75FA3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2" name="Freeform 96">
              <a:extLst>
                <a:ext uri="{FF2B5EF4-FFF2-40B4-BE49-F238E27FC236}">
                  <a16:creationId xmlns="" xmlns:a16="http://schemas.microsoft.com/office/drawing/2014/main" id="{133536F9-DFE7-4788-971E-F454FDB65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3" name="Rectangle 97">
              <a:extLst>
                <a:ext uri="{FF2B5EF4-FFF2-40B4-BE49-F238E27FC236}">
                  <a16:creationId xmlns="" xmlns:a16="http://schemas.microsoft.com/office/drawing/2014/main" id="{7ED0B82F-B18B-4570-B827-D91EA1307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181" y="483126"/>
              <a:ext cx="4462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4" name="Freeform 98">
              <a:extLst>
                <a:ext uri="{FF2B5EF4-FFF2-40B4-BE49-F238E27FC236}">
                  <a16:creationId xmlns="" xmlns:a16="http://schemas.microsoft.com/office/drawing/2014/main" id="{0EB57683-6EBB-4B87-B88F-3E4914D9B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5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5" name="Freeform 99">
              <a:extLst>
                <a:ext uri="{FF2B5EF4-FFF2-40B4-BE49-F238E27FC236}">
                  <a16:creationId xmlns="" xmlns:a16="http://schemas.microsoft.com/office/drawing/2014/main" id="{BE2F8027-B6C5-4908-A8A8-0C8E363DE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572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6" name="Freeform 100">
              <a:extLst>
                <a:ext uri="{FF2B5EF4-FFF2-40B4-BE49-F238E27FC236}">
                  <a16:creationId xmlns="" xmlns:a16="http://schemas.microsoft.com/office/drawing/2014/main" id="{3F545057-72DF-44F9-8357-10B4865DD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7" name="Freeform 101">
              <a:extLst>
                <a:ext uri="{FF2B5EF4-FFF2-40B4-BE49-F238E27FC236}">
                  <a16:creationId xmlns="" xmlns:a16="http://schemas.microsoft.com/office/drawing/2014/main" id="{B991EF3D-1B78-4393-A2DF-62ED0F11B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8" name="Freeform 102">
              <a:extLst>
                <a:ext uri="{FF2B5EF4-FFF2-40B4-BE49-F238E27FC236}">
                  <a16:creationId xmlns="" xmlns:a16="http://schemas.microsoft.com/office/drawing/2014/main" id="{A759E8CC-9B65-4774-9622-3439F3E6F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944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9" name="Freeform 103">
              <a:extLst>
                <a:ext uri="{FF2B5EF4-FFF2-40B4-BE49-F238E27FC236}">
                  <a16:creationId xmlns="" xmlns:a16="http://schemas.microsoft.com/office/drawing/2014/main" id="{BD0D8F48-FD19-4C08-864A-005C29A981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105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0" name="Freeform 104">
              <a:extLst>
                <a:ext uri="{FF2B5EF4-FFF2-40B4-BE49-F238E27FC236}">
                  <a16:creationId xmlns="" xmlns:a16="http://schemas.microsoft.com/office/drawing/2014/main" id="{539DD0A2-4085-459F-ADD5-61CB55122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778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1" name="Freeform 105">
              <a:extLst>
                <a:ext uri="{FF2B5EF4-FFF2-40B4-BE49-F238E27FC236}">
                  <a16:creationId xmlns="" xmlns:a16="http://schemas.microsoft.com/office/drawing/2014/main" id="{0F27CE1E-B409-4BA4-9C21-E69A67E414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2" name="Freeform 106">
              <a:extLst>
                <a:ext uri="{FF2B5EF4-FFF2-40B4-BE49-F238E27FC236}">
                  <a16:creationId xmlns="" xmlns:a16="http://schemas.microsoft.com/office/drawing/2014/main" id="{7291BC68-7E2C-4233-BAB7-BE74B2CC7D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3" name="Freeform 107">
              <a:extLst>
                <a:ext uri="{FF2B5EF4-FFF2-40B4-BE49-F238E27FC236}">
                  <a16:creationId xmlns="" xmlns:a16="http://schemas.microsoft.com/office/drawing/2014/main" id="{E409BE64-CFC4-4D14-A3F4-75DACA362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486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4" name="Freeform 108">
              <a:extLst>
                <a:ext uri="{FF2B5EF4-FFF2-40B4-BE49-F238E27FC236}">
                  <a16:creationId xmlns="" xmlns:a16="http://schemas.microsoft.com/office/drawing/2014/main" id="{EBD0AD55-87B5-4D0C-8A3C-0E84F7436F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1285" y="483126"/>
              <a:ext cx="33467" cy="37186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5" name="Freeform 109">
              <a:extLst>
                <a:ext uri="{FF2B5EF4-FFF2-40B4-BE49-F238E27FC236}">
                  <a16:creationId xmlns="" xmlns:a16="http://schemas.microsoft.com/office/drawing/2014/main" id="{935D7B02-6452-487A-93BC-D34488898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240" y="483126"/>
              <a:ext cx="42392" cy="37186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126" name="矩形 125">
            <a:extLst>
              <a:ext uri="{FF2B5EF4-FFF2-40B4-BE49-F238E27FC236}">
                <a16:creationId xmlns="" xmlns:a16="http://schemas.microsoft.com/office/drawing/2014/main" id="{4A4D47B8-9C78-4E6B-A48F-2FB07EDCD625}"/>
              </a:ext>
            </a:extLst>
          </p:cNvPr>
          <p:cNvSpPr/>
          <p:nvPr/>
        </p:nvSpPr>
        <p:spPr>
          <a:xfrm rot="10800000" flipH="1">
            <a:off x="132108" y="838770"/>
            <a:ext cx="366344" cy="130631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="" xmlns:a16="http://schemas.microsoft.com/office/drawing/2014/main" id="{10779D25-3ACE-4868-A9C6-B76987A26B90}"/>
              </a:ext>
            </a:extLst>
          </p:cNvPr>
          <p:cNvSpPr/>
          <p:nvPr/>
        </p:nvSpPr>
        <p:spPr>
          <a:xfrm rot="10800000" flipH="1">
            <a:off x="180233" y="976275"/>
            <a:ext cx="393846" cy="120318"/>
          </a:xfrm>
          <a:prstGeom prst="rect">
            <a:avLst/>
          </a:prstGeom>
          <a:gradFill>
            <a:gsLst>
              <a:gs pos="21000">
                <a:schemeClr val="accent2">
                  <a:alpha val="0"/>
                </a:schemeClr>
              </a:gs>
              <a:gs pos="100000">
                <a:schemeClr val="tx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="" xmlns:a16="http://schemas.microsoft.com/office/drawing/2014/main" id="{CA45A33E-6543-41F6-98B7-3EE707BC0245}"/>
              </a:ext>
            </a:extLst>
          </p:cNvPr>
          <p:cNvSpPr/>
          <p:nvPr/>
        </p:nvSpPr>
        <p:spPr>
          <a:xfrm>
            <a:off x="604583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371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>
            <a:extLst>
              <a:ext uri="{FF2B5EF4-FFF2-40B4-BE49-F238E27FC236}">
                <a16:creationId xmlns="" xmlns:a16="http://schemas.microsoft.com/office/drawing/2014/main" id="{D6346D51-4F25-415A-804B-B62EAB3922E4}"/>
              </a:ext>
            </a:extLst>
          </p:cNvPr>
          <p:cNvSpPr/>
          <p:nvPr/>
        </p:nvSpPr>
        <p:spPr>
          <a:xfrm>
            <a:off x="0" y="1"/>
            <a:ext cx="12192000" cy="501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="" xmlns:a16="http://schemas.microsoft.com/office/drawing/2014/main" id="{388FDFFF-E2A6-4264-8DAE-62E632F00E6A}"/>
              </a:ext>
            </a:extLst>
          </p:cNvPr>
          <p:cNvSpPr/>
          <p:nvPr/>
        </p:nvSpPr>
        <p:spPr>
          <a:xfrm>
            <a:off x="6794631" y="2"/>
            <a:ext cx="1765300" cy="50040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="" xmlns:a16="http://schemas.microsoft.com/office/drawing/2014/main" id="{6FCD0999-D932-4721-80FB-FCED3E0F725B}"/>
              </a:ext>
            </a:extLst>
          </p:cNvPr>
          <p:cNvSpPr/>
          <p:nvPr/>
        </p:nvSpPr>
        <p:spPr>
          <a:xfrm>
            <a:off x="0" y="1"/>
            <a:ext cx="2210373" cy="647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="" xmlns:a16="http://schemas.microsoft.com/office/drawing/2014/main" id="{2FA241BB-1C75-4FD0-B973-EE2D459A3445}"/>
              </a:ext>
            </a:extLst>
          </p:cNvPr>
          <p:cNvSpPr/>
          <p:nvPr/>
        </p:nvSpPr>
        <p:spPr>
          <a:xfrm>
            <a:off x="6956571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b="1" dirty="0">
                <a:solidFill>
                  <a:schemeClr val="lt1"/>
                </a:solidFill>
                <a:latin typeface="+mj-ea"/>
                <a:ea typeface="+mj-ea"/>
              </a:rPr>
              <a:t>选题背景及意义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37954D65-E5E0-4B96-A2A8-86C1F8A28693}"/>
              </a:ext>
            </a:extLst>
          </p:cNvPr>
          <p:cNvSpPr txBox="1"/>
          <p:nvPr/>
        </p:nvSpPr>
        <p:spPr>
          <a:xfrm>
            <a:off x="8686283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研究方法与思路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4901E23A-1803-4DA7-B6D0-1E620D804686}"/>
              </a:ext>
            </a:extLst>
          </p:cNvPr>
          <p:cNvSpPr txBox="1"/>
          <p:nvPr/>
        </p:nvSpPr>
        <p:spPr>
          <a:xfrm>
            <a:off x="10415996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关键技术与难点</a:t>
            </a:r>
          </a:p>
        </p:txBody>
      </p:sp>
      <p:sp>
        <p:nvSpPr>
          <p:cNvPr id="122" name="矩形 121">
            <a:extLst>
              <a:ext uri="{FF2B5EF4-FFF2-40B4-BE49-F238E27FC236}">
                <a16:creationId xmlns="" xmlns:a16="http://schemas.microsoft.com/office/drawing/2014/main" id="{B9674D76-5620-4967-B429-2ED9230153F8}"/>
              </a:ext>
            </a:extLst>
          </p:cNvPr>
          <p:cNvSpPr/>
          <p:nvPr/>
        </p:nvSpPr>
        <p:spPr>
          <a:xfrm>
            <a:off x="5765470" y="102914"/>
            <a:ext cx="902811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dirty="0">
                <a:solidFill>
                  <a:schemeClr val="lt1"/>
                </a:solidFill>
                <a:latin typeface="+mn-ea"/>
              </a:rPr>
              <a:t>论文摘要</a:t>
            </a:r>
          </a:p>
        </p:txBody>
      </p:sp>
      <p:grpSp>
        <p:nvGrpSpPr>
          <p:cNvPr id="123" name="组合 122">
            <a:extLst>
              <a:ext uri="{FF2B5EF4-FFF2-40B4-BE49-F238E27FC236}">
                <a16:creationId xmlns="" xmlns:a16="http://schemas.microsoft.com/office/drawing/2014/main" id="{EA7D6E07-6279-414C-AEAB-AD9D53C3A713}"/>
              </a:ext>
            </a:extLst>
          </p:cNvPr>
          <p:cNvGrpSpPr/>
          <p:nvPr/>
        </p:nvGrpSpPr>
        <p:grpSpPr>
          <a:xfrm>
            <a:off x="207341" y="107102"/>
            <a:ext cx="1711291" cy="383014"/>
            <a:chOff x="207341" y="138042"/>
            <a:chExt cx="1711291" cy="383014"/>
          </a:xfrm>
        </p:grpSpPr>
        <p:sp>
          <p:nvSpPr>
            <p:cNvPr id="124" name="Freeform 5">
              <a:extLst>
                <a:ext uri="{FF2B5EF4-FFF2-40B4-BE49-F238E27FC236}">
                  <a16:creationId xmlns="" xmlns:a16="http://schemas.microsoft.com/office/drawing/2014/main" id="{8FEACC33-FDC0-48BE-8F62-4918E093D2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41" y="170765"/>
              <a:ext cx="348059" cy="350290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5" name="Freeform 6">
              <a:extLst>
                <a:ext uri="{FF2B5EF4-FFF2-40B4-BE49-F238E27FC236}">
                  <a16:creationId xmlns="" xmlns:a16="http://schemas.microsoft.com/office/drawing/2014/main" id="{CC2C185C-0A46-4D11-BC5B-4E7AE3276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21740"/>
              <a:ext cx="16362" cy="11899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6" name="Freeform 7">
              <a:extLst>
                <a:ext uri="{FF2B5EF4-FFF2-40B4-BE49-F238E27FC236}">
                  <a16:creationId xmlns="" xmlns:a16="http://schemas.microsoft.com/office/drawing/2014/main" id="{F41E6EC5-82FF-4F90-ACDF-0409A2C65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35127"/>
              <a:ext cx="15618" cy="11156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7" name="Rectangle 8">
              <a:extLst>
                <a:ext uri="{FF2B5EF4-FFF2-40B4-BE49-F238E27FC236}">
                  <a16:creationId xmlns="" xmlns:a16="http://schemas.microsoft.com/office/drawing/2014/main" id="{ABEA746A-FFD3-415F-8C26-98A247AE3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34" y="350001"/>
              <a:ext cx="15618" cy="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8" name="Freeform 9">
              <a:extLst>
                <a:ext uri="{FF2B5EF4-FFF2-40B4-BE49-F238E27FC236}">
                  <a16:creationId xmlns="" xmlns:a16="http://schemas.microsoft.com/office/drawing/2014/main" id="{E6EE77A3-41C1-47CE-B838-48654B2D6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53719"/>
              <a:ext cx="15618" cy="11899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9" name="Freeform 10">
              <a:extLst>
                <a:ext uri="{FF2B5EF4-FFF2-40B4-BE49-F238E27FC236}">
                  <a16:creationId xmlns="" xmlns:a16="http://schemas.microsoft.com/office/drawing/2014/main" id="{4E5B7698-7BF2-4E5C-A8DA-C37199EBA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78" y="367850"/>
              <a:ext cx="17105" cy="12643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0" name="Freeform 11">
              <a:extLst>
                <a:ext uri="{FF2B5EF4-FFF2-40B4-BE49-F238E27FC236}">
                  <a16:creationId xmlns="" xmlns:a16="http://schemas.microsoft.com/office/drawing/2014/main" id="{D8AC3D76-2F1C-44DE-AEAA-8F4E78E67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27" y="387930"/>
              <a:ext cx="17105" cy="13387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1" name="Freeform 12">
              <a:extLst>
                <a:ext uri="{FF2B5EF4-FFF2-40B4-BE49-F238E27FC236}">
                  <a16:creationId xmlns="" xmlns:a16="http://schemas.microsoft.com/office/drawing/2014/main" id="{50376B09-15A4-4AFD-932C-A2338F5AE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33" y="399830"/>
              <a:ext cx="17849" cy="163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2" name="Freeform 13">
              <a:extLst>
                <a:ext uri="{FF2B5EF4-FFF2-40B4-BE49-F238E27FC236}">
                  <a16:creationId xmlns="" xmlns:a16="http://schemas.microsoft.com/office/drawing/2014/main" id="{8DEA8BD5-5433-438C-9F0E-5EBB083D0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83" y="412473"/>
              <a:ext cx="14874" cy="81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3" name="Freeform 14">
              <a:extLst>
                <a:ext uri="{FF2B5EF4-FFF2-40B4-BE49-F238E27FC236}">
                  <a16:creationId xmlns="" xmlns:a16="http://schemas.microsoft.com/office/drawing/2014/main" id="{ABAA7BD5-1930-4862-93DB-3C5FF6DC4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2" y="414704"/>
              <a:ext cx="17105" cy="14874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4" name="Freeform 15">
              <a:extLst>
                <a:ext uri="{FF2B5EF4-FFF2-40B4-BE49-F238E27FC236}">
                  <a16:creationId xmlns="" xmlns:a16="http://schemas.microsoft.com/office/drawing/2014/main" id="{A2F05FBD-EDD7-4CF6-8FC6-923893527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51" y="425860"/>
              <a:ext cx="18593" cy="1710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5" name="Freeform 16">
              <a:extLst>
                <a:ext uri="{FF2B5EF4-FFF2-40B4-BE49-F238E27FC236}">
                  <a16:creationId xmlns="" xmlns:a16="http://schemas.microsoft.com/office/drawing/2014/main" id="{A7719C3F-3029-4D41-8EAA-133D28C79A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889" y="435528"/>
              <a:ext cx="17105" cy="18593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6" name="Freeform 17">
              <a:extLst>
                <a:ext uri="{FF2B5EF4-FFF2-40B4-BE49-F238E27FC236}">
                  <a16:creationId xmlns="" xmlns:a16="http://schemas.microsoft.com/office/drawing/2014/main" id="{241ADA56-BBE9-42A7-8197-6CF39B9E9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44" y="446684"/>
              <a:ext cx="14131" cy="14874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7" name="Freeform 18">
              <a:extLst>
                <a:ext uri="{FF2B5EF4-FFF2-40B4-BE49-F238E27FC236}">
                  <a16:creationId xmlns="" xmlns:a16="http://schemas.microsoft.com/office/drawing/2014/main" id="{823DADFB-1FF4-44D6-976D-D8154DA3B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25" y="454121"/>
              <a:ext cx="11156" cy="11899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8" name="Freeform 19">
              <a:extLst>
                <a:ext uri="{FF2B5EF4-FFF2-40B4-BE49-F238E27FC236}">
                  <a16:creationId xmlns="" xmlns:a16="http://schemas.microsoft.com/office/drawing/2014/main" id="{ADBD0A3C-72D3-40E7-86FF-CEB3BC707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62" y="454865"/>
              <a:ext cx="13387" cy="17849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9" name="Freeform 20">
              <a:extLst>
                <a:ext uri="{FF2B5EF4-FFF2-40B4-BE49-F238E27FC236}">
                  <a16:creationId xmlns="" xmlns:a16="http://schemas.microsoft.com/office/drawing/2014/main" id="{3F703BE2-3BAF-4426-95D7-6EBF11F49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18" y="462302"/>
              <a:ext cx="13387" cy="1710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0" name="Freeform 21">
              <a:extLst>
                <a:ext uri="{FF2B5EF4-FFF2-40B4-BE49-F238E27FC236}">
                  <a16:creationId xmlns="" xmlns:a16="http://schemas.microsoft.com/office/drawing/2014/main" id="{58385FA8-DCFB-4451-8740-61C9B8FE0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55" y="474945"/>
              <a:ext cx="13387" cy="1710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1" name="Freeform 22">
              <a:extLst>
                <a:ext uri="{FF2B5EF4-FFF2-40B4-BE49-F238E27FC236}">
                  <a16:creationId xmlns="" xmlns:a16="http://schemas.microsoft.com/office/drawing/2014/main" id="{BB23BDB3-7D00-4FB8-B24F-C88023F14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54" y="478664"/>
              <a:ext cx="13387" cy="15618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2" name="Freeform 23">
              <a:extLst>
                <a:ext uri="{FF2B5EF4-FFF2-40B4-BE49-F238E27FC236}">
                  <a16:creationId xmlns="" xmlns:a16="http://schemas.microsoft.com/office/drawing/2014/main" id="{1C90396E-A242-446C-B2D6-C37028F575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09" y="484613"/>
              <a:ext cx="11156" cy="15618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3" name="Freeform 24">
              <a:extLst>
                <a:ext uri="{FF2B5EF4-FFF2-40B4-BE49-F238E27FC236}">
                  <a16:creationId xmlns="" xmlns:a16="http://schemas.microsoft.com/office/drawing/2014/main" id="{C7973EC0-9918-4A84-8299-AC9B1E756E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53" y="486101"/>
              <a:ext cx="13387" cy="1710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4" name="Freeform 25">
              <a:extLst>
                <a:ext uri="{FF2B5EF4-FFF2-40B4-BE49-F238E27FC236}">
                  <a16:creationId xmlns="" xmlns:a16="http://schemas.microsoft.com/office/drawing/2014/main" id="{4DC66DD8-FE10-4758-ADF8-9B3EC1181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71" y="486845"/>
              <a:ext cx="7437" cy="163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5" name="Freeform 26">
              <a:extLst>
                <a:ext uri="{FF2B5EF4-FFF2-40B4-BE49-F238E27FC236}">
                  <a16:creationId xmlns="" xmlns:a16="http://schemas.microsoft.com/office/drawing/2014/main" id="{3F375715-FC6E-4686-9401-B73F13203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39" y="486101"/>
              <a:ext cx="3719" cy="15618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6" name="Freeform 27">
              <a:extLst>
                <a:ext uri="{FF2B5EF4-FFF2-40B4-BE49-F238E27FC236}">
                  <a16:creationId xmlns="" xmlns:a16="http://schemas.microsoft.com/office/drawing/2014/main" id="{296A513F-D37C-47E2-85D7-3B17F89C2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57" y="484613"/>
              <a:ext cx="11156" cy="1710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7" name="Freeform 28">
              <a:extLst>
                <a:ext uri="{FF2B5EF4-FFF2-40B4-BE49-F238E27FC236}">
                  <a16:creationId xmlns="" xmlns:a16="http://schemas.microsoft.com/office/drawing/2014/main" id="{918F3651-F6C0-4575-9464-B06330A49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57" y="483126"/>
              <a:ext cx="5206" cy="163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8" name="Freeform 29">
              <a:extLst>
                <a:ext uri="{FF2B5EF4-FFF2-40B4-BE49-F238E27FC236}">
                  <a16:creationId xmlns="" xmlns:a16="http://schemas.microsoft.com/office/drawing/2014/main" id="{498FB1CD-CF50-4B2E-9552-41AC35E19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480895"/>
              <a:ext cx="11899" cy="1710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9" name="Freeform 30">
              <a:extLst>
                <a:ext uri="{FF2B5EF4-FFF2-40B4-BE49-F238E27FC236}">
                  <a16:creationId xmlns="" xmlns:a16="http://schemas.microsoft.com/office/drawing/2014/main" id="{889ED3B3-FB77-4372-AE4C-59D7D51764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481" y="478664"/>
              <a:ext cx="12643" cy="1710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0" name="Freeform 31">
              <a:extLst>
                <a:ext uri="{FF2B5EF4-FFF2-40B4-BE49-F238E27FC236}">
                  <a16:creationId xmlns="" xmlns:a16="http://schemas.microsoft.com/office/drawing/2014/main" id="{C7F44B48-A55F-4729-B294-B52B4DFB6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18" y="474945"/>
              <a:ext cx="14874" cy="15618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1" name="Freeform 32">
              <a:extLst>
                <a:ext uri="{FF2B5EF4-FFF2-40B4-BE49-F238E27FC236}">
                  <a16:creationId xmlns="" xmlns:a16="http://schemas.microsoft.com/office/drawing/2014/main" id="{EE89BE05-F9FB-4BC2-ACF0-998AA3236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255" y="462302"/>
              <a:ext cx="13387" cy="163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2" name="Freeform 33">
              <a:extLst>
                <a:ext uri="{FF2B5EF4-FFF2-40B4-BE49-F238E27FC236}">
                  <a16:creationId xmlns="" xmlns:a16="http://schemas.microsoft.com/office/drawing/2014/main" id="{969E4199-369C-4F1F-9D17-240CCD5F5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10" y="454865"/>
              <a:ext cx="13387" cy="163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3" name="Freeform 34">
              <a:extLst>
                <a:ext uri="{FF2B5EF4-FFF2-40B4-BE49-F238E27FC236}">
                  <a16:creationId xmlns="" xmlns:a16="http://schemas.microsoft.com/office/drawing/2014/main" id="{220D3AF7-D1A2-4D7A-8DB6-EA3A05623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48" y="450403"/>
              <a:ext cx="11899" cy="13387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4" name="Freeform 35">
              <a:extLst>
                <a:ext uri="{FF2B5EF4-FFF2-40B4-BE49-F238E27FC236}">
                  <a16:creationId xmlns="" xmlns:a16="http://schemas.microsoft.com/office/drawing/2014/main" id="{48B3C343-0542-4808-9EA3-CC520D8A5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6" y="441478"/>
              <a:ext cx="17849" cy="18593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5" name="Freeform 36">
              <a:extLst>
                <a:ext uri="{FF2B5EF4-FFF2-40B4-BE49-F238E27FC236}">
                  <a16:creationId xmlns="" xmlns:a16="http://schemas.microsoft.com/office/drawing/2014/main" id="{8BBB98FA-137A-40CC-ACEC-E6F504C3A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747" y="431810"/>
              <a:ext cx="18593" cy="18593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6" name="Freeform 37">
              <a:extLst>
                <a:ext uri="{FF2B5EF4-FFF2-40B4-BE49-F238E27FC236}">
                  <a16:creationId xmlns="" xmlns:a16="http://schemas.microsoft.com/office/drawing/2014/main" id="{31BCCEB0-E73A-4BF3-AAC0-8BA3136D9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15" y="423629"/>
              <a:ext cx="16362" cy="13387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7" name="Freeform 38">
              <a:extLst>
                <a:ext uri="{FF2B5EF4-FFF2-40B4-BE49-F238E27FC236}">
                  <a16:creationId xmlns="" xmlns:a16="http://schemas.microsoft.com/office/drawing/2014/main" id="{5C1CE315-3C7F-4619-B6E2-4106DC30A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65" y="410986"/>
              <a:ext cx="18593" cy="163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8" name="Freeform 39">
              <a:extLst>
                <a:ext uri="{FF2B5EF4-FFF2-40B4-BE49-F238E27FC236}">
                  <a16:creationId xmlns="" xmlns:a16="http://schemas.microsoft.com/office/drawing/2014/main" id="{EC24B91D-086B-4CC0-93D7-56713D9C0D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521" y="393880"/>
              <a:ext cx="17105" cy="12643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9" name="Freeform 40">
              <a:extLst>
                <a:ext uri="{FF2B5EF4-FFF2-40B4-BE49-F238E27FC236}">
                  <a16:creationId xmlns="" xmlns:a16="http://schemas.microsoft.com/office/drawing/2014/main" id="{A5EBDE27-D9BD-41BB-8047-FC250D383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52" y="379006"/>
              <a:ext cx="18593" cy="13387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0" name="Freeform 41">
              <a:extLst>
                <a:ext uri="{FF2B5EF4-FFF2-40B4-BE49-F238E27FC236}">
                  <a16:creationId xmlns="" xmlns:a16="http://schemas.microsoft.com/office/drawing/2014/main" id="{CEAB62DF-8E2D-4A27-BAC1-FDF64561D5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71" y="367106"/>
              <a:ext cx="17105" cy="11899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1" name="Freeform 42">
              <a:extLst>
                <a:ext uri="{FF2B5EF4-FFF2-40B4-BE49-F238E27FC236}">
                  <a16:creationId xmlns="" xmlns:a16="http://schemas.microsoft.com/office/drawing/2014/main" id="{43900716-654C-4534-8462-2B620B132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45" y="350745"/>
              <a:ext cx="15618" cy="8925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2" name="Freeform 43">
              <a:extLst>
                <a:ext uri="{FF2B5EF4-FFF2-40B4-BE49-F238E27FC236}">
                  <a16:creationId xmlns="" xmlns:a16="http://schemas.microsoft.com/office/drawing/2014/main" id="{CC00A020-E63B-4E28-B39E-AEE6B8D55E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189" y="337358"/>
              <a:ext cx="14874" cy="12643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3" name="Freeform 44">
              <a:extLst>
                <a:ext uri="{FF2B5EF4-FFF2-40B4-BE49-F238E27FC236}">
                  <a16:creationId xmlns="" xmlns:a16="http://schemas.microsoft.com/office/drawing/2014/main" id="{E971AAA0-001E-46D9-B209-D7CCB880F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8" y="321740"/>
              <a:ext cx="17105" cy="1710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4" name="Freeform 45">
              <a:extLst>
                <a:ext uri="{FF2B5EF4-FFF2-40B4-BE49-F238E27FC236}">
                  <a16:creationId xmlns="" xmlns:a16="http://schemas.microsoft.com/office/drawing/2014/main" id="{0437972B-1CC0-427D-A028-AF8DE9F651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657" y="225057"/>
              <a:ext cx="245426" cy="250632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5" name="Freeform 46">
              <a:extLst>
                <a:ext uri="{FF2B5EF4-FFF2-40B4-BE49-F238E27FC236}">
                  <a16:creationId xmlns="" xmlns:a16="http://schemas.microsoft.com/office/drawing/2014/main" id="{01B74E06-C0CA-4663-B535-22C1A2C2B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81" y="286041"/>
              <a:ext cx="57266" cy="67678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6" name="Freeform 47">
              <a:extLst>
                <a:ext uri="{FF2B5EF4-FFF2-40B4-BE49-F238E27FC236}">
                  <a16:creationId xmlns="" xmlns:a16="http://schemas.microsoft.com/office/drawing/2014/main" id="{962C43E3-7F53-4775-AE66-2E0463EA9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287529"/>
              <a:ext cx="55779" cy="66191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7" name="Oval 48">
              <a:extLst>
                <a:ext uri="{FF2B5EF4-FFF2-40B4-BE49-F238E27FC236}">
                  <a16:creationId xmlns="" xmlns:a16="http://schemas.microsoft.com/office/drawing/2014/main" id="{17D99471-07EF-45C6-A746-7309B4C82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702" y="442965"/>
              <a:ext cx="18593" cy="19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8" name="Freeform 49">
              <a:extLst>
                <a:ext uri="{FF2B5EF4-FFF2-40B4-BE49-F238E27FC236}">
                  <a16:creationId xmlns="" xmlns:a16="http://schemas.microsoft.com/office/drawing/2014/main" id="{B343E8DF-777B-4095-A519-ED388B7E34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104" y="393880"/>
              <a:ext cx="114532" cy="23055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9" name="Freeform 50">
              <a:extLst>
                <a:ext uri="{FF2B5EF4-FFF2-40B4-BE49-F238E27FC236}">
                  <a16:creationId xmlns="" xmlns:a16="http://schemas.microsoft.com/office/drawing/2014/main" id="{4EC6A045-5610-4EBD-822B-CFB429D5D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39" y="233237"/>
              <a:ext cx="32724" cy="37186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0" name="Freeform 51">
              <a:extLst>
                <a:ext uri="{FF2B5EF4-FFF2-40B4-BE49-F238E27FC236}">
                  <a16:creationId xmlns="" xmlns:a16="http://schemas.microsoft.com/office/drawing/2014/main" id="{3A9F6AB6-017F-41BA-882F-46FDFBCB6A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29" y="231006"/>
              <a:ext cx="32724" cy="327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1" name="Freeform 52">
              <a:extLst>
                <a:ext uri="{FF2B5EF4-FFF2-40B4-BE49-F238E27FC236}">
                  <a16:creationId xmlns="" xmlns:a16="http://schemas.microsoft.com/office/drawing/2014/main" id="{3C871D07-1C42-4D17-BFAD-9D2B54FBD9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748" y="187127"/>
              <a:ext cx="37186" cy="36442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2" name="Freeform 53">
              <a:extLst>
                <a:ext uri="{FF2B5EF4-FFF2-40B4-BE49-F238E27FC236}">
                  <a16:creationId xmlns="" xmlns:a16="http://schemas.microsoft.com/office/drawing/2014/main" id="{701B3569-EC04-4D22-8432-B77EBE2302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893" y="201258"/>
              <a:ext cx="41648" cy="4164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3" name="Freeform 54">
              <a:extLst>
                <a:ext uri="{FF2B5EF4-FFF2-40B4-BE49-F238E27FC236}">
                  <a16:creationId xmlns="" xmlns:a16="http://schemas.microsoft.com/office/drawing/2014/main" id="{54D96D27-E5A7-4EB8-90C7-553E80F29B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87" y="208695"/>
              <a:ext cx="27517" cy="3346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4" name="Freeform 55">
              <a:extLst>
                <a:ext uri="{FF2B5EF4-FFF2-40B4-BE49-F238E27FC236}">
                  <a16:creationId xmlns="" xmlns:a16="http://schemas.microsoft.com/office/drawing/2014/main" id="{BAE4BC57-4B02-4105-8C88-837691869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45" y="190846"/>
              <a:ext cx="8181" cy="9668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5" name="Freeform 56">
              <a:extLst>
                <a:ext uri="{FF2B5EF4-FFF2-40B4-BE49-F238E27FC236}">
                  <a16:creationId xmlns="" xmlns:a16="http://schemas.microsoft.com/office/drawing/2014/main" id="{44CCB697-F13D-4D4D-858E-14F77E0EA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08" y="190846"/>
              <a:ext cx="32724" cy="327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6" name="Freeform 57">
              <a:extLst>
                <a:ext uri="{FF2B5EF4-FFF2-40B4-BE49-F238E27FC236}">
                  <a16:creationId xmlns="" xmlns:a16="http://schemas.microsoft.com/office/drawing/2014/main" id="{E1760E91-63E9-47BF-AB24-BF0AC05E42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40" y="138042"/>
              <a:ext cx="217909" cy="323516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7" name="Freeform 58">
              <a:extLst>
                <a:ext uri="{FF2B5EF4-FFF2-40B4-BE49-F238E27FC236}">
                  <a16:creationId xmlns="" xmlns:a16="http://schemas.microsoft.com/office/drawing/2014/main" id="{B72AE6CA-BCE9-4CBC-BF25-67F132A6DE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329" y="179690"/>
              <a:ext cx="168824" cy="253607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8" name="Freeform 59">
              <a:extLst>
                <a:ext uri="{FF2B5EF4-FFF2-40B4-BE49-F238E27FC236}">
                  <a16:creationId xmlns="" xmlns:a16="http://schemas.microsoft.com/office/drawing/2014/main" id="{F85BDA99-3401-43AE-845F-1BBE12AE31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6413" y="195308"/>
              <a:ext cx="211959" cy="21716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9" name="Freeform 60">
              <a:extLst>
                <a:ext uri="{FF2B5EF4-FFF2-40B4-BE49-F238E27FC236}">
                  <a16:creationId xmlns="" xmlns:a16="http://schemas.microsoft.com/office/drawing/2014/main" id="{3AF9EDE2-11CC-4305-859A-F57B9E218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8201" y="211670"/>
              <a:ext cx="42392" cy="45367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0" name="Freeform 61">
              <a:extLst>
                <a:ext uri="{FF2B5EF4-FFF2-40B4-BE49-F238E27FC236}">
                  <a16:creationId xmlns="" xmlns:a16="http://schemas.microsoft.com/office/drawing/2014/main" id="{EBAA348C-8685-4948-891A-23795DA82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227" y="274886"/>
              <a:ext cx="36442" cy="44623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1" name="Freeform 62">
              <a:extLst>
                <a:ext uri="{FF2B5EF4-FFF2-40B4-BE49-F238E27FC236}">
                  <a16:creationId xmlns="" xmlns:a16="http://schemas.microsoft.com/office/drawing/2014/main" id="{FEC22E43-5139-4382-97FD-BF2AB7BE3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4814" y="180434"/>
              <a:ext cx="172542" cy="230552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2" name="Freeform 63">
              <a:extLst>
                <a:ext uri="{FF2B5EF4-FFF2-40B4-BE49-F238E27FC236}">
                  <a16:creationId xmlns="" xmlns:a16="http://schemas.microsoft.com/office/drawing/2014/main" id="{4B2E7636-1765-4831-BF61-99D118092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849" y="195308"/>
              <a:ext cx="152462" cy="215678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3" name="Freeform 64">
              <a:extLst>
                <a:ext uri="{FF2B5EF4-FFF2-40B4-BE49-F238E27FC236}">
                  <a16:creationId xmlns="" xmlns:a16="http://schemas.microsoft.com/office/drawing/2014/main" id="{544E988C-E3C1-443E-82CF-B6E5E920C1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7085" y="168534"/>
              <a:ext cx="178492" cy="281868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4" name="Freeform 65">
              <a:extLst>
                <a:ext uri="{FF2B5EF4-FFF2-40B4-BE49-F238E27FC236}">
                  <a16:creationId xmlns="" xmlns:a16="http://schemas.microsoft.com/office/drawing/2014/main" id="{ABADA198-1EF6-4594-9B78-0A756B8BA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2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5" name="Freeform 66">
              <a:extLst>
                <a:ext uri="{FF2B5EF4-FFF2-40B4-BE49-F238E27FC236}">
                  <a16:creationId xmlns="" xmlns:a16="http://schemas.microsoft.com/office/drawing/2014/main" id="{24F75FF1-3351-425B-A0FE-8DD6C5F19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58" y="483126"/>
              <a:ext cx="26774" cy="37186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6" name="Rectangle 67">
              <a:extLst>
                <a:ext uri="{FF2B5EF4-FFF2-40B4-BE49-F238E27FC236}">
                  <a16:creationId xmlns="" xmlns:a16="http://schemas.microsoft.com/office/drawing/2014/main" id="{FB019473-A512-493A-820A-DAF1DF8E11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988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7" name="Freeform 68">
              <a:extLst>
                <a:ext uri="{FF2B5EF4-FFF2-40B4-BE49-F238E27FC236}">
                  <a16:creationId xmlns="" xmlns:a16="http://schemas.microsoft.com/office/drawing/2014/main" id="{719BFD0E-53FA-44AB-915B-59A4716E2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2" y="483126"/>
              <a:ext cx="27517" cy="37186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8" name="Freeform 69">
              <a:extLst>
                <a:ext uri="{FF2B5EF4-FFF2-40B4-BE49-F238E27FC236}">
                  <a16:creationId xmlns="" xmlns:a16="http://schemas.microsoft.com/office/drawing/2014/main" id="{935C34CC-66C8-47B5-A9D1-F16D3A584E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73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9" name="Freeform 70">
              <a:extLst>
                <a:ext uri="{FF2B5EF4-FFF2-40B4-BE49-F238E27FC236}">
                  <a16:creationId xmlns="" xmlns:a16="http://schemas.microsoft.com/office/drawing/2014/main" id="{A64C7B44-61F2-427A-8A60-C12E04FB1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2" y="483126"/>
              <a:ext cx="25286" cy="37930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0" name="Freeform 71">
              <a:extLst>
                <a:ext uri="{FF2B5EF4-FFF2-40B4-BE49-F238E27FC236}">
                  <a16:creationId xmlns="" xmlns:a16="http://schemas.microsoft.com/office/drawing/2014/main" id="{2B11E964-1355-435C-B6C6-87CFA0078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06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1" name="Rectangle 72">
              <a:extLst>
                <a:ext uri="{FF2B5EF4-FFF2-40B4-BE49-F238E27FC236}">
                  <a16:creationId xmlns="" xmlns:a16="http://schemas.microsoft.com/office/drawing/2014/main" id="{77C03F1C-6171-4F58-9C62-B388AB69D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736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2" name="Freeform 73">
              <a:extLst>
                <a:ext uri="{FF2B5EF4-FFF2-40B4-BE49-F238E27FC236}">
                  <a16:creationId xmlns="" xmlns:a16="http://schemas.microsoft.com/office/drawing/2014/main" id="{CED6B14D-4786-42B2-BD95-5E034668F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35" y="483126"/>
              <a:ext cx="31980" cy="37186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3" name="Freeform 74">
              <a:extLst>
                <a:ext uri="{FF2B5EF4-FFF2-40B4-BE49-F238E27FC236}">
                  <a16:creationId xmlns="" xmlns:a16="http://schemas.microsoft.com/office/drawing/2014/main" id="{26816F83-2692-400B-B40D-D2DE9DF79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65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4" name="Freeform 75">
              <a:extLst>
                <a:ext uri="{FF2B5EF4-FFF2-40B4-BE49-F238E27FC236}">
                  <a16:creationId xmlns="" xmlns:a16="http://schemas.microsoft.com/office/drawing/2014/main" id="{85709DF4-502E-493B-8CCD-8324CCADC0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826" y="483126"/>
              <a:ext cx="26774" cy="37186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5" name="Freeform 76">
              <a:extLst>
                <a:ext uri="{FF2B5EF4-FFF2-40B4-BE49-F238E27FC236}">
                  <a16:creationId xmlns="" xmlns:a16="http://schemas.microsoft.com/office/drawing/2014/main" id="{5E096201-406F-4602-885B-DE7C40065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318" y="482382"/>
              <a:ext cx="21568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6" name="Rectangle 77">
              <a:extLst>
                <a:ext uri="{FF2B5EF4-FFF2-40B4-BE49-F238E27FC236}">
                  <a16:creationId xmlns="" xmlns:a16="http://schemas.microsoft.com/office/drawing/2014/main" id="{FCDA5D37-9BB9-4511-8278-D42856B6EB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323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7" name="Freeform 78">
              <a:extLst>
                <a:ext uri="{FF2B5EF4-FFF2-40B4-BE49-F238E27FC236}">
                  <a16:creationId xmlns="" xmlns:a16="http://schemas.microsoft.com/office/drawing/2014/main" id="{37A01DE7-7661-42BE-BBDC-CCC000462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479" y="483126"/>
              <a:ext cx="31236" cy="37186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8" name="Freeform 79">
              <a:extLst>
                <a:ext uri="{FF2B5EF4-FFF2-40B4-BE49-F238E27FC236}">
                  <a16:creationId xmlns="" xmlns:a16="http://schemas.microsoft.com/office/drawing/2014/main" id="{C177CA3A-2B24-4AAB-9F8E-9116F6EB2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202" y="483126"/>
              <a:ext cx="30492" cy="37186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9" name="Freeform 80">
              <a:extLst>
                <a:ext uri="{FF2B5EF4-FFF2-40B4-BE49-F238E27FC236}">
                  <a16:creationId xmlns="" xmlns:a16="http://schemas.microsoft.com/office/drawing/2014/main" id="{5791C76F-BE91-4D4A-B30D-26467A8205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0" name="Freeform 81">
              <a:extLst>
                <a:ext uri="{FF2B5EF4-FFF2-40B4-BE49-F238E27FC236}">
                  <a16:creationId xmlns="" xmlns:a16="http://schemas.microsoft.com/office/drawing/2014/main" id="{4E9B0356-7B23-4A8E-B66A-B8CE555807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1" name="Freeform 82">
              <a:extLst>
                <a:ext uri="{FF2B5EF4-FFF2-40B4-BE49-F238E27FC236}">
                  <a16:creationId xmlns="" xmlns:a16="http://schemas.microsoft.com/office/drawing/2014/main" id="{DF0825E8-EC0B-4A11-B4B8-59D7A6B83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911" y="483126"/>
              <a:ext cx="19337" cy="37186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2" name="Freeform 83">
              <a:extLst>
                <a:ext uri="{FF2B5EF4-FFF2-40B4-BE49-F238E27FC236}">
                  <a16:creationId xmlns="" xmlns:a16="http://schemas.microsoft.com/office/drawing/2014/main" id="{9FB8BE8C-4308-4D89-9232-951F308782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9790" y="483126"/>
              <a:ext cx="21568" cy="37186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3" name="Freeform 84">
              <a:extLst>
                <a:ext uri="{FF2B5EF4-FFF2-40B4-BE49-F238E27FC236}">
                  <a16:creationId xmlns="" xmlns:a16="http://schemas.microsoft.com/office/drawing/2014/main" id="{1A02EAEA-3E7F-4BEF-8DE3-2CADAF3F4C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4" name="Freeform 85">
              <a:extLst>
                <a:ext uri="{FF2B5EF4-FFF2-40B4-BE49-F238E27FC236}">
                  <a16:creationId xmlns="" xmlns:a16="http://schemas.microsoft.com/office/drawing/2014/main" id="{C47CE758-6A52-457D-9E6E-D8E24B8D79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5" name="Freeform 86">
              <a:extLst>
                <a:ext uri="{FF2B5EF4-FFF2-40B4-BE49-F238E27FC236}">
                  <a16:creationId xmlns="" xmlns:a16="http://schemas.microsoft.com/office/drawing/2014/main" id="{242D591D-4D5C-4040-AB55-8FE8468DF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212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6" name="Rectangle 87">
              <a:extLst>
                <a:ext uri="{FF2B5EF4-FFF2-40B4-BE49-F238E27FC236}">
                  <a16:creationId xmlns="" xmlns:a16="http://schemas.microsoft.com/office/drawing/2014/main" id="{1FC0F23F-9488-455E-BE49-413FCDB546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729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7" name="Freeform 88">
              <a:extLst>
                <a:ext uri="{FF2B5EF4-FFF2-40B4-BE49-F238E27FC236}">
                  <a16:creationId xmlns="" xmlns:a16="http://schemas.microsoft.com/office/drawing/2014/main" id="{DB491533-A4B7-4E69-9EC9-A25D2E01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885" y="483126"/>
              <a:ext cx="30492" cy="37186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8" name="Rectangle 89">
              <a:extLst>
                <a:ext uri="{FF2B5EF4-FFF2-40B4-BE49-F238E27FC236}">
                  <a16:creationId xmlns="" xmlns:a16="http://schemas.microsoft.com/office/drawing/2014/main" id="{6C34A32E-769E-430E-BC16-27969EFF2D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327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9" name="Freeform 90">
              <a:extLst>
                <a:ext uri="{FF2B5EF4-FFF2-40B4-BE49-F238E27FC236}">
                  <a16:creationId xmlns="" xmlns:a16="http://schemas.microsoft.com/office/drawing/2014/main" id="{2AF4B04E-943B-41B7-A420-54CAA6403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714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0" name="Freeform 91">
              <a:extLst>
                <a:ext uri="{FF2B5EF4-FFF2-40B4-BE49-F238E27FC236}">
                  <a16:creationId xmlns="" xmlns:a16="http://schemas.microsoft.com/office/drawing/2014/main" id="{69A542DD-B4DE-46D2-B3CC-2C2571E994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9437" y="483126"/>
              <a:ext cx="34211" cy="37186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1" name="Freeform 92">
              <a:extLst>
                <a:ext uri="{FF2B5EF4-FFF2-40B4-BE49-F238E27FC236}">
                  <a16:creationId xmlns="" xmlns:a16="http://schemas.microsoft.com/office/drawing/2014/main" id="{4F108815-E5C6-4106-892A-5FAC29EA6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598" y="483126"/>
              <a:ext cx="22311" cy="37186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2" name="Freeform 93">
              <a:extLst>
                <a:ext uri="{FF2B5EF4-FFF2-40B4-BE49-F238E27FC236}">
                  <a16:creationId xmlns="" xmlns:a16="http://schemas.microsoft.com/office/drawing/2014/main" id="{99D4AF0C-7594-47A7-AA22-19684BF97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3" name="Freeform 94">
              <a:extLst>
                <a:ext uri="{FF2B5EF4-FFF2-40B4-BE49-F238E27FC236}">
                  <a16:creationId xmlns="" xmlns:a16="http://schemas.microsoft.com/office/drawing/2014/main" id="{5CD5A99E-4FD6-485C-9CCD-E83CE7104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4" name="Freeform 95">
              <a:extLst>
                <a:ext uri="{FF2B5EF4-FFF2-40B4-BE49-F238E27FC236}">
                  <a16:creationId xmlns="" xmlns:a16="http://schemas.microsoft.com/office/drawing/2014/main" id="{4E96BB1F-1543-43A2-BE8F-38949DF83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5" name="Freeform 96">
              <a:extLst>
                <a:ext uri="{FF2B5EF4-FFF2-40B4-BE49-F238E27FC236}">
                  <a16:creationId xmlns="" xmlns:a16="http://schemas.microsoft.com/office/drawing/2014/main" id="{67C656E5-B9EB-4C2E-8223-99790B324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6" name="Rectangle 97">
              <a:extLst>
                <a:ext uri="{FF2B5EF4-FFF2-40B4-BE49-F238E27FC236}">
                  <a16:creationId xmlns="" xmlns:a16="http://schemas.microsoft.com/office/drawing/2014/main" id="{24E73CAD-AD6C-4989-A072-F99E38BD7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181" y="483126"/>
              <a:ext cx="4462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7" name="Freeform 98">
              <a:extLst>
                <a:ext uri="{FF2B5EF4-FFF2-40B4-BE49-F238E27FC236}">
                  <a16:creationId xmlns="" xmlns:a16="http://schemas.microsoft.com/office/drawing/2014/main" id="{D0C5898F-DED3-4014-B9C5-F60CC280D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5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8" name="Freeform 99">
              <a:extLst>
                <a:ext uri="{FF2B5EF4-FFF2-40B4-BE49-F238E27FC236}">
                  <a16:creationId xmlns="" xmlns:a16="http://schemas.microsoft.com/office/drawing/2014/main" id="{8608651A-EB6D-4463-9C04-7B15E9B62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572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9" name="Freeform 100">
              <a:extLst>
                <a:ext uri="{FF2B5EF4-FFF2-40B4-BE49-F238E27FC236}">
                  <a16:creationId xmlns="" xmlns:a16="http://schemas.microsoft.com/office/drawing/2014/main" id="{45E6D87E-3D36-47D7-BA17-2261958B6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0" name="Freeform 101">
              <a:extLst>
                <a:ext uri="{FF2B5EF4-FFF2-40B4-BE49-F238E27FC236}">
                  <a16:creationId xmlns="" xmlns:a16="http://schemas.microsoft.com/office/drawing/2014/main" id="{381D94D1-8AFA-425D-9448-C5D12B9FA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1" name="Freeform 102">
              <a:extLst>
                <a:ext uri="{FF2B5EF4-FFF2-40B4-BE49-F238E27FC236}">
                  <a16:creationId xmlns="" xmlns:a16="http://schemas.microsoft.com/office/drawing/2014/main" id="{CBB4F31B-0867-41A5-9177-FA18B4CB1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944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2" name="Freeform 103">
              <a:extLst>
                <a:ext uri="{FF2B5EF4-FFF2-40B4-BE49-F238E27FC236}">
                  <a16:creationId xmlns="" xmlns:a16="http://schemas.microsoft.com/office/drawing/2014/main" id="{D28FAC8E-0275-424C-817E-B76A9341FF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105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3" name="Freeform 104">
              <a:extLst>
                <a:ext uri="{FF2B5EF4-FFF2-40B4-BE49-F238E27FC236}">
                  <a16:creationId xmlns="" xmlns:a16="http://schemas.microsoft.com/office/drawing/2014/main" id="{E56326FD-0E5D-4492-AE70-A87DDB0B5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778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4" name="Freeform 105">
              <a:extLst>
                <a:ext uri="{FF2B5EF4-FFF2-40B4-BE49-F238E27FC236}">
                  <a16:creationId xmlns="" xmlns:a16="http://schemas.microsoft.com/office/drawing/2014/main" id="{3FAC9C25-6DC4-4C54-8BDC-D8BB7FA651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5" name="Freeform 106">
              <a:extLst>
                <a:ext uri="{FF2B5EF4-FFF2-40B4-BE49-F238E27FC236}">
                  <a16:creationId xmlns="" xmlns:a16="http://schemas.microsoft.com/office/drawing/2014/main" id="{914EAFAF-8856-465A-9460-95C2FBA1E0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6" name="Freeform 107">
              <a:extLst>
                <a:ext uri="{FF2B5EF4-FFF2-40B4-BE49-F238E27FC236}">
                  <a16:creationId xmlns="" xmlns:a16="http://schemas.microsoft.com/office/drawing/2014/main" id="{79C4BB13-8E42-41B9-A4CB-82C8022BD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486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7" name="Freeform 108">
              <a:extLst>
                <a:ext uri="{FF2B5EF4-FFF2-40B4-BE49-F238E27FC236}">
                  <a16:creationId xmlns="" xmlns:a16="http://schemas.microsoft.com/office/drawing/2014/main" id="{02E3317F-F6F0-4C19-B129-FC3AF05CBA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1285" y="483126"/>
              <a:ext cx="33467" cy="37186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8" name="Freeform 109">
              <a:extLst>
                <a:ext uri="{FF2B5EF4-FFF2-40B4-BE49-F238E27FC236}">
                  <a16:creationId xmlns="" xmlns:a16="http://schemas.microsoft.com/office/drawing/2014/main" id="{2E97F914-FD6D-464F-B775-4763C9922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240" y="483126"/>
              <a:ext cx="42392" cy="37186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230" name="泪滴形 229">
            <a:extLst>
              <a:ext uri="{FF2B5EF4-FFF2-40B4-BE49-F238E27FC236}">
                <a16:creationId xmlns="" xmlns:a16="http://schemas.microsoft.com/office/drawing/2014/main" id="{B05F1C4C-8050-4DC5-9D33-DFD83A54D11E}"/>
              </a:ext>
            </a:extLst>
          </p:cNvPr>
          <p:cNvSpPr/>
          <p:nvPr/>
        </p:nvSpPr>
        <p:spPr>
          <a:xfrm rot="5400000">
            <a:off x="4115070" y="1970391"/>
            <a:ext cx="1796140" cy="1796142"/>
          </a:xfrm>
          <a:prstGeom prst="teardrop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2" name="泪滴形 231">
            <a:extLst>
              <a:ext uri="{FF2B5EF4-FFF2-40B4-BE49-F238E27FC236}">
                <a16:creationId xmlns="" xmlns:a16="http://schemas.microsoft.com/office/drawing/2014/main" id="{28E49405-29DB-4EDD-A234-579A9DA0CFB3}"/>
              </a:ext>
            </a:extLst>
          </p:cNvPr>
          <p:cNvSpPr/>
          <p:nvPr/>
        </p:nvSpPr>
        <p:spPr>
          <a:xfrm rot="16200000" flipH="1">
            <a:off x="6107230" y="1970389"/>
            <a:ext cx="1796140" cy="1796140"/>
          </a:xfrm>
          <a:prstGeom prst="teardrop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4" name="泪滴形 233">
            <a:extLst>
              <a:ext uri="{FF2B5EF4-FFF2-40B4-BE49-F238E27FC236}">
                <a16:creationId xmlns="" xmlns:a16="http://schemas.microsoft.com/office/drawing/2014/main" id="{E07EEA21-8B96-4853-876E-574101F8C202}"/>
              </a:ext>
            </a:extLst>
          </p:cNvPr>
          <p:cNvSpPr/>
          <p:nvPr/>
        </p:nvSpPr>
        <p:spPr>
          <a:xfrm flipH="1">
            <a:off x="6107229" y="3943349"/>
            <a:ext cx="1796142" cy="1796140"/>
          </a:xfrm>
          <a:prstGeom prst="teardrop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6" name="泪滴形 235">
            <a:extLst>
              <a:ext uri="{FF2B5EF4-FFF2-40B4-BE49-F238E27FC236}">
                <a16:creationId xmlns="" xmlns:a16="http://schemas.microsoft.com/office/drawing/2014/main" id="{A0E1C25A-8679-415B-B7E0-FDBB1441286B}"/>
              </a:ext>
            </a:extLst>
          </p:cNvPr>
          <p:cNvSpPr/>
          <p:nvPr/>
        </p:nvSpPr>
        <p:spPr>
          <a:xfrm>
            <a:off x="4115071" y="3943351"/>
            <a:ext cx="1796140" cy="1796140"/>
          </a:xfrm>
          <a:prstGeom prst="teardrop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8" name="椭圆 237">
            <a:extLst>
              <a:ext uri="{FF2B5EF4-FFF2-40B4-BE49-F238E27FC236}">
                <a16:creationId xmlns="" xmlns:a16="http://schemas.microsoft.com/office/drawing/2014/main" id="{DD48D25E-B721-4AD4-B0F6-86E4AFBC9450}"/>
              </a:ext>
            </a:extLst>
          </p:cNvPr>
          <p:cNvSpPr/>
          <p:nvPr/>
        </p:nvSpPr>
        <p:spPr>
          <a:xfrm>
            <a:off x="4246377" y="2106461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S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40" name="椭圆 239">
            <a:extLst>
              <a:ext uri="{FF2B5EF4-FFF2-40B4-BE49-F238E27FC236}">
                <a16:creationId xmlns="" xmlns:a16="http://schemas.microsoft.com/office/drawing/2014/main" id="{5597FE7E-5883-4EF0-AED8-58102A764DE1}"/>
              </a:ext>
            </a:extLst>
          </p:cNvPr>
          <p:cNvSpPr/>
          <p:nvPr/>
        </p:nvSpPr>
        <p:spPr>
          <a:xfrm>
            <a:off x="6243300" y="2106458"/>
            <a:ext cx="1524000" cy="1524000"/>
          </a:xfrm>
          <a:prstGeom prst="ellipse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W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="" xmlns:a16="http://schemas.microsoft.com/office/drawing/2014/main" id="{76654206-A4D4-4BA9-8189-8B9249DA44CD}"/>
              </a:ext>
            </a:extLst>
          </p:cNvPr>
          <p:cNvSpPr/>
          <p:nvPr/>
        </p:nvSpPr>
        <p:spPr>
          <a:xfrm>
            <a:off x="6243300" y="4079417"/>
            <a:ext cx="1524000" cy="1524000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O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44" name="椭圆 243">
            <a:extLst>
              <a:ext uri="{FF2B5EF4-FFF2-40B4-BE49-F238E27FC236}">
                <a16:creationId xmlns="" xmlns:a16="http://schemas.microsoft.com/office/drawing/2014/main" id="{6E46C311-59B4-4157-858E-EC9B60D91D02}"/>
              </a:ext>
            </a:extLst>
          </p:cNvPr>
          <p:cNvSpPr/>
          <p:nvPr/>
        </p:nvSpPr>
        <p:spPr>
          <a:xfrm>
            <a:off x="4251140" y="4079420"/>
            <a:ext cx="1524000" cy="1524000"/>
          </a:xfrm>
          <a:prstGeom prst="ellipse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T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46" name="Rectangle 48">
            <a:extLst>
              <a:ext uri="{FF2B5EF4-FFF2-40B4-BE49-F238E27FC236}">
                <a16:creationId xmlns="" xmlns:a16="http://schemas.microsoft.com/office/drawing/2014/main" id="{2F9B0AE3-DE6A-42D2-AAD8-7613EE9CA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2786" y="4443096"/>
            <a:ext cx="2876254" cy="110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Light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，如使用特殊字体，建议将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另存备份一份，并将字体转为矢量。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8" name="矩形 247">
            <a:extLst>
              <a:ext uri="{FF2B5EF4-FFF2-40B4-BE49-F238E27FC236}">
                <a16:creationId xmlns="" xmlns:a16="http://schemas.microsoft.com/office/drawing/2014/main" id="{3AC556F0-7A00-47C3-B7BB-4DAB89E1D8D8}"/>
              </a:ext>
            </a:extLst>
          </p:cNvPr>
          <p:cNvSpPr/>
          <p:nvPr/>
        </p:nvSpPr>
        <p:spPr>
          <a:xfrm>
            <a:off x="2130716" y="206039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输入您的标题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50" name="Rectangle 48">
            <a:extLst>
              <a:ext uri="{FF2B5EF4-FFF2-40B4-BE49-F238E27FC236}">
                <a16:creationId xmlns="" xmlns:a16="http://schemas.microsoft.com/office/drawing/2014/main" id="{AB135FB4-C376-46D6-B37C-04B337B77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364" y="4443096"/>
            <a:ext cx="2876254" cy="110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Light</a:t>
            </a:r>
            <a:r>
              <a:rPr lang="zh-CN" altLang="en-US"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，如使用特殊字体，建议将</a:t>
            </a:r>
            <a:r>
              <a:rPr lang="en-US" altLang="zh-CN"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另存备份一份，并将字体转为矢量。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2" name="矩形 251">
            <a:extLst>
              <a:ext uri="{FF2B5EF4-FFF2-40B4-BE49-F238E27FC236}">
                <a16:creationId xmlns="" xmlns:a16="http://schemas.microsoft.com/office/drawing/2014/main" id="{68E8BE12-7C6B-4D6E-9F5D-F32AAF7C05CE}"/>
              </a:ext>
            </a:extLst>
          </p:cNvPr>
          <p:cNvSpPr/>
          <p:nvPr/>
        </p:nvSpPr>
        <p:spPr>
          <a:xfrm>
            <a:off x="2097891" y="4014066"/>
            <a:ext cx="17563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254" name="Rectangle 48">
            <a:extLst>
              <a:ext uri="{FF2B5EF4-FFF2-40B4-BE49-F238E27FC236}">
                <a16:creationId xmlns="" xmlns:a16="http://schemas.microsoft.com/office/drawing/2014/main" id="{97649BA4-5434-4852-B146-94E08AD1A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011" y="2456929"/>
            <a:ext cx="2876254" cy="11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Light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，如使用特殊字体，建议将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另存备份一份，并将字体转为矢量。</a:t>
            </a:r>
          </a:p>
        </p:txBody>
      </p:sp>
      <p:sp>
        <p:nvSpPr>
          <p:cNvPr id="256" name="矩形 255">
            <a:extLst>
              <a:ext uri="{FF2B5EF4-FFF2-40B4-BE49-F238E27FC236}">
                <a16:creationId xmlns="" xmlns:a16="http://schemas.microsoft.com/office/drawing/2014/main" id="{9D4A551D-5353-4D6A-A9D9-B1CECDC92FE3}"/>
              </a:ext>
            </a:extLst>
          </p:cNvPr>
          <p:cNvSpPr/>
          <p:nvPr/>
        </p:nvSpPr>
        <p:spPr>
          <a:xfrm>
            <a:off x="8392786" y="206039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258" name="Rectangle 48">
            <a:extLst>
              <a:ext uri="{FF2B5EF4-FFF2-40B4-BE49-F238E27FC236}">
                <a16:creationId xmlns="" xmlns:a16="http://schemas.microsoft.com/office/drawing/2014/main" id="{C874BCEB-9A97-4976-9457-1F1E9CD6E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1213" y="2456928"/>
            <a:ext cx="2876254" cy="11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20000"/>
              </a:lnSpc>
              <a:defRPr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输入与标题相关的描述，字体建议为微软雅黑或微软雅黑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Light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，如使用特殊字体，建议将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另存备份一份，并将字体转为矢量。</a:t>
            </a:r>
            <a:endParaRPr kumimoji="0" lang="zh-CN" alt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0" name="矩形 259">
            <a:extLst>
              <a:ext uri="{FF2B5EF4-FFF2-40B4-BE49-F238E27FC236}">
                <a16:creationId xmlns="" xmlns:a16="http://schemas.microsoft.com/office/drawing/2014/main" id="{16195147-20E8-4B27-9412-DA92A65144EE}"/>
              </a:ext>
            </a:extLst>
          </p:cNvPr>
          <p:cNvSpPr/>
          <p:nvPr/>
        </p:nvSpPr>
        <p:spPr>
          <a:xfrm>
            <a:off x="8392786" y="400728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输入您的标题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61" name="矩形 260">
            <a:extLst>
              <a:ext uri="{FF2B5EF4-FFF2-40B4-BE49-F238E27FC236}">
                <a16:creationId xmlns="" xmlns:a16="http://schemas.microsoft.com/office/drawing/2014/main" id="{C4E14F3C-66A1-4D7C-9443-555275DD74C2}"/>
              </a:ext>
            </a:extLst>
          </p:cNvPr>
          <p:cNvSpPr/>
          <p:nvPr/>
        </p:nvSpPr>
        <p:spPr>
          <a:xfrm rot="10800000" flipH="1">
            <a:off x="132108" y="838770"/>
            <a:ext cx="366344" cy="130631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62" name="矩形 261">
            <a:extLst>
              <a:ext uri="{FF2B5EF4-FFF2-40B4-BE49-F238E27FC236}">
                <a16:creationId xmlns="" xmlns:a16="http://schemas.microsoft.com/office/drawing/2014/main" id="{E084427B-25BB-4788-8194-0AA9EBBF8A2E}"/>
              </a:ext>
            </a:extLst>
          </p:cNvPr>
          <p:cNvSpPr/>
          <p:nvPr/>
        </p:nvSpPr>
        <p:spPr>
          <a:xfrm rot="10800000" flipH="1">
            <a:off x="180233" y="976275"/>
            <a:ext cx="393846" cy="120318"/>
          </a:xfrm>
          <a:prstGeom prst="rect">
            <a:avLst/>
          </a:prstGeom>
          <a:gradFill>
            <a:gsLst>
              <a:gs pos="21000">
                <a:schemeClr val="accent2">
                  <a:alpha val="0"/>
                </a:schemeClr>
              </a:gs>
              <a:gs pos="100000">
                <a:schemeClr val="tx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63" name="矩形 262">
            <a:extLst>
              <a:ext uri="{FF2B5EF4-FFF2-40B4-BE49-F238E27FC236}">
                <a16:creationId xmlns="" xmlns:a16="http://schemas.microsoft.com/office/drawing/2014/main" id="{E9C7A00A-9623-487E-BA91-E8CD6B3A3469}"/>
              </a:ext>
            </a:extLst>
          </p:cNvPr>
          <p:cNvSpPr/>
          <p:nvPr/>
        </p:nvSpPr>
        <p:spPr>
          <a:xfrm>
            <a:off x="604583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947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4495FFF-3428-4825-922E-A5E4571D935E}"/>
              </a:ext>
            </a:extLst>
          </p:cNvPr>
          <p:cNvSpPr/>
          <p:nvPr/>
        </p:nvSpPr>
        <p:spPr>
          <a:xfrm>
            <a:off x="2971800" y="2133600"/>
            <a:ext cx="6413500" cy="1866900"/>
          </a:xfrm>
          <a:prstGeom prst="rect">
            <a:avLst/>
          </a:prstGeom>
          <a:solidFill>
            <a:schemeClr val="lt1"/>
          </a:solidFill>
          <a:ln w="152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73E4BEA-6471-4A63-8193-7A6CD584EA16}"/>
              </a:ext>
            </a:extLst>
          </p:cNvPr>
          <p:cNvSpPr txBox="1"/>
          <p:nvPr/>
        </p:nvSpPr>
        <p:spPr>
          <a:xfrm>
            <a:off x="3086100" y="2501101"/>
            <a:ext cx="6064250" cy="1107996"/>
          </a:xfrm>
          <a:prstGeom prst="rect">
            <a:avLst/>
          </a:prstGeom>
          <a:noFill/>
          <a:ln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>
                <a:solidFill>
                  <a:schemeClr val="accent1"/>
                </a:solidFill>
                <a:latin typeface="微软雅黑"/>
                <a:ea typeface="微软雅黑"/>
              </a:rPr>
              <a:t>感谢您的聆听</a:t>
            </a:r>
            <a:endParaRPr kumimoji="0" lang="zh-CN" altLang="en-US" sz="6600" b="1" i="0" u="none" strike="noStrike" kern="1200" cap="none" spc="0" normalizeH="0" baseline="0" noProof="0" dirty="0">
              <a:solidFill>
                <a:schemeClr val="accent1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3309616F-6F8D-4D92-88A0-8625DDA8F549}"/>
              </a:ext>
            </a:extLst>
          </p:cNvPr>
          <p:cNvSpPr/>
          <p:nvPr/>
        </p:nvSpPr>
        <p:spPr>
          <a:xfrm>
            <a:off x="1066800" y="4914900"/>
            <a:ext cx="1365250" cy="216640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F895626A-CBCB-44F4-B991-2C2428AD469B}"/>
              </a:ext>
            </a:extLst>
          </p:cNvPr>
          <p:cNvSpPr/>
          <p:nvPr/>
        </p:nvSpPr>
        <p:spPr>
          <a:xfrm rot="10800000">
            <a:off x="10947400" y="1425205"/>
            <a:ext cx="1365250" cy="216640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0A92DE85-F772-47AF-A2A4-90C04132D4F4}"/>
              </a:ext>
            </a:extLst>
          </p:cNvPr>
          <p:cNvSpPr/>
          <p:nvPr/>
        </p:nvSpPr>
        <p:spPr>
          <a:xfrm rot="10800000">
            <a:off x="10096500" y="4112136"/>
            <a:ext cx="2565400" cy="529714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0C47E49D-6F46-4B2D-91A2-DA3645118012}"/>
              </a:ext>
            </a:extLst>
          </p:cNvPr>
          <p:cNvSpPr/>
          <p:nvPr/>
        </p:nvSpPr>
        <p:spPr>
          <a:xfrm rot="10800000" flipH="1">
            <a:off x="1162050" y="815298"/>
            <a:ext cx="2355850" cy="529714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7BA66D67-BB19-48BC-A97E-901D267765A9}"/>
              </a:ext>
            </a:extLst>
          </p:cNvPr>
          <p:cNvSpPr/>
          <p:nvPr/>
        </p:nvSpPr>
        <p:spPr>
          <a:xfrm rot="10800000" flipH="1">
            <a:off x="354012" y="3110313"/>
            <a:ext cx="1616075" cy="165100"/>
          </a:xfrm>
          <a:prstGeom prst="rect">
            <a:avLst/>
          </a:prstGeom>
          <a:gradFill>
            <a:gsLst>
              <a:gs pos="2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5254B0EF-6927-4977-940A-D37218C38209}"/>
              </a:ext>
            </a:extLst>
          </p:cNvPr>
          <p:cNvSpPr/>
          <p:nvPr/>
        </p:nvSpPr>
        <p:spPr>
          <a:xfrm rot="10800000">
            <a:off x="7812088" y="849931"/>
            <a:ext cx="1871662" cy="314262"/>
          </a:xfrm>
          <a:prstGeom prst="rect">
            <a:avLst/>
          </a:prstGeom>
          <a:gradFill>
            <a:gsLst>
              <a:gs pos="2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30" name="Group 4">
            <a:extLst>
              <a:ext uri="{FF2B5EF4-FFF2-40B4-BE49-F238E27FC236}">
                <a16:creationId xmlns="" xmlns:a16="http://schemas.microsoft.com/office/drawing/2014/main" id="{4FB969AF-127C-41A1-B882-6392AFC4E3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48112" y="215900"/>
            <a:ext cx="1712778" cy="382270"/>
            <a:chOff x="2217" y="1824"/>
            <a:chExt cx="2303" cy="514"/>
          </a:xfrm>
        </p:grpSpPr>
        <p:sp>
          <p:nvSpPr>
            <p:cNvPr id="31" name="AutoShape 3">
              <a:extLst>
                <a:ext uri="{FF2B5EF4-FFF2-40B4-BE49-F238E27FC236}">
                  <a16:creationId xmlns="" xmlns:a16="http://schemas.microsoft.com/office/drawing/2014/main" id="{F241A393-AA2E-42AD-AF27-A0C55B9F684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217" y="1824"/>
              <a:ext cx="2303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" name="Freeform 5">
              <a:extLst>
                <a:ext uri="{FF2B5EF4-FFF2-40B4-BE49-F238E27FC236}">
                  <a16:creationId xmlns="" xmlns:a16="http://schemas.microsoft.com/office/drawing/2014/main" id="{A80D300E-8CDE-4E42-9BC0-288530B5F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" y="1865"/>
              <a:ext cx="468" cy="47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3" name="Freeform 6">
              <a:extLst>
                <a:ext uri="{FF2B5EF4-FFF2-40B4-BE49-F238E27FC236}">
                  <a16:creationId xmlns="" xmlns:a16="http://schemas.microsoft.com/office/drawing/2014/main" id="{7D0F9F1B-44DD-41B2-B0E4-3CDB6514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068"/>
              <a:ext cx="22" cy="16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4" name="Freeform 7">
              <a:extLst>
                <a:ext uri="{FF2B5EF4-FFF2-40B4-BE49-F238E27FC236}">
                  <a16:creationId xmlns="" xmlns:a16="http://schemas.microsoft.com/office/drawing/2014/main" id="{6E6B565A-2476-4182-AF9F-66CFBEFEC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086"/>
              <a:ext cx="21" cy="15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5" name="Rectangle 8">
              <a:extLst>
                <a:ext uri="{FF2B5EF4-FFF2-40B4-BE49-F238E27FC236}">
                  <a16:creationId xmlns="" xmlns:a16="http://schemas.microsoft.com/office/drawing/2014/main" id="{C6E6D61D-7BB2-4F57-9662-5EA421303E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106"/>
              <a:ext cx="21" cy="1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Freeform 9">
              <a:extLst>
                <a:ext uri="{FF2B5EF4-FFF2-40B4-BE49-F238E27FC236}">
                  <a16:creationId xmlns="" xmlns:a16="http://schemas.microsoft.com/office/drawing/2014/main" id="{2ED4884B-1B38-456E-B5A1-249772DBB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111"/>
              <a:ext cx="21" cy="16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7" name="Freeform 10">
              <a:extLst>
                <a:ext uri="{FF2B5EF4-FFF2-40B4-BE49-F238E27FC236}">
                  <a16:creationId xmlns="" xmlns:a16="http://schemas.microsoft.com/office/drawing/2014/main" id="{EF68F466-5621-4A7B-86E8-CBF2FA5049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3" y="2130"/>
              <a:ext cx="23" cy="17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" name="Freeform 11">
              <a:extLst>
                <a:ext uri="{FF2B5EF4-FFF2-40B4-BE49-F238E27FC236}">
                  <a16:creationId xmlns="" xmlns:a16="http://schemas.microsoft.com/office/drawing/2014/main" id="{41F439D7-759E-474D-B422-3E4589804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" y="2157"/>
              <a:ext cx="23" cy="18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9" name="Freeform 12">
              <a:extLst>
                <a:ext uri="{FF2B5EF4-FFF2-40B4-BE49-F238E27FC236}">
                  <a16:creationId xmlns="" xmlns:a16="http://schemas.microsoft.com/office/drawing/2014/main" id="{B8E636A9-58D2-41D2-83A7-BC644429E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8" y="2173"/>
              <a:ext cx="24" cy="2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0" name="Freeform 13">
              <a:extLst>
                <a:ext uri="{FF2B5EF4-FFF2-40B4-BE49-F238E27FC236}">
                  <a16:creationId xmlns="" xmlns:a16="http://schemas.microsoft.com/office/drawing/2014/main" id="{7D5797EE-70B2-4567-87F1-ED75D1E4B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2190"/>
              <a:ext cx="20" cy="1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1" name="Freeform 14">
              <a:extLst>
                <a:ext uri="{FF2B5EF4-FFF2-40B4-BE49-F238E27FC236}">
                  <a16:creationId xmlns="" xmlns:a16="http://schemas.microsoft.com/office/drawing/2014/main" id="{D1C31538-CA0A-4231-B9D8-AD58A1113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1" y="2193"/>
              <a:ext cx="23" cy="20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2" name="Freeform 15">
              <a:extLst>
                <a:ext uri="{FF2B5EF4-FFF2-40B4-BE49-F238E27FC236}">
                  <a16:creationId xmlns="" xmlns:a16="http://schemas.microsoft.com/office/drawing/2014/main" id="{1C7382A6-F118-47B1-ACC9-674DFEC72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2208"/>
              <a:ext cx="25" cy="23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Freeform 16">
              <a:extLst>
                <a:ext uri="{FF2B5EF4-FFF2-40B4-BE49-F238E27FC236}">
                  <a16:creationId xmlns="" xmlns:a16="http://schemas.microsoft.com/office/drawing/2014/main" id="{387B64B4-7768-462D-A6A7-AD6900F99D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9" y="2221"/>
              <a:ext cx="23" cy="25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4" name="Freeform 17">
              <a:extLst>
                <a:ext uri="{FF2B5EF4-FFF2-40B4-BE49-F238E27FC236}">
                  <a16:creationId xmlns="" xmlns:a16="http://schemas.microsoft.com/office/drawing/2014/main" id="{A8EADF0C-4BB8-4AAB-B80B-779FAFAA3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4" y="2236"/>
              <a:ext cx="19" cy="20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5" name="Freeform 18">
              <a:extLst>
                <a:ext uri="{FF2B5EF4-FFF2-40B4-BE49-F238E27FC236}">
                  <a16:creationId xmlns="" xmlns:a16="http://schemas.microsoft.com/office/drawing/2014/main" id="{98679982-62D3-405A-89AF-19A53DD1D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5" y="2246"/>
              <a:ext cx="15" cy="16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6" name="Freeform 19">
              <a:extLst>
                <a:ext uri="{FF2B5EF4-FFF2-40B4-BE49-F238E27FC236}">
                  <a16:creationId xmlns="" xmlns:a16="http://schemas.microsoft.com/office/drawing/2014/main" id="{FE249B22-1F1D-439B-86E5-1E0D5B917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" y="2247"/>
              <a:ext cx="18" cy="24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7" name="Freeform 20">
              <a:extLst>
                <a:ext uri="{FF2B5EF4-FFF2-40B4-BE49-F238E27FC236}">
                  <a16:creationId xmlns="" xmlns:a16="http://schemas.microsoft.com/office/drawing/2014/main" id="{DE1A65F0-4FCF-4A6B-857B-ECAD2BD88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0" y="2257"/>
              <a:ext cx="18" cy="23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8" name="Freeform 21">
              <a:extLst>
                <a:ext uri="{FF2B5EF4-FFF2-40B4-BE49-F238E27FC236}">
                  <a16:creationId xmlns="" xmlns:a16="http://schemas.microsoft.com/office/drawing/2014/main" id="{335A6834-701D-4759-8F12-B92CF65E9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6" y="2274"/>
              <a:ext cx="18" cy="23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9" name="Freeform 22">
              <a:extLst>
                <a:ext uri="{FF2B5EF4-FFF2-40B4-BE49-F238E27FC236}">
                  <a16:creationId xmlns="" xmlns:a16="http://schemas.microsoft.com/office/drawing/2014/main" id="{A4E69569-489B-4382-9D4C-0E7AF4453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" y="2279"/>
              <a:ext cx="18" cy="21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Freeform 23">
              <a:extLst>
                <a:ext uri="{FF2B5EF4-FFF2-40B4-BE49-F238E27FC236}">
                  <a16:creationId xmlns="" xmlns:a16="http://schemas.microsoft.com/office/drawing/2014/main" id="{C131BBB6-481C-4D4F-8B87-DE18E199F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3" y="2287"/>
              <a:ext cx="15" cy="21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1" name="Freeform 24">
              <a:extLst>
                <a:ext uri="{FF2B5EF4-FFF2-40B4-BE49-F238E27FC236}">
                  <a16:creationId xmlns="" xmlns:a16="http://schemas.microsoft.com/office/drawing/2014/main" id="{ECDD7B82-5503-4282-8BF4-2EEFC058EE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0" y="2289"/>
              <a:ext cx="18" cy="23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2" name="Freeform 25">
              <a:extLst>
                <a:ext uri="{FF2B5EF4-FFF2-40B4-BE49-F238E27FC236}">
                  <a16:creationId xmlns="" xmlns:a16="http://schemas.microsoft.com/office/drawing/2014/main" id="{795A96E2-05B0-4470-99E4-BB825D99D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" y="2290"/>
              <a:ext cx="10" cy="2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3" name="Freeform 26">
              <a:extLst>
                <a:ext uri="{FF2B5EF4-FFF2-40B4-BE49-F238E27FC236}">
                  <a16:creationId xmlns="" xmlns:a16="http://schemas.microsoft.com/office/drawing/2014/main" id="{9715C965-9754-40CD-A83D-9E2F051E0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4" y="2289"/>
              <a:ext cx="5" cy="21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4" name="Freeform 27">
              <a:extLst>
                <a:ext uri="{FF2B5EF4-FFF2-40B4-BE49-F238E27FC236}">
                  <a16:creationId xmlns="" xmlns:a16="http://schemas.microsoft.com/office/drawing/2014/main" id="{89EDE3E2-1655-43B7-9686-B857753D2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287"/>
              <a:ext cx="15" cy="23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5" name="Freeform 28">
              <a:extLst>
                <a:ext uri="{FF2B5EF4-FFF2-40B4-BE49-F238E27FC236}">
                  <a16:creationId xmlns="" xmlns:a16="http://schemas.microsoft.com/office/drawing/2014/main" id="{686A039C-D8FC-4683-846D-48F719772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5" y="2285"/>
              <a:ext cx="7" cy="2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6" name="Freeform 29">
              <a:extLst>
                <a:ext uri="{FF2B5EF4-FFF2-40B4-BE49-F238E27FC236}">
                  <a16:creationId xmlns="" xmlns:a16="http://schemas.microsoft.com/office/drawing/2014/main" id="{E1CFC4AA-CE46-4CAD-A055-4D369C5BE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282"/>
              <a:ext cx="16" cy="23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Freeform 30">
              <a:extLst>
                <a:ext uri="{FF2B5EF4-FFF2-40B4-BE49-F238E27FC236}">
                  <a16:creationId xmlns="" xmlns:a16="http://schemas.microsoft.com/office/drawing/2014/main" id="{2AD3E540-BA87-4D09-925E-723A15E594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" y="2279"/>
              <a:ext cx="17" cy="23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8" name="Freeform 31">
              <a:extLst>
                <a:ext uri="{FF2B5EF4-FFF2-40B4-BE49-F238E27FC236}">
                  <a16:creationId xmlns="" xmlns:a16="http://schemas.microsoft.com/office/drawing/2014/main" id="{CF493CC4-5A76-46EC-8C19-39AF6B854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" y="2274"/>
              <a:ext cx="20" cy="21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9" name="Freeform 32">
              <a:extLst>
                <a:ext uri="{FF2B5EF4-FFF2-40B4-BE49-F238E27FC236}">
                  <a16:creationId xmlns="" xmlns:a16="http://schemas.microsoft.com/office/drawing/2014/main" id="{5F3654A0-CDDA-40B3-8260-8ECA60B76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" y="2257"/>
              <a:ext cx="18" cy="2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0" name="Freeform 33">
              <a:extLst>
                <a:ext uri="{FF2B5EF4-FFF2-40B4-BE49-F238E27FC236}">
                  <a16:creationId xmlns="" xmlns:a16="http://schemas.microsoft.com/office/drawing/2014/main" id="{6389F612-8D66-4412-BE15-9C1AB43C9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4" y="2247"/>
              <a:ext cx="18" cy="2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1" name="Freeform 34">
              <a:extLst>
                <a:ext uri="{FF2B5EF4-FFF2-40B4-BE49-F238E27FC236}">
                  <a16:creationId xmlns="" xmlns:a16="http://schemas.microsoft.com/office/drawing/2014/main" id="{04A4B80E-FA5E-4E22-8FF1-B9E7C0D5F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4" y="2241"/>
              <a:ext cx="16" cy="18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2" name="Freeform 35">
              <a:extLst>
                <a:ext uri="{FF2B5EF4-FFF2-40B4-BE49-F238E27FC236}">
                  <a16:creationId xmlns="" xmlns:a16="http://schemas.microsoft.com/office/drawing/2014/main" id="{6E31E250-A62B-43FA-A43F-A9B6AE49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9" y="2229"/>
              <a:ext cx="24" cy="25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3" name="Freeform 36">
              <a:extLst>
                <a:ext uri="{FF2B5EF4-FFF2-40B4-BE49-F238E27FC236}">
                  <a16:creationId xmlns="" xmlns:a16="http://schemas.microsoft.com/office/drawing/2014/main" id="{024E4747-13EF-47AC-8B66-EED025212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0" y="2216"/>
              <a:ext cx="25" cy="25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4" name="Freeform 37">
              <a:extLst>
                <a:ext uri="{FF2B5EF4-FFF2-40B4-BE49-F238E27FC236}">
                  <a16:creationId xmlns="" xmlns:a16="http://schemas.microsoft.com/office/drawing/2014/main" id="{C21A3E53-0CF9-4220-810D-8053C70CB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" y="2205"/>
              <a:ext cx="22" cy="18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5" name="Freeform 38">
              <a:extLst>
                <a:ext uri="{FF2B5EF4-FFF2-40B4-BE49-F238E27FC236}">
                  <a16:creationId xmlns="" xmlns:a16="http://schemas.microsoft.com/office/drawing/2014/main" id="{736EC216-886A-438C-A5BA-8040A0D37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1" y="2188"/>
              <a:ext cx="25" cy="2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6" name="Freeform 39">
              <a:extLst>
                <a:ext uri="{FF2B5EF4-FFF2-40B4-BE49-F238E27FC236}">
                  <a16:creationId xmlns="" xmlns:a16="http://schemas.microsoft.com/office/drawing/2014/main" id="{5A95FA39-A95E-4EDF-8F5B-C152736D42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6" y="2165"/>
              <a:ext cx="23" cy="17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7" name="Freeform 40">
              <a:extLst>
                <a:ext uri="{FF2B5EF4-FFF2-40B4-BE49-F238E27FC236}">
                  <a16:creationId xmlns="" xmlns:a16="http://schemas.microsoft.com/office/drawing/2014/main" id="{A6CDDA9A-0574-48DB-9E01-7A44E7AFC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9" y="2145"/>
              <a:ext cx="25" cy="18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8" name="Freeform 41">
              <a:extLst>
                <a:ext uri="{FF2B5EF4-FFF2-40B4-BE49-F238E27FC236}">
                  <a16:creationId xmlns="" xmlns:a16="http://schemas.microsoft.com/office/drawing/2014/main" id="{1F73EE7B-19AD-4E71-8E10-F15789EE2F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4" y="2129"/>
              <a:ext cx="23" cy="16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9" name="Freeform 42">
              <a:extLst>
                <a:ext uri="{FF2B5EF4-FFF2-40B4-BE49-F238E27FC236}">
                  <a16:creationId xmlns="" xmlns:a16="http://schemas.microsoft.com/office/drawing/2014/main" id="{6D14EB80-FCD9-4901-A428-C54FD2979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" y="2107"/>
              <a:ext cx="21" cy="12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0" name="Freeform 43">
              <a:extLst>
                <a:ext uri="{FF2B5EF4-FFF2-40B4-BE49-F238E27FC236}">
                  <a16:creationId xmlns="" xmlns:a16="http://schemas.microsoft.com/office/drawing/2014/main" id="{0BABB36C-733D-40E0-A577-B551DA1236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9" y="2089"/>
              <a:ext cx="20" cy="17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1" name="Freeform 44">
              <a:extLst>
                <a:ext uri="{FF2B5EF4-FFF2-40B4-BE49-F238E27FC236}">
                  <a16:creationId xmlns="" xmlns:a16="http://schemas.microsoft.com/office/drawing/2014/main" id="{81B571E2-B1C4-4A33-B9E2-383EEC1E0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" y="2068"/>
              <a:ext cx="23" cy="23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2" name="Freeform 45">
              <a:extLst>
                <a:ext uri="{FF2B5EF4-FFF2-40B4-BE49-F238E27FC236}">
                  <a16:creationId xmlns="" xmlns:a16="http://schemas.microsoft.com/office/drawing/2014/main" id="{4AE84ABB-11F6-4232-8815-279149C97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6" y="1938"/>
              <a:ext cx="330" cy="337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3" name="Freeform 46">
              <a:extLst>
                <a:ext uri="{FF2B5EF4-FFF2-40B4-BE49-F238E27FC236}">
                  <a16:creationId xmlns="" xmlns:a16="http://schemas.microsoft.com/office/drawing/2014/main" id="{EF096F93-46A0-4F91-869D-2B7AABFD0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" y="2020"/>
              <a:ext cx="77" cy="91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4" name="Freeform 47">
              <a:extLst>
                <a:ext uri="{FF2B5EF4-FFF2-40B4-BE49-F238E27FC236}">
                  <a16:creationId xmlns="" xmlns:a16="http://schemas.microsoft.com/office/drawing/2014/main" id="{97BE4C98-3481-4C2E-A320-30075E369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022"/>
              <a:ext cx="75" cy="89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5" name="Oval 48">
              <a:extLst>
                <a:ext uri="{FF2B5EF4-FFF2-40B4-BE49-F238E27FC236}">
                  <a16:creationId xmlns="" xmlns:a16="http://schemas.microsoft.com/office/drawing/2014/main" id="{CCAD5770-B35E-4DD2-921B-3D4FB6F4E2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" y="2231"/>
              <a:ext cx="25" cy="26"/>
            </a:xfrm>
            <a:prstGeom prst="ellipse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6" name="Freeform 49">
              <a:extLst>
                <a:ext uri="{FF2B5EF4-FFF2-40B4-BE49-F238E27FC236}">
                  <a16:creationId xmlns="" xmlns:a16="http://schemas.microsoft.com/office/drawing/2014/main" id="{55F4A695-1BC0-45C4-B343-CAC52F414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" y="2165"/>
              <a:ext cx="154" cy="31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7" name="Freeform 50">
              <a:extLst>
                <a:ext uri="{FF2B5EF4-FFF2-40B4-BE49-F238E27FC236}">
                  <a16:creationId xmlns="" xmlns:a16="http://schemas.microsoft.com/office/drawing/2014/main" id="{75F78B64-18E3-4F89-A31D-6B5848B47D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1" y="1949"/>
              <a:ext cx="44" cy="50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8" name="Freeform 51">
              <a:extLst>
                <a:ext uri="{FF2B5EF4-FFF2-40B4-BE49-F238E27FC236}">
                  <a16:creationId xmlns="" xmlns:a16="http://schemas.microsoft.com/office/drawing/2014/main" id="{32BDE23E-56EB-4722-9DDF-02598E0223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9" y="1946"/>
              <a:ext cx="44" cy="4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9" name="Freeform 52">
              <a:extLst>
                <a:ext uri="{FF2B5EF4-FFF2-40B4-BE49-F238E27FC236}">
                  <a16:creationId xmlns="" xmlns:a16="http://schemas.microsoft.com/office/drawing/2014/main" id="{F89553F7-3BCF-4CBD-81BE-46F96A20F8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1887"/>
              <a:ext cx="50" cy="4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0" name="Freeform 53">
              <a:extLst>
                <a:ext uri="{FF2B5EF4-FFF2-40B4-BE49-F238E27FC236}">
                  <a16:creationId xmlns="" xmlns:a16="http://schemas.microsoft.com/office/drawing/2014/main" id="{3AA56567-EA95-45A7-9033-3AB938DAAB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8" y="1906"/>
              <a:ext cx="56" cy="56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1" name="Freeform 54">
              <a:extLst>
                <a:ext uri="{FF2B5EF4-FFF2-40B4-BE49-F238E27FC236}">
                  <a16:creationId xmlns="" xmlns:a16="http://schemas.microsoft.com/office/drawing/2014/main" id="{5FD279AD-6678-4A29-AAE7-1DE5E7599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" y="1916"/>
              <a:ext cx="37" cy="45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2" name="Freeform 55">
              <a:extLst>
                <a:ext uri="{FF2B5EF4-FFF2-40B4-BE49-F238E27FC236}">
                  <a16:creationId xmlns="" xmlns:a16="http://schemas.microsoft.com/office/drawing/2014/main" id="{D46A9C2D-44B1-4A96-B256-802143335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1892"/>
              <a:ext cx="11" cy="13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3" name="Freeform 56">
              <a:extLst>
                <a:ext uri="{FF2B5EF4-FFF2-40B4-BE49-F238E27FC236}">
                  <a16:creationId xmlns="" xmlns:a16="http://schemas.microsoft.com/office/drawing/2014/main" id="{6BCEE6C4-C9D1-414C-B471-86FAC463F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" y="1892"/>
              <a:ext cx="44" cy="4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4" name="Freeform 57">
              <a:extLst>
                <a:ext uri="{FF2B5EF4-FFF2-40B4-BE49-F238E27FC236}">
                  <a16:creationId xmlns="" xmlns:a16="http://schemas.microsoft.com/office/drawing/2014/main" id="{7FCAFE4B-CE44-4AE6-8501-AF4A006F9B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8" y="1821"/>
              <a:ext cx="293" cy="435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5" name="Freeform 58">
              <a:extLst>
                <a:ext uri="{FF2B5EF4-FFF2-40B4-BE49-F238E27FC236}">
                  <a16:creationId xmlns="" xmlns:a16="http://schemas.microsoft.com/office/drawing/2014/main" id="{CBBAB2C4-066B-4BE2-8ED6-512A2485D5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4" y="1877"/>
              <a:ext cx="227" cy="341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6" name="Freeform 59">
              <a:extLst>
                <a:ext uri="{FF2B5EF4-FFF2-40B4-BE49-F238E27FC236}">
                  <a16:creationId xmlns="" xmlns:a16="http://schemas.microsoft.com/office/drawing/2014/main" id="{0B39D730-48F1-48B0-B508-F1D23207D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9" y="1898"/>
              <a:ext cx="285" cy="292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7" name="Freeform 60">
              <a:extLst>
                <a:ext uri="{FF2B5EF4-FFF2-40B4-BE49-F238E27FC236}">
                  <a16:creationId xmlns="" xmlns:a16="http://schemas.microsoft.com/office/drawing/2014/main" id="{4E2007AC-8D1D-4EB8-B96D-480D03F72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" y="1920"/>
              <a:ext cx="57" cy="61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8" name="Freeform 61">
              <a:extLst>
                <a:ext uri="{FF2B5EF4-FFF2-40B4-BE49-F238E27FC236}">
                  <a16:creationId xmlns="" xmlns:a16="http://schemas.microsoft.com/office/drawing/2014/main" id="{7DC8352D-18F2-4EB1-81C3-02F79C0A4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7" y="2005"/>
              <a:ext cx="49" cy="6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9" name="Freeform 62">
              <a:extLst>
                <a:ext uri="{FF2B5EF4-FFF2-40B4-BE49-F238E27FC236}">
                  <a16:creationId xmlns="" xmlns:a16="http://schemas.microsoft.com/office/drawing/2014/main" id="{F451B9EC-D3D0-47F5-849A-E1C2581D5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" y="1878"/>
              <a:ext cx="232" cy="310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0" name="Freeform 63">
              <a:extLst>
                <a:ext uri="{FF2B5EF4-FFF2-40B4-BE49-F238E27FC236}">
                  <a16:creationId xmlns="" xmlns:a16="http://schemas.microsoft.com/office/drawing/2014/main" id="{C2B8CD15-B924-4D01-8F6F-8D66A5427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" y="1898"/>
              <a:ext cx="205" cy="29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1" name="Freeform 64">
              <a:extLst>
                <a:ext uri="{FF2B5EF4-FFF2-40B4-BE49-F238E27FC236}">
                  <a16:creationId xmlns="" xmlns:a16="http://schemas.microsoft.com/office/drawing/2014/main" id="{BC16DCD7-1BBD-4B14-86CD-F35C0F60E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7" y="1862"/>
              <a:ext cx="240" cy="379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2" name="Freeform 65">
              <a:extLst>
                <a:ext uri="{FF2B5EF4-FFF2-40B4-BE49-F238E27FC236}">
                  <a16:creationId xmlns="" xmlns:a16="http://schemas.microsoft.com/office/drawing/2014/main" id="{824BD9C7-1617-423B-B451-92A44A46C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9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3" name="Freeform 66">
              <a:extLst>
                <a:ext uri="{FF2B5EF4-FFF2-40B4-BE49-F238E27FC236}">
                  <a16:creationId xmlns="" xmlns:a16="http://schemas.microsoft.com/office/drawing/2014/main" id="{3B5D7315-8293-4D1C-9D12-DD6DF1CDB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" y="2285"/>
              <a:ext cx="36" cy="50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4" name="Rectangle 67">
              <a:extLst>
                <a:ext uri="{FF2B5EF4-FFF2-40B4-BE49-F238E27FC236}">
                  <a16:creationId xmlns="" xmlns:a16="http://schemas.microsoft.com/office/drawing/2014/main" id="{CF0624BC-B13B-4FD3-BF58-F3086921B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5" name="Freeform 68">
              <a:extLst>
                <a:ext uri="{FF2B5EF4-FFF2-40B4-BE49-F238E27FC236}">
                  <a16:creationId xmlns="" xmlns:a16="http://schemas.microsoft.com/office/drawing/2014/main" id="{C3588FF9-0E7F-46EE-8160-FB8598F8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" y="2285"/>
              <a:ext cx="37" cy="50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6" name="Freeform 69">
              <a:extLst>
                <a:ext uri="{FF2B5EF4-FFF2-40B4-BE49-F238E27FC236}">
                  <a16:creationId xmlns="" xmlns:a16="http://schemas.microsoft.com/office/drawing/2014/main" id="{262618A3-453F-4845-9AB5-6743282208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6" y="2285"/>
              <a:ext cx="44" cy="50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7" name="Freeform 70">
              <a:extLst>
                <a:ext uri="{FF2B5EF4-FFF2-40B4-BE49-F238E27FC236}">
                  <a16:creationId xmlns="" xmlns:a16="http://schemas.microsoft.com/office/drawing/2014/main" id="{9DC8E9BD-994A-40B1-88A2-F0B4AC20A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" y="2285"/>
              <a:ext cx="34" cy="51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8" name="Freeform 71">
              <a:extLst>
                <a:ext uri="{FF2B5EF4-FFF2-40B4-BE49-F238E27FC236}">
                  <a16:creationId xmlns="" xmlns:a16="http://schemas.microsoft.com/office/drawing/2014/main" id="{3C8CDAF2-B6F8-4280-8BC7-D5880CE1E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9" name="Rectangle 72">
              <a:extLst>
                <a:ext uri="{FF2B5EF4-FFF2-40B4-BE49-F238E27FC236}">
                  <a16:creationId xmlns="" xmlns:a16="http://schemas.microsoft.com/office/drawing/2014/main" id="{3E4D57D5-12AE-4CE8-BF72-788B4FFA7C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9" y="2285"/>
              <a:ext cx="8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0" name="Freeform 73">
              <a:extLst>
                <a:ext uri="{FF2B5EF4-FFF2-40B4-BE49-F238E27FC236}">
                  <a16:creationId xmlns="" xmlns:a16="http://schemas.microsoft.com/office/drawing/2014/main" id="{807642A8-7893-4004-8F5C-FD790FBD3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" y="2285"/>
              <a:ext cx="43" cy="50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1" name="Freeform 74">
              <a:extLst>
                <a:ext uri="{FF2B5EF4-FFF2-40B4-BE49-F238E27FC236}">
                  <a16:creationId xmlns="" xmlns:a16="http://schemas.microsoft.com/office/drawing/2014/main" id="{6228603B-0890-4ECF-9FC4-A8A2FB833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2" name="Freeform 75">
              <a:extLst>
                <a:ext uri="{FF2B5EF4-FFF2-40B4-BE49-F238E27FC236}">
                  <a16:creationId xmlns="" xmlns:a16="http://schemas.microsoft.com/office/drawing/2014/main" id="{76D71E6A-4C0C-4A50-AB24-2176566F21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4" y="2285"/>
              <a:ext cx="36" cy="50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3" name="Freeform 76">
              <a:extLst>
                <a:ext uri="{FF2B5EF4-FFF2-40B4-BE49-F238E27FC236}">
                  <a16:creationId xmlns="" xmlns:a16="http://schemas.microsoft.com/office/drawing/2014/main" id="{A431E9E6-3FE3-4A45-876F-AA88E9C9A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2284"/>
              <a:ext cx="29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4" name="Rectangle 77">
              <a:extLst>
                <a:ext uri="{FF2B5EF4-FFF2-40B4-BE49-F238E27FC236}">
                  <a16:creationId xmlns="" xmlns:a16="http://schemas.microsoft.com/office/drawing/2014/main" id="{AC030F12-0F46-40D7-B043-E30176944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" y="2285"/>
              <a:ext cx="8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5" name="Freeform 78">
              <a:extLst>
                <a:ext uri="{FF2B5EF4-FFF2-40B4-BE49-F238E27FC236}">
                  <a16:creationId xmlns="" xmlns:a16="http://schemas.microsoft.com/office/drawing/2014/main" id="{225DCCBA-3690-42BC-A750-D18B73F31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" y="2285"/>
              <a:ext cx="42" cy="50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6" name="Freeform 79">
              <a:extLst>
                <a:ext uri="{FF2B5EF4-FFF2-40B4-BE49-F238E27FC236}">
                  <a16:creationId xmlns="" xmlns:a16="http://schemas.microsoft.com/office/drawing/2014/main" id="{E0E2AFC9-6D13-4D41-BA64-9CAB6B851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3" y="2285"/>
              <a:ext cx="41" cy="50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7" name="Freeform 80">
              <a:extLst>
                <a:ext uri="{FF2B5EF4-FFF2-40B4-BE49-F238E27FC236}">
                  <a16:creationId xmlns="" xmlns:a16="http://schemas.microsoft.com/office/drawing/2014/main" id="{23B9BB09-EFD0-44DF-852E-BAA1AEDCA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2" y="2284"/>
              <a:ext cx="45" cy="52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8" name="Freeform 81">
              <a:extLst>
                <a:ext uri="{FF2B5EF4-FFF2-40B4-BE49-F238E27FC236}">
                  <a16:creationId xmlns="" xmlns:a16="http://schemas.microsoft.com/office/drawing/2014/main" id="{CBF86367-D5F4-4A26-B4B0-F795246F81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2" y="2284"/>
              <a:ext cx="45" cy="52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9" name="Freeform 82">
              <a:extLst>
                <a:ext uri="{FF2B5EF4-FFF2-40B4-BE49-F238E27FC236}">
                  <a16:creationId xmlns="" xmlns:a16="http://schemas.microsoft.com/office/drawing/2014/main" id="{847AE412-A84B-46F9-98D0-985ED2169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" y="2285"/>
              <a:ext cx="26" cy="50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0" name="Freeform 83">
              <a:extLst>
                <a:ext uri="{FF2B5EF4-FFF2-40B4-BE49-F238E27FC236}">
                  <a16:creationId xmlns="" xmlns:a16="http://schemas.microsoft.com/office/drawing/2014/main" id="{87552279-E494-4AB9-BF5E-89739AC506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8" y="2285"/>
              <a:ext cx="29" cy="50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1" name="Freeform 84">
              <a:extLst>
                <a:ext uri="{FF2B5EF4-FFF2-40B4-BE49-F238E27FC236}">
                  <a16:creationId xmlns="" xmlns:a16="http://schemas.microsoft.com/office/drawing/2014/main" id="{7ED2DA14-8063-40E0-9560-97FB03ECDF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4" y="2284"/>
              <a:ext cx="46" cy="52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2" name="Freeform 85">
              <a:extLst>
                <a:ext uri="{FF2B5EF4-FFF2-40B4-BE49-F238E27FC236}">
                  <a16:creationId xmlns="" xmlns:a16="http://schemas.microsoft.com/office/drawing/2014/main" id="{B7BAF916-9C79-417E-96F5-AFBBB582D3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4" y="2284"/>
              <a:ext cx="46" cy="52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3" name="Freeform 86">
              <a:extLst>
                <a:ext uri="{FF2B5EF4-FFF2-40B4-BE49-F238E27FC236}">
                  <a16:creationId xmlns="" xmlns:a16="http://schemas.microsoft.com/office/drawing/2014/main" id="{DCC95C94-DD2A-42A3-9259-7704429CB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0" y="2285"/>
              <a:ext cx="29" cy="50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4" name="Rectangle 87">
              <a:extLst>
                <a:ext uri="{FF2B5EF4-FFF2-40B4-BE49-F238E27FC236}">
                  <a16:creationId xmlns="" xmlns:a16="http://schemas.microsoft.com/office/drawing/2014/main" id="{937EDEEB-40E4-4501-BE0F-F58D6EEE8D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5" name="Freeform 88">
              <a:extLst>
                <a:ext uri="{FF2B5EF4-FFF2-40B4-BE49-F238E27FC236}">
                  <a16:creationId xmlns="" xmlns:a16="http://schemas.microsoft.com/office/drawing/2014/main" id="{DDEF878F-7C4C-4DC5-B405-F10D69AE6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2285"/>
              <a:ext cx="41" cy="50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6" name="Rectangle 89">
              <a:extLst>
                <a:ext uri="{FF2B5EF4-FFF2-40B4-BE49-F238E27FC236}">
                  <a16:creationId xmlns="" xmlns:a16="http://schemas.microsoft.com/office/drawing/2014/main" id="{9ACA4E74-9B94-4FAF-8A89-A2707634F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1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7" name="Freeform 90">
              <a:extLst>
                <a:ext uri="{FF2B5EF4-FFF2-40B4-BE49-F238E27FC236}">
                  <a16:creationId xmlns="" xmlns:a16="http://schemas.microsoft.com/office/drawing/2014/main" id="{13085A76-9D64-488C-BF87-A18412CBB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8" name="Freeform 91">
              <a:extLst>
                <a:ext uri="{FF2B5EF4-FFF2-40B4-BE49-F238E27FC236}">
                  <a16:creationId xmlns="" xmlns:a16="http://schemas.microsoft.com/office/drawing/2014/main" id="{A54ECA79-FB86-4064-A224-14ED8B189F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3" y="2285"/>
              <a:ext cx="46" cy="50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9" name="Freeform 92">
              <a:extLst>
                <a:ext uri="{FF2B5EF4-FFF2-40B4-BE49-F238E27FC236}">
                  <a16:creationId xmlns="" xmlns:a16="http://schemas.microsoft.com/office/drawing/2014/main" id="{D853A42B-8BF3-46D4-9FA0-023773D7F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" y="2285"/>
              <a:ext cx="30" cy="50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0" name="Freeform 93">
              <a:extLst>
                <a:ext uri="{FF2B5EF4-FFF2-40B4-BE49-F238E27FC236}">
                  <a16:creationId xmlns="" xmlns:a16="http://schemas.microsoft.com/office/drawing/2014/main" id="{29A22C3A-573D-4F9A-9FEF-E9E2EED09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" y="2284"/>
              <a:ext cx="30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1" name="Freeform 94">
              <a:extLst>
                <a:ext uri="{FF2B5EF4-FFF2-40B4-BE49-F238E27FC236}">
                  <a16:creationId xmlns="" xmlns:a16="http://schemas.microsoft.com/office/drawing/2014/main" id="{E5A596F0-8F80-49A1-A2C8-D613578FE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" y="2284"/>
              <a:ext cx="30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2" name="Freeform 95">
              <a:extLst>
                <a:ext uri="{FF2B5EF4-FFF2-40B4-BE49-F238E27FC236}">
                  <a16:creationId xmlns="" xmlns:a16="http://schemas.microsoft.com/office/drawing/2014/main" id="{7995F4B5-1344-4008-B047-528A073D9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3" name="Freeform 96">
              <a:extLst>
                <a:ext uri="{FF2B5EF4-FFF2-40B4-BE49-F238E27FC236}">
                  <a16:creationId xmlns="" xmlns:a16="http://schemas.microsoft.com/office/drawing/2014/main" id="{F09CAC6D-2EB3-4036-B9C0-FFA8B4E5D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4" name="Rectangle 97">
              <a:extLst>
                <a:ext uri="{FF2B5EF4-FFF2-40B4-BE49-F238E27FC236}">
                  <a16:creationId xmlns="" xmlns:a16="http://schemas.microsoft.com/office/drawing/2014/main" id="{85DB4F10-296D-4A9F-896B-A88E3380D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" y="2285"/>
              <a:ext cx="6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5" name="Freeform 98">
              <a:extLst>
                <a:ext uri="{FF2B5EF4-FFF2-40B4-BE49-F238E27FC236}">
                  <a16:creationId xmlns="" xmlns:a16="http://schemas.microsoft.com/office/drawing/2014/main" id="{2FBCB86A-E2D1-48A1-A170-66E512D53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" y="2285"/>
              <a:ext cx="29" cy="50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6" name="Freeform 99">
              <a:extLst>
                <a:ext uri="{FF2B5EF4-FFF2-40B4-BE49-F238E27FC236}">
                  <a16:creationId xmlns="" xmlns:a16="http://schemas.microsoft.com/office/drawing/2014/main" id="{5C5B7F12-ACA6-43E6-9944-34E95AED5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7" name="Freeform 100">
              <a:extLst>
                <a:ext uri="{FF2B5EF4-FFF2-40B4-BE49-F238E27FC236}">
                  <a16:creationId xmlns="" xmlns:a16="http://schemas.microsoft.com/office/drawing/2014/main" id="{47A2EFE3-D379-4756-A077-B3C8FF2C6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" y="2284"/>
              <a:ext cx="40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8" name="Freeform 101">
              <a:extLst>
                <a:ext uri="{FF2B5EF4-FFF2-40B4-BE49-F238E27FC236}">
                  <a16:creationId xmlns="" xmlns:a16="http://schemas.microsoft.com/office/drawing/2014/main" id="{FBCA076C-C584-469E-84EB-D3B97FC44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" y="2284"/>
              <a:ext cx="40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9" name="Freeform 102">
              <a:extLst>
                <a:ext uri="{FF2B5EF4-FFF2-40B4-BE49-F238E27FC236}">
                  <a16:creationId xmlns="" xmlns:a16="http://schemas.microsoft.com/office/drawing/2014/main" id="{E84EBB77-7B72-4041-BBA5-51DFF19C8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0" name="Freeform 103">
              <a:extLst>
                <a:ext uri="{FF2B5EF4-FFF2-40B4-BE49-F238E27FC236}">
                  <a16:creationId xmlns="" xmlns:a16="http://schemas.microsoft.com/office/drawing/2014/main" id="{6B70A9E5-BA8A-40DF-8654-350DEEC5B6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4" y="2285"/>
              <a:ext cx="44" cy="50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1" name="Freeform 104">
              <a:extLst>
                <a:ext uri="{FF2B5EF4-FFF2-40B4-BE49-F238E27FC236}">
                  <a16:creationId xmlns="" xmlns:a16="http://schemas.microsoft.com/office/drawing/2014/main" id="{F90D2E2B-A183-4341-A233-3F963EEAC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2" name="Freeform 105">
              <a:extLst>
                <a:ext uri="{FF2B5EF4-FFF2-40B4-BE49-F238E27FC236}">
                  <a16:creationId xmlns="" xmlns:a16="http://schemas.microsoft.com/office/drawing/2014/main" id="{3BDABAE5-F75B-47E6-BEE4-8A4BABB78E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9" y="2285"/>
              <a:ext cx="39" cy="50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3" name="Freeform 106">
              <a:extLst>
                <a:ext uri="{FF2B5EF4-FFF2-40B4-BE49-F238E27FC236}">
                  <a16:creationId xmlns="" xmlns:a16="http://schemas.microsoft.com/office/drawing/2014/main" id="{F6B9F312-EE07-4706-A6F3-CB0B28165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9" y="2285"/>
              <a:ext cx="39" cy="50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4" name="Freeform 107">
              <a:extLst>
                <a:ext uri="{FF2B5EF4-FFF2-40B4-BE49-F238E27FC236}">
                  <a16:creationId xmlns="" xmlns:a16="http://schemas.microsoft.com/office/drawing/2014/main" id="{A55CFFF7-C134-43F5-9709-8D41BB938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2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5" name="Freeform 108">
              <a:extLst>
                <a:ext uri="{FF2B5EF4-FFF2-40B4-BE49-F238E27FC236}">
                  <a16:creationId xmlns="" xmlns:a16="http://schemas.microsoft.com/office/drawing/2014/main" id="{760E7A22-CE2B-4627-8D22-2B45E8611C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4" y="2285"/>
              <a:ext cx="45" cy="50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6" name="Freeform 109">
              <a:extLst>
                <a:ext uri="{FF2B5EF4-FFF2-40B4-BE49-F238E27FC236}">
                  <a16:creationId xmlns="" xmlns:a16="http://schemas.microsoft.com/office/drawing/2014/main" id="{666E53C5-CB07-4CF9-B288-43D1AB302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285"/>
              <a:ext cx="57" cy="50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504CEB8-A67B-4118-AC8E-8F394C71D612}"/>
              </a:ext>
            </a:extLst>
          </p:cNvPr>
          <p:cNvSpPr/>
          <p:nvPr/>
        </p:nvSpPr>
        <p:spPr>
          <a:xfrm>
            <a:off x="4027312" y="5324475"/>
            <a:ext cx="1463862" cy="369332"/>
          </a:xfrm>
          <a:prstGeom prst="rect">
            <a:avLst/>
          </a:prstGeom>
          <a:solidFill>
            <a:schemeClr val="lt1"/>
          </a:solidFill>
          <a:ln/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dk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答辩人</a:t>
            </a:r>
            <a:r>
              <a:rPr kumimoji="0" lang="en-US" altLang="zh-CN" sz="1800" b="0" i="0" u="none" strike="noStrike" kern="1200" cap="none" spc="0" normalizeH="0" baseline="0" noProof="0" dirty="0">
                <a:solidFill>
                  <a:schemeClr val="dk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· </a:t>
            </a: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dk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小顽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29D643B-BCEC-4A4B-A25D-9C9FEBB901AC}"/>
              </a:ext>
            </a:extLst>
          </p:cNvPr>
          <p:cNvSpPr/>
          <p:nvPr/>
        </p:nvSpPr>
        <p:spPr>
          <a:xfrm>
            <a:off x="5755106" y="5324475"/>
            <a:ext cx="2331087" cy="369332"/>
          </a:xfrm>
          <a:prstGeom prst="rect">
            <a:avLst/>
          </a:prstGeom>
          <a:solidFill>
            <a:schemeClr val="lt1"/>
          </a:solidFill>
          <a:ln/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solidFill>
                  <a:schemeClr val="dk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微信公众号： 向天歌</a:t>
            </a:r>
          </a:p>
        </p:txBody>
      </p:sp>
    </p:spTree>
    <p:extLst>
      <p:ext uri="{BB962C8B-B14F-4D97-AF65-F5344CB8AC3E}">
        <p14:creationId xmlns:p14="http://schemas.microsoft.com/office/powerpoint/2010/main" val="1746902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>
                <a:ln>
                  <a:noFill/>
                </a:ln>
                <a:gradFill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gradFill>
                <a:gsLst>
                  <a:gs pos="0">
                    <a:prstClr val="black">
                      <a:lumMod val="65000"/>
                      <a:lumOff val="3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solidFill>
            <a:srgbClr val="A4000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  <a:endParaRPr kumimoji="0" lang="zh-CN" altLang="en-US" sz="1200" b="0" i="0" u="none" strike="noStrike" kern="1200" cap="none" spc="7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  <a:sym typeface="微软雅黑 Light" panose="020B0502040204020203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>
                      <a:lumMod val="65000"/>
                      <a:lumOff val="3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>
                      <a:lumMod val="65000"/>
                      <a:lumOff val="3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="" xmlns:a16="http://schemas.microsoft.com/office/drawing/2014/main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927C2F39-2620-4289-8B5A-750F2CF948AF}"/>
              </a:ext>
            </a:extLst>
          </p:cNvPr>
          <p:cNvSpPr/>
          <p:nvPr/>
        </p:nvSpPr>
        <p:spPr>
          <a:xfrm>
            <a:off x="8366074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0362" y="4594962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604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矩形 139">
            <a:extLst>
              <a:ext uri="{FF2B5EF4-FFF2-40B4-BE49-F238E27FC236}">
                <a16:creationId xmlns="" xmlns:a16="http://schemas.microsoft.com/office/drawing/2014/main" id="{1A89DAF4-28E2-4B70-8A87-CC27EECBAF87}"/>
              </a:ext>
            </a:extLst>
          </p:cNvPr>
          <p:cNvSpPr/>
          <p:nvPr/>
        </p:nvSpPr>
        <p:spPr>
          <a:xfrm flipH="1">
            <a:off x="3867145" y="1866185"/>
            <a:ext cx="595314" cy="58336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微软雅黑 Light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  <a:ea typeface="微软雅黑 Light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="" xmlns:a16="http://schemas.microsoft.com/office/drawing/2014/main" id="{0D578EA0-E761-425A-9195-FF9E3FDB460C}"/>
              </a:ext>
            </a:extLst>
          </p:cNvPr>
          <p:cNvSpPr/>
          <p:nvPr/>
        </p:nvSpPr>
        <p:spPr>
          <a:xfrm flipH="1">
            <a:off x="3867145" y="2747247"/>
            <a:ext cx="595314" cy="58336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Impact" panose="020B0806030902050204" pitchFamily="34" charset="0"/>
                <a:ea typeface="微软雅黑 Light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solidFill>
                <a:schemeClr val="accent2"/>
              </a:solidFill>
              <a:effectLst/>
              <a:uLnTx/>
              <a:uFillTx/>
              <a:latin typeface="Impact" panose="020B0806030902050204" pitchFamily="34" charset="0"/>
              <a:ea typeface="微软雅黑 Light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="" xmlns:a16="http://schemas.microsoft.com/office/drawing/2014/main" id="{6BB94B32-CB6B-4426-8DED-D45206361F09}"/>
              </a:ext>
            </a:extLst>
          </p:cNvPr>
          <p:cNvSpPr/>
          <p:nvPr/>
        </p:nvSpPr>
        <p:spPr>
          <a:xfrm flipH="1">
            <a:off x="3867145" y="3628309"/>
            <a:ext cx="595314" cy="58336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微软雅黑 Light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  <a:ea typeface="微软雅黑 Light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37564D7-5B0F-46FB-B0CB-8D47687A187A}"/>
              </a:ext>
            </a:extLst>
          </p:cNvPr>
          <p:cNvSpPr/>
          <p:nvPr/>
        </p:nvSpPr>
        <p:spPr>
          <a:xfrm flipH="1">
            <a:off x="3867145" y="4509371"/>
            <a:ext cx="595314" cy="58336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Impact" panose="020B0806030902050204" pitchFamily="34" charset="0"/>
                <a:ea typeface="微软雅黑 Light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solidFill>
                <a:schemeClr val="accent2"/>
              </a:solidFill>
              <a:effectLst/>
              <a:uLnTx/>
              <a:uFillTx/>
              <a:latin typeface="Impact" panose="020B0806030902050204" pitchFamily="34" charset="0"/>
              <a:ea typeface="微软雅黑 Light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="" xmlns:a16="http://schemas.microsoft.com/office/drawing/2014/main" id="{2EBBDEF9-8895-475C-A4A8-1305C0D7E482}"/>
              </a:ext>
            </a:extLst>
          </p:cNvPr>
          <p:cNvSpPr/>
          <p:nvPr/>
        </p:nvSpPr>
        <p:spPr>
          <a:xfrm>
            <a:off x="4905375" y="1085851"/>
            <a:ext cx="4710113" cy="4810122"/>
          </a:xfrm>
          <a:prstGeom prst="rect">
            <a:avLst/>
          </a:prstGeom>
          <a:solidFill>
            <a:schemeClr val="lt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12A8490-1664-419A-9648-D6EBABA604AA}"/>
              </a:ext>
            </a:extLst>
          </p:cNvPr>
          <p:cNvSpPr/>
          <p:nvPr/>
        </p:nvSpPr>
        <p:spPr>
          <a:xfrm>
            <a:off x="1066800" y="4914900"/>
            <a:ext cx="1365250" cy="216640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674158D-86EA-4A55-97AD-B299B9C7C589}"/>
              </a:ext>
            </a:extLst>
          </p:cNvPr>
          <p:cNvSpPr/>
          <p:nvPr/>
        </p:nvSpPr>
        <p:spPr>
          <a:xfrm rot="10800000">
            <a:off x="10947400" y="1425205"/>
            <a:ext cx="1365250" cy="216640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CA92D1B-3EFA-48D1-B253-BBDD51A19BE3}"/>
              </a:ext>
            </a:extLst>
          </p:cNvPr>
          <p:cNvSpPr/>
          <p:nvPr/>
        </p:nvSpPr>
        <p:spPr>
          <a:xfrm rot="10800000">
            <a:off x="10096500" y="4112136"/>
            <a:ext cx="2565400" cy="529714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7F4190C-281C-4AA0-A5F1-9DF66419410A}"/>
              </a:ext>
            </a:extLst>
          </p:cNvPr>
          <p:cNvSpPr/>
          <p:nvPr/>
        </p:nvSpPr>
        <p:spPr>
          <a:xfrm rot="10800000" flipH="1">
            <a:off x="1644649" y="289836"/>
            <a:ext cx="2355850" cy="529714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074212D-6969-40E2-9329-4B73CA965B42}"/>
              </a:ext>
            </a:extLst>
          </p:cNvPr>
          <p:cNvSpPr/>
          <p:nvPr/>
        </p:nvSpPr>
        <p:spPr>
          <a:xfrm rot="10800000" flipH="1">
            <a:off x="1139824" y="3658001"/>
            <a:ext cx="1616075" cy="165100"/>
          </a:xfrm>
          <a:prstGeom prst="rect">
            <a:avLst/>
          </a:prstGeom>
          <a:gradFill>
            <a:gsLst>
              <a:gs pos="2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68D7C28-5054-4AEC-B81F-1212E8C52A96}"/>
              </a:ext>
            </a:extLst>
          </p:cNvPr>
          <p:cNvSpPr/>
          <p:nvPr/>
        </p:nvSpPr>
        <p:spPr>
          <a:xfrm rot="10800000">
            <a:off x="10440988" y="2259631"/>
            <a:ext cx="1871662" cy="314262"/>
          </a:xfrm>
          <a:prstGeom prst="rect">
            <a:avLst/>
          </a:prstGeom>
          <a:gradFill>
            <a:gsLst>
              <a:gs pos="2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15" name="Group 4">
            <a:extLst>
              <a:ext uri="{FF2B5EF4-FFF2-40B4-BE49-F238E27FC236}">
                <a16:creationId xmlns="" xmlns:a16="http://schemas.microsoft.com/office/drawing/2014/main" id="{8479581B-D1AB-46FE-8474-D4BDF05FE3D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48112" y="215900"/>
            <a:ext cx="1712778" cy="382270"/>
            <a:chOff x="2217" y="1824"/>
            <a:chExt cx="2303" cy="514"/>
          </a:xfrm>
        </p:grpSpPr>
        <p:sp>
          <p:nvSpPr>
            <p:cNvPr id="16" name="AutoShape 3">
              <a:extLst>
                <a:ext uri="{FF2B5EF4-FFF2-40B4-BE49-F238E27FC236}">
                  <a16:creationId xmlns="" xmlns:a16="http://schemas.microsoft.com/office/drawing/2014/main" id="{1EA290B9-4227-4E58-88FC-4F05247D9A7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217" y="1824"/>
              <a:ext cx="2303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" name="Freeform 5">
              <a:extLst>
                <a:ext uri="{FF2B5EF4-FFF2-40B4-BE49-F238E27FC236}">
                  <a16:creationId xmlns="" xmlns:a16="http://schemas.microsoft.com/office/drawing/2014/main" id="{77978EB9-E7F6-4629-81CF-0FD1DDFBA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" y="1865"/>
              <a:ext cx="468" cy="47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="" xmlns:a16="http://schemas.microsoft.com/office/drawing/2014/main" id="{917BA904-1663-4CF1-B8AA-36E4B17DA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068"/>
              <a:ext cx="22" cy="16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="" xmlns:a16="http://schemas.microsoft.com/office/drawing/2014/main" id="{6D19025C-9CF6-4EAF-AD7D-14A68BAD8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086"/>
              <a:ext cx="21" cy="15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" name="Rectangle 8">
              <a:extLst>
                <a:ext uri="{FF2B5EF4-FFF2-40B4-BE49-F238E27FC236}">
                  <a16:creationId xmlns="" xmlns:a16="http://schemas.microsoft.com/office/drawing/2014/main" id="{BAA75840-3362-4FD0-BCC2-66405D449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106"/>
              <a:ext cx="21" cy="1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="" xmlns:a16="http://schemas.microsoft.com/office/drawing/2014/main" id="{D9DD2687-51E9-4556-B192-C3EFC872E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111"/>
              <a:ext cx="21" cy="16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="" xmlns:a16="http://schemas.microsoft.com/office/drawing/2014/main" id="{88608E2F-95C1-46A3-9B7E-3A7F87927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3" y="2130"/>
              <a:ext cx="23" cy="17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="" xmlns:a16="http://schemas.microsoft.com/office/drawing/2014/main" id="{019E203F-E6FE-4E53-806F-2F4F2B089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" y="2157"/>
              <a:ext cx="23" cy="18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="" xmlns:a16="http://schemas.microsoft.com/office/drawing/2014/main" id="{CA90A591-93BE-47F8-9CAD-D4EEC2742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8" y="2173"/>
              <a:ext cx="24" cy="2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="" xmlns:a16="http://schemas.microsoft.com/office/drawing/2014/main" id="{C5BC2AA7-6CE6-4975-9011-0641D3B6A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2190"/>
              <a:ext cx="20" cy="1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="" xmlns:a16="http://schemas.microsoft.com/office/drawing/2014/main" id="{96873542-D438-49A0-A29D-0A5E91255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1" y="2193"/>
              <a:ext cx="23" cy="20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7" name="Freeform 15">
              <a:extLst>
                <a:ext uri="{FF2B5EF4-FFF2-40B4-BE49-F238E27FC236}">
                  <a16:creationId xmlns="" xmlns:a16="http://schemas.microsoft.com/office/drawing/2014/main" id="{225911B5-0BAB-4835-A116-7EF3378ED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2208"/>
              <a:ext cx="25" cy="23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8" name="Freeform 16">
              <a:extLst>
                <a:ext uri="{FF2B5EF4-FFF2-40B4-BE49-F238E27FC236}">
                  <a16:creationId xmlns="" xmlns:a16="http://schemas.microsoft.com/office/drawing/2014/main" id="{DB484F16-82A0-4600-9386-7FC998C34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9" y="2221"/>
              <a:ext cx="23" cy="25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="" xmlns:a16="http://schemas.microsoft.com/office/drawing/2014/main" id="{9AEBDB31-5030-4B1D-BA57-B8684D944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4" y="2236"/>
              <a:ext cx="19" cy="20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0" name="Freeform 18">
              <a:extLst>
                <a:ext uri="{FF2B5EF4-FFF2-40B4-BE49-F238E27FC236}">
                  <a16:creationId xmlns="" xmlns:a16="http://schemas.microsoft.com/office/drawing/2014/main" id="{2409C562-45FB-47E3-AF01-A4E2BCB0C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5" y="2246"/>
              <a:ext cx="15" cy="16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="" xmlns:a16="http://schemas.microsoft.com/office/drawing/2014/main" id="{9D996173-53AE-4ED2-884C-0347BF685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" y="2247"/>
              <a:ext cx="18" cy="24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" name="Freeform 20">
              <a:extLst>
                <a:ext uri="{FF2B5EF4-FFF2-40B4-BE49-F238E27FC236}">
                  <a16:creationId xmlns="" xmlns:a16="http://schemas.microsoft.com/office/drawing/2014/main" id="{8C7A4435-2C9B-4B67-9BBA-C5965BEDA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0" y="2257"/>
              <a:ext cx="18" cy="23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3" name="Freeform 21">
              <a:extLst>
                <a:ext uri="{FF2B5EF4-FFF2-40B4-BE49-F238E27FC236}">
                  <a16:creationId xmlns="" xmlns:a16="http://schemas.microsoft.com/office/drawing/2014/main" id="{3BF6CC8A-1070-4E85-A209-44A64C6B34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6" y="2274"/>
              <a:ext cx="18" cy="23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4" name="Freeform 22">
              <a:extLst>
                <a:ext uri="{FF2B5EF4-FFF2-40B4-BE49-F238E27FC236}">
                  <a16:creationId xmlns="" xmlns:a16="http://schemas.microsoft.com/office/drawing/2014/main" id="{7D8A5F14-6FD2-43B8-9D37-7DA38780B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" y="2279"/>
              <a:ext cx="18" cy="21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5" name="Freeform 23">
              <a:extLst>
                <a:ext uri="{FF2B5EF4-FFF2-40B4-BE49-F238E27FC236}">
                  <a16:creationId xmlns="" xmlns:a16="http://schemas.microsoft.com/office/drawing/2014/main" id="{94AE6DA0-7B8E-47C6-B85A-050A3692C6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3" y="2287"/>
              <a:ext cx="15" cy="21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Freeform 24">
              <a:extLst>
                <a:ext uri="{FF2B5EF4-FFF2-40B4-BE49-F238E27FC236}">
                  <a16:creationId xmlns="" xmlns:a16="http://schemas.microsoft.com/office/drawing/2014/main" id="{B4381B54-A2E4-401D-B3AC-F3E4A684C2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0" y="2289"/>
              <a:ext cx="18" cy="23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7" name="Freeform 25">
              <a:extLst>
                <a:ext uri="{FF2B5EF4-FFF2-40B4-BE49-F238E27FC236}">
                  <a16:creationId xmlns="" xmlns:a16="http://schemas.microsoft.com/office/drawing/2014/main" id="{9E8608E3-8AFE-4976-8DBB-BDF57441C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" y="2290"/>
              <a:ext cx="10" cy="2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" name="Freeform 26">
              <a:extLst>
                <a:ext uri="{FF2B5EF4-FFF2-40B4-BE49-F238E27FC236}">
                  <a16:creationId xmlns="" xmlns:a16="http://schemas.microsoft.com/office/drawing/2014/main" id="{16890036-F850-43BC-8D67-F824D887B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4" y="2289"/>
              <a:ext cx="5" cy="21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9" name="Freeform 27">
              <a:extLst>
                <a:ext uri="{FF2B5EF4-FFF2-40B4-BE49-F238E27FC236}">
                  <a16:creationId xmlns="" xmlns:a16="http://schemas.microsoft.com/office/drawing/2014/main" id="{55A67A72-0C6C-44BF-B080-B6CAED2C8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287"/>
              <a:ext cx="15" cy="23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0" name="Freeform 28">
              <a:extLst>
                <a:ext uri="{FF2B5EF4-FFF2-40B4-BE49-F238E27FC236}">
                  <a16:creationId xmlns="" xmlns:a16="http://schemas.microsoft.com/office/drawing/2014/main" id="{4481300B-79F3-4789-84D2-5D1AE675A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5" y="2285"/>
              <a:ext cx="7" cy="2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1" name="Freeform 29">
              <a:extLst>
                <a:ext uri="{FF2B5EF4-FFF2-40B4-BE49-F238E27FC236}">
                  <a16:creationId xmlns="" xmlns:a16="http://schemas.microsoft.com/office/drawing/2014/main" id="{FE45363E-1428-471C-98D4-05E400CC9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282"/>
              <a:ext cx="16" cy="23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2" name="Freeform 30">
              <a:extLst>
                <a:ext uri="{FF2B5EF4-FFF2-40B4-BE49-F238E27FC236}">
                  <a16:creationId xmlns="" xmlns:a16="http://schemas.microsoft.com/office/drawing/2014/main" id="{55CA3F0E-56DC-4DDB-9158-7168F87239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" y="2279"/>
              <a:ext cx="17" cy="23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Freeform 31">
              <a:extLst>
                <a:ext uri="{FF2B5EF4-FFF2-40B4-BE49-F238E27FC236}">
                  <a16:creationId xmlns="" xmlns:a16="http://schemas.microsoft.com/office/drawing/2014/main" id="{5561425A-CFB0-43B8-BB04-4B0372377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" y="2274"/>
              <a:ext cx="20" cy="21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4" name="Freeform 32">
              <a:extLst>
                <a:ext uri="{FF2B5EF4-FFF2-40B4-BE49-F238E27FC236}">
                  <a16:creationId xmlns="" xmlns:a16="http://schemas.microsoft.com/office/drawing/2014/main" id="{955D0DEF-3103-4874-A578-EEAB722C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" y="2257"/>
              <a:ext cx="18" cy="2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5" name="Freeform 33">
              <a:extLst>
                <a:ext uri="{FF2B5EF4-FFF2-40B4-BE49-F238E27FC236}">
                  <a16:creationId xmlns="" xmlns:a16="http://schemas.microsoft.com/office/drawing/2014/main" id="{522B631B-D37F-4A05-842D-B81F15EE6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4" y="2247"/>
              <a:ext cx="18" cy="2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6" name="Freeform 34">
              <a:extLst>
                <a:ext uri="{FF2B5EF4-FFF2-40B4-BE49-F238E27FC236}">
                  <a16:creationId xmlns="" xmlns:a16="http://schemas.microsoft.com/office/drawing/2014/main" id="{57F460BA-D76B-4CAA-B1A5-91CE3734A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4" y="2241"/>
              <a:ext cx="16" cy="18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7" name="Freeform 35">
              <a:extLst>
                <a:ext uri="{FF2B5EF4-FFF2-40B4-BE49-F238E27FC236}">
                  <a16:creationId xmlns="" xmlns:a16="http://schemas.microsoft.com/office/drawing/2014/main" id="{799E275F-7399-4953-8D86-6D730ACCB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9" y="2229"/>
              <a:ext cx="24" cy="25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8" name="Freeform 36">
              <a:extLst>
                <a:ext uri="{FF2B5EF4-FFF2-40B4-BE49-F238E27FC236}">
                  <a16:creationId xmlns="" xmlns:a16="http://schemas.microsoft.com/office/drawing/2014/main" id="{4A18565E-FFFC-4FFE-8C33-D3C9A6717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0" y="2216"/>
              <a:ext cx="25" cy="25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9" name="Freeform 37">
              <a:extLst>
                <a:ext uri="{FF2B5EF4-FFF2-40B4-BE49-F238E27FC236}">
                  <a16:creationId xmlns="" xmlns:a16="http://schemas.microsoft.com/office/drawing/2014/main" id="{32FC5BD9-5A43-4CFA-87A2-86D91B895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" y="2205"/>
              <a:ext cx="22" cy="18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Freeform 38">
              <a:extLst>
                <a:ext uri="{FF2B5EF4-FFF2-40B4-BE49-F238E27FC236}">
                  <a16:creationId xmlns="" xmlns:a16="http://schemas.microsoft.com/office/drawing/2014/main" id="{4F53D9E1-873F-4013-89BC-56878AADD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1" y="2188"/>
              <a:ext cx="25" cy="2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1" name="Freeform 39">
              <a:extLst>
                <a:ext uri="{FF2B5EF4-FFF2-40B4-BE49-F238E27FC236}">
                  <a16:creationId xmlns="" xmlns:a16="http://schemas.microsoft.com/office/drawing/2014/main" id="{B7B808BE-3F4C-4A66-A10F-4D584D68A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6" y="2165"/>
              <a:ext cx="23" cy="17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2" name="Freeform 40">
              <a:extLst>
                <a:ext uri="{FF2B5EF4-FFF2-40B4-BE49-F238E27FC236}">
                  <a16:creationId xmlns="" xmlns:a16="http://schemas.microsoft.com/office/drawing/2014/main" id="{E1297692-9EF4-4976-BFF0-82B5320C2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9" y="2145"/>
              <a:ext cx="25" cy="18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3" name="Freeform 41">
              <a:extLst>
                <a:ext uri="{FF2B5EF4-FFF2-40B4-BE49-F238E27FC236}">
                  <a16:creationId xmlns="" xmlns:a16="http://schemas.microsoft.com/office/drawing/2014/main" id="{7BB4B7D6-84C1-4479-AC44-62E0779C11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4" y="2129"/>
              <a:ext cx="23" cy="16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4" name="Freeform 42">
              <a:extLst>
                <a:ext uri="{FF2B5EF4-FFF2-40B4-BE49-F238E27FC236}">
                  <a16:creationId xmlns="" xmlns:a16="http://schemas.microsoft.com/office/drawing/2014/main" id="{24DE50C9-D668-42BA-8FF2-E49098C72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" y="2107"/>
              <a:ext cx="21" cy="12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5" name="Freeform 43">
              <a:extLst>
                <a:ext uri="{FF2B5EF4-FFF2-40B4-BE49-F238E27FC236}">
                  <a16:creationId xmlns="" xmlns:a16="http://schemas.microsoft.com/office/drawing/2014/main" id="{A91C975C-227E-4725-9128-D84882D0FA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9" y="2089"/>
              <a:ext cx="20" cy="17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6" name="Freeform 44">
              <a:extLst>
                <a:ext uri="{FF2B5EF4-FFF2-40B4-BE49-F238E27FC236}">
                  <a16:creationId xmlns="" xmlns:a16="http://schemas.microsoft.com/office/drawing/2014/main" id="{75FDDB35-97D6-4DA4-8E6A-13EFEF8C1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" y="2068"/>
              <a:ext cx="23" cy="23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Freeform 45">
              <a:extLst>
                <a:ext uri="{FF2B5EF4-FFF2-40B4-BE49-F238E27FC236}">
                  <a16:creationId xmlns="" xmlns:a16="http://schemas.microsoft.com/office/drawing/2014/main" id="{17D66EF9-41B8-4435-8766-428BC050AF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6" y="1938"/>
              <a:ext cx="330" cy="337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8" name="Freeform 46">
              <a:extLst>
                <a:ext uri="{FF2B5EF4-FFF2-40B4-BE49-F238E27FC236}">
                  <a16:creationId xmlns="" xmlns:a16="http://schemas.microsoft.com/office/drawing/2014/main" id="{EBD44707-A0FA-4ABC-AAC5-64831566D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" y="2020"/>
              <a:ext cx="77" cy="91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9" name="Freeform 47">
              <a:extLst>
                <a:ext uri="{FF2B5EF4-FFF2-40B4-BE49-F238E27FC236}">
                  <a16:creationId xmlns="" xmlns:a16="http://schemas.microsoft.com/office/drawing/2014/main" id="{1A1D1BA3-D33F-46CC-BE99-BE0E064AA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022"/>
              <a:ext cx="75" cy="89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0" name="Oval 48">
              <a:extLst>
                <a:ext uri="{FF2B5EF4-FFF2-40B4-BE49-F238E27FC236}">
                  <a16:creationId xmlns="" xmlns:a16="http://schemas.microsoft.com/office/drawing/2014/main" id="{769BEA1A-670F-4EED-9F4A-AC9A18595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" y="2231"/>
              <a:ext cx="25" cy="26"/>
            </a:xfrm>
            <a:prstGeom prst="ellipse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1" name="Freeform 49">
              <a:extLst>
                <a:ext uri="{FF2B5EF4-FFF2-40B4-BE49-F238E27FC236}">
                  <a16:creationId xmlns="" xmlns:a16="http://schemas.microsoft.com/office/drawing/2014/main" id="{9F2774D2-CAA4-4BCD-9633-11DCB4FD04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" y="2165"/>
              <a:ext cx="154" cy="31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2" name="Freeform 50">
              <a:extLst>
                <a:ext uri="{FF2B5EF4-FFF2-40B4-BE49-F238E27FC236}">
                  <a16:creationId xmlns="" xmlns:a16="http://schemas.microsoft.com/office/drawing/2014/main" id="{902186C9-B116-4E62-B9DD-EE5915AE53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1" y="1949"/>
              <a:ext cx="44" cy="50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3" name="Freeform 51">
              <a:extLst>
                <a:ext uri="{FF2B5EF4-FFF2-40B4-BE49-F238E27FC236}">
                  <a16:creationId xmlns="" xmlns:a16="http://schemas.microsoft.com/office/drawing/2014/main" id="{F3B589BD-5B85-4A4A-BBA8-C98FDA6585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9" y="1946"/>
              <a:ext cx="44" cy="4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4" name="Freeform 52">
              <a:extLst>
                <a:ext uri="{FF2B5EF4-FFF2-40B4-BE49-F238E27FC236}">
                  <a16:creationId xmlns="" xmlns:a16="http://schemas.microsoft.com/office/drawing/2014/main" id="{0C20DFA8-4FC3-4E01-89C9-C0FC5C221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1887"/>
              <a:ext cx="50" cy="4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5" name="Freeform 53">
              <a:extLst>
                <a:ext uri="{FF2B5EF4-FFF2-40B4-BE49-F238E27FC236}">
                  <a16:creationId xmlns="" xmlns:a16="http://schemas.microsoft.com/office/drawing/2014/main" id="{F7333503-C55F-4EDE-962A-AF96ABD9F9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8" y="1906"/>
              <a:ext cx="56" cy="56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6" name="Freeform 54">
              <a:extLst>
                <a:ext uri="{FF2B5EF4-FFF2-40B4-BE49-F238E27FC236}">
                  <a16:creationId xmlns="" xmlns:a16="http://schemas.microsoft.com/office/drawing/2014/main" id="{82088979-38AE-46AC-83A2-29D393045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" y="1916"/>
              <a:ext cx="37" cy="45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7" name="Freeform 55">
              <a:extLst>
                <a:ext uri="{FF2B5EF4-FFF2-40B4-BE49-F238E27FC236}">
                  <a16:creationId xmlns="" xmlns:a16="http://schemas.microsoft.com/office/drawing/2014/main" id="{DE1698E1-0787-48B0-BF95-27AD47477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1892"/>
              <a:ext cx="11" cy="13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8" name="Freeform 56">
              <a:extLst>
                <a:ext uri="{FF2B5EF4-FFF2-40B4-BE49-F238E27FC236}">
                  <a16:creationId xmlns="" xmlns:a16="http://schemas.microsoft.com/office/drawing/2014/main" id="{31B2E557-823A-495C-A00B-F48406ADB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" y="1892"/>
              <a:ext cx="44" cy="4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9" name="Freeform 57">
              <a:extLst>
                <a:ext uri="{FF2B5EF4-FFF2-40B4-BE49-F238E27FC236}">
                  <a16:creationId xmlns="" xmlns:a16="http://schemas.microsoft.com/office/drawing/2014/main" id="{93BBAC6E-26C5-4D08-A0C1-1E0FAB0EF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8" y="1821"/>
              <a:ext cx="293" cy="435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0" name="Freeform 58">
              <a:extLst>
                <a:ext uri="{FF2B5EF4-FFF2-40B4-BE49-F238E27FC236}">
                  <a16:creationId xmlns="" xmlns:a16="http://schemas.microsoft.com/office/drawing/2014/main" id="{6E83EB05-FB35-48A6-8D2A-15FFE116D5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4" y="1877"/>
              <a:ext cx="227" cy="341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1" name="Freeform 59">
              <a:extLst>
                <a:ext uri="{FF2B5EF4-FFF2-40B4-BE49-F238E27FC236}">
                  <a16:creationId xmlns="" xmlns:a16="http://schemas.microsoft.com/office/drawing/2014/main" id="{01F5DF01-B9CD-43E4-9D7B-7F6DA3C26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9" y="1898"/>
              <a:ext cx="285" cy="292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2" name="Freeform 60">
              <a:extLst>
                <a:ext uri="{FF2B5EF4-FFF2-40B4-BE49-F238E27FC236}">
                  <a16:creationId xmlns="" xmlns:a16="http://schemas.microsoft.com/office/drawing/2014/main" id="{D91A8969-10FB-42AE-B4AA-15A339163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" y="1920"/>
              <a:ext cx="57" cy="61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3" name="Freeform 61">
              <a:extLst>
                <a:ext uri="{FF2B5EF4-FFF2-40B4-BE49-F238E27FC236}">
                  <a16:creationId xmlns="" xmlns:a16="http://schemas.microsoft.com/office/drawing/2014/main" id="{F49D8152-9243-4C91-8500-5BC2D9468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7" y="2005"/>
              <a:ext cx="49" cy="6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4" name="Freeform 62">
              <a:extLst>
                <a:ext uri="{FF2B5EF4-FFF2-40B4-BE49-F238E27FC236}">
                  <a16:creationId xmlns="" xmlns:a16="http://schemas.microsoft.com/office/drawing/2014/main" id="{D09C35C2-BAA6-433D-93E4-0BCD464BA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" y="1878"/>
              <a:ext cx="232" cy="310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5" name="Freeform 63">
              <a:extLst>
                <a:ext uri="{FF2B5EF4-FFF2-40B4-BE49-F238E27FC236}">
                  <a16:creationId xmlns="" xmlns:a16="http://schemas.microsoft.com/office/drawing/2014/main" id="{59DC57AE-A5BC-46DE-9B03-F6B0D1F63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" y="1898"/>
              <a:ext cx="205" cy="29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6" name="Freeform 64">
              <a:extLst>
                <a:ext uri="{FF2B5EF4-FFF2-40B4-BE49-F238E27FC236}">
                  <a16:creationId xmlns="" xmlns:a16="http://schemas.microsoft.com/office/drawing/2014/main" id="{7AD1C728-4AA1-4193-8370-165754F0B0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7" y="1862"/>
              <a:ext cx="240" cy="379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7" name="Freeform 65">
              <a:extLst>
                <a:ext uri="{FF2B5EF4-FFF2-40B4-BE49-F238E27FC236}">
                  <a16:creationId xmlns="" xmlns:a16="http://schemas.microsoft.com/office/drawing/2014/main" id="{E3C74F5C-DDAB-4037-87FF-E4B2D4119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9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8" name="Freeform 66">
              <a:extLst>
                <a:ext uri="{FF2B5EF4-FFF2-40B4-BE49-F238E27FC236}">
                  <a16:creationId xmlns="" xmlns:a16="http://schemas.microsoft.com/office/drawing/2014/main" id="{A037DCA0-D226-4A2F-971B-2C506EDC1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" y="2285"/>
              <a:ext cx="36" cy="50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9" name="Rectangle 67">
              <a:extLst>
                <a:ext uri="{FF2B5EF4-FFF2-40B4-BE49-F238E27FC236}">
                  <a16:creationId xmlns="" xmlns:a16="http://schemas.microsoft.com/office/drawing/2014/main" id="{151B25A0-C5DE-48C7-BE07-2E08099454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0" name="Freeform 68">
              <a:extLst>
                <a:ext uri="{FF2B5EF4-FFF2-40B4-BE49-F238E27FC236}">
                  <a16:creationId xmlns="" xmlns:a16="http://schemas.microsoft.com/office/drawing/2014/main" id="{D998F151-3E1E-4FEE-A658-41D10608E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" y="2285"/>
              <a:ext cx="37" cy="50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1" name="Freeform 69">
              <a:extLst>
                <a:ext uri="{FF2B5EF4-FFF2-40B4-BE49-F238E27FC236}">
                  <a16:creationId xmlns="" xmlns:a16="http://schemas.microsoft.com/office/drawing/2014/main" id="{D817A138-5F0E-4994-A6B7-A111D6E4A6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6" y="2285"/>
              <a:ext cx="44" cy="50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2" name="Freeform 70">
              <a:extLst>
                <a:ext uri="{FF2B5EF4-FFF2-40B4-BE49-F238E27FC236}">
                  <a16:creationId xmlns="" xmlns:a16="http://schemas.microsoft.com/office/drawing/2014/main" id="{2C2271CE-B0F4-41FD-952D-140839AC3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" y="2285"/>
              <a:ext cx="34" cy="51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3" name="Freeform 71">
              <a:extLst>
                <a:ext uri="{FF2B5EF4-FFF2-40B4-BE49-F238E27FC236}">
                  <a16:creationId xmlns="" xmlns:a16="http://schemas.microsoft.com/office/drawing/2014/main" id="{57646091-0CB8-4BE4-90FB-993830F60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4" name="Rectangle 72">
              <a:extLst>
                <a:ext uri="{FF2B5EF4-FFF2-40B4-BE49-F238E27FC236}">
                  <a16:creationId xmlns="" xmlns:a16="http://schemas.microsoft.com/office/drawing/2014/main" id="{703F352B-2DB9-4F23-84D8-85F18EBB2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9" y="2285"/>
              <a:ext cx="8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5" name="Freeform 73">
              <a:extLst>
                <a:ext uri="{FF2B5EF4-FFF2-40B4-BE49-F238E27FC236}">
                  <a16:creationId xmlns="" xmlns:a16="http://schemas.microsoft.com/office/drawing/2014/main" id="{D8579821-9A5F-41A5-BA5F-0E7C60595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" y="2285"/>
              <a:ext cx="43" cy="50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6" name="Freeform 74">
              <a:extLst>
                <a:ext uri="{FF2B5EF4-FFF2-40B4-BE49-F238E27FC236}">
                  <a16:creationId xmlns="" xmlns:a16="http://schemas.microsoft.com/office/drawing/2014/main" id="{8B2047D4-7B30-424C-86B1-17C72ECA3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7" name="Freeform 75">
              <a:extLst>
                <a:ext uri="{FF2B5EF4-FFF2-40B4-BE49-F238E27FC236}">
                  <a16:creationId xmlns="" xmlns:a16="http://schemas.microsoft.com/office/drawing/2014/main" id="{4215B6BE-8209-4FE5-AD04-034DB0EF32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4" y="2285"/>
              <a:ext cx="36" cy="50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8" name="Freeform 76">
              <a:extLst>
                <a:ext uri="{FF2B5EF4-FFF2-40B4-BE49-F238E27FC236}">
                  <a16:creationId xmlns="" xmlns:a16="http://schemas.microsoft.com/office/drawing/2014/main" id="{9F5196E9-DA66-47B6-A718-8E92AB905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2284"/>
              <a:ext cx="29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9" name="Rectangle 77">
              <a:extLst>
                <a:ext uri="{FF2B5EF4-FFF2-40B4-BE49-F238E27FC236}">
                  <a16:creationId xmlns="" xmlns:a16="http://schemas.microsoft.com/office/drawing/2014/main" id="{A60A7F53-A801-420F-B486-563B6D84DC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" y="2285"/>
              <a:ext cx="8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0" name="Freeform 78">
              <a:extLst>
                <a:ext uri="{FF2B5EF4-FFF2-40B4-BE49-F238E27FC236}">
                  <a16:creationId xmlns="" xmlns:a16="http://schemas.microsoft.com/office/drawing/2014/main" id="{8EE1BEEF-1037-4260-95AC-636B74906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" y="2285"/>
              <a:ext cx="42" cy="50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1" name="Freeform 79">
              <a:extLst>
                <a:ext uri="{FF2B5EF4-FFF2-40B4-BE49-F238E27FC236}">
                  <a16:creationId xmlns="" xmlns:a16="http://schemas.microsoft.com/office/drawing/2014/main" id="{B1417D06-5EEB-40A5-849E-50AF881C6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3" y="2285"/>
              <a:ext cx="41" cy="50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2" name="Freeform 80">
              <a:extLst>
                <a:ext uri="{FF2B5EF4-FFF2-40B4-BE49-F238E27FC236}">
                  <a16:creationId xmlns="" xmlns:a16="http://schemas.microsoft.com/office/drawing/2014/main" id="{EAF6FF34-41AF-4360-88BF-B8137E568A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2" y="2284"/>
              <a:ext cx="45" cy="52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3" name="Freeform 81">
              <a:extLst>
                <a:ext uri="{FF2B5EF4-FFF2-40B4-BE49-F238E27FC236}">
                  <a16:creationId xmlns="" xmlns:a16="http://schemas.microsoft.com/office/drawing/2014/main" id="{6E9F4C05-A5E2-4433-A124-C251A74923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2" y="2284"/>
              <a:ext cx="45" cy="52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4" name="Freeform 82">
              <a:extLst>
                <a:ext uri="{FF2B5EF4-FFF2-40B4-BE49-F238E27FC236}">
                  <a16:creationId xmlns="" xmlns:a16="http://schemas.microsoft.com/office/drawing/2014/main" id="{AAB45B4C-F38D-4747-8E9D-30C0B2AAD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" y="2285"/>
              <a:ext cx="26" cy="50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5" name="Freeform 83">
              <a:extLst>
                <a:ext uri="{FF2B5EF4-FFF2-40B4-BE49-F238E27FC236}">
                  <a16:creationId xmlns="" xmlns:a16="http://schemas.microsoft.com/office/drawing/2014/main" id="{726DAB7B-85FA-4757-9903-4027896BA8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8" y="2285"/>
              <a:ext cx="29" cy="50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6" name="Freeform 84">
              <a:extLst>
                <a:ext uri="{FF2B5EF4-FFF2-40B4-BE49-F238E27FC236}">
                  <a16:creationId xmlns="" xmlns:a16="http://schemas.microsoft.com/office/drawing/2014/main" id="{32430752-6EBB-4491-BDCF-DCBAED30EC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4" y="2284"/>
              <a:ext cx="46" cy="52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7" name="Freeform 85">
              <a:extLst>
                <a:ext uri="{FF2B5EF4-FFF2-40B4-BE49-F238E27FC236}">
                  <a16:creationId xmlns="" xmlns:a16="http://schemas.microsoft.com/office/drawing/2014/main" id="{1F4BD4B9-711D-454D-A1B3-410AD655CB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4" y="2284"/>
              <a:ext cx="46" cy="52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8" name="Freeform 86">
              <a:extLst>
                <a:ext uri="{FF2B5EF4-FFF2-40B4-BE49-F238E27FC236}">
                  <a16:creationId xmlns="" xmlns:a16="http://schemas.microsoft.com/office/drawing/2014/main" id="{3A2986C5-0607-42B4-9134-49DB17B80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0" y="2285"/>
              <a:ext cx="29" cy="50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9" name="Rectangle 87">
              <a:extLst>
                <a:ext uri="{FF2B5EF4-FFF2-40B4-BE49-F238E27FC236}">
                  <a16:creationId xmlns="" xmlns:a16="http://schemas.microsoft.com/office/drawing/2014/main" id="{0DA9BEB6-F83E-4AED-9F97-3DA4D410BA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0" name="Freeform 88">
              <a:extLst>
                <a:ext uri="{FF2B5EF4-FFF2-40B4-BE49-F238E27FC236}">
                  <a16:creationId xmlns="" xmlns:a16="http://schemas.microsoft.com/office/drawing/2014/main" id="{7CFA5D7B-2CC4-4897-B1FD-78A974848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2285"/>
              <a:ext cx="41" cy="50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1" name="Rectangle 89">
              <a:extLst>
                <a:ext uri="{FF2B5EF4-FFF2-40B4-BE49-F238E27FC236}">
                  <a16:creationId xmlns="" xmlns:a16="http://schemas.microsoft.com/office/drawing/2014/main" id="{3B369265-E055-4B1A-AA5C-CD8FCA1A8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1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2" name="Freeform 90">
              <a:extLst>
                <a:ext uri="{FF2B5EF4-FFF2-40B4-BE49-F238E27FC236}">
                  <a16:creationId xmlns="" xmlns:a16="http://schemas.microsoft.com/office/drawing/2014/main" id="{852DC5E5-188F-40F3-8ED5-D758632BA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3" name="Freeform 91">
              <a:extLst>
                <a:ext uri="{FF2B5EF4-FFF2-40B4-BE49-F238E27FC236}">
                  <a16:creationId xmlns="" xmlns:a16="http://schemas.microsoft.com/office/drawing/2014/main" id="{1E1D81D8-A1A0-421C-8EBE-C6E6AF085A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3" y="2285"/>
              <a:ext cx="46" cy="50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4" name="Freeform 92">
              <a:extLst>
                <a:ext uri="{FF2B5EF4-FFF2-40B4-BE49-F238E27FC236}">
                  <a16:creationId xmlns="" xmlns:a16="http://schemas.microsoft.com/office/drawing/2014/main" id="{5DCF243D-0C7A-482B-B892-90A29E6FC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" y="2285"/>
              <a:ext cx="30" cy="50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5" name="Freeform 93">
              <a:extLst>
                <a:ext uri="{FF2B5EF4-FFF2-40B4-BE49-F238E27FC236}">
                  <a16:creationId xmlns="" xmlns:a16="http://schemas.microsoft.com/office/drawing/2014/main" id="{922AD723-6F4F-4022-A3D1-FD97B2449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" y="2284"/>
              <a:ext cx="30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6" name="Freeform 94">
              <a:extLst>
                <a:ext uri="{FF2B5EF4-FFF2-40B4-BE49-F238E27FC236}">
                  <a16:creationId xmlns="" xmlns:a16="http://schemas.microsoft.com/office/drawing/2014/main" id="{4EBC0853-5E08-4F1B-B855-2F7DF0EFC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" y="2284"/>
              <a:ext cx="30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7" name="Freeform 95">
              <a:extLst>
                <a:ext uri="{FF2B5EF4-FFF2-40B4-BE49-F238E27FC236}">
                  <a16:creationId xmlns="" xmlns:a16="http://schemas.microsoft.com/office/drawing/2014/main" id="{4B864130-DEEB-4A6F-A7C0-6ECE330E2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8" name="Freeform 96">
              <a:extLst>
                <a:ext uri="{FF2B5EF4-FFF2-40B4-BE49-F238E27FC236}">
                  <a16:creationId xmlns="" xmlns:a16="http://schemas.microsoft.com/office/drawing/2014/main" id="{296EC99E-2009-48EC-98CC-E36E99CFE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9" name="Rectangle 97">
              <a:extLst>
                <a:ext uri="{FF2B5EF4-FFF2-40B4-BE49-F238E27FC236}">
                  <a16:creationId xmlns="" xmlns:a16="http://schemas.microsoft.com/office/drawing/2014/main" id="{D54AB2E0-FBF1-4A26-89B2-959937B49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" y="2285"/>
              <a:ext cx="6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0" name="Freeform 98">
              <a:extLst>
                <a:ext uri="{FF2B5EF4-FFF2-40B4-BE49-F238E27FC236}">
                  <a16:creationId xmlns="" xmlns:a16="http://schemas.microsoft.com/office/drawing/2014/main" id="{4DBBC038-AC5F-4612-814C-B746F6C6A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" y="2285"/>
              <a:ext cx="29" cy="50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1" name="Freeform 99">
              <a:extLst>
                <a:ext uri="{FF2B5EF4-FFF2-40B4-BE49-F238E27FC236}">
                  <a16:creationId xmlns="" xmlns:a16="http://schemas.microsoft.com/office/drawing/2014/main" id="{0116684C-64DF-4597-85EB-AB6B99F07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2" name="Freeform 100">
              <a:extLst>
                <a:ext uri="{FF2B5EF4-FFF2-40B4-BE49-F238E27FC236}">
                  <a16:creationId xmlns="" xmlns:a16="http://schemas.microsoft.com/office/drawing/2014/main" id="{56569E4D-2F97-4B26-88A6-B8BB0A47B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" y="2284"/>
              <a:ext cx="40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3" name="Freeform 101">
              <a:extLst>
                <a:ext uri="{FF2B5EF4-FFF2-40B4-BE49-F238E27FC236}">
                  <a16:creationId xmlns="" xmlns:a16="http://schemas.microsoft.com/office/drawing/2014/main" id="{C4A02708-ED0E-444F-92C9-D06E5A433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" y="2284"/>
              <a:ext cx="40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4" name="Freeform 102">
              <a:extLst>
                <a:ext uri="{FF2B5EF4-FFF2-40B4-BE49-F238E27FC236}">
                  <a16:creationId xmlns="" xmlns:a16="http://schemas.microsoft.com/office/drawing/2014/main" id="{78B2FDD3-2BF0-45A3-9DF3-0CF88F27C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5" name="Freeform 103">
              <a:extLst>
                <a:ext uri="{FF2B5EF4-FFF2-40B4-BE49-F238E27FC236}">
                  <a16:creationId xmlns="" xmlns:a16="http://schemas.microsoft.com/office/drawing/2014/main" id="{2D82AEFD-772A-4F46-852C-06B668752C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4" y="2285"/>
              <a:ext cx="44" cy="50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6" name="Freeform 104">
              <a:extLst>
                <a:ext uri="{FF2B5EF4-FFF2-40B4-BE49-F238E27FC236}">
                  <a16:creationId xmlns="" xmlns:a16="http://schemas.microsoft.com/office/drawing/2014/main" id="{4B474F98-99A9-466F-89AD-F5B4EC000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7" name="Freeform 105">
              <a:extLst>
                <a:ext uri="{FF2B5EF4-FFF2-40B4-BE49-F238E27FC236}">
                  <a16:creationId xmlns="" xmlns:a16="http://schemas.microsoft.com/office/drawing/2014/main" id="{942D55C4-58AA-451F-8050-4757C9FDB3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9" y="2285"/>
              <a:ext cx="39" cy="50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8" name="Freeform 106">
              <a:extLst>
                <a:ext uri="{FF2B5EF4-FFF2-40B4-BE49-F238E27FC236}">
                  <a16:creationId xmlns="" xmlns:a16="http://schemas.microsoft.com/office/drawing/2014/main" id="{CC58E2E8-8808-4F54-8BEF-EC65C71FD2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9" y="2285"/>
              <a:ext cx="39" cy="50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9" name="Freeform 107">
              <a:extLst>
                <a:ext uri="{FF2B5EF4-FFF2-40B4-BE49-F238E27FC236}">
                  <a16:creationId xmlns="" xmlns:a16="http://schemas.microsoft.com/office/drawing/2014/main" id="{2EED6DD5-4DD9-46FA-BE54-F2E921031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2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0" name="Freeform 108">
              <a:extLst>
                <a:ext uri="{FF2B5EF4-FFF2-40B4-BE49-F238E27FC236}">
                  <a16:creationId xmlns="" xmlns:a16="http://schemas.microsoft.com/office/drawing/2014/main" id="{FA74F95E-2F9F-4352-946D-0B2070F07C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4" y="2285"/>
              <a:ext cx="45" cy="50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1" name="Freeform 109">
              <a:extLst>
                <a:ext uri="{FF2B5EF4-FFF2-40B4-BE49-F238E27FC236}">
                  <a16:creationId xmlns="" xmlns:a16="http://schemas.microsoft.com/office/drawing/2014/main" id="{231B2BBA-F3F2-43BC-B863-0686A1BDD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285"/>
              <a:ext cx="57" cy="50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="" xmlns:a16="http://schemas.microsoft.com/office/drawing/2014/main" id="{845466B7-E301-4B74-A379-7BB8B8DCFBA9}"/>
              </a:ext>
            </a:extLst>
          </p:cNvPr>
          <p:cNvSpPr/>
          <p:nvPr/>
        </p:nvSpPr>
        <p:spPr>
          <a:xfrm flipH="1">
            <a:off x="4419601" y="1786848"/>
            <a:ext cx="3776662" cy="742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effectLst/>
                <a:uLnTx/>
                <a:uFillTx/>
                <a:latin typeface="+mj-ea"/>
                <a:ea typeface="+mj-ea"/>
                <a:cs typeface="+mn-cs"/>
              </a:rPr>
              <a:t>论文摘要</a:t>
            </a:r>
          </a:p>
        </p:txBody>
      </p:sp>
      <p:sp>
        <p:nvSpPr>
          <p:cNvPr id="123" name="矩形 122">
            <a:extLst>
              <a:ext uri="{FF2B5EF4-FFF2-40B4-BE49-F238E27FC236}">
                <a16:creationId xmlns="" xmlns:a16="http://schemas.microsoft.com/office/drawing/2014/main" id="{2EAD453A-455A-4F9A-9272-D9F038630D53}"/>
              </a:ext>
            </a:extLst>
          </p:cNvPr>
          <p:cNvSpPr/>
          <p:nvPr/>
        </p:nvSpPr>
        <p:spPr>
          <a:xfrm flipH="1">
            <a:off x="4419601" y="2667910"/>
            <a:ext cx="3776662" cy="742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effectLst/>
                <a:uLnTx/>
                <a:uFillTx/>
                <a:latin typeface="+mj-ea"/>
                <a:ea typeface="+mj-ea"/>
                <a:cs typeface="+mn-cs"/>
              </a:rPr>
              <a:t>选题背景及意义</a:t>
            </a:r>
          </a:p>
        </p:txBody>
      </p:sp>
      <p:sp>
        <p:nvSpPr>
          <p:cNvPr id="124" name="矩形 123">
            <a:extLst>
              <a:ext uri="{FF2B5EF4-FFF2-40B4-BE49-F238E27FC236}">
                <a16:creationId xmlns="" xmlns:a16="http://schemas.microsoft.com/office/drawing/2014/main" id="{FD7E42FF-ABB3-4873-8681-41C2EF60D1EA}"/>
              </a:ext>
            </a:extLst>
          </p:cNvPr>
          <p:cNvSpPr/>
          <p:nvPr/>
        </p:nvSpPr>
        <p:spPr>
          <a:xfrm flipH="1">
            <a:off x="4419601" y="3548972"/>
            <a:ext cx="3776662" cy="742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effectLst/>
                <a:uLnTx/>
                <a:uFillTx/>
                <a:latin typeface="+mj-ea"/>
                <a:ea typeface="+mj-ea"/>
                <a:cs typeface="+mn-cs"/>
              </a:rPr>
              <a:t>研究方法与思路</a:t>
            </a:r>
          </a:p>
        </p:txBody>
      </p:sp>
      <p:sp>
        <p:nvSpPr>
          <p:cNvPr id="125" name="矩形 124">
            <a:extLst>
              <a:ext uri="{FF2B5EF4-FFF2-40B4-BE49-F238E27FC236}">
                <a16:creationId xmlns="" xmlns:a16="http://schemas.microsoft.com/office/drawing/2014/main" id="{7FE446A1-EBD9-4CC7-B80B-2895258DD277}"/>
              </a:ext>
            </a:extLst>
          </p:cNvPr>
          <p:cNvSpPr/>
          <p:nvPr/>
        </p:nvSpPr>
        <p:spPr>
          <a:xfrm flipH="1">
            <a:off x="4419601" y="4430034"/>
            <a:ext cx="3776662" cy="742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effectLst/>
                <a:uLnTx/>
                <a:uFillTx/>
                <a:latin typeface="+mj-ea"/>
                <a:ea typeface="+mj-ea"/>
                <a:cs typeface="+mn-cs"/>
              </a:rPr>
              <a:t>关键技术与难点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="" xmlns:a16="http://schemas.microsoft.com/office/drawing/2014/main" id="{C304B4CE-3390-49BC-BF5B-C4AFAE191874}"/>
              </a:ext>
            </a:extLst>
          </p:cNvPr>
          <p:cNvSpPr txBox="1"/>
          <p:nvPr/>
        </p:nvSpPr>
        <p:spPr>
          <a:xfrm>
            <a:off x="4719638" y="777076"/>
            <a:ext cx="1212780" cy="707886"/>
          </a:xfrm>
          <a:prstGeom prst="rect">
            <a:avLst/>
          </a:prstGeom>
          <a:solidFill>
            <a:schemeClr val="lt1"/>
          </a:solidFill>
          <a:ln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微软雅黑"/>
                <a:ea typeface="微软雅黑"/>
              </a:rPr>
              <a:t>目录</a:t>
            </a:r>
            <a:endParaRPr kumimoji="0" lang="zh-CN" altLang="en-US" sz="4000" b="1" i="0" u="none" strike="noStrike" kern="1200" cap="none" spc="0" normalizeH="0" baseline="0" noProof="0" dirty="0">
              <a:solidFill>
                <a:schemeClr val="accent1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5" name="AutoShape 3">
            <a:extLst>
              <a:ext uri="{FF2B5EF4-FFF2-40B4-BE49-F238E27FC236}">
                <a16:creationId xmlns="" xmlns:a16="http://schemas.microsoft.com/office/drawing/2014/main" id="{37B3071E-DAE8-4CD4-B29F-79CD4AC3BD51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37412" y="1858963"/>
            <a:ext cx="1712778" cy="38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dk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solidFill>
                <a:schemeClr val="dk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251" name="组合 250">
            <a:extLst>
              <a:ext uri="{FF2B5EF4-FFF2-40B4-BE49-F238E27FC236}">
                <a16:creationId xmlns="" xmlns:a16="http://schemas.microsoft.com/office/drawing/2014/main" id="{EDAEC18E-F327-4D19-B326-08FA3E088C33}"/>
              </a:ext>
            </a:extLst>
          </p:cNvPr>
          <p:cNvGrpSpPr/>
          <p:nvPr/>
        </p:nvGrpSpPr>
        <p:grpSpPr>
          <a:xfrm>
            <a:off x="-829450" y="-39357"/>
            <a:ext cx="3067826" cy="3087490"/>
            <a:chOff x="737412" y="1889455"/>
            <a:chExt cx="348059" cy="350290"/>
          </a:xfrm>
          <a:solidFill>
            <a:schemeClr val="bg1">
              <a:lumMod val="95000"/>
            </a:schemeClr>
          </a:solidFill>
        </p:grpSpPr>
        <p:sp>
          <p:nvSpPr>
            <p:cNvPr id="146" name="Freeform 5">
              <a:extLst>
                <a:ext uri="{FF2B5EF4-FFF2-40B4-BE49-F238E27FC236}">
                  <a16:creationId xmlns="" xmlns:a16="http://schemas.microsoft.com/office/drawing/2014/main" id="{65C98067-0CF1-451B-BFA6-05AEDFDA2F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412" y="1889455"/>
              <a:ext cx="348059" cy="350290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7" name="Freeform 6">
              <a:extLst>
                <a:ext uri="{FF2B5EF4-FFF2-40B4-BE49-F238E27FC236}">
                  <a16:creationId xmlns="" xmlns:a16="http://schemas.microsoft.com/office/drawing/2014/main" id="{76780AA8-6B36-43DD-A83F-935A3ED40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005" y="2040430"/>
              <a:ext cx="16362" cy="11899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8" name="Freeform 7">
              <a:extLst>
                <a:ext uri="{FF2B5EF4-FFF2-40B4-BE49-F238E27FC236}">
                  <a16:creationId xmlns="" xmlns:a16="http://schemas.microsoft.com/office/drawing/2014/main" id="{E03C0D36-8A40-4386-BD36-76A394708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005" y="2053817"/>
              <a:ext cx="15618" cy="11156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9" name="Rectangle 8">
              <a:extLst>
                <a:ext uri="{FF2B5EF4-FFF2-40B4-BE49-F238E27FC236}">
                  <a16:creationId xmlns="" xmlns:a16="http://schemas.microsoft.com/office/drawing/2014/main" id="{179B8F91-5201-4632-9F38-6113CEE39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005" y="2068691"/>
              <a:ext cx="15618" cy="7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0" name="Freeform 9">
              <a:extLst>
                <a:ext uri="{FF2B5EF4-FFF2-40B4-BE49-F238E27FC236}">
                  <a16:creationId xmlns="" xmlns:a16="http://schemas.microsoft.com/office/drawing/2014/main" id="{02800AD9-C30F-43C0-BD4A-C6C64140D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005" y="2072409"/>
              <a:ext cx="15618" cy="11899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1" name="Freeform 10">
              <a:extLst>
                <a:ext uri="{FF2B5EF4-FFF2-40B4-BE49-F238E27FC236}">
                  <a16:creationId xmlns="" xmlns:a16="http://schemas.microsoft.com/office/drawing/2014/main" id="{23DE261F-2BBA-462F-837F-D3F294BB40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749" y="2086540"/>
              <a:ext cx="17105" cy="12643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2" name="Freeform 11">
              <a:extLst>
                <a:ext uri="{FF2B5EF4-FFF2-40B4-BE49-F238E27FC236}">
                  <a16:creationId xmlns="" xmlns:a16="http://schemas.microsoft.com/office/drawing/2014/main" id="{3AA1A9C4-1F5D-44A5-83CA-7B586B65D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698" y="2106620"/>
              <a:ext cx="17105" cy="13387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3" name="Freeform 12">
              <a:extLst>
                <a:ext uri="{FF2B5EF4-FFF2-40B4-BE49-F238E27FC236}">
                  <a16:creationId xmlns="" xmlns:a16="http://schemas.microsoft.com/office/drawing/2014/main" id="{49CCF087-EF54-45D2-BCDB-DB8C6D533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04" y="2118520"/>
              <a:ext cx="17849" cy="163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4" name="Freeform 13">
              <a:extLst>
                <a:ext uri="{FF2B5EF4-FFF2-40B4-BE49-F238E27FC236}">
                  <a16:creationId xmlns="" xmlns:a16="http://schemas.microsoft.com/office/drawing/2014/main" id="{85E0184A-55A3-4F80-A37A-F52878DE8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854" y="2131163"/>
              <a:ext cx="14874" cy="81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5" name="Freeform 14">
              <a:extLst>
                <a:ext uri="{FF2B5EF4-FFF2-40B4-BE49-F238E27FC236}">
                  <a16:creationId xmlns="" xmlns:a16="http://schemas.microsoft.com/office/drawing/2014/main" id="{16947327-808B-4F70-88EF-578E1CA72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73" y="2133394"/>
              <a:ext cx="17105" cy="14874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6" name="Freeform 15">
              <a:extLst>
                <a:ext uri="{FF2B5EF4-FFF2-40B4-BE49-F238E27FC236}">
                  <a16:creationId xmlns="" xmlns:a16="http://schemas.microsoft.com/office/drawing/2014/main" id="{EA269FEE-28E3-4052-8C84-A95A2ED2C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522" y="2144550"/>
              <a:ext cx="18593" cy="1710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7" name="Freeform 16">
              <a:extLst>
                <a:ext uri="{FF2B5EF4-FFF2-40B4-BE49-F238E27FC236}">
                  <a16:creationId xmlns="" xmlns:a16="http://schemas.microsoft.com/office/drawing/2014/main" id="{26C5DED1-AEBE-46C3-8791-BFDDFAC5CD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960" y="2154218"/>
              <a:ext cx="17105" cy="18593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8" name="Freeform 17">
              <a:extLst>
                <a:ext uri="{FF2B5EF4-FFF2-40B4-BE49-F238E27FC236}">
                  <a16:creationId xmlns="" xmlns:a16="http://schemas.microsoft.com/office/drawing/2014/main" id="{EF59588D-8FA8-4D16-9FB8-61B67DB34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115" y="2165374"/>
              <a:ext cx="14131" cy="14874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9" name="Freeform 18">
              <a:extLst>
                <a:ext uri="{FF2B5EF4-FFF2-40B4-BE49-F238E27FC236}">
                  <a16:creationId xmlns="" xmlns:a16="http://schemas.microsoft.com/office/drawing/2014/main" id="{4688C197-9811-4355-81EE-BB9728D87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296" y="2172811"/>
              <a:ext cx="11156" cy="11899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0" name="Freeform 19">
              <a:extLst>
                <a:ext uri="{FF2B5EF4-FFF2-40B4-BE49-F238E27FC236}">
                  <a16:creationId xmlns="" xmlns:a16="http://schemas.microsoft.com/office/drawing/2014/main" id="{CFCFF761-E00A-4BCF-A13B-FE95D1DF9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733" y="2173555"/>
              <a:ext cx="13387" cy="17849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1" name="Freeform 20">
              <a:extLst>
                <a:ext uri="{FF2B5EF4-FFF2-40B4-BE49-F238E27FC236}">
                  <a16:creationId xmlns="" xmlns:a16="http://schemas.microsoft.com/office/drawing/2014/main" id="{F69514CA-5F1F-428B-9F02-6DD715FB3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889" y="2180992"/>
              <a:ext cx="13387" cy="1710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2" name="Freeform 21">
              <a:extLst>
                <a:ext uri="{FF2B5EF4-FFF2-40B4-BE49-F238E27FC236}">
                  <a16:creationId xmlns="" xmlns:a16="http://schemas.microsoft.com/office/drawing/2014/main" id="{37CF8699-3C1F-498F-848C-19B58BC2B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226" y="2193635"/>
              <a:ext cx="13387" cy="1710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3" name="Freeform 22">
              <a:extLst>
                <a:ext uri="{FF2B5EF4-FFF2-40B4-BE49-F238E27FC236}">
                  <a16:creationId xmlns="" xmlns:a16="http://schemas.microsoft.com/office/drawing/2014/main" id="{B4C13758-820D-443C-B8BB-855FFFEF8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25" y="2197354"/>
              <a:ext cx="13387" cy="15618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4" name="Freeform 23">
              <a:extLst>
                <a:ext uri="{FF2B5EF4-FFF2-40B4-BE49-F238E27FC236}">
                  <a16:creationId xmlns="" xmlns:a16="http://schemas.microsoft.com/office/drawing/2014/main" id="{193901D4-F7DC-4094-8369-4F4E221D26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180" y="2203303"/>
              <a:ext cx="11156" cy="15618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5" name="Freeform 24">
              <a:extLst>
                <a:ext uri="{FF2B5EF4-FFF2-40B4-BE49-F238E27FC236}">
                  <a16:creationId xmlns="" xmlns:a16="http://schemas.microsoft.com/office/drawing/2014/main" id="{E9832D02-20F6-4EC8-A500-70670D74A4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824" y="2204791"/>
              <a:ext cx="13387" cy="1710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6" name="Freeform 25">
              <a:extLst>
                <a:ext uri="{FF2B5EF4-FFF2-40B4-BE49-F238E27FC236}">
                  <a16:creationId xmlns="" xmlns:a16="http://schemas.microsoft.com/office/drawing/2014/main" id="{2AE65E5F-BD18-4542-ACBD-E7E67763B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442" y="2205535"/>
              <a:ext cx="7437" cy="163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7" name="Freeform 26">
              <a:extLst>
                <a:ext uri="{FF2B5EF4-FFF2-40B4-BE49-F238E27FC236}">
                  <a16:creationId xmlns="" xmlns:a16="http://schemas.microsoft.com/office/drawing/2014/main" id="{14D42220-C893-41EB-8E98-8D933DBFB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110" y="2204791"/>
              <a:ext cx="3719" cy="15618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8" name="Freeform 27">
              <a:extLst>
                <a:ext uri="{FF2B5EF4-FFF2-40B4-BE49-F238E27FC236}">
                  <a16:creationId xmlns="" xmlns:a16="http://schemas.microsoft.com/office/drawing/2014/main" id="{08283432-4418-470F-90D2-907D4DA0C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828" y="2203303"/>
              <a:ext cx="11156" cy="1710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9" name="Freeform 28">
              <a:extLst>
                <a:ext uri="{FF2B5EF4-FFF2-40B4-BE49-F238E27FC236}">
                  <a16:creationId xmlns="" xmlns:a16="http://schemas.microsoft.com/office/drawing/2014/main" id="{8D43C23F-399E-4B4D-952F-BEE7D8F02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728" y="2201816"/>
              <a:ext cx="5206" cy="163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0" name="Freeform 29">
              <a:extLst>
                <a:ext uri="{FF2B5EF4-FFF2-40B4-BE49-F238E27FC236}">
                  <a16:creationId xmlns="" xmlns:a16="http://schemas.microsoft.com/office/drawing/2014/main" id="{34BEB2DF-77AA-4EDE-8C58-162FC3895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421" y="2199585"/>
              <a:ext cx="11899" cy="1710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1" name="Freeform 30">
              <a:extLst>
                <a:ext uri="{FF2B5EF4-FFF2-40B4-BE49-F238E27FC236}">
                  <a16:creationId xmlns="" xmlns:a16="http://schemas.microsoft.com/office/drawing/2014/main" id="{C679B302-8155-4C5C-B35D-47DFE92FAF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7552" y="2197354"/>
              <a:ext cx="12643" cy="1710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2" name="Freeform 31">
              <a:extLst>
                <a:ext uri="{FF2B5EF4-FFF2-40B4-BE49-F238E27FC236}">
                  <a16:creationId xmlns="" xmlns:a16="http://schemas.microsoft.com/office/drawing/2014/main" id="{CF6BA827-8022-4365-A4A0-116F4C3A5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989" y="2193635"/>
              <a:ext cx="14874" cy="15618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3" name="Freeform 32">
              <a:extLst>
                <a:ext uri="{FF2B5EF4-FFF2-40B4-BE49-F238E27FC236}">
                  <a16:creationId xmlns="" xmlns:a16="http://schemas.microsoft.com/office/drawing/2014/main" id="{9E1CC861-ECFC-428F-AC9D-097EA8D26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326" y="2180992"/>
              <a:ext cx="13387" cy="163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4" name="Freeform 33">
              <a:extLst>
                <a:ext uri="{FF2B5EF4-FFF2-40B4-BE49-F238E27FC236}">
                  <a16:creationId xmlns="" xmlns:a16="http://schemas.microsoft.com/office/drawing/2014/main" id="{4F0BE8EE-15FE-4AC3-A5EE-5FF6EE4D2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481" y="2173555"/>
              <a:ext cx="13387" cy="163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5" name="Freeform 34">
              <a:extLst>
                <a:ext uri="{FF2B5EF4-FFF2-40B4-BE49-F238E27FC236}">
                  <a16:creationId xmlns="" xmlns:a16="http://schemas.microsoft.com/office/drawing/2014/main" id="{FE90E428-8094-416F-B4D6-C546F7B35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919" y="2169093"/>
              <a:ext cx="11899" cy="13387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6" name="Freeform 35">
              <a:extLst>
                <a:ext uri="{FF2B5EF4-FFF2-40B4-BE49-F238E27FC236}">
                  <a16:creationId xmlns="" xmlns:a16="http://schemas.microsoft.com/office/drawing/2014/main" id="{57A3FB7F-1C21-4204-8BF0-E5EC0D8FD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637" y="2160168"/>
              <a:ext cx="17849" cy="18593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7" name="Freeform 36">
              <a:extLst>
                <a:ext uri="{FF2B5EF4-FFF2-40B4-BE49-F238E27FC236}">
                  <a16:creationId xmlns="" xmlns:a16="http://schemas.microsoft.com/office/drawing/2014/main" id="{8AE931E3-4A40-42B3-A195-CB4F57097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818" y="2150500"/>
              <a:ext cx="18593" cy="18593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8" name="Freeform 37">
              <a:extLst>
                <a:ext uri="{FF2B5EF4-FFF2-40B4-BE49-F238E27FC236}">
                  <a16:creationId xmlns="" xmlns:a16="http://schemas.microsoft.com/office/drawing/2014/main" id="{2B02BC79-FB88-4EA8-96DB-4214E064C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486" y="2142319"/>
              <a:ext cx="16362" cy="13387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9" name="Freeform 38">
              <a:extLst>
                <a:ext uri="{FF2B5EF4-FFF2-40B4-BE49-F238E27FC236}">
                  <a16:creationId xmlns="" xmlns:a16="http://schemas.microsoft.com/office/drawing/2014/main" id="{38E18462-1EF8-4DEB-9966-3E41C966A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36" y="2129676"/>
              <a:ext cx="18593" cy="163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0" name="Freeform 39">
              <a:extLst>
                <a:ext uri="{FF2B5EF4-FFF2-40B4-BE49-F238E27FC236}">
                  <a16:creationId xmlns="" xmlns:a16="http://schemas.microsoft.com/office/drawing/2014/main" id="{2FC70B3B-6889-4F16-B22E-0ADFFF252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1592" y="2112570"/>
              <a:ext cx="17105" cy="12643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6" name="Freeform 45">
              <a:extLst>
                <a:ext uri="{FF2B5EF4-FFF2-40B4-BE49-F238E27FC236}">
                  <a16:creationId xmlns="" xmlns:a16="http://schemas.microsoft.com/office/drawing/2014/main" id="{296AF802-A9CF-4DF2-867E-2C058F687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728" y="1943747"/>
              <a:ext cx="245426" cy="250632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7" name="Freeform 46">
              <a:extLst>
                <a:ext uri="{FF2B5EF4-FFF2-40B4-BE49-F238E27FC236}">
                  <a16:creationId xmlns="" xmlns:a16="http://schemas.microsoft.com/office/drawing/2014/main" id="{BDFCD3AB-EA88-4999-806E-7E3D00F75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452" y="2004731"/>
              <a:ext cx="57266" cy="67678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8" name="Freeform 47">
              <a:extLst>
                <a:ext uri="{FF2B5EF4-FFF2-40B4-BE49-F238E27FC236}">
                  <a16:creationId xmlns="" xmlns:a16="http://schemas.microsoft.com/office/drawing/2014/main" id="{CFCEDE18-100F-43FA-BADC-53191ACC3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421" y="2006219"/>
              <a:ext cx="55779" cy="66191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9" name="Oval 48">
              <a:extLst>
                <a:ext uri="{FF2B5EF4-FFF2-40B4-BE49-F238E27FC236}">
                  <a16:creationId xmlns="" xmlns:a16="http://schemas.microsoft.com/office/drawing/2014/main" id="{FC0912CE-EDA4-43E4-9F5E-6F276DF8C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1773" y="2161655"/>
              <a:ext cx="18593" cy="19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0" name="Freeform 49">
              <a:extLst>
                <a:ext uri="{FF2B5EF4-FFF2-40B4-BE49-F238E27FC236}">
                  <a16:creationId xmlns="" xmlns:a16="http://schemas.microsoft.com/office/drawing/2014/main" id="{483A6F62-3F6E-4A0D-8C62-955240FF74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175" y="2112570"/>
              <a:ext cx="114532" cy="23055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1" name="Freeform 50">
              <a:extLst>
                <a:ext uri="{FF2B5EF4-FFF2-40B4-BE49-F238E27FC236}">
                  <a16:creationId xmlns="" xmlns:a16="http://schemas.microsoft.com/office/drawing/2014/main" id="{AA6A0D11-ACF8-4EAE-9D9C-C8537F1BC6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010" y="1951927"/>
              <a:ext cx="32724" cy="37186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2" name="Freeform 51">
              <a:extLst>
                <a:ext uri="{FF2B5EF4-FFF2-40B4-BE49-F238E27FC236}">
                  <a16:creationId xmlns="" xmlns:a16="http://schemas.microsoft.com/office/drawing/2014/main" id="{0257E2F3-2453-43A0-8F6C-505372DF0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9200" y="1949696"/>
              <a:ext cx="32724" cy="327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3" name="Freeform 52">
              <a:extLst>
                <a:ext uri="{FF2B5EF4-FFF2-40B4-BE49-F238E27FC236}">
                  <a16:creationId xmlns="" xmlns:a16="http://schemas.microsoft.com/office/drawing/2014/main" id="{512FC372-FB94-48B9-BDFE-485471157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6819" y="1905817"/>
              <a:ext cx="37186" cy="36442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4" name="Freeform 53">
              <a:extLst>
                <a:ext uri="{FF2B5EF4-FFF2-40B4-BE49-F238E27FC236}">
                  <a16:creationId xmlns="" xmlns:a16="http://schemas.microsoft.com/office/drawing/2014/main" id="{B58CE950-B869-4566-BB5A-F7AA3B624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964" y="1919948"/>
              <a:ext cx="41648" cy="4164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5" name="Freeform 54">
              <a:extLst>
                <a:ext uri="{FF2B5EF4-FFF2-40B4-BE49-F238E27FC236}">
                  <a16:creationId xmlns="" xmlns:a16="http://schemas.microsoft.com/office/drawing/2014/main" id="{1E73865C-7AB8-4409-9468-8235C816B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58" y="1927385"/>
              <a:ext cx="27517" cy="3346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6" name="Freeform 55">
              <a:extLst>
                <a:ext uri="{FF2B5EF4-FFF2-40B4-BE49-F238E27FC236}">
                  <a16:creationId xmlns="" xmlns:a16="http://schemas.microsoft.com/office/drawing/2014/main" id="{EA8B6872-D7AB-4E5F-BA39-A6AD1F99B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316" y="1909536"/>
              <a:ext cx="8181" cy="9668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7" name="Freeform 56">
              <a:extLst>
                <a:ext uri="{FF2B5EF4-FFF2-40B4-BE49-F238E27FC236}">
                  <a16:creationId xmlns="" xmlns:a16="http://schemas.microsoft.com/office/drawing/2014/main" id="{7444F957-94A9-4256-B651-43CA0044D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879" y="1909536"/>
              <a:ext cx="32724" cy="327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3516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920F6BF-977F-46BA-BB74-E5C64D0E5A28}"/>
              </a:ext>
            </a:extLst>
          </p:cNvPr>
          <p:cNvSpPr/>
          <p:nvPr/>
        </p:nvSpPr>
        <p:spPr>
          <a:xfrm>
            <a:off x="5911850" y="5619750"/>
            <a:ext cx="1365250" cy="216640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6195C78-D1EE-4864-AAE3-E197EC2B3F40}"/>
              </a:ext>
            </a:extLst>
          </p:cNvPr>
          <p:cNvSpPr/>
          <p:nvPr/>
        </p:nvSpPr>
        <p:spPr>
          <a:xfrm rot="10800000">
            <a:off x="10947400" y="1425205"/>
            <a:ext cx="1365250" cy="216640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37C2B5E-9529-4C49-BA5F-CB16F86E0500}"/>
              </a:ext>
            </a:extLst>
          </p:cNvPr>
          <p:cNvSpPr/>
          <p:nvPr/>
        </p:nvSpPr>
        <p:spPr>
          <a:xfrm rot="10800000">
            <a:off x="10255250" y="4626486"/>
            <a:ext cx="2565400" cy="529714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717FE7A-3356-4DF5-A4EC-2C8BA952578A}"/>
              </a:ext>
            </a:extLst>
          </p:cNvPr>
          <p:cNvSpPr/>
          <p:nvPr/>
        </p:nvSpPr>
        <p:spPr>
          <a:xfrm rot="10800000" flipH="1">
            <a:off x="1644649" y="289836"/>
            <a:ext cx="2355850" cy="529714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0DC9AFE-DE14-4177-8F4A-CA40BE1CAB17}"/>
              </a:ext>
            </a:extLst>
          </p:cNvPr>
          <p:cNvSpPr/>
          <p:nvPr/>
        </p:nvSpPr>
        <p:spPr>
          <a:xfrm rot="10800000" flipH="1">
            <a:off x="7902574" y="4801001"/>
            <a:ext cx="1616075" cy="165100"/>
          </a:xfrm>
          <a:prstGeom prst="rect">
            <a:avLst/>
          </a:prstGeom>
          <a:gradFill>
            <a:gsLst>
              <a:gs pos="2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36DFD96-809F-4C17-8E15-3B582210F406}"/>
              </a:ext>
            </a:extLst>
          </p:cNvPr>
          <p:cNvSpPr/>
          <p:nvPr/>
        </p:nvSpPr>
        <p:spPr>
          <a:xfrm rot="10800000">
            <a:off x="7748588" y="1129331"/>
            <a:ext cx="1871662" cy="314262"/>
          </a:xfrm>
          <a:prstGeom prst="rect">
            <a:avLst/>
          </a:prstGeom>
          <a:gradFill>
            <a:gsLst>
              <a:gs pos="2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13" name="Group 4">
            <a:extLst>
              <a:ext uri="{FF2B5EF4-FFF2-40B4-BE49-F238E27FC236}">
                <a16:creationId xmlns="" xmlns:a16="http://schemas.microsoft.com/office/drawing/2014/main" id="{C90F2356-D43C-42F5-B866-0B5FB6CF8A3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48112" y="215900"/>
            <a:ext cx="1712778" cy="382270"/>
            <a:chOff x="2217" y="1824"/>
            <a:chExt cx="2303" cy="514"/>
          </a:xfrm>
        </p:grpSpPr>
        <p:sp>
          <p:nvSpPr>
            <p:cNvPr id="14" name="AutoShape 3">
              <a:extLst>
                <a:ext uri="{FF2B5EF4-FFF2-40B4-BE49-F238E27FC236}">
                  <a16:creationId xmlns="" xmlns:a16="http://schemas.microsoft.com/office/drawing/2014/main" id="{00F62FF4-91D6-4D13-9494-1F4BE9044EC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217" y="1824"/>
              <a:ext cx="2303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="" xmlns:a16="http://schemas.microsoft.com/office/drawing/2014/main" id="{19B10505-0B12-450D-A305-7BB2782D54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" y="1865"/>
              <a:ext cx="468" cy="47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="" xmlns:a16="http://schemas.microsoft.com/office/drawing/2014/main" id="{636C566F-FF9B-4654-8905-677844414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068"/>
              <a:ext cx="22" cy="16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="" xmlns:a16="http://schemas.microsoft.com/office/drawing/2014/main" id="{AA3EACDC-96ED-4206-A2B4-CF83929AA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086"/>
              <a:ext cx="21" cy="15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" name="Rectangle 8">
              <a:extLst>
                <a:ext uri="{FF2B5EF4-FFF2-40B4-BE49-F238E27FC236}">
                  <a16:creationId xmlns="" xmlns:a16="http://schemas.microsoft.com/office/drawing/2014/main" id="{66C201FE-6979-48AE-819F-EA737B838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106"/>
              <a:ext cx="21" cy="1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="" xmlns:a16="http://schemas.microsoft.com/office/drawing/2014/main" id="{2F47A2F3-5CE2-4F8E-8474-2A53982F8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111"/>
              <a:ext cx="21" cy="16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="" xmlns:a16="http://schemas.microsoft.com/office/drawing/2014/main" id="{28C33175-A6AF-448E-94A8-E46BBC7DF8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3" y="2130"/>
              <a:ext cx="23" cy="17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="" xmlns:a16="http://schemas.microsoft.com/office/drawing/2014/main" id="{B2447FE1-7506-46F3-ADEB-C1588EEBA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" y="2157"/>
              <a:ext cx="23" cy="18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="" xmlns:a16="http://schemas.microsoft.com/office/drawing/2014/main" id="{16913045-DCE8-457E-8E0B-3917B4BCA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8" y="2173"/>
              <a:ext cx="24" cy="2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="" xmlns:a16="http://schemas.microsoft.com/office/drawing/2014/main" id="{F159F8BE-3E8E-47F7-806F-698B1B994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2190"/>
              <a:ext cx="20" cy="1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="" xmlns:a16="http://schemas.microsoft.com/office/drawing/2014/main" id="{27A2AB7B-4A22-4C46-93CF-AD1DC8562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1" y="2193"/>
              <a:ext cx="23" cy="20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="" xmlns:a16="http://schemas.microsoft.com/office/drawing/2014/main" id="{C239E281-5E85-4492-856A-9D7B951C4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2208"/>
              <a:ext cx="25" cy="23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="" xmlns:a16="http://schemas.microsoft.com/office/drawing/2014/main" id="{725FF0CF-A774-4323-8B77-1534879A86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9" y="2221"/>
              <a:ext cx="23" cy="25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="" xmlns:a16="http://schemas.microsoft.com/office/drawing/2014/main" id="{4BC8AEE1-617C-4455-96FE-CC202955F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4" y="2236"/>
              <a:ext cx="19" cy="20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8" name="Freeform 18">
              <a:extLst>
                <a:ext uri="{FF2B5EF4-FFF2-40B4-BE49-F238E27FC236}">
                  <a16:creationId xmlns="" xmlns:a16="http://schemas.microsoft.com/office/drawing/2014/main" id="{F5ECC519-293C-4DBF-B7AE-E0AB696EA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5" y="2246"/>
              <a:ext cx="15" cy="16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="" xmlns:a16="http://schemas.microsoft.com/office/drawing/2014/main" id="{86B3F105-C8B0-4986-A1E4-D39167615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" y="2247"/>
              <a:ext cx="18" cy="24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="" xmlns:a16="http://schemas.microsoft.com/office/drawing/2014/main" id="{5F4E2607-2FB0-4676-94B8-09C9BD6F0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0" y="2257"/>
              <a:ext cx="18" cy="23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" name="Freeform 21">
              <a:extLst>
                <a:ext uri="{FF2B5EF4-FFF2-40B4-BE49-F238E27FC236}">
                  <a16:creationId xmlns="" xmlns:a16="http://schemas.microsoft.com/office/drawing/2014/main" id="{1F450A0A-DA26-4214-9583-45364FB1F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6" y="2274"/>
              <a:ext cx="18" cy="23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" name="Freeform 22">
              <a:extLst>
                <a:ext uri="{FF2B5EF4-FFF2-40B4-BE49-F238E27FC236}">
                  <a16:creationId xmlns="" xmlns:a16="http://schemas.microsoft.com/office/drawing/2014/main" id="{C10B389A-DED4-431E-9136-0C7C2A212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" y="2279"/>
              <a:ext cx="18" cy="21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3" name="Freeform 23">
              <a:extLst>
                <a:ext uri="{FF2B5EF4-FFF2-40B4-BE49-F238E27FC236}">
                  <a16:creationId xmlns="" xmlns:a16="http://schemas.microsoft.com/office/drawing/2014/main" id="{FA80FB82-0768-4223-A2F4-D327EB8E87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3" y="2287"/>
              <a:ext cx="15" cy="21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4" name="Freeform 24">
              <a:extLst>
                <a:ext uri="{FF2B5EF4-FFF2-40B4-BE49-F238E27FC236}">
                  <a16:creationId xmlns="" xmlns:a16="http://schemas.microsoft.com/office/drawing/2014/main" id="{622FCE32-38FF-4F32-94F2-F5A5B6C821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0" y="2289"/>
              <a:ext cx="18" cy="23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5" name="Freeform 25">
              <a:extLst>
                <a:ext uri="{FF2B5EF4-FFF2-40B4-BE49-F238E27FC236}">
                  <a16:creationId xmlns="" xmlns:a16="http://schemas.microsoft.com/office/drawing/2014/main" id="{68E56B9D-FD30-4388-AF6C-E6884A6A1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" y="2290"/>
              <a:ext cx="10" cy="2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Freeform 26">
              <a:extLst>
                <a:ext uri="{FF2B5EF4-FFF2-40B4-BE49-F238E27FC236}">
                  <a16:creationId xmlns="" xmlns:a16="http://schemas.microsoft.com/office/drawing/2014/main" id="{41F24171-8BFC-4CE6-808C-E05B07F12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4" y="2289"/>
              <a:ext cx="5" cy="21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7" name="Freeform 27">
              <a:extLst>
                <a:ext uri="{FF2B5EF4-FFF2-40B4-BE49-F238E27FC236}">
                  <a16:creationId xmlns="" xmlns:a16="http://schemas.microsoft.com/office/drawing/2014/main" id="{01681385-5E35-4806-97AA-FDEBCBF45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287"/>
              <a:ext cx="15" cy="23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" name="Freeform 28">
              <a:extLst>
                <a:ext uri="{FF2B5EF4-FFF2-40B4-BE49-F238E27FC236}">
                  <a16:creationId xmlns="" xmlns:a16="http://schemas.microsoft.com/office/drawing/2014/main" id="{2FC69F24-C013-49C0-808C-AABB3C3BF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5" y="2285"/>
              <a:ext cx="7" cy="2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9" name="Freeform 29">
              <a:extLst>
                <a:ext uri="{FF2B5EF4-FFF2-40B4-BE49-F238E27FC236}">
                  <a16:creationId xmlns="" xmlns:a16="http://schemas.microsoft.com/office/drawing/2014/main" id="{66DFF716-56CF-440D-96FD-2AB749F76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282"/>
              <a:ext cx="16" cy="23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0" name="Freeform 30">
              <a:extLst>
                <a:ext uri="{FF2B5EF4-FFF2-40B4-BE49-F238E27FC236}">
                  <a16:creationId xmlns="" xmlns:a16="http://schemas.microsoft.com/office/drawing/2014/main" id="{882FCA8F-43CA-4FC5-81F2-BC87C60F30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" y="2279"/>
              <a:ext cx="17" cy="23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1" name="Freeform 31">
              <a:extLst>
                <a:ext uri="{FF2B5EF4-FFF2-40B4-BE49-F238E27FC236}">
                  <a16:creationId xmlns="" xmlns:a16="http://schemas.microsoft.com/office/drawing/2014/main" id="{60E37DEE-40A3-4A76-8983-400F55B8F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" y="2274"/>
              <a:ext cx="20" cy="21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2" name="Freeform 32">
              <a:extLst>
                <a:ext uri="{FF2B5EF4-FFF2-40B4-BE49-F238E27FC236}">
                  <a16:creationId xmlns="" xmlns:a16="http://schemas.microsoft.com/office/drawing/2014/main" id="{F8EEB82F-1719-4781-A0E4-30BE3118D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" y="2257"/>
              <a:ext cx="18" cy="2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Freeform 33">
              <a:extLst>
                <a:ext uri="{FF2B5EF4-FFF2-40B4-BE49-F238E27FC236}">
                  <a16:creationId xmlns="" xmlns:a16="http://schemas.microsoft.com/office/drawing/2014/main" id="{9CDFD9AF-612F-4A81-872E-5AFFFFA28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4" y="2247"/>
              <a:ext cx="18" cy="2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4" name="Freeform 34">
              <a:extLst>
                <a:ext uri="{FF2B5EF4-FFF2-40B4-BE49-F238E27FC236}">
                  <a16:creationId xmlns="" xmlns:a16="http://schemas.microsoft.com/office/drawing/2014/main" id="{7D926F9E-98CC-4543-98D7-94030749C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4" y="2241"/>
              <a:ext cx="16" cy="18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5" name="Freeform 35">
              <a:extLst>
                <a:ext uri="{FF2B5EF4-FFF2-40B4-BE49-F238E27FC236}">
                  <a16:creationId xmlns="" xmlns:a16="http://schemas.microsoft.com/office/drawing/2014/main" id="{AA570595-A302-4613-9630-CDB5668EF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9" y="2229"/>
              <a:ext cx="24" cy="25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6" name="Freeform 36">
              <a:extLst>
                <a:ext uri="{FF2B5EF4-FFF2-40B4-BE49-F238E27FC236}">
                  <a16:creationId xmlns="" xmlns:a16="http://schemas.microsoft.com/office/drawing/2014/main" id="{772AF975-C20C-4232-8443-FC01366CB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0" y="2216"/>
              <a:ext cx="25" cy="25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7" name="Freeform 37">
              <a:extLst>
                <a:ext uri="{FF2B5EF4-FFF2-40B4-BE49-F238E27FC236}">
                  <a16:creationId xmlns="" xmlns:a16="http://schemas.microsoft.com/office/drawing/2014/main" id="{3C9E2386-D6DC-4C0C-8EBF-62316096F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" y="2205"/>
              <a:ext cx="22" cy="18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8" name="Freeform 38">
              <a:extLst>
                <a:ext uri="{FF2B5EF4-FFF2-40B4-BE49-F238E27FC236}">
                  <a16:creationId xmlns="" xmlns:a16="http://schemas.microsoft.com/office/drawing/2014/main" id="{A7F1761C-241E-49C2-BEA4-458329748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1" y="2188"/>
              <a:ext cx="25" cy="2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9" name="Freeform 39">
              <a:extLst>
                <a:ext uri="{FF2B5EF4-FFF2-40B4-BE49-F238E27FC236}">
                  <a16:creationId xmlns="" xmlns:a16="http://schemas.microsoft.com/office/drawing/2014/main" id="{520AD718-3328-40C4-B7FA-4F53DBEE66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6" y="2165"/>
              <a:ext cx="23" cy="17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Freeform 40">
              <a:extLst>
                <a:ext uri="{FF2B5EF4-FFF2-40B4-BE49-F238E27FC236}">
                  <a16:creationId xmlns="" xmlns:a16="http://schemas.microsoft.com/office/drawing/2014/main" id="{46338B1A-040E-46F1-B422-33544B252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9" y="2145"/>
              <a:ext cx="25" cy="18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1" name="Freeform 41">
              <a:extLst>
                <a:ext uri="{FF2B5EF4-FFF2-40B4-BE49-F238E27FC236}">
                  <a16:creationId xmlns="" xmlns:a16="http://schemas.microsoft.com/office/drawing/2014/main" id="{1E33DA4D-28A1-4D70-9392-23FD1F95EC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4" y="2129"/>
              <a:ext cx="23" cy="16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2" name="Freeform 42">
              <a:extLst>
                <a:ext uri="{FF2B5EF4-FFF2-40B4-BE49-F238E27FC236}">
                  <a16:creationId xmlns="" xmlns:a16="http://schemas.microsoft.com/office/drawing/2014/main" id="{FDE868B0-92CB-4EDA-95CD-DE4B3169D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" y="2107"/>
              <a:ext cx="21" cy="12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3" name="Freeform 43">
              <a:extLst>
                <a:ext uri="{FF2B5EF4-FFF2-40B4-BE49-F238E27FC236}">
                  <a16:creationId xmlns="" xmlns:a16="http://schemas.microsoft.com/office/drawing/2014/main" id="{C7E14FDF-9925-44E2-89F2-D4E394BFA5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9" y="2089"/>
              <a:ext cx="20" cy="17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4" name="Freeform 44">
              <a:extLst>
                <a:ext uri="{FF2B5EF4-FFF2-40B4-BE49-F238E27FC236}">
                  <a16:creationId xmlns="" xmlns:a16="http://schemas.microsoft.com/office/drawing/2014/main" id="{4DFFE181-E734-4CB7-B51C-4086A0FB0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" y="2068"/>
              <a:ext cx="23" cy="23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5" name="Freeform 45">
              <a:extLst>
                <a:ext uri="{FF2B5EF4-FFF2-40B4-BE49-F238E27FC236}">
                  <a16:creationId xmlns="" xmlns:a16="http://schemas.microsoft.com/office/drawing/2014/main" id="{6AF5FF37-4A14-42BD-8419-96987BE05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6" y="1938"/>
              <a:ext cx="330" cy="337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6" name="Freeform 46">
              <a:extLst>
                <a:ext uri="{FF2B5EF4-FFF2-40B4-BE49-F238E27FC236}">
                  <a16:creationId xmlns="" xmlns:a16="http://schemas.microsoft.com/office/drawing/2014/main" id="{1402F564-6E8A-4C8E-869A-A2C7972ED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" y="2020"/>
              <a:ext cx="77" cy="91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Freeform 47">
              <a:extLst>
                <a:ext uri="{FF2B5EF4-FFF2-40B4-BE49-F238E27FC236}">
                  <a16:creationId xmlns="" xmlns:a16="http://schemas.microsoft.com/office/drawing/2014/main" id="{3F3579B1-55F2-4CE6-AAF4-EF30A953D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022"/>
              <a:ext cx="75" cy="89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8" name="Oval 48">
              <a:extLst>
                <a:ext uri="{FF2B5EF4-FFF2-40B4-BE49-F238E27FC236}">
                  <a16:creationId xmlns="" xmlns:a16="http://schemas.microsoft.com/office/drawing/2014/main" id="{55061694-EFD1-4FEE-A18C-42311028CA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" y="2231"/>
              <a:ext cx="25" cy="26"/>
            </a:xfrm>
            <a:prstGeom prst="ellipse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9" name="Freeform 49">
              <a:extLst>
                <a:ext uri="{FF2B5EF4-FFF2-40B4-BE49-F238E27FC236}">
                  <a16:creationId xmlns="" xmlns:a16="http://schemas.microsoft.com/office/drawing/2014/main" id="{D20BE42C-D972-44D4-A83A-A399C5883D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" y="2165"/>
              <a:ext cx="154" cy="31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0" name="Freeform 50">
              <a:extLst>
                <a:ext uri="{FF2B5EF4-FFF2-40B4-BE49-F238E27FC236}">
                  <a16:creationId xmlns="" xmlns:a16="http://schemas.microsoft.com/office/drawing/2014/main" id="{2CDC265D-3031-451B-9C6F-3EABA879D8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1" y="1949"/>
              <a:ext cx="44" cy="50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1" name="Freeform 51">
              <a:extLst>
                <a:ext uri="{FF2B5EF4-FFF2-40B4-BE49-F238E27FC236}">
                  <a16:creationId xmlns="" xmlns:a16="http://schemas.microsoft.com/office/drawing/2014/main" id="{63716DFC-51CE-457E-869B-784048AE4A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9" y="1946"/>
              <a:ext cx="44" cy="4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2" name="Freeform 52">
              <a:extLst>
                <a:ext uri="{FF2B5EF4-FFF2-40B4-BE49-F238E27FC236}">
                  <a16:creationId xmlns="" xmlns:a16="http://schemas.microsoft.com/office/drawing/2014/main" id="{C47A6A4D-ECCB-4E47-A058-9F9E12575B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1887"/>
              <a:ext cx="50" cy="4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3" name="Freeform 53">
              <a:extLst>
                <a:ext uri="{FF2B5EF4-FFF2-40B4-BE49-F238E27FC236}">
                  <a16:creationId xmlns="" xmlns:a16="http://schemas.microsoft.com/office/drawing/2014/main" id="{49092A00-98B1-4C36-9081-B7EFE7C394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8" y="1906"/>
              <a:ext cx="56" cy="56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4" name="Freeform 54">
              <a:extLst>
                <a:ext uri="{FF2B5EF4-FFF2-40B4-BE49-F238E27FC236}">
                  <a16:creationId xmlns="" xmlns:a16="http://schemas.microsoft.com/office/drawing/2014/main" id="{1493C58F-33B6-449A-9BBB-AC6E94F34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" y="1916"/>
              <a:ext cx="37" cy="45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5" name="Freeform 55">
              <a:extLst>
                <a:ext uri="{FF2B5EF4-FFF2-40B4-BE49-F238E27FC236}">
                  <a16:creationId xmlns="" xmlns:a16="http://schemas.microsoft.com/office/drawing/2014/main" id="{50827332-6807-4AA0-899E-C8856E680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1892"/>
              <a:ext cx="11" cy="13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6" name="Freeform 56">
              <a:extLst>
                <a:ext uri="{FF2B5EF4-FFF2-40B4-BE49-F238E27FC236}">
                  <a16:creationId xmlns="" xmlns:a16="http://schemas.microsoft.com/office/drawing/2014/main" id="{E586DB6C-0274-414C-9762-A62DF0286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" y="1892"/>
              <a:ext cx="44" cy="4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7" name="Freeform 57">
              <a:extLst>
                <a:ext uri="{FF2B5EF4-FFF2-40B4-BE49-F238E27FC236}">
                  <a16:creationId xmlns="" xmlns:a16="http://schemas.microsoft.com/office/drawing/2014/main" id="{B0ADE6D1-AC33-460F-950D-1041833F06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8" y="1821"/>
              <a:ext cx="293" cy="435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8" name="Freeform 58">
              <a:extLst>
                <a:ext uri="{FF2B5EF4-FFF2-40B4-BE49-F238E27FC236}">
                  <a16:creationId xmlns="" xmlns:a16="http://schemas.microsoft.com/office/drawing/2014/main" id="{7265651C-001E-4383-B38E-9195C99D53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4" y="1877"/>
              <a:ext cx="227" cy="341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9" name="Freeform 59">
              <a:extLst>
                <a:ext uri="{FF2B5EF4-FFF2-40B4-BE49-F238E27FC236}">
                  <a16:creationId xmlns="" xmlns:a16="http://schemas.microsoft.com/office/drawing/2014/main" id="{3673CA44-6A44-4795-92AB-A5C07DDCC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9" y="1898"/>
              <a:ext cx="285" cy="292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0" name="Freeform 60">
              <a:extLst>
                <a:ext uri="{FF2B5EF4-FFF2-40B4-BE49-F238E27FC236}">
                  <a16:creationId xmlns="" xmlns:a16="http://schemas.microsoft.com/office/drawing/2014/main" id="{A5704737-0E75-4ABD-916E-6D6F1B5B1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" y="1920"/>
              <a:ext cx="57" cy="61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1" name="Freeform 61">
              <a:extLst>
                <a:ext uri="{FF2B5EF4-FFF2-40B4-BE49-F238E27FC236}">
                  <a16:creationId xmlns="" xmlns:a16="http://schemas.microsoft.com/office/drawing/2014/main" id="{1C87B90D-C8FF-423D-902F-7E5C8A319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7" y="2005"/>
              <a:ext cx="49" cy="6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2" name="Freeform 62">
              <a:extLst>
                <a:ext uri="{FF2B5EF4-FFF2-40B4-BE49-F238E27FC236}">
                  <a16:creationId xmlns="" xmlns:a16="http://schemas.microsoft.com/office/drawing/2014/main" id="{E74B732F-6167-4C25-BD26-ECC5F72FB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" y="1878"/>
              <a:ext cx="232" cy="310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3" name="Freeform 63">
              <a:extLst>
                <a:ext uri="{FF2B5EF4-FFF2-40B4-BE49-F238E27FC236}">
                  <a16:creationId xmlns="" xmlns:a16="http://schemas.microsoft.com/office/drawing/2014/main" id="{DBDDD86C-4F77-4B9B-B5E1-1A69FE86F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" y="1898"/>
              <a:ext cx="205" cy="29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4" name="Freeform 64">
              <a:extLst>
                <a:ext uri="{FF2B5EF4-FFF2-40B4-BE49-F238E27FC236}">
                  <a16:creationId xmlns="" xmlns:a16="http://schemas.microsoft.com/office/drawing/2014/main" id="{BCFC7BF5-7CF1-442D-A63A-4BC9532B89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7" y="1862"/>
              <a:ext cx="240" cy="379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5" name="Freeform 65">
              <a:extLst>
                <a:ext uri="{FF2B5EF4-FFF2-40B4-BE49-F238E27FC236}">
                  <a16:creationId xmlns="" xmlns:a16="http://schemas.microsoft.com/office/drawing/2014/main" id="{A11462E8-8B49-4511-94AA-F7ECFE8B0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9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6" name="Freeform 66">
              <a:extLst>
                <a:ext uri="{FF2B5EF4-FFF2-40B4-BE49-F238E27FC236}">
                  <a16:creationId xmlns="" xmlns:a16="http://schemas.microsoft.com/office/drawing/2014/main" id="{3B811D87-B8D9-403A-BFC0-9D0AA50A9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" y="2285"/>
              <a:ext cx="36" cy="50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7" name="Rectangle 67">
              <a:extLst>
                <a:ext uri="{FF2B5EF4-FFF2-40B4-BE49-F238E27FC236}">
                  <a16:creationId xmlns="" xmlns:a16="http://schemas.microsoft.com/office/drawing/2014/main" id="{25D9B4C8-9A8D-4748-BDEE-E0056C1E92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8" name="Freeform 68">
              <a:extLst>
                <a:ext uri="{FF2B5EF4-FFF2-40B4-BE49-F238E27FC236}">
                  <a16:creationId xmlns="" xmlns:a16="http://schemas.microsoft.com/office/drawing/2014/main" id="{3FBF7C32-680F-4E25-BBB8-EF48BABD3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" y="2285"/>
              <a:ext cx="37" cy="50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9" name="Freeform 69">
              <a:extLst>
                <a:ext uri="{FF2B5EF4-FFF2-40B4-BE49-F238E27FC236}">
                  <a16:creationId xmlns="" xmlns:a16="http://schemas.microsoft.com/office/drawing/2014/main" id="{B618A5AC-99C0-4CEC-8C98-F72FADF88A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6" y="2285"/>
              <a:ext cx="44" cy="50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0" name="Freeform 70">
              <a:extLst>
                <a:ext uri="{FF2B5EF4-FFF2-40B4-BE49-F238E27FC236}">
                  <a16:creationId xmlns="" xmlns:a16="http://schemas.microsoft.com/office/drawing/2014/main" id="{E772B1D3-4C01-4C51-8E3F-0A9D38B8A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" y="2285"/>
              <a:ext cx="34" cy="51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1" name="Freeform 71">
              <a:extLst>
                <a:ext uri="{FF2B5EF4-FFF2-40B4-BE49-F238E27FC236}">
                  <a16:creationId xmlns="" xmlns:a16="http://schemas.microsoft.com/office/drawing/2014/main" id="{E7053A13-B964-4E85-865C-2D5038DF9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2" name="Rectangle 72">
              <a:extLst>
                <a:ext uri="{FF2B5EF4-FFF2-40B4-BE49-F238E27FC236}">
                  <a16:creationId xmlns="" xmlns:a16="http://schemas.microsoft.com/office/drawing/2014/main" id="{508DEAEA-F35B-4323-B780-4EA6BD5BC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9" y="2285"/>
              <a:ext cx="8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3" name="Freeform 73">
              <a:extLst>
                <a:ext uri="{FF2B5EF4-FFF2-40B4-BE49-F238E27FC236}">
                  <a16:creationId xmlns="" xmlns:a16="http://schemas.microsoft.com/office/drawing/2014/main" id="{507BC774-EDFA-46D6-A693-043DA9200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" y="2285"/>
              <a:ext cx="43" cy="50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4" name="Freeform 74">
              <a:extLst>
                <a:ext uri="{FF2B5EF4-FFF2-40B4-BE49-F238E27FC236}">
                  <a16:creationId xmlns="" xmlns:a16="http://schemas.microsoft.com/office/drawing/2014/main" id="{3110EF3E-140A-420F-8910-B85A46B1F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5" name="Freeform 75">
              <a:extLst>
                <a:ext uri="{FF2B5EF4-FFF2-40B4-BE49-F238E27FC236}">
                  <a16:creationId xmlns="" xmlns:a16="http://schemas.microsoft.com/office/drawing/2014/main" id="{5A5C04A9-1ECB-4E8F-8FF0-3F6CF293E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4" y="2285"/>
              <a:ext cx="36" cy="50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6" name="Freeform 76">
              <a:extLst>
                <a:ext uri="{FF2B5EF4-FFF2-40B4-BE49-F238E27FC236}">
                  <a16:creationId xmlns="" xmlns:a16="http://schemas.microsoft.com/office/drawing/2014/main" id="{3D1ABD9E-E297-4C52-A617-874F2A393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2284"/>
              <a:ext cx="29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7" name="Rectangle 77">
              <a:extLst>
                <a:ext uri="{FF2B5EF4-FFF2-40B4-BE49-F238E27FC236}">
                  <a16:creationId xmlns="" xmlns:a16="http://schemas.microsoft.com/office/drawing/2014/main" id="{D059C693-EDC1-41CE-8129-9500BDEEE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" y="2285"/>
              <a:ext cx="8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8" name="Freeform 78">
              <a:extLst>
                <a:ext uri="{FF2B5EF4-FFF2-40B4-BE49-F238E27FC236}">
                  <a16:creationId xmlns="" xmlns:a16="http://schemas.microsoft.com/office/drawing/2014/main" id="{7C81E373-DBBB-45E8-AA64-200FE0790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" y="2285"/>
              <a:ext cx="42" cy="50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9" name="Freeform 79">
              <a:extLst>
                <a:ext uri="{FF2B5EF4-FFF2-40B4-BE49-F238E27FC236}">
                  <a16:creationId xmlns="" xmlns:a16="http://schemas.microsoft.com/office/drawing/2014/main" id="{3F5D7B5C-9DA5-4D41-93E1-260F37D03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3" y="2285"/>
              <a:ext cx="41" cy="50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0" name="Freeform 80">
              <a:extLst>
                <a:ext uri="{FF2B5EF4-FFF2-40B4-BE49-F238E27FC236}">
                  <a16:creationId xmlns="" xmlns:a16="http://schemas.microsoft.com/office/drawing/2014/main" id="{F09B221F-E6F2-4226-AAD7-DD4E3B618D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2" y="2284"/>
              <a:ext cx="45" cy="52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1" name="Freeform 81">
              <a:extLst>
                <a:ext uri="{FF2B5EF4-FFF2-40B4-BE49-F238E27FC236}">
                  <a16:creationId xmlns="" xmlns:a16="http://schemas.microsoft.com/office/drawing/2014/main" id="{F75F5BAA-2F36-411A-A3C8-FC4C6C4C96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2" y="2284"/>
              <a:ext cx="45" cy="52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2" name="Freeform 82">
              <a:extLst>
                <a:ext uri="{FF2B5EF4-FFF2-40B4-BE49-F238E27FC236}">
                  <a16:creationId xmlns="" xmlns:a16="http://schemas.microsoft.com/office/drawing/2014/main" id="{1F401949-32AC-4070-B1AF-528B8BA5C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" y="2285"/>
              <a:ext cx="26" cy="50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3" name="Freeform 83">
              <a:extLst>
                <a:ext uri="{FF2B5EF4-FFF2-40B4-BE49-F238E27FC236}">
                  <a16:creationId xmlns="" xmlns:a16="http://schemas.microsoft.com/office/drawing/2014/main" id="{F919908B-3706-4CA2-8F62-E8D6612333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8" y="2285"/>
              <a:ext cx="29" cy="50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4" name="Freeform 84">
              <a:extLst>
                <a:ext uri="{FF2B5EF4-FFF2-40B4-BE49-F238E27FC236}">
                  <a16:creationId xmlns="" xmlns:a16="http://schemas.microsoft.com/office/drawing/2014/main" id="{453AFBD0-BF22-4D0C-B6E2-88BAED17B8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4" y="2284"/>
              <a:ext cx="46" cy="52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5" name="Freeform 85">
              <a:extLst>
                <a:ext uri="{FF2B5EF4-FFF2-40B4-BE49-F238E27FC236}">
                  <a16:creationId xmlns="" xmlns:a16="http://schemas.microsoft.com/office/drawing/2014/main" id="{A3B2E6C5-2FDF-45E2-9C21-503BF8FCC5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4" y="2284"/>
              <a:ext cx="46" cy="52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6" name="Freeform 86">
              <a:extLst>
                <a:ext uri="{FF2B5EF4-FFF2-40B4-BE49-F238E27FC236}">
                  <a16:creationId xmlns="" xmlns:a16="http://schemas.microsoft.com/office/drawing/2014/main" id="{07D177FA-89E5-4DA7-99DA-CD8DE5FE6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0" y="2285"/>
              <a:ext cx="29" cy="50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7" name="Rectangle 87">
              <a:extLst>
                <a:ext uri="{FF2B5EF4-FFF2-40B4-BE49-F238E27FC236}">
                  <a16:creationId xmlns="" xmlns:a16="http://schemas.microsoft.com/office/drawing/2014/main" id="{3C2EE534-1E22-4C2C-B753-5A2E56FFD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8" name="Freeform 88">
              <a:extLst>
                <a:ext uri="{FF2B5EF4-FFF2-40B4-BE49-F238E27FC236}">
                  <a16:creationId xmlns="" xmlns:a16="http://schemas.microsoft.com/office/drawing/2014/main" id="{B0A0E0B1-F957-4E16-B44B-C49A239DE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2285"/>
              <a:ext cx="41" cy="50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9" name="Rectangle 89">
              <a:extLst>
                <a:ext uri="{FF2B5EF4-FFF2-40B4-BE49-F238E27FC236}">
                  <a16:creationId xmlns="" xmlns:a16="http://schemas.microsoft.com/office/drawing/2014/main" id="{C042CC0C-5701-4C1F-A27A-B149F4160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1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0" name="Freeform 90">
              <a:extLst>
                <a:ext uri="{FF2B5EF4-FFF2-40B4-BE49-F238E27FC236}">
                  <a16:creationId xmlns="" xmlns:a16="http://schemas.microsoft.com/office/drawing/2014/main" id="{E0BF7C6D-02A0-4D56-9FDD-DC778A578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1" name="Freeform 91">
              <a:extLst>
                <a:ext uri="{FF2B5EF4-FFF2-40B4-BE49-F238E27FC236}">
                  <a16:creationId xmlns="" xmlns:a16="http://schemas.microsoft.com/office/drawing/2014/main" id="{C71BFF69-C0EA-47A3-AACC-8A181A3BAC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3" y="2285"/>
              <a:ext cx="46" cy="50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2" name="Freeform 92">
              <a:extLst>
                <a:ext uri="{FF2B5EF4-FFF2-40B4-BE49-F238E27FC236}">
                  <a16:creationId xmlns="" xmlns:a16="http://schemas.microsoft.com/office/drawing/2014/main" id="{8D8E23E0-4415-41A4-AC65-8CEB4FED6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" y="2285"/>
              <a:ext cx="30" cy="50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3" name="Freeform 93">
              <a:extLst>
                <a:ext uri="{FF2B5EF4-FFF2-40B4-BE49-F238E27FC236}">
                  <a16:creationId xmlns="" xmlns:a16="http://schemas.microsoft.com/office/drawing/2014/main" id="{D19A2CAE-1166-47B1-AB81-5B7220E3F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" y="2284"/>
              <a:ext cx="30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4" name="Freeform 94">
              <a:extLst>
                <a:ext uri="{FF2B5EF4-FFF2-40B4-BE49-F238E27FC236}">
                  <a16:creationId xmlns="" xmlns:a16="http://schemas.microsoft.com/office/drawing/2014/main" id="{ECAFBF31-10AC-4D7E-9909-7174320C5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" y="2284"/>
              <a:ext cx="30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5" name="Freeform 95">
              <a:extLst>
                <a:ext uri="{FF2B5EF4-FFF2-40B4-BE49-F238E27FC236}">
                  <a16:creationId xmlns="" xmlns:a16="http://schemas.microsoft.com/office/drawing/2014/main" id="{071E3388-5684-426F-B0B6-5207AD756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6" name="Freeform 96">
              <a:extLst>
                <a:ext uri="{FF2B5EF4-FFF2-40B4-BE49-F238E27FC236}">
                  <a16:creationId xmlns="" xmlns:a16="http://schemas.microsoft.com/office/drawing/2014/main" id="{9EABD525-1A47-44C7-9486-4EC5FC12E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7" name="Rectangle 97">
              <a:extLst>
                <a:ext uri="{FF2B5EF4-FFF2-40B4-BE49-F238E27FC236}">
                  <a16:creationId xmlns="" xmlns:a16="http://schemas.microsoft.com/office/drawing/2014/main" id="{CF1D54DD-8C37-44FB-9E91-2C45036D5E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" y="2285"/>
              <a:ext cx="6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8" name="Freeform 98">
              <a:extLst>
                <a:ext uri="{FF2B5EF4-FFF2-40B4-BE49-F238E27FC236}">
                  <a16:creationId xmlns="" xmlns:a16="http://schemas.microsoft.com/office/drawing/2014/main" id="{CCD6A905-768E-46C0-B503-C1F86D9D8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" y="2285"/>
              <a:ext cx="29" cy="50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9" name="Freeform 99">
              <a:extLst>
                <a:ext uri="{FF2B5EF4-FFF2-40B4-BE49-F238E27FC236}">
                  <a16:creationId xmlns="" xmlns:a16="http://schemas.microsoft.com/office/drawing/2014/main" id="{FC598B05-FD45-40EF-8899-D6BA30E0E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0" name="Freeform 100">
              <a:extLst>
                <a:ext uri="{FF2B5EF4-FFF2-40B4-BE49-F238E27FC236}">
                  <a16:creationId xmlns="" xmlns:a16="http://schemas.microsoft.com/office/drawing/2014/main" id="{C4C74386-8E4D-466F-BEB7-FEB8D3A6E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" y="2284"/>
              <a:ext cx="40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1" name="Freeform 101">
              <a:extLst>
                <a:ext uri="{FF2B5EF4-FFF2-40B4-BE49-F238E27FC236}">
                  <a16:creationId xmlns="" xmlns:a16="http://schemas.microsoft.com/office/drawing/2014/main" id="{E371F5E7-249C-4CF7-809C-E0625B8DA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" y="2284"/>
              <a:ext cx="40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2" name="Freeform 102">
              <a:extLst>
                <a:ext uri="{FF2B5EF4-FFF2-40B4-BE49-F238E27FC236}">
                  <a16:creationId xmlns="" xmlns:a16="http://schemas.microsoft.com/office/drawing/2014/main" id="{203D7E8D-78BD-4033-B7B9-6991CB2EB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3" name="Freeform 103">
              <a:extLst>
                <a:ext uri="{FF2B5EF4-FFF2-40B4-BE49-F238E27FC236}">
                  <a16:creationId xmlns="" xmlns:a16="http://schemas.microsoft.com/office/drawing/2014/main" id="{1F702C2E-C03E-4F1D-BD0D-4C54827DD1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4" y="2285"/>
              <a:ext cx="44" cy="50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4" name="Freeform 104">
              <a:extLst>
                <a:ext uri="{FF2B5EF4-FFF2-40B4-BE49-F238E27FC236}">
                  <a16:creationId xmlns="" xmlns:a16="http://schemas.microsoft.com/office/drawing/2014/main" id="{ABD2F5A6-1742-4C18-B122-C15104D1A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5" name="Freeform 105">
              <a:extLst>
                <a:ext uri="{FF2B5EF4-FFF2-40B4-BE49-F238E27FC236}">
                  <a16:creationId xmlns="" xmlns:a16="http://schemas.microsoft.com/office/drawing/2014/main" id="{0BDC8357-85BC-4619-8101-A200AE6DE0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9" y="2285"/>
              <a:ext cx="39" cy="50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6" name="Freeform 106">
              <a:extLst>
                <a:ext uri="{FF2B5EF4-FFF2-40B4-BE49-F238E27FC236}">
                  <a16:creationId xmlns="" xmlns:a16="http://schemas.microsoft.com/office/drawing/2014/main" id="{CC4791C6-A5A4-461E-9968-4EDF882F2A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9" y="2285"/>
              <a:ext cx="39" cy="50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7" name="Freeform 107">
              <a:extLst>
                <a:ext uri="{FF2B5EF4-FFF2-40B4-BE49-F238E27FC236}">
                  <a16:creationId xmlns="" xmlns:a16="http://schemas.microsoft.com/office/drawing/2014/main" id="{AB58CA03-C1E3-4C35-AFE5-3C0F4C110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2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8" name="Freeform 108">
              <a:extLst>
                <a:ext uri="{FF2B5EF4-FFF2-40B4-BE49-F238E27FC236}">
                  <a16:creationId xmlns="" xmlns:a16="http://schemas.microsoft.com/office/drawing/2014/main" id="{2083B6BB-6C47-4FBE-A8D6-D0E0E4512B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4" y="2285"/>
              <a:ext cx="45" cy="50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9" name="Freeform 109">
              <a:extLst>
                <a:ext uri="{FF2B5EF4-FFF2-40B4-BE49-F238E27FC236}">
                  <a16:creationId xmlns="" xmlns:a16="http://schemas.microsoft.com/office/drawing/2014/main" id="{9211F0E1-7714-4174-9768-61F6EF924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285"/>
              <a:ext cx="57" cy="50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125" name="AutoShape 3">
            <a:extLst>
              <a:ext uri="{FF2B5EF4-FFF2-40B4-BE49-F238E27FC236}">
                <a16:creationId xmlns="" xmlns:a16="http://schemas.microsoft.com/office/drawing/2014/main" id="{D576C04C-F523-4F7E-8CC1-FE45C325BB6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37412" y="1858963"/>
            <a:ext cx="1712778" cy="38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dk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solidFill>
                <a:schemeClr val="dk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126" name="组合 125">
            <a:extLst>
              <a:ext uri="{FF2B5EF4-FFF2-40B4-BE49-F238E27FC236}">
                <a16:creationId xmlns="" xmlns:a16="http://schemas.microsoft.com/office/drawing/2014/main" id="{2E700E00-0EE2-4EEE-97C4-36AB3847AC1F}"/>
              </a:ext>
            </a:extLst>
          </p:cNvPr>
          <p:cNvGrpSpPr/>
          <p:nvPr/>
        </p:nvGrpSpPr>
        <p:grpSpPr>
          <a:xfrm>
            <a:off x="421500" y="1471943"/>
            <a:ext cx="3067826" cy="3087490"/>
            <a:chOff x="737412" y="1889455"/>
            <a:chExt cx="348059" cy="350290"/>
          </a:xfrm>
          <a:solidFill>
            <a:schemeClr val="bg1">
              <a:lumMod val="95000"/>
            </a:schemeClr>
          </a:solidFill>
        </p:grpSpPr>
        <p:sp>
          <p:nvSpPr>
            <p:cNvPr id="127" name="Freeform 5">
              <a:extLst>
                <a:ext uri="{FF2B5EF4-FFF2-40B4-BE49-F238E27FC236}">
                  <a16:creationId xmlns="" xmlns:a16="http://schemas.microsoft.com/office/drawing/2014/main" id="{EEB626EE-3DEB-4059-82D1-CC868F8A16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412" y="1889455"/>
              <a:ext cx="348059" cy="350290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8" name="Freeform 6">
              <a:extLst>
                <a:ext uri="{FF2B5EF4-FFF2-40B4-BE49-F238E27FC236}">
                  <a16:creationId xmlns="" xmlns:a16="http://schemas.microsoft.com/office/drawing/2014/main" id="{CA7252D6-798A-4F83-AB3B-3F356C520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005" y="2040430"/>
              <a:ext cx="16362" cy="11899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9" name="Freeform 7">
              <a:extLst>
                <a:ext uri="{FF2B5EF4-FFF2-40B4-BE49-F238E27FC236}">
                  <a16:creationId xmlns="" xmlns:a16="http://schemas.microsoft.com/office/drawing/2014/main" id="{C6B2D73E-C6F6-4338-9EA1-ED5E99ED5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005" y="2053817"/>
              <a:ext cx="15618" cy="11156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0" name="Rectangle 8">
              <a:extLst>
                <a:ext uri="{FF2B5EF4-FFF2-40B4-BE49-F238E27FC236}">
                  <a16:creationId xmlns="" xmlns:a16="http://schemas.microsoft.com/office/drawing/2014/main" id="{A0BBECC2-9775-46E5-88BE-1C1E0E0A7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005" y="2068691"/>
              <a:ext cx="15618" cy="7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1" name="Freeform 9">
              <a:extLst>
                <a:ext uri="{FF2B5EF4-FFF2-40B4-BE49-F238E27FC236}">
                  <a16:creationId xmlns="" xmlns:a16="http://schemas.microsoft.com/office/drawing/2014/main" id="{28F22122-C390-4CD6-A6FE-ED0FF5CE7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005" y="2072409"/>
              <a:ext cx="15618" cy="11899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2" name="Freeform 10">
              <a:extLst>
                <a:ext uri="{FF2B5EF4-FFF2-40B4-BE49-F238E27FC236}">
                  <a16:creationId xmlns="" xmlns:a16="http://schemas.microsoft.com/office/drawing/2014/main" id="{CFA4A021-5F50-42BB-8879-44C9C74CF0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749" y="2086540"/>
              <a:ext cx="17105" cy="12643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3" name="Freeform 11">
              <a:extLst>
                <a:ext uri="{FF2B5EF4-FFF2-40B4-BE49-F238E27FC236}">
                  <a16:creationId xmlns="" xmlns:a16="http://schemas.microsoft.com/office/drawing/2014/main" id="{C76C3E36-A7B7-4474-9927-10285BCE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698" y="2106620"/>
              <a:ext cx="17105" cy="13387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4" name="Freeform 12">
              <a:extLst>
                <a:ext uri="{FF2B5EF4-FFF2-40B4-BE49-F238E27FC236}">
                  <a16:creationId xmlns="" xmlns:a16="http://schemas.microsoft.com/office/drawing/2014/main" id="{4F91BB02-1361-4E61-A158-46F779589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04" y="2118520"/>
              <a:ext cx="17849" cy="163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5" name="Freeform 13">
              <a:extLst>
                <a:ext uri="{FF2B5EF4-FFF2-40B4-BE49-F238E27FC236}">
                  <a16:creationId xmlns="" xmlns:a16="http://schemas.microsoft.com/office/drawing/2014/main" id="{B41FD280-0401-4DCC-9DDF-6BDE44E41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854" y="2131163"/>
              <a:ext cx="14874" cy="81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6" name="Freeform 14">
              <a:extLst>
                <a:ext uri="{FF2B5EF4-FFF2-40B4-BE49-F238E27FC236}">
                  <a16:creationId xmlns="" xmlns:a16="http://schemas.microsoft.com/office/drawing/2014/main" id="{1CABE660-BBB3-40D1-B067-DEC69B690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73" y="2133394"/>
              <a:ext cx="17105" cy="14874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7" name="Freeform 15">
              <a:extLst>
                <a:ext uri="{FF2B5EF4-FFF2-40B4-BE49-F238E27FC236}">
                  <a16:creationId xmlns="" xmlns:a16="http://schemas.microsoft.com/office/drawing/2014/main" id="{A5FAF65D-772E-44AF-AC9A-22CD754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522" y="2144550"/>
              <a:ext cx="18593" cy="1710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8" name="Freeform 16">
              <a:extLst>
                <a:ext uri="{FF2B5EF4-FFF2-40B4-BE49-F238E27FC236}">
                  <a16:creationId xmlns="" xmlns:a16="http://schemas.microsoft.com/office/drawing/2014/main" id="{7DFCC661-F3F8-4713-A452-C000685F15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960" y="2154218"/>
              <a:ext cx="17105" cy="18593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9" name="Freeform 17">
              <a:extLst>
                <a:ext uri="{FF2B5EF4-FFF2-40B4-BE49-F238E27FC236}">
                  <a16:creationId xmlns="" xmlns:a16="http://schemas.microsoft.com/office/drawing/2014/main" id="{9B23C8CA-C6BB-4B56-ADA8-61BDCE15F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115" y="2165374"/>
              <a:ext cx="14131" cy="14874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0" name="Freeform 18">
              <a:extLst>
                <a:ext uri="{FF2B5EF4-FFF2-40B4-BE49-F238E27FC236}">
                  <a16:creationId xmlns="" xmlns:a16="http://schemas.microsoft.com/office/drawing/2014/main" id="{DFDCB8D7-FBF6-4BD5-902C-7E1C4C703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296" y="2172811"/>
              <a:ext cx="11156" cy="11899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1" name="Freeform 19">
              <a:extLst>
                <a:ext uri="{FF2B5EF4-FFF2-40B4-BE49-F238E27FC236}">
                  <a16:creationId xmlns="" xmlns:a16="http://schemas.microsoft.com/office/drawing/2014/main" id="{92DD005A-695B-4B0D-AF12-D39223083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733" y="2173555"/>
              <a:ext cx="13387" cy="17849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2" name="Freeform 20">
              <a:extLst>
                <a:ext uri="{FF2B5EF4-FFF2-40B4-BE49-F238E27FC236}">
                  <a16:creationId xmlns="" xmlns:a16="http://schemas.microsoft.com/office/drawing/2014/main" id="{7BACB38E-7162-482D-A7EF-58D64317E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889" y="2180992"/>
              <a:ext cx="13387" cy="1710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3" name="Freeform 21">
              <a:extLst>
                <a:ext uri="{FF2B5EF4-FFF2-40B4-BE49-F238E27FC236}">
                  <a16:creationId xmlns="" xmlns:a16="http://schemas.microsoft.com/office/drawing/2014/main" id="{C842A632-5C79-4341-BFAA-FA0A2CE23D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226" y="2193635"/>
              <a:ext cx="13387" cy="1710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4" name="Freeform 22">
              <a:extLst>
                <a:ext uri="{FF2B5EF4-FFF2-40B4-BE49-F238E27FC236}">
                  <a16:creationId xmlns="" xmlns:a16="http://schemas.microsoft.com/office/drawing/2014/main" id="{D35B166A-095B-48E7-85E9-CA77E7411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25" y="2197354"/>
              <a:ext cx="13387" cy="15618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5" name="Freeform 23">
              <a:extLst>
                <a:ext uri="{FF2B5EF4-FFF2-40B4-BE49-F238E27FC236}">
                  <a16:creationId xmlns="" xmlns:a16="http://schemas.microsoft.com/office/drawing/2014/main" id="{79E9105B-72A1-47D8-AD77-E12FAD84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180" y="2203303"/>
              <a:ext cx="11156" cy="15618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6" name="Freeform 24">
              <a:extLst>
                <a:ext uri="{FF2B5EF4-FFF2-40B4-BE49-F238E27FC236}">
                  <a16:creationId xmlns="" xmlns:a16="http://schemas.microsoft.com/office/drawing/2014/main" id="{81EEB940-20E3-41BA-B340-6B508E78B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824" y="2204791"/>
              <a:ext cx="13387" cy="1710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7" name="Freeform 25">
              <a:extLst>
                <a:ext uri="{FF2B5EF4-FFF2-40B4-BE49-F238E27FC236}">
                  <a16:creationId xmlns="" xmlns:a16="http://schemas.microsoft.com/office/drawing/2014/main" id="{A9C6384A-42F1-438B-A6CE-4F4B09233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442" y="2205535"/>
              <a:ext cx="7437" cy="163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8" name="Freeform 26">
              <a:extLst>
                <a:ext uri="{FF2B5EF4-FFF2-40B4-BE49-F238E27FC236}">
                  <a16:creationId xmlns="" xmlns:a16="http://schemas.microsoft.com/office/drawing/2014/main" id="{1633F093-C562-4A68-87C8-F58B8084B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110" y="2204791"/>
              <a:ext cx="3719" cy="15618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9" name="Freeform 27">
              <a:extLst>
                <a:ext uri="{FF2B5EF4-FFF2-40B4-BE49-F238E27FC236}">
                  <a16:creationId xmlns="" xmlns:a16="http://schemas.microsoft.com/office/drawing/2014/main" id="{980EE95C-2FD0-445A-9847-7C35A4388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828" y="2203303"/>
              <a:ext cx="11156" cy="1710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0" name="Freeform 28">
              <a:extLst>
                <a:ext uri="{FF2B5EF4-FFF2-40B4-BE49-F238E27FC236}">
                  <a16:creationId xmlns="" xmlns:a16="http://schemas.microsoft.com/office/drawing/2014/main" id="{9634A29F-43CD-48D6-A8FA-956561C91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728" y="2201816"/>
              <a:ext cx="5206" cy="163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1" name="Freeform 29">
              <a:extLst>
                <a:ext uri="{FF2B5EF4-FFF2-40B4-BE49-F238E27FC236}">
                  <a16:creationId xmlns="" xmlns:a16="http://schemas.microsoft.com/office/drawing/2014/main" id="{5B553687-B579-4013-9122-9C5BFD00B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421" y="2199585"/>
              <a:ext cx="11899" cy="1710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2" name="Freeform 30">
              <a:extLst>
                <a:ext uri="{FF2B5EF4-FFF2-40B4-BE49-F238E27FC236}">
                  <a16:creationId xmlns="" xmlns:a16="http://schemas.microsoft.com/office/drawing/2014/main" id="{F778134F-C669-482E-8502-C20482D7F0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7552" y="2197354"/>
              <a:ext cx="12643" cy="1710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3" name="Freeform 31">
              <a:extLst>
                <a:ext uri="{FF2B5EF4-FFF2-40B4-BE49-F238E27FC236}">
                  <a16:creationId xmlns="" xmlns:a16="http://schemas.microsoft.com/office/drawing/2014/main" id="{205C9AFA-5D25-46D9-A438-A7C5C805A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989" y="2193635"/>
              <a:ext cx="14874" cy="15618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4" name="Freeform 32">
              <a:extLst>
                <a:ext uri="{FF2B5EF4-FFF2-40B4-BE49-F238E27FC236}">
                  <a16:creationId xmlns="" xmlns:a16="http://schemas.microsoft.com/office/drawing/2014/main" id="{661B20AA-7E9B-4162-A63A-A9F3ED580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326" y="2180992"/>
              <a:ext cx="13387" cy="163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5" name="Freeform 33">
              <a:extLst>
                <a:ext uri="{FF2B5EF4-FFF2-40B4-BE49-F238E27FC236}">
                  <a16:creationId xmlns="" xmlns:a16="http://schemas.microsoft.com/office/drawing/2014/main" id="{B621E84B-8C8A-46D2-86F9-1959FA538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481" y="2173555"/>
              <a:ext cx="13387" cy="163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6" name="Freeform 34">
              <a:extLst>
                <a:ext uri="{FF2B5EF4-FFF2-40B4-BE49-F238E27FC236}">
                  <a16:creationId xmlns="" xmlns:a16="http://schemas.microsoft.com/office/drawing/2014/main" id="{7F50213C-ABB4-4B31-881D-7D1C011D9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919" y="2169093"/>
              <a:ext cx="11899" cy="13387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7" name="Freeform 35">
              <a:extLst>
                <a:ext uri="{FF2B5EF4-FFF2-40B4-BE49-F238E27FC236}">
                  <a16:creationId xmlns="" xmlns:a16="http://schemas.microsoft.com/office/drawing/2014/main" id="{B159E712-FCFF-4873-9776-ED74BDFB3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637" y="2160168"/>
              <a:ext cx="17849" cy="18593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8" name="Freeform 36">
              <a:extLst>
                <a:ext uri="{FF2B5EF4-FFF2-40B4-BE49-F238E27FC236}">
                  <a16:creationId xmlns="" xmlns:a16="http://schemas.microsoft.com/office/drawing/2014/main" id="{BAA83535-2BD8-4DF0-8B5C-958917A77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818" y="2150500"/>
              <a:ext cx="18593" cy="18593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9" name="Freeform 37">
              <a:extLst>
                <a:ext uri="{FF2B5EF4-FFF2-40B4-BE49-F238E27FC236}">
                  <a16:creationId xmlns="" xmlns:a16="http://schemas.microsoft.com/office/drawing/2014/main" id="{25658681-D052-4A16-A880-B16F3AD93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486" y="2142319"/>
              <a:ext cx="16362" cy="13387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0" name="Freeform 38">
              <a:extLst>
                <a:ext uri="{FF2B5EF4-FFF2-40B4-BE49-F238E27FC236}">
                  <a16:creationId xmlns="" xmlns:a16="http://schemas.microsoft.com/office/drawing/2014/main" id="{13C22CA3-8B1B-4A7F-A9E6-3938D1C16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36" y="2129676"/>
              <a:ext cx="18593" cy="163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1" name="Freeform 39">
              <a:extLst>
                <a:ext uri="{FF2B5EF4-FFF2-40B4-BE49-F238E27FC236}">
                  <a16:creationId xmlns="" xmlns:a16="http://schemas.microsoft.com/office/drawing/2014/main" id="{1E70C4B7-2CF1-424B-BA9C-653F241BA3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1592" y="2112570"/>
              <a:ext cx="17105" cy="12643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2" name="Freeform 45">
              <a:extLst>
                <a:ext uri="{FF2B5EF4-FFF2-40B4-BE49-F238E27FC236}">
                  <a16:creationId xmlns="" xmlns:a16="http://schemas.microsoft.com/office/drawing/2014/main" id="{C76CE7CD-6DC3-48C4-90C5-770FB1C945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728" y="1943747"/>
              <a:ext cx="245426" cy="250632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3" name="Freeform 46">
              <a:extLst>
                <a:ext uri="{FF2B5EF4-FFF2-40B4-BE49-F238E27FC236}">
                  <a16:creationId xmlns="" xmlns:a16="http://schemas.microsoft.com/office/drawing/2014/main" id="{71B99E18-797A-48BB-840C-0268465AD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452" y="2004731"/>
              <a:ext cx="57266" cy="67678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4" name="Freeform 47">
              <a:extLst>
                <a:ext uri="{FF2B5EF4-FFF2-40B4-BE49-F238E27FC236}">
                  <a16:creationId xmlns="" xmlns:a16="http://schemas.microsoft.com/office/drawing/2014/main" id="{8384BA11-F6EB-45C4-92F7-750336EDA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421" y="2006219"/>
              <a:ext cx="55779" cy="66191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5" name="Oval 48">
              <a:extLst>
                <a:ext uri="{FF2B5EF4-FFF2-40B4-BE49-F238E27FC236}">
                  <a16:creationId xmlns="" xmlns:a16="http://schemas.microsoft.com/office/drawing/2014/main" id="{E612886A-2015-4B02-B742-3DEDC93409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1773" y="2161655"/>
              <a:ext cx="18593" cy="19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6" name="Freeform 49">
              <a:extLst>
                <a:ext uri="{FF2B5EF4-FFF2-40B4-BE49-F238E27FC236}">
                  <a16:creationId xmlns="" xmlns:a16="http://schemas.microsoft.com/office/drawing/2014/main" id="{E77770BC-BF06-4871-9C8A-78D8002DD8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175" y="2112570"/>
              <a:ext cx="114532" cy="23055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7" name="Freeform 50">
              <a:extLst>
                <a:ext uri="{FF2B5EF4-FFF2-40B4-BE49-F238E27FC236}">
                  <a16:creationId xmlns="" xmlns:a16="http://schemas.microsoft.com/office/drawing/2014/main" id="{57BB76D7-9F27-43C6-B792-03EDAAF9BA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010" y="1951927"/>
              <a:ext cx="32724" cy="37186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8" name="Freeform 51">
              <a:extLst>
                <a:ext uri="{FF2B5EF4-FFF2-40B4-BE49-F238E27FC236}">
                  <a16:creationId xmlns="" xmlns:a16="http://schemas.microsoft.com/office/drawing/2014/main" id="{8DF16D97-6178-4422-8943-7BDC9DDCF5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9200" y="1949696"/>
              <a:ext cx="32724" cy="327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9" name="Freeform 52">
              <a:extLst>
                <a:ext uri="{FF2B5EF4-FFF2-40B4-BE49-F238E27FC236}">
                  <a16:creationId xmlns="" xmlns:a16="http://schemas.microsoft.com/office/drawing/2014/main" id="{1950235F-66B6-4CE0-A80A-7E914DAAA1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6819" y="1905817"/>
              <a:ext cx="37186" cy="36442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0" name="Freeform 53">
              <a:extLst>
                <a:ext uri="{FF2B5EF4-FFF2-40B4-BE49-F238E27FC236}">
                  <a16:creationId xmlns="" xmlns:a16="http://schemas.microsoft.com/office/drawing/2014/main" id="{32A9736B-E685-442E-91A4-8A85A51EB7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964" y="1919948"/>
              <a:ext cx="41648" cy="4164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1" name="Freeform 54">
              <a:extLst>
                <a:ext uri="{FF2B5EF4-FFF2-40B4-BE49-F238E27FC236}">
                  <a16:creationId xmlns="" xmlns:a16="http://schemas.microsoft.com/office/drawing/2014/main" id="{E13AF132-055A-4136-A6D1-C79710DEE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58" y="1927385"/>
              <a:ext cx="27517" cy="3346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2" name="Freeform 55">
              <a:extLst>
                <a:ext uri="{FF2B5EF4-FFF2-40B4-BE49-F238E27FC236}">
                  <a16:creationId xmlns="" xmlns:a16="http://schemas.microsoft.com/office/drawing/2014/main" id="{DC0991F1-1911-4096-B671-D8997ECFA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316" y="1909536"/>
              <a:ext cx="8181" cy="9668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3" name="Freeform 56">
              <a:extLst>
                <a:ext uri="{FF2B5EF4-FFF2-40B4-BE49-F238E27FC236}">
                  <a16:creationId xmlns="" xmlns:a16="http://schemas.microsoft.com/office/drawing/2014/main" id="{34229527-B13D-42C9-AFBC-8DB035B23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879" y="1909536"/>
              <a:ext cx="32724" cy="327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="" xmlns:a16="http://schemas.microsoft.com/office/drawing/2014/main" id="{DCCB5384-2EA8-4096-B57C-44EE5B6C3596}"/>
              </a:ext>
            </a:extLst>
          </p:cNvPr>
          <p:cNvGrpSpPr/>
          <p:nvPr/>
        </p:nvGrpSpPr>
        <p:grpSpPr>
          <a:xfrm>
            <a:off x="3860795" y="2161498"/>
            <a:ext cx="8788111" cy="1506341"/>
            <a:chOff x="3867145" y="1786848"/>
            <a:chExt cx="8788111" cy="1506341"/>
          </a:xfrm>
        </p:grpSpPr>
        <p:sp>
          <p:nvSpPr>
            <p:cNvPr id="175" name="矩形 174">
              <a:extLst>
                <a:ext uri="{FF2B5EF4-FFF2-40B4-BE49-F238E27FC236}">
                  <a16:creationId xmlns="" xmlns:a16="http://schemas.microsoft.com/office/drawing/2014/main" id="{0B427180-57A2-4830-9C70-6FFA6DE9C0B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3867145" y="1947902"/>
              <a:ext cx="1208487" cy="1184233"/>
            </a:xfrm>
            <a:prstGeom prst="rect">
              <a:avLst/>
            </a:prstGeom>
            <a:solidFill>
              <a:schemeClr val="bg1"/>
            </a:solidFill>
            <a:ln w="25781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5623" tIns="92812" rIns="185623" bIns="9281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684" b="0" i="0" u="none" strike="noStrike" kern="1200" cap="none" spc="0" normalizeH="0" baseline="0" noProof="0" dirty="0"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 Light"/>
                </a:rPr>
                <a:t>01</a:t>
              </a:r>
              <a:endParaRPr kumimoji="0" lang="zh-CN" altLang="en-US" sz="5684" b="0" i="0" u="none" strike="noStrike" kern="1200" cap="none" spc="0" normalizeH="0" baseline="0" noProof="0" dirty="0"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微软雅黑 Light"/>
              </a:endParaRPr>
            </a:p>
          </p:txBody>
        </p:sp>
        <p:sp>
          <p:nvSpPr>
            <p:cNvPr id="177" name="矩形 176">
              <a:extLst>
                <a:ext uri="{FF2B5EF4-FFF2-40B4-BE49-F238E27FC236}">
                  <a16:creationId xmlns="" xmlns:a16="http://schemas.microsoft.com/office/drawing/2014/main" id="{6A53A7FC-EFD1-4634-8DDC-21AAF267C92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4988631" y="1786848"/>
              <a:ext cx="7666625" cy="15063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0040" tIns="92812" rIns="185623" bIns="92812"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72" b="1" i="0" u="none" strike="noStrike" kern="1200" cap="none" spc="0" normalizeH="0" baseline="0" noProof="0" dirty="0">
                  <a:effectLst/>
                  <a:uLnTx/>
                  <a:uFillTx/>
                  <a:latin typeface="+mj-ea"/>
                  <a:ea typeface="+mj-ea"/>
                  <a:cs typeface="+mn-cs"/>
                </a:rPr>
                <a:t>论文摘要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109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B081EC9-7D06-42B4-A438-BF5D5101578F}"/>
              </a:ext>
            </a:extLst>
          </p:cNvPr>
          <p:cNvSpPr/>
          <p:nvPr/>
        </p:nvSpPr>
        <p:spPr>
          <a:xfrm>
            <a:off x="0" y="1"/>
            <a:ext cx="12192000" cy="501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2E09AB5-5115-40B3-98A9-68A4778F2C33}"/>
              </a:ext>
            </a:extLst>
          </p:cNvPr>
          <p:cNvSpPr/>
          <p:nvPr/>
        </p:nvSpPr>
        <p:spPr>
          <a:xfrm>
            <a:off x="6794631" y="2"/>
            <a:ext cx="1765300" cy="50040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BD55DB7-FC35-4B3F-940C-F7539CF5AFD0}"/>
              </a:ext>
            </a:extLst>
          </p:cNvPr>
          <p:cNvSpPr/>
          <p:nvPr/>
        </p:nvSpPr>
        <p:spPr>
          <a:xfrm>
            <a:off x="0" y="1"/>
            <a:ext cx="2210373" cy="647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4934DA1-EEC8-4195-B8AD-5D3EE8415445}"/>
              </a:ext>
            </a:extLst>
          </p:cNvPr>
          <p:cNvSpPr/>
          <p:nvPr/>
        </p:nvSpPr>
        <p:spPr>
          <a:xfrm>
            <a:off x="6956571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b="1" dirty="0">
                <a:solidFill>
                  <a:schemeClr val="lt1"/>
                </a:solidFill>
                <a:latin typeface="+mj-ea"/>
                <a:ea typeface="+mj-ea"/>
              </a:rPr>
              <a:t>选题背景及意义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25B84B0-E76F-456E-905B-458F151CEE2F}"/>
              </a:ext>
            </a:extLst>
          </p:cNvPr>
          <p:cNvSpPr txBox="1"/>
          <p:nvPr/>
        </p:nvSpPr>
        <p:spPr>
          <a:xfrm>
            <a:off x="8686283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研究方法与思路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FB852E2-0F3F-467B-950C-1E4E20412DBB}"/>
              </a:ext>
            </a:extLst>
          </p:cNvPr>
          <p:cNvSpPr txBox="1"/>
          <p:nvPr/>
        </p:nvSpPr>
        <p:spPr>
          <a:xfrm>
            <a:off x="10415996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关键技术与难点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CE34D0F-A4E0-4B01-91BC-48DDB89F43A8}"/>
              </a:ext>
            </a:extLst>
          </p:cNvPr>
          <p:cNvSpPr/>
          <p:nvPr/>
        </p:nvSpPr>
        <p:spPr>
          <a:xfrm>
            <a:off x="5765470" y="102914"/>
            <a:ext cx="902811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dirty="0">
                <a:solidFill>
                  <a:schemeClr val="lt1"/>
                </a:solidFill>
                <a:latin typeface="+mn-ea"/>
              </a:rPr>
              <a:t>论文摘要</a:t>
            </a:r>
          </a:p>
        </p:txBody>
      </p:sp>
      <p:grpSp>
        <p:nvGrpSpPr>
          <p:cNvPr id="274" name="组合 273">
            <a:extLst>
              <a:ext uri="{FF2B5EF4-FFF2-40B4-BE49-F238E27FC236}">
                <a16:creationId xmlns="" xmlns:a16="http://schemas.microsoft.com/office/drawing/2014/main" id="{7801F541-D579-43EE-A722-5FC941B26A60}"/>
              </a:ext>
            </a:extLst>
          </p:cNvPr>
          <p:cNvGrpSpPr/>
          <p:nvPr/>
        </p:nvGrpSpPr>
        <p:grpSpPr>
          <a:xfrm>
            <a:off x="207341" y="107102"/>
            <a:ext cx="1711291" cy="383014"/>
            <a:chOff x="207341" y="138042"/>
            <a:chExt cx="1711291" cy="383014"/>
          </a:xfrm>
        </p:grpSpPr>
        <p:sp>
          <p:nvSpPr>
            <p:cNvPr id="168" name="Freeform 5">
              <a:extLst>
                <a:ext uri="{FF2B5EF4-FFF2-40B4-BE49-F238E27FC236}">
                  <a16:creationId xmlns="" xmlns:a16="http://schemas.microsoft.com/office/drawing/2014/main" id="{BBAFE73B-5593-4D70-981D-665815B763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41" y="170765"/>
              <a:ext cx="348059" cy="350290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9" name="Freeform 6">
              <a:extLst>
                <a:ext uri="{FF2B5EF4-FFF2-40B4-BE49-F238E27FC236}">
                  <a16:creationId xmlns="" xmlns:a16="http://schemas.microsoft.com/office/drawing/2014/main" id="{3042CDA4-CDED-4169-B99A-49CB6D6A9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21740"/>
              <a:ext cx="16362" cy="11899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0" name="Freeform 7">
              <a:extLst>
                <a:ext uri="{FF2B5EF4-FFF2-40B4-BE49-F238E27FC236}">
                  <a16:creationId xmlns="" xmlns:a16="http://schemas.microsoft.com/office/drawing/2014/main" id="{F79FE6C5-F505-406B-AF80-1A366F02C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35127"/>
              <a:ext cx="15618" cy="11156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1" name="Rectangle 8">
              <a:extLst>
                <a:ext uri="{FF2B5EF4-FFF2-40B4-BE49-F238E27FC236}">
                  <a16:creationId xmlns="" xmlns:a16="http://schemas.microsoft.com/office/drawing/2014/main" id="{E0FBBDFF-282D-41FB-BFAF-1385DC940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34" y="350001"/>
              <a:ext cx="15618" cy="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2" name="Freeform 9">
              <a:extLst>
                <a:ext uri="{FF2B5EF4-FFF2-40B4-BE49-F238E27FC236}">
                  <a16:creationId xmlns="" xmlns:a16="http://schemas.microsoft.com/office/drawing/2014/main" id="{8E69ECDA-CC7A-45CC-BBCB-A6E717310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53719"/>
              <a:ext cx="15618" cy="11899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3" name="Freeform 10">
              <a:extLst>
                <a:ext uri="{FF2B5EF4-FFF2-40B4-BE49-F238E27FC236}">
                  <a16:creationId xmlns="" xmlns:a16="http://schemas.microsoft.com/office/drawing/2014/main" id="{1E99690C-430E-46AB-A216-64A7F2BE2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78" y="367850"/>
              <a:ext cx="17105" cy="12643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4" name="Freeform 11">
              <a:extLst>
                <a:ext uri="{FF2B5EF4-FFF2-40B4-BE49-F238E27FC236}">
                  <a16:creationId xmlns="" xmlns:a16="http://schemas.microsoft.com/office/drawing/2014/main" id="{044312A1-21F1-43F1-B9E6-41C76391A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27" y="387930"/>
              <a:ext cx="17105" cy="13387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5" name="Freeform 12">
              <a:extLst>
                <a:ext uri="{FF2B5EF4-FFF2-40B4-BE49-F238E27FC236}">
                  <a16:creationId xmlns="" xmlns:a16="http://schemas.microsoft.com/office/drawing/2014/main" id="{E621B60E-B15F-4B1D-B6A8-B4FA6E0F2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33" y="399830"/>
              <a:ext cx="17849" cy="163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6" name="Freeform 13">
              <a:extLst>
                <a:ext uri="{FF2B5EF4-FFF2-40B4-BE49-F238E27FC236}">
                  <a16:creationId xmlns="" xmlns:a16="http://schemas.microsoft.com/office/drawing/2014/main" id="{D0057796-2C45-4190-9711-50BC2D1AA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83" y="412473"/>
              <a:ext cx="14874" cy="81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7" name="Freeform 14">
              <a:extLst>
                <a:ext uri="{FF2B5EF4-FFF2-40B4-BE49-F238E27FC236}">
                  <a16:creationId xmlns="" xmlns:a16="http://schemas.microsoft.com/office/drawing/2014/main" id="{7AB6A1B8-6EE4-47D9-A327-B4999FD49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2" y="414704"/>
              <a:ext cx="17105" cy="14874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8" name="Freeform 15">
              <a:extLst>
                <a:ext uri="{FF2B5EF4-FFF2-40B4-BE49-F238E27FC236}">
                  <a16:creationId xmlns="" xmlns:a16="http://schemas.microsoft.com/office/drawing/2014/main" id="{46B84712-796F-4226-BEBA-0AEB97471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51" y="425860"/>
              <a:ext cx="18593" cy="1710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9" name="Freeform 16">
              <a:extLst>
                <a:ext uri="{FF2B5EF4-FFF2-40B4-BE49-F238E27FC236}">
                  <a16:creationId xmlns="" xmlns:a16="http://schemas.microsoft.com/office/drawing/2014/main" id="{E2A97C85-AC34-4C7D-9930-2F81DFA7B9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889" y="435528"/>
              <a:ext cx="17105" cy="18593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0" name="Freeform 17">
              <a:extLst>
                <a:ext uri="{FF2B5EF4-FFF2-40B4-BE49-F238E27FC236}">
                  <a16:creationId xmlns="" xmlns:a16="http://schemas.microsoft.com/office/drawing/2014/main" id="{932C2F32-F13E-4F91-8F51-B0D7A65C8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44" y="446684"/>
              <a:ext cx="14131" cy="14874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1" name="Freeform 18">
              <a:extLst>
                <a:ext uri="{FF2B5EF4-FFF2-40B4-BE49-F238E27FC236}">
                  <a16:creationId xmlns="" xmlns:a16="http://schemas.microsoft.com/office/drawing/2014/main" id="{5FC91E52-29C3-4FA5-9984-920EBB531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25" y="454121"/>
              <a:ext cx="11156" cy="11899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2" name="Freeform 19">
              <a:extLst>
                <a:ext uri="{FF2B5EF4-FFF2-40B4-BE49-F238E27FC236}">
                  <a16:creationId xmlns="" xmlns:a16="http://schemas.microsoft.com/office/drawing/2014/main" id="{B1BCD6F5-2B31-4488-B26D-F085E654F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62" y="454865"/>
              <a:ext cx="13387" cy="17849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3" name="Freeform 20">
              <a:extLst>
                <a:ext uri="{FF2B5EF4-FFF2-40B4-BE49-F238E27FC236}">
                  <a16:creationId xmlns="" xmlns:a16="http://schemas.microsoft.com/office/drawing/2014/main" id="{6089F1A7-F76D-4DBF-8EFE-3B061AE81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18" y="462302"/>
              <a:ext cx="13387" cy="1710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4" name="Freeform 21">
              <a:extLst>
                <a:ext uri="{FF2B5EF4-FFF2-40B4-BE49-F238E27FC236}">
                  <a16:creationId xmlns="" xmlns:a16="http://schemas.microsoft.com/office/drawing/2014/main" id="{9D0F4B23-F9EE-47F1-B7A4-BD8C62A61B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55" y="474945"/>
              <a:ext cx="13387" cy="1710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5" name="Freeform 22">
              <a:extLst>
                <a:ext uri="{FF2B5EF4-FFF2-40B4-BE49-F238E27FC236}">
                  <a16:creationId xmlns="" xmlns:a16="http://schemas.microsoft.com/office/drawing/2014/main" id="{C3D99366-D7D4-4C24-9EA2-BAD5176A2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54" y="478664"/>
              <a:ext cx="13387" cy="15618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6" name="Freeform 23">
              <a:extLst>
                <a:ext uri="{FF2B5EF4-FFF2-40B4-BE49-F238E27FC236}">
                  <a16:creationId xmlns="" xmlns:a16="http://schemas.microsoft.com/office/drawing/2014/main" id="{CAA8BF21-2041-44D9-950A-FF16CF93BD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09" y="484613"/>
              <a:ext cx="11156" cy="15618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7" name="Freeform 24">
              <a:extLst>
                <a:ext uri="{FF2B5EF4-FFF2-40B4-BE49-F238E27FC236}">
                  <a16:creationId xmlns="" xmlns:a16="http://schemas.microsoft.com/office/drawing/2014/main" id="{FF6B3D12-6B79-45C3-A8B6-5F9C6361D4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53" y="486101"/>
              <a:ext cx="13387" cy="1710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8" name="Freeform 25">
              <a:extLst>
                <a:ext uri="{FF2B5EF4-FFF2-40B4-BE49-F238E27FC236}">
                  <a16:creationId xmlns="" xmlns:a16="http://schemas.microsoft.com/office/drawing/2014/main" id="{FF6D4D6C-F4E9-4690-83CC-B6A3F7960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71" y="486845"/>
              <a:ext cx="7437" cy="163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9" name="Freeform 26">
              <a:extLst>
                <a:ext uri="{FF2B5EF4-FFF2-40B4-BE49-F238E27FC236}">
                  <a16:creationId xmlns="" xmlns:a16="http://schemas.microsoft.com/office/drawing/2014/main" id="{FD74C411-D4AF-47DC-90F9-800A13F80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39" y="486101"/>
              <a:ext cx="3719" cy="15618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0" name="Freeform 27">
              <a:extLst>
                <a:ext uri="{FF2B5EF4-FFF2-40B4-BE49-F238E27FC236}">
                  <a16:creationId xmlns="" xmlns:a16="http://schemas.microsoft.com/office/drawing/2014/main" id="{46A2A9B0-1F20-4750-9F7E-1C50449D0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57" y="484613"/>
              <a:ext cx="11156" cy="1710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1" name="Freeform 28">
              <a:extLst>
                <a:ext uri="{FF2B5EF4-FFF2-40B4-BE49-F238E27FC236}">
                  <a16:creationId xmlns="" xmlns:a16="http://schemas.microsoft.com/office/drawing/2014/main" id="{04D7E9ED-302A-43F6-A002-8AB3B5008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57" y="483126"/>
              <a:ext cx="5206" cy="163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2" name="Freeform 29">
              <a:extLst>
                <a:ext uri="{FF2B5EF4-FFF2-40B4-BE49-F238E27FC236}">
                  <a16:creationId xmlns="" xmlns:a16="http://schemas.microsoft.com/office/drawing/2014/main" id="{F942F0B4-FCBA-47B5-96A1-FCF0B7D07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480895"/>
              <a:ext cx="11899" cy="1710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3" name="Freeform 30">
              <a:extLst>
                <a:ext uri="{FF2B5EF4-FFF2-40B4-BE49-F238E27FC236}">
                  <a16:creationId xmlns="" xmlns:a16="http://schemas.microsoft.com/office/drawing/2014/main" id="{67487871-1F99-4DBB-AD04-86041AAFB2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481" y="478664"/>
              <a:ext cx="12643" cy="1710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4" name="Freeform 31">
              <a:extLst>
                <a:ext uri="{FF2B5EF4-FFF2-40B4-BE49-F238E27FC236}">
                  <a16:creationId xmlns="" xmlns:a16="http://schemas.microsoft.com/office/drawing/2014/main" id="{7AC2A03F-91F9-49CE-9FE4-D9A703EB0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18" y="474945"/>
              <a:ext cx="14874" cy="15618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5" name="Freeform 32">
              <a:extLst>
                <a:ext uri="{FF2B5EF4-FFF2-40B4-BE49-F238E27FC236}">
                  <a16:creationId xmlns="" xmlns:a16="http://schemas.microsoft.com/office/drawing/2014/main" id="{BCF176EC-4B99-45D2-A83A-3745DAD4C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255" y="462302"/>
              <a:ext cx="13387" cy="163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6" name="Freeform 33">
              <a:extLst>
                <a:ext uri="{FF2B5EF4-FFF2-40B4-BE49-F238E27FC236}">
                  <a16:creationId xmlns="" xmlns:a16="http://schemas.microsoft.com/office/drawing/2014/main" id="{76087ECE-6EF5-4573-8577-134AD964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10" y="454865"/>
              <a:ext cx="13387" cy="163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7" name="Freeform 34">
              <a:extLst>
                <a:ext uri="{FF2B5EF4-FFF2-40B4-BE49-F238E27FC236}">
                  <a16:creationId xmlns="" xmlns:a16="http://schemas.microsoft.com/office/drawing/2014/main" id="{C5BA9A40-97F1-4698-BE32-A6C00F089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48" y="450403"/>
              <a:ext cx="11899" cy="13387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8" name="Freeform 35">
              <a:extLst>
                <a:ext uri="{FF2B5EF4-FFF2-40B4-BE49-F238E27FC236}">
                  <a16:creationId xmlns="" xmlns:a16="http://schemas.microsoft.com/office/drawing/2014/main" id="{75A3377B-E166-4A85-95B3-96C01657A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6" y="441478"/>
              <a:ext cx="17849" cy="18593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9" name="Freeform 36">
              <a:extLst>
                <a:ext uri="{FF2B5EF4-FFF2-40B4-BE49-F238E27FC236}">
                  <a16:creationId xmlns="" xmlns:a16="http://schemas.microsoft.com/office/drawing/2014/main" id="{94E62FAC-CA4C-454B-BBF6-468BF474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747" y="431810"/>
              <a:ext cx="18593" cy="18593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0" name="Freeform 37">
              <a:extLst>
                <a:ext uri="{FF2B5EF4-FFF2-40B4-BE49-F238E27FC236}">
                  <a16:creationId xmlns="" xmlns:a16="http://schemas.microsoft.com/office/drawing/2014/main" id="{EE935D18-0072-4F59-A951-ED9446A33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15" y="423629"/>
              <a:ext cx="16362" cy="13387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1" name="Freeform 38">
              <a:extLst>
                <a:ext uri="{FF2B5EF4-FFF2-40B4-BE49-F238E27FC236}">
                  <a16:creationId xmlns="" xmlns:a16="http://schemas.microsoft.com/office/drawing/2014/main" id="{91FADB68-CC38-4F0B-BBF2-6933F2881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65" y="410986"/>
              <a:ext cx="18593" cy="163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2" name="Freeform 39">
              <a:extLst>
                <a:ext uri="{FF2B5EF4-FFF2-40B4-BE49-F238E27FC236}">
                  <a16:creationId xmlns="" xmlns:a16="http://schemas.microsoft.com/office/drawing/2014/main" id="{5992A56E-C88B-421B-91C7-9A36C2F363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521" y="393880"/>
              <a:ext cx="17105" cy="12643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3" name="Freeform 40">
              <a:extLst>
                <a:ext uri="{FF2B5EF4-FFF2-40B4-BE49-F238E27FC236}">
                  <a16:creationId xmlns="" xmlns:a16="http://schemas.microsoft.com/office/drawing/2014/main" id="{358C8F7A-5FDC-4927-AA2D-D909DCCAF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52" y="379006"/>
              <a:ext cx="18593" cy="13387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4" name="Freeform 41">
              <a:extLst>
                <a:ext uri="{FF2B5EF4-FFF2-40B4-BE49-F238E27FC236}">
                  <a16:creationId xmlns="" xmlns:a16="http://schemas.microsoft.com/office/drawing/2014/main" id="{D2E297AC-2E50-423A-9092-3FF7213A15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71" y="367106"/>
              <a:ext cx="17105" cy="11899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5" name="Freeform 42">
              <a:extLst>
                <a:ext uri="{FF2B5EF4-FFF2-40B4-BE49-F238E27FC236}">
                  <a16:creationId xmlns="" xmlns:a16="http://schemas.microsoft.com/office/drawing/2014/main" id="{FE4346D7-A2C3-4A88-96A6-A77CC46A6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45" y="350745"/>
              <a:ext cx="15618" cy="8925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6" name="Freeform 43">
              <a:extLst>
                <a:ext uri="{FF2B5EF4-FFF2-40B4-BE49-F238E27FC236}">
                  <a16:creationId xmlns="" xmlns:a16="http://schemas.microsoft.com/office/drawing/2014/main" id="{3E7EEAA2-3C3A-41B8-9281-13E31D770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189" y="337358"/>
              <a:ext cx="14874" cy="12643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7" name="Freeform 44">
              <a:extLst>
                <a:ext uri="{FF2B5EF4-FFF2-40B4-BE49-F238E27FC236}">
                  <a16:creationId xmlns="" xmlns:a16="http://schemas.microsoft.com/office/drawing/2014/main" id="{629B896F-7223-455F-83A2-1819ACCB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8" y="321740"/>
              <a:ext cx="17105" cy="1710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8" name="Freeform 45">
              <a:extLst>
                <a:ext uri="{FF2B5EF4-FFF2-40B4-BE49-F238E27FC236}">
                  <a16:creationId xmlns="" xmlns:a16="http://schemas.microsoft.com/office/drawing/2014/main" id="{F31A7D46-074D-47A2-8CF1-05C86D6175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657" y="225057"/>
              <a:ext cx="245426" cy="250632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9" name="Freeform 46">
              <a:extLst>
                <a:ext uri="{FF2B5EF4-FFF2-40B4-BE49-F238E27FC236}">
                  <a16:creationId xmlns="" xmlns:a16="http://schemas.microsoft.com/office/drawing/2014/main" id="{EE895A2C-4B92-4332-8BF9-AFEF8935F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81" y="286041"/>
              <a:ext cx="57266" cy="67678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0" name="Freeform 47">
              <a:extLst>
                <a:ext uri="{FF2B5EF4-FFF2-40B4-BE49-F238E27FC236}">
                  <a16:creationId xmlns="" xmlns:a16="http://schemas.microsoft.com/office/drawing/2014/main" id="{03DF03DD-F72A-45C8-97A0-C71EE0B17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287529"/>
              <a:ext cx="55779" cy="66191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1" name="Oval 48">
              <a:extLst>
                <a:ext uri="{FF2B5EF4-FFF2-40B4-BE49-F238E27FC236}">
                  <a16:creationId xmlns="" xmlns:a16="http://schemas.microsoft.com/office/drawing/2014/main" id="{98F50A53-039B-459E-BE7B-2713DA6CAA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702" y="442965"/>
              <a:ext cx="18593" cy="19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2" name="Freeform 49">
              <a:extLst>
                <a:ext uri="{FF2B5EF4-FFF2-40B4-BE49-F238E27FC236}">
                  <a16:creationId xmlns="" xmlns:a16="http://schemas.microsoft.com/office/drawing/2014/main" id="{7BD51461-0F6F-4AAD-9459-04AD064F78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104" y="393880"/>
              <a:ext cx="114532" cy="23055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3" name="Freeform 50">
              <a:extLst>
                <a:ext uri="{FF2B5EF4-FFF2-40B4-BE49-F238E27FC236}">
                  <a16:creationId xmlns="" xmlns:a16="http://schemas.microsoft.com/office/drawing/2014/main" id="{6DA819C0-45C7-42F2-8897-27D61BDF97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39" y="233237"/>
              <a:ext cx="32724" cy="37186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4" name="Freeform 51">
              <a:extLst>
                <a:ext uri="{FF2B5EF4-FFF2-40B4-BE49-F238E27FC236}">
                  <a16:creationId xmlns="" xmlns:a16="http://schemas.microsoft.com/office/drawing/2014/main" id="{7C4F71A9-189D-45C4-93CC-E7D7C61C63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29" y="231006"/>
              <a:ext cx="32724" cy="327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5" name="Freeform 52">
              <a:extLst>
                <a:ext uri="{FF2B5EF4-FFF2-40B4-BE49-F238E27FC236}">
                  <a16:creationId xmlns="" xmlns:a16="http://schemas.microsoft.com/office/drawing/2014/main" id="{2370E349-2263-4126-B435-4DE9F175AC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748" y="187127"/>
              <a:ext cx="37186" cy="36442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6" name="Freeform 53">
              <a:extLst>
                <a:ext uri="{FF2B5EF4-FFF2-40B4-BE49-F238E27FC236}">
                  <a16:creationId xmlns="" xmlns:a16="http://schemas.microsoft.com/office/drawing/2014/main" id="{8ADE11B3-7053-4B4C-B5C3-B29D814B69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893" y="201258"/>
              <a:ext cx="41648" cy="4164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7" name="Freeform 54">
              <a:extLst>
                <a:ext uri="{FF2B5EF4-FFF2-40B4-BE49-F238E27FC236}">
                  <a16:creationId xmlns="" xmlns:a16="http://schemas.microsoft.com/office/drawing/2014/main" id="{AC1CD47C-7049-434E-9460-793996D4A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87" y="208695"/>
              <a:ext cx="27517" cy="3346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8" name="Freeform 55">
              <a:extLst>
                <a:ext uri="{FF2B5EF4-FFF2-40B4-BE49-F238E27FC236}">
                  <a16:creationId xmlns="" xmlns:a16="http://schemas.microsoft.com/office/drawing/2014/main" id="{63DC60FA-EC81-44D4-AC79-3E620EEB2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45" y="190846"/>
              <a:ext cx="8181" cy="9668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9" name="Freeform 56">
              <a:extLst>
                <a:ext uri="{FF2B5EF4-FFF2-40B4-BE49-F238E27FC236}">
                  <a16:creationId xmlns="" xmlns:a16="http://schemas.microsoft.com/office/drawing/2014/main" id="{0682D863-678C-4DFB-9F2C-ED23C0813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08" y="190846"/>
              <a:ext cx="32724" cy="327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0" name="Freeform 57">
              <a:extLst>
                <a:ext uri="{FF2B5EF4-FFF2-40B4-BE49-F238E27FC236}">
                  <a16:creationId xmlns="" xmlns:a16="http://schemas.microsoft.com/office/drawing/2014/main" id="{A091600A-5222-476A-A924-6F10E3DA6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40" y="138042"/>
              <a:ext cx="217909" cy="323516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1" name="Freeform 58">
              <a:extLst>
                <a:ext uri="{FF2B5EF4-FFF2-40B4-BE49-F238E27FC236}">
                  <a16:creationId xmlns="" xmlns:a16="http://schemas.microsoft.com/office/drawing/2014/main" id="{B53D95D8-9E91-4C53-91D7-FCE8EE799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329" y="179690"/>
              <a:ext cx="168824" cy="253607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2" name="Freeform 59">
              <a:extLst>
                <a:ext uri="{FF2B5EF4-FFF2-40B4-BE49-F238E27FC236}">
                  <a16:creationId xmlns="" xmlns:a16="http://schemas.microsoft.com/office/drawing/2014/main" id="{CECFE5D9-9509-46C1-9AC1-4F4B280CFB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6413" y="195308"/>
              <a:ext cx="211959" cy="21716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3" name="Freeform 60">
              <a:extLst>
                <a:ext uri="{FF2B5EF4-FFF2-40B4-BE49-F238E27FC236}">
                  <a16:creationId xmlns="" xmlns:a16="http://schemas.microsoft.com/office/drawing/2014/main" id="{DABF66DC-A8BA-4577-80D0-ED1439B93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8201" y="211670"/>
              <a:ext cx="42392" cy="45367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4" name="Freeform 61">
              <a:extLst>
                <a:ext uri="{FF2B5EF4-FFF2-40B4-BE49-F238E27FC236}">
                  <a16:creationId xmlns="" xmlns:a16="http://schemas.microsoft.com/office/drawing/2014/main" id="{693541F1-0344-4B52-964C-42223A1E5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227" y="274886"/>
              <a:ext cx="36442" cy="44623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5" name="Freeform 62">
              <a:extLst>
                <a:ext uri="{FF2B5EF4-FFF2-40B4-BE49-F238E27FC236}">
                  <a16:creationId xmlns="" xmlns:a16="http://schemas.microsoft.com/office/drawing/2014/main" id="{8C7B5165-BD22-45CA-B7D5-ACDDBDD27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4814" y="180434"/>
              <a:ext cx="172542" cy="230552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6" name="Freeform 63">
              <a:extLst>
                <a:ext uri="{FF2B5EF4-FFF2-40B4-BE49-F238E27FC236}">
                  <a16:creationId xmlns="" xmlns:a16="http://schemas.microsoft.com/office/drawing/2014/main" id="{AD97213F-AA2C-45B8-9B59-28E10EEC4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849" y="195308"/>
              <a:ext cx="152462" cy="215678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7" name="Freeform 64">
              <a:extLst>
                <a:ext uri="{FF2B5EF4-FFF2-40B4-BE49-F238E27FC236}">
                  <a16:creationId xmlns="" xmlns:a16="http://schemas.microsoft.com/office/drawing/2014/main" id="{2D05A579-A49A-4FF3-8B14-3C344BC209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7085" y="168534"/>
              <a:ext cx="178492" cy="281868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8" name="Freeform 65">
              <a:extLst>
                <a:ext uri="{FF2B5EF4-FFF2-40B4-BE49-F238E27FC236}">
                  <a16:creationId xmlns="" xmlns:a16="http://schemas.microsoft.com/office/drawing/2014/main" id="{2AF3D662-8BB0-4FD6-B439-5B7DDC6E5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2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9" name="Freeform 66">
              <a:extLst>
                <a:ext uri="{FF2B5EF4-FFF2-40B4-BE49-F238E27FC236}">
                  <a16:creationId xmlns="" xmlns:a16="http://schemas.microsoft.com/office/drawing/2014/main" id="{5B10AEB0-75FF-4211-8D20-E7CEE0AF7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58" y="483126"/>
              <a:ext cx="26774" cy="37186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0" name="Rectangle 67">
              <a:extLst>
                <a:ext uri="{FF2B5EF4-FFF2-40B4-BE49-F238E27FC236}">
                  <a16:creationId xmlns="" xmlns:a16="http://schemas.microsoft.com/office/drawing/2014/main" id="{6DF77B34-7F74-4927-BC81-829C087D8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988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1" name="Freeform 68">
              <a:extLst>
                <a:ext uri="{FF2B5EF4-FFF2-40B4-BE49-F238E27FC236}">
                  <a16:creationId xmlns="" xmlns:a16="http://schemas.microsoft.com/office/drawing/2014/main" id="{F2510A1F-1DC5-4766-ADE0-EB6B14721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2" y="483126"/>
              <a:ext cx="27517" cy="37186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2" name="Freeform 69">
              <a:extLst>
                <a:ext uri="{FF2B5EF4-FFF2-40B4-BE49-F238E27FC236}">
                  <a16:creationId xmlns="" xmlns:a16="http://schemas.microsoft.com/office/drawing/2014/main" id="{24A22AE8-E942-4B0A-B777-8D1A37B3BD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73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3" name="Freeform 70">
              <a:extLst>
                <a:ext uri="{FF2B5EF4-FFF2-40B4-BE49-F238E27FC236}">
                  <a16:creationId xmlns="" xmlns:a16="http://schemas.microsoft.com/office/drawing/2014/main" id="{F409AB2B-8B49-484D-BFFE-4004646A6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2" y="483126"/>
              <a:ext cx="25286" cy="37930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4" name="Freeform 71">
              <a:extLst>
                <a:ext uri="{FF2B5EF4-FFF2-40B4-BE49-F238E27FC236}">
                  <a16:creationId xmlns="" xmlns:a16="http://schemas.microsoft.com/office/drawing/2014/main" id="{D87DAD44-BA18-43E5-9C06-38A13429E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06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5" name="Rectangle 72">
              <a:extLst>
                <a:ext uri="{FF2B5EF4-FFF2-40B4-BE49-F238E27FC236}">
                  <a16:creationId xmlns="" xmlns:a16="http://schemas.microsoft.com/office/drawing/2014/main" id="{FC99D170-CF9B-4B97-91E5-A603DC0AC8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736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6" name="Freeform 73">
              <a:extLst>
                <a:ext uri="{FF2B5EF4-FFF2-40B4-BE49-F238E27FC236}">
                  <a16:creationId xmlns="" xmlns:a16="http://schemas.microsoft.com/office/drawing/2014/main" id="{D1DF0ACA-734D-4375-A5C6-0D64BFF4E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35" y="483126"/>
              <a:ext cx="31980" cy="37186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7" name="Freeform 74">
              <a:extLst>
                <a:ext uri="{FF2B5EF4-FFF2-40B4-BE49-F238E27FC236}">
                  <a16:creationId xmlns="" xmlns:a16="http://schemas.microsoft.com/office/drawing/2014/main" id="{9714D702-1E7B-4C5F-BD8B-584530677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65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8" name="Freeform 75">
              <a:extLst>
                <a:ext uri="{FF2B5EF4-FFF2-40B4-BE49-F238E27FC236}">
                  <a16:creationId xmlns="" xmlns:a16="http://schemas.microsoft.com/office/drawing/2014/main" id="{7B7C72BE-C0B7-4AA9-900F-AF145F6B84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826" y="483126"/>
              <a:ext cx="26774" cy="37186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9" name="Freeform 76">
              <a:extLst>
                <a:ext uri="{FF2B5EF4-FFF2-40B4-BE49-F238E27FC236}">
                  <a16:creationId xmlns="" xmlns:a16="http://schemas.microsoft.com/office/drawing/2014/main" id="{58D55C51-045F-4503-9CC5-AF3C0C45C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318" y="482382"/>
              <a:ext cx="21568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0" name="Rectangle 77">
              <a:extLst>
                <a:ext uri="{FF2B5EF4-FFF2-40B4-BE49-F238E27FC236}">
                  <a16:creationId xmlns="" xmlns:a16="http://schemas.microsoft.com/office/drawing/2014/main" id="{33C4EC6C-9802-4548-9CAD-A6E903D9E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323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1" name="Freeform 78">
              <a:extLst>
                <a:ext uri="{FF2B5EF4-FFF2-40B4-BE49-F238E27FC236}">
                  <a16:creationId xmlns="" xmlns:a16="http://schemas.microsoft.com/office/drawing/2014/main" id="{81352752-403D-45A7-9B77-BD7EB0145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479" y="483126"/>
              <a:ext cx="31236" cy="37186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2" name="Freeform 79">
              <a:extLst>
                <a:ext uri="{FF2B5EF4-FFF2-40B4-BE49-F238E27FC236}">
                  <a16:creationId xmlns="" xmlns:a16="http://schemas.microsoft.com/office/drawing/2014/main" id="{00B1F884-2770-453B-B4BA-90BAE7070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202" y="483126"/>
              <a:ext cx="30492" cy="37186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3" name="Freeform 80">
              <a:extLst>
                <a:ext uri="{FF2B5EF4-FFF2-40B4-BE49-F238E27FC236}">
                  <a16:creationId xmlns="" xmlns:a16="http://schemas.microsoft.com/office/drawing/2014/main" id="{F7D55B75-1100-47E1-BB97-EE5CB667D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4" name="Freeform 81">
              <a:extLst>
                <a:ext uri="{FF2B5EF4-FFF2-40B4-BE49-F238E27FC236}">
                  <a16:creationId xmlns="" xmlns:a16="http://schemas.microsoft.com/office/drawing/2014/main" id="{57DEEAD4-026F-4480-85FA-554639EC8F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5" name="Freeform 82">
              <a:extLst>
                <a:ext uri="{FF2B5EF4-FFF2-40B4-BE49-F238E27FC236}">
                  <a16:creationId xmlns="" xmlns:a16="http://schemas.microsoft.com/office/drawing/2014/main" id="{3F0A9F75-6A21-45DB-A8F4-3C5894E82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911" y="483126"/>
              <a:ext cx="19337" cy="37186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6" name="Freeform 83">
              <a:extLst>
                <a:ext uri="{FF2B5EF4-FFF2-40B4-BE49-F238E27FC236}">
                  <a16:creationId xmlns="" xmlns:a16="http://schemas.microsoft.com/office/drawing/2014/main" id="{4E00EA3E-D2F3-4A62-A0F7-01A08C5965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9790" y="483126"/>
              <a:ext cx="21568" cy="37186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7" name="Freeform 84">
              <a:extLst>
                <a:ext uri="{FF2B5EF4-FFF2-40B4-BE49-F238E27FC236}">
                  <a16:creationId xmlns="" xmlns:a16="http://schemas.microsoft.com/office/drawing/2014/main" id="{0CBE6ED1-0305-4F9B-BC6F-FF8AEC8F38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8" name="Freeform 85">
              <a:extLst>
                <a:ext uri="{FF2B5EF4-FFF2-40B4-BE49-F238E27FC236}">
                  <a16:creationId xmlns="" xmlns:a16="http://schemas.microsoft.com/office/drawing/2014/main" id="{8CBFDEFC-93B6-48A4-B373-F827AB7A49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9" name="Freeform 86">
              <a:extLst>
                <a:ext uri="{FF2B5EF4-FFF2-40B4-BE49-F238E27FC236}">
                  <a16:creationId xmlns="" xmlns:a16="http://schemas.microsoft.com/office/drawing/2014/main" id="{2F78760F-2F72-425B-ABD6-5E7DAB9A7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212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0" name="Rectangle 87">
              <a:extLst>
                <a:ext uri="{FF2B5EF4-FFF2-40B4-BE49-F238E27FC236}">
                  <a16:creationId xmlns="" xmlns:a16="http://schemas.microsoft.com/office/drawing/2014/main" id="{292D5F4B-BA0B-4DDC-A46D-755E3D480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729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1" name="Freeform 88">
              <a:extLst>
                <a:ext uri="{FF2B5EF4-FFF2-40B4-BE49-F238E27FC236}">
                  <a16:creationId xmlns="" xmlns:a16="http://schemas.microsoft.com/office/drawing/2014/main" id="{5CE28F72-90D6-4CA5-B8C7-319E72BE1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885" y="483126"/>
              <a:ext cx="30492" cy="37186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2" name="Rectangle 89">
              <a:extLst>
                <a:ext uri="{FF2B5EF4-FFF2-40B4-BE49-F238E27FC236}">
                  <a16:creationId xmlns="" xmlns:a16="http://schemas.microsoft.com/office/drawing/2014/main" id="{9F5581E7-4930-4FEB-982F-9FDDDBECD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327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3" name="Freeform 90">
              <a:extLst>
                <a:ext uri="{FF2B5EF4-FFF2-40B4-BE49-F238E27FC236}">
                  <a16:creationId xmlns="" xmlns:a16="http://schemas.microsoft.com/office/drawing/2014/main" id="{AA57C211-8C90-4E31-A613-2C7CDAE89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714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4" name="Freeform 91">
              <a:extLst>
                <a:ext uri="{FF2B5EF4-FFF2-40B4-BE49-F238E27FC236}">
                  <a16:creationId xmlns="" xmlns:a16="http://schemas.microsoft.com/office/drawing/2014/main" id="{F9B67A0E-AAD5-48C0-8BCD-F9B34B8DE5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9437" y="483126"/>
              <a:ext cx="34211" cy="37186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5" name="Freeform 92">
              <a:extLst>
                <a:ext uri="{FF2B5EF4-FFF2-40B4-BE49-F238E27FC236}">
                  <a16:creationId xmlns="" xmlns:a16="http://schemas.microsoft.com/office/drawing/2014/main" id="{5C10BDB3-B42B-4530-9DFE-BB5001665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598" y="483126"/>
              <a:ext cx="22311" cy="37186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6" name="Freeform 93">
              <a:extLst>
                <a:ext uri="{FF2B5EF4-FFF2-40B4-BE49-F238E27FC236}">
                  <a16:creationId xmlns="" xmlns:a16="http://schemas.microsoft.com/office/drawing/2014/main" id="{E06EA106-56FE-4651-BE65-16402F66D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7" name="Freeform 94">
              <a:extLst>
                <a:ext uri="{FF2B5EF4-FFF2-40B4-BE49-F238E27FC236}">
                  <a16:creationId xmlns="" xmlns:a16="http://schemas.microsoft.com/office/drawing/2014/main" id="{76823541-D519-4BD0-8882-41BB4B54F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8" name="Freeform 95">
              <a:extLst>
                <a:ext uri="{FF2B5EF4-FFF2-40B4-BE49-F238E27FC236}">
                  <a16:creationId xmlns="" xmlns:a16="http://schemas.microsoft.com/office/drawing/2014/main" id="{89CCF779-6CCF-48AD-B5DB-1EB2BC766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9" name="Freeform 96">
              <a:extLst>
                <a:ext uri="{FF2B5EF4-FFF2-40B4-BE49-F238E27FC236}">
                  <a16:creationId xmlns="" xmlns:a16="http://schemas.microsoft.com/office/drawing/2014/main" id="{784046D0-583F-45A9-8EB3-DD3E07B0C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0" name="Rectangle 97">
              <a:extLst>
                <a:ext uri="{FF2B5EF4-FFF2-40B4-BE49-F238E27FC236}">
                  <a16:creationId xmlns="" xmlns:a16="http://schemas.microsoft.com/office/drawing/2014/main" id="{4DAACB2B-EABE-4CA5-BD96-391F0AC31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181" y="483126"/>
              <a:ext cx="4462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1" name="Freeform 98">
              <a:extLst>
                <a:ext uri="{FF2B5EF4-FFF2-40B4-BE49-F238E27FC236}">
                  <a16:creationId xmlns="" xmlns:a16="http://schemas.microsoft.com/office/drawing/2014/main" id="{07487A96-2682-4158-A3CB-9ABAEA3CC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5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2" name="Freeform 99">
              <a:extLst>
                <a:ext uri="{FF2B5EF4-FFF2-40B4-BE49-F238E27FC236}">
                  <a16:creationId xmlns="" xmlns:a16="http://schemas.microsoft.com/office/drawing/2014/main" id="{4AE56BF2-2852-40C6-B068-156AC9A8C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572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3" name="Freeform 100">
              <a:extLst>
                <a:ext uri="{FF2B5EF4-FFF2-40B4-BE49-F238E27FC236}">
                  <a16:creationId xmlns="" xmlns:a16="http://schemas.microsoft.com/office/drawing/2014/main" id="{681348C5-D332-4056-84CF-E2F5BA87F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4" name="Freeform 101">
              <a:extLst>
                <a:ext uri="{FF2B5EF4-FFF2-40B4-BE49-F238E27FC236}">
                  <a16:creationId xmlns="" xmlns:a16="http://schemas.microsoft.com/office/drawing/2014/main" id="{D2160D6D-E249-4493-8297-15E842515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5" name="Freeform 102">
              <a:extLst>
                <a:ext uri="{FF2B5EF4-FFF2-40B4-BE49-F238E27FC236}">
                  <a16:creationId xmlns="" xmlns:a16="http://schemas.microsoft.com/office/drawing/2014/main" id="{C81523FD-FDE1-4393-8584-264925E7B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944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6" name="Freeform 103">
              <a:extLst>
                <a:ext uri="{FF2B5EF4-FFF2-40B4-BE49-F238E27FC236}">
                  <a16:creationId xmlns="" xmlns:a16="http://schemas.microsoft.com/office/drawing/2014/main" id="{B6A0F80A-F4D0-4AA6-B320-81A2E81AF8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105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7" name="Freeform 104">
              <a:extLst>
                <a:ext uri="{FF2B5EF4-FFF2-40B4-BE49-F238E27FC236}">
                  <a16:creationId xmlns="" xmlns:a16="http://schemas.microsoft.com/office/drawing/2014/main" id="{3501B51B-0B7A-42EC-B641-BC9C153C3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778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8" name="Freeform 105">
              <a:extLst>
                <a:ext uri="{FF2B5EF4-FFF2-40B4-BE49-F238E27FC236}">
                  <a16:creationId xmlns="" xmlns:a16="http://schemas.microsoft.com/office/drawing/2014/main" id="{FFFB52D4-CB8D-42FC-ACCC-7B4F2D2BDD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9" name="Freeform 106">
              <a:extLst>
                <a:ext uri="{FF2B5EF4-FFF2-40B4-BE49-F238E27FC236}">
                  <a16:creationId xmlns="" xmlns:a16="http://schemas.microsoft.com/office/drawing/2014/main" id="{638F9579-8A3A-433D-AC3C-99BD0580CB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70" name="Freeform 107">
              <a:extLst>
                <a:ext uri="{FF2B5EF4-FFF2-40B4-BE49-F238E27FC236}">
                  <a16:creationId xmlns="" xmlns:a16="http://schemas.microsoft.com/office/drawing/2014/main" id="{D1B96B08-097C-4186-837E-0FCBB35A7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486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71" name="Freeform 108">
              <a:extLst>
                <a:ext uri="{FF2B5EF4-FFF2-40B4-BE49-F238E27FC236}">
                  <a16:creationId xmlns="" xmlns:a16="http://schemas.microsoft.com/office/drawing/2014/main" id="{50787B2B-6B60-405B-A93E-79DC2EF279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1285" y="483126"/>
              <a:ext cx="33467" cy="37186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72" name="Freeform 109">
              <a:extLst>
                <a:ext uri="{FF2B5EF4-FFF2-40B4-BE49-F238E27FC236}">
                  <a16:creationId xmlns="" xmlns:a16="http://schemas.microsoft.com/office/drawing/2014/main" id="{11AAB1DC-E39B-42EE-93D3-31D18A419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240" y="483126"/>
              <a:ext cx="42392" cy="37186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cxnSp>
        <p:nvCxnSpPr>
          <p:cNvPr id="276" name="直接连接符 275">
            <a:extLst>
              <a:ext uri="{FF2B5EF4-FFF2-40B4-BE49-F238E27FC236}">
                <a16:creationId xmlns="" xmlns:a16="http://schemas.microsoft.com/office/drawing/2014/main" id="{38B65A7F-8807-4C7E-8BD8-1B2DA5573250}"/>
              </a:ext>
            </a:extLst>
          </p:cNvPr>
          <p:cNvCxnSpPr>
            <a:cxnSpLocks/>
          </p:cNvCxnSpPr>
          <p:nvPr/>
        </p:nvCxnSpPr>
        <p:spPr>
          <a:xfrm>
            <a:off x="6057900" y="1720851"/>
            <a:ext cx="0" cy="390525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8" name="矩形: 剪去对角 277">
            <a:extLst>
              <a:ext uri="{FF2B5EF4-FFF2-40B4-BE49-F238E27FC236}">
                <a16:creationId xmlns="" xmlns:a16="http://schemas.microsoft.com/office/drawing/2014/main" id="{960B4E19-DC11-4556-BA23-5B1BD4B1706D}"/>
              </a:ext>
            </a:extLst>
          </p:cNvPr>
          <p:cNvSpPr/>
          <p:nvPr/>
        </p:nvSpPr>
        <p:spPr>
          <a:xfrm>
            <a:off x="1188081" y="1749744"/>
            <a:ext cx="3898724" cy="765538"/>
          </a:xfrm>
          <a:prstGeom prst="snip2DiagRect">
            <a:avLst>
              <a:gd name="adj1" fmla="val 0"/>
              <a:gd name="adj2" fmla="val 2960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矩形 279">
            <a:extLst>
              <a:ext uri="{FF2B5EF4-FFF2-40B4-BE49-F238E27FC236}">
                <a16:creationId xmlns="" xmlns:a16="http://schemas.microsoft.com/office/drawing/2014/main" id="{C44B0215-B149-42AC-9820-640437B87C55}"/>
              </a:ext>
            </a:extLst>
          </p:cNvPr>
          <p:cNvSpPr/>
          <p:nvPr/>
        </p:nvSpPr>
        <p:spPr>
          <a:xfrm>
            <a:off x="1402826" y="2992081"/>
            <a:ext cx="3691144" cy="877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输入与标题相关的描述，字体建议为微软雅黑或微软雅黑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Light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，如使用特殊字体，建议将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另存备份一份，并将字体转为矢量。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2" name="矩形 281">
            <a:extLst>
              <a:ext uri="{FF2B5EF4-FFF2-40B4-BE49-F238E27FC236}">
                <a16:creationId xmlns="" xmlns:a16="http://schemas.microsoft.com/office/drawing/2014/main" id="{06D2D651-B398-49E9-A893-49AED57D3A12}"/>
              </a:ext>
            </a:extLst>
          </p:cNvPr>
          <p:cNvSpPr/>
          <p:nvPr/>
        </p:nvSpPr>
        <p:spPr>
          <a:xfrm>
            <a:off x="1311709" y="2084826"/>
            <a:ext cx="1931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Part 01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15000"/>
                </a:schemeClr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284" name="等腰三角形 283">
            <a:extLst>
              <a:ext uri="{FF2B5EF4-FFF2-40B4-BE49-F238E27FC236}">
                <a16:creationId xmlns="" xmlns:a16="http://schemas.microsoft.com/office/drawing/2014/main" id="{E55CC13B-B9E3-4D0D-9CD8-795B80B98C0C}"/>
              </a:ext>
            </a:extLst>
          </p:cNvPr>
          <p:cNvSpPr/>
          <p:nvPr/>
        </p:nvSpPr>
        <p:spPr>
          <a:xfrm flipV="1">
            <a:off x="4641887" y="2059306"/>
            <a:ext cx="194619" cy="14428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矩形 285">
            <a:extLst>
              <a:ext uri="{FF2B5EF4-FFF2-40B4-BE49-F238E27FC236}">
                <a16:creationId xmlns="" xmlns:a16="http://schemas.microsoft.com/office/drawing/2014/main" id="{63705CD0-81D4-480B-9D69-07ACDA8B00C0}"/>
              </a:ext>
            </a:extLst>
          </p:cNvPr>
          <p:cNvSpPr/>
          <p:nvPr/>
        </p:nvSpPr>
        <p:spPr>
          <a:xfrm>
            <a:off x="1412512" y="188646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</a:p>
        </p:txBody>
      </p:sp>
      <p:cxnSp>
        <p:nvCxnSpPr>
          <p:cNvPr id="288" name="直接连接符 287">
            <a:extLst>
              <a:ext uri="{FF2B5EF4-FFF2-40B4-BE49-F238E27FC236}">
                <a16:creationId xmlns="" xmlns:a16="http://schemas.microsoft.com/office/drawing/2014/main" id="{8867C50F-4C40-4F10-B113-156A2DA83252}"/>
              </a:ext>
            </a:extLst>
          </p:cNvPr>
          <p:cNvCxnSpPr>
            <a:cxnSpLocks/>
          </p:cNvCxnSpPr>
          <p:nvPr/>
        </p:nvCxnSpPr>
        <p:spPr>
          <a:xfrm>
            <a:off x="1092518" y="2190751"/>
            <a:ext cx="433387" cy="43338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>
            <a:extLst>
              <a:ext uri="{FF2B5EF4-FFF2-40B4-BE49-F238E27FC236}">
                <a16:creationId xmlns="" xmlns:a16="http://schemas.microsoft.com/office/drawing/2014/main" id="{2165B6C1-3C23-41D9-977F-76E5A81F6604}"/>
              </a:ext>
            </a:extLst>
          </p:cNvPr>
          <p:cNvCxnSpPr>
            <a:cxnSpLocks/>
          </p:cNvCxnSpPr>
          <p:nvPr/>
        </p:nvCxnSpPr>
        <p:spPr>
          <a:xfrm>
            <a:off x="4737736" y="1642111"/>
            <a:ext cx="433387" cy="43338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2" name="矩形 291">
            <a:extLst>
              <a:ext uri="{FF2B5EF4-FFF2-40B4-BE49-F238E27FC236}">
                <a16:creationId xmlns="" xmlns:a16="http://schemas.microsoft.com/office/drawing/2014/main" id="{A6C50080-F4C2-4B4D-9125-20AD8D8A009C}"/>
              </a:ext>
            </a:extLst>
          </p:cNvPr>
          <p:cNvSpPr/>
          <p:nvPr/>
        </p:nvSpPr>
        <p:spPr>
          <a:xfrm>
            <a:off x="1402826" y="4474171"/>
            <a:ext cx="3691144" cy="877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输入与标题相关的描述，字体建议为微软雅黑或微软雅黑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Light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，如使用特殊字体，建议将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另存备份一份，并将字体转为矢量。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294" name="直接连接符 293">
            <a:extLst>
              <a:ext uri="{FF2B5EF4-FFF2-40B4-BE49-F238E27FC236}">
                <a16:creationId xmlns="" xmlns:a16="http://schemas.microsoft.com/office/drawing/2014/main" id="{4B654A60-2B1C-4177-9846-EDED2935A13E}"/>
              </a:ext>
            </a:extLst>
          </p:cNvPr>
          <p:cNvCxnSpPr>
            <a:cxnSpLocks/>
          </p:cNvCxnSpPr>
          <p:nvPr/>
        </p:nvCxnSpPr>
        <p:spPr>
          <a:xfrm>
            <a:off x="1474470" y="4114800"/>
            <a:ext cx="356629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矩形: 剪去对角 295">
            <a:extLst>
              <a:ext uri="{FF2B5EF4-FFF2-40B4-BE49-F238E27FC236}">
                <a16:creationId xmlns="" xmlns:a16="http://schemas.microsoft.com/office/drawing/2014/main" id="{E5F4743A-6CFE-405E-8F60-D5EDAECF76CE}"/>
              </a:ext>
            </a:extLst>
          </p:cNvPr>
          <p:cNvSpPr/>
          <p:nvPr/>
        </p:nvSpPr>
        <p:spPr>
          <a:xfrm>
            <a:off x="6983091" y="1749744"/>
            <a:ext cx="3898724" cy="765538"/>
          </a:xfrm>
          <a:prstGeom prst="snip2DiagRect">
            <a:avLst>
              <a:gd name="adj1" fmla="val 0"/>
              <a:gd name="adj2" fmla="val 2960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矩形 297">
            <a:extLst>
              <a:ext uri="{FF2B5EF4-FFF2-40B4-BE49-F238E27FC236}">
                <a16:creationId xmlns="" xmlns:a16="http://schemas.microsoft.com/office/drawing/2014/main" id="{3C07C3FD-1F83-48D6-AF29-52FF4A0DED50}"/>
              </a:ext>
            </a:extLst>
          </p:cNvPr>
          <p:cNvSpPr/>
          <p:nvPr/>
        </p:nvSpPr>
        <p:spPr>
          <a:xfrm>
            <a:off x="7197836" y="2992081"/>
            <a:ext cx="3691144" cy="877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输入与标题相关的描述，字体建议为微软雅黑或微软雅黑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Light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，如使用特殊字体，建议将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另存备份一份，并将字体转为矢量。</a:t>
            </a:r>
          </a:p>
        </p:txBody>
      </p:sp>
      <p:sp>
        <p:nvSpPr>
          <p:cNvPr id="300" name="矩形 299">
            <a:extLst>
              <a:ext uri="{FF2B5EF4-FFF2-40B4-BE49-F238E27FC236}">
                <a16:creationId xmlns="" xmlns:a16="http://schemas.microsoft.com/office/drawing/2014/main" id="{59468955-FC3B-4382-A2BD-D7A09446938E}"/>
              </a:ext>
            </a:extLst>
          </p:cNvPr>
          <p:cNvSpPr/>
          <p:nvPr/>
        </p:nvSpPr>
        <p:spPr>
          <a:xfrm>
            <a:off x="7106719" y="2084826"/>
            <a:ext cx="1931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 Part 02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15000"/>
                </a:schemeClr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302" name="等腰三角形 301">
            <a:extLst>
              <a:ext uri="{FF2B5EF4-FFF2-40B4-BE49-F238E27FC236}">
                <a16:creationId xmlns="" xmlns:a16="http://schemas.microsoft.com/office/drawing/2014/main" id="{798BF2C1-BD7D-4F3F-9102-148FB1E38524}"/>
              </a:ext>
            </a:extLst>
          </p:cNvPr>
          <p:cNvSpPr/>
          <p:nvPr/>
        </p:nvSpPr>
        <p:spPr>
          <a:xfrm flipV="1">
            <a:off x="10436897" y="2059306"/>
            <a:ext cx="194619" cy="14428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矩形 303">
            <a:extLst>
              <a:ext uri="{FF2B5EF4-FFF2-40B4-BE49-F238E27FC236}">
                <a16:creationId xmlns="" xmlns:a16="http://schemas.microsoft.com/office/drawing/2014/main" id="{602A5B1D-CADE-4985-AC23-81108CEEEA2E}"/>
              </a:ext>
            </a:extLst>
          </p:cNvPr>
          <p:cNvSpPr/>
          <p:nvPr/>
        </p:nvSpPr>
        <p:spPr>
          <a:xfrm>
            <a:off x="7207524" y="188646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添加标题</a:t>
            </a:r>
          </a:p>
        </p:txBody>
      </p:sp>
      <p:cxnSp>
        <p:nvCxnSpPr>
          <p:cNvPr id="306" name="直接连接符 305">
            <a:extLst>
              <a:ext uri="{FF2B5EF4-FFF2-40B4-BE49-F238E27FC236}">
                <a16:creationId xmlns="" xmlns:a16="http://schemas.microsoft.com/office/drawing/2014/main" id="{5C259F25-568A-48F1-A183-D529214DC769}"/>
              </a:ext>
            </a:extLst>
          </p:cNvPr>
          <p:cNvCxnSpPr>
            <a:cxnSpLocks/>
          </p:cNvCxnSpPr>
          <p:nvPr/>
        </p:nvCxnSpPr>
        <p:spPr>
          <a:xfrm>
            <a:off x="6887528" y="2190751"/>
            <a:ext cx="433387" cy="433387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直接连接符 307">
            <a:extLst>
              <a:ext uri="{FF2B5EF4-FFF2-40B4-BE49-F238E27FC236}">
                <a16:creationId xmlns="" xmlns:a16="http://schemas.microsoft.com/office/drawing/2014/main" id="{EE5A87DC-EEB6-4392-8C7A-11544E116056}"/>
              </a:ext>
            </a:extLst>
          </p:cNvPr>
          <p:cNvCxnSpPr>
            <a:cxnSpLocks/>
          </p:cNvCxnSpPr>
          <p:nvPr/>
        </p:nvCxnSpPr>
        <p:spPr>
          <a:xfrm>
            <a:off x="10532746" y="1642111"/>
            <a:ext cx="433387" cy="433387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" name="矩形 309">
            <a:extLst>
              <a:ext uri="{FF2B5EF4-FFF2-40B4-BE49-F238E27FC236}">
                <a16:creationId xmlns="" xmlns:a16="http://schemas.microsoft.com/office/drawing/2014/main" id="{99C36ED7-2853-4E01-B268-E90793E82F14}"/>
              </a:ext>
            </a:extLst>
          </p:cNvPr>
          <p:cNvSpPr/>
          <p:nvPr/>
        </p:nvSpPr>
        <p:spPr>
          <a:xfrm>
            <a:off x="7197836" y="4459883"/>
            <a:ext cx="3691144" cy="877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输入与标题相关的描述，字体建议为微软雅黑或微软雅黑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Light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，如使用特殊字体，建议将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另存备份一份，并将字体转为矢量。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312" name="直接连接符 311">
            <a:extLst>
              <a:ext uri="{FF2B5EF4-FFF2-40B4-BE49-F238E27FC236}">
                <a16:creationId xmlns="" xmlns:a16="http://schemas.microsoft.com/office/drawing/2014/main" id="{D24393DA-9200-41BD-B629-2A94FB587BA3}"/>
              </a:ext>
            </a:extLst>
          </p:cNvPr>
          <p:cNvCxnSpPr>
            <a:cxnSpLocks/>
          </p:cNvCxnSpPr>
          <p:nvPr/>
        </p:nvCxnSpPr>
        <p:spPr>
          <a:xfrm>
            <a:off x="7269480" y="4114800"/>
            <a:ext cx="356629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" name="矩形 314">
            <a:extLst>
              <a:ext uri="{FF2B5EF4-FFF2-40B4-BE49-F238E27FC236}">
                <a16:creationId xmlns="" xmlns:a16="http://schemas.microsoft.com/office/drawing/2014/main" id="{8CA15E8D-D0D5-4BED-A98D-DC3FC786900C}"/>
              </a:ext>
            </a:extLst>
          </p:cNvPr>
          <p:cNvSpPr/>
          <p:nvPr/>
        </p:nvSpPr>
        <p:spPr>
          <a:xfrm>
            <a:off x="604583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19" name="矩形 318">
            <a:extLst>
              <a:ext uri="{FF2B5EF4-FFF2-40B4-BE49-F238E27FC236}">
                <a16:creationId xmlns="" xmlns:a16="http://schemas.microsoft.com/office/drawing/2014/main" id="{9BC58EFD-8001-4784-BBD1-2828FF352A40}"/>
              </a:ext>
            </a:extLst>
          </p:cNvPr>
          <p:cNvSpPr/>
          <p:nvPr/>
        </p:nvSpPr>
        <p:spPr>
          <a:xfrm rot="10800000" flipH="1">
            <a:off x="132108" y="838770"/>
            <a:ext cx="366344" cy="130631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21" name="矩形 320">
            <a:extLst>
              <a:ext uri="{FF2B5EF4-FFF2-40B4-BE49-F238E27FC236}">
                <a16:creationId xmlns="" xmlns:a16="http://schemas.microsoft.com/office/drawing/2014/main" id="{C70173B3-2DC9-47B1-B49A-7D1330C2FCC6}"/>
              </a:ext>
            </a:extLst>
          </p:cNvPr>
          <p:cNvSpPr/>
          <p:nvPr/>
        </p:nvSpPr>
        <p:spPr>
          <a:xfrm rot="10800000" flipH="1">
            <a:off x="180233" y="976275"/>
            <a:ext cx="393846" cy="120318"/>
          </a:xfrm>
          <a:prstGeom prst="rect">
            <a:avLst/>
          </a:prstGeom>
          <a:gradFill>
            <a:gsLst>
              <a:gs pos="21000">
                <a:schemeClr val="accent2">
                  <a:alpha val="0"/>
                </a:schemeClr>
              </a:gs>
              <a:gs pos="100000">
                <a:schemeClr val="tx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126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513A7A8F-50B4-4250-A34B-193F1F1374A5}"/>
              </a:ext>
            </a:extLst>
          </p:cNvPr>
          <p:cNvSpPr/>
          <p:nvPr/>
        </p:nvSpPr>
        <p:spPr>
          <a:xfrm>
            <a:off x="755650" y="1457961"/>
            <a:ext cx="3122662" cy="2175310"/>
          </a:xfrm>
          <a:prstGeom prst="rect">
            <a:avLst/>
          </a:prstGeom>
          <a:blipFill>
            <a:blip r:embed="rId2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03684A1-EA5F-4ACE-A64C-B1E5869183C2}"/>
              </a:ext>
            </a:extLst>
          </p:cNvPr>
          <p:cNvSpPr/>
          <p:nvPr/>
        </p:nvSpPr>
        <p:spPr>
          <a:xfrm>
            <a:off x="755650" y="3872231"/>
            <a:ext cx="3122662" cy="2175310"/>
          </a:xfrm>
          <a:prstGeom prst="rect">
            <a:avLst/>
          </a:prstGeom>
          <a:blipFill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45D2BE3-38C7-4DED-9D77-187DF07C8927}"/>
              </a:ext>
            </a:extLst>
          </p:cNvPr>
          <p:cNvSpPr/>
          <p:nvPr/>
        </p:nvSpPr>
        <p:spPr>
          <a:xfrm>
            <a:off x="4147819" y="1457961"/>
            <a:ext cx="7523481" cy="21753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5067E4D-7858-4B0C-8D39-8FD9F2DC2944}"/>
              </a:ext>
            </a:extLst>
          </p:cNvPr>
          <p:cNvSpPr/>
          <p:nvPr/>
        </p:nvSpPr>
        <p:spPr>
          <a:xfrm>
            <a:off x="4147819" y="3872231"/>
            <a:ext cx="7523481" cy="21753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8">
            <a:extLst>
              <a:ext uri="{FF2B5EF4-FFF2-40B4-BE49-F238E27FC236}">
                <a16:creationId xmlns="" xmlns:a16="http://schemas.microsoft.com/office/drawing/2014/main" id="{B1AB03C5-D6BA-4806-8A8C-4C3C01F7D4AB}"/>
              </a:ext>
            </a:extLst>
          </p:cNvPr>
          <p:cNvSpPr/>
          <p:nvPr/>
        </p:nvSpPr>
        <p:spPr>
          <a:xfrm>
            <a:off x="4516828" y="2255598"/>
            <a:ext cx="6722671" cy="681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输入与标题相关的描述，字体建议为微软雅黑或微软雅黑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Light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，如使用特殊字体，建议将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另存备份一份，并将字体转为矢量。</a:t>
            </a:r>
          </a:p>
        </p:txBody>
      </p:sp>
      <p:sp>
        <p:nvSpPr>
          <p:cNvPr id="10" name="矩形 16">
            <a:extLst>
              <a:ext uri="{FF2B5EF4-FFF2-40B4-BE49-F238E27FC236}">
                <a16:creationId xmlns="" xmlns:a16="http://schemas.microsoft.com/office/drawing/2014/main" id="{C7C80891-4217-4874-8FE3-E4AC00CF04E6}"/>
              </a:ext>
            </a:extLst>
          </p:cNvPr>
          <p:cNvSpPr/>
          <p:nvPr/>
        </p:nvSpPr>
        <p:spPr>
          <a:xfrm>
            <a:off x="4516828" y="1768976"/>
            <a:ext cx="30911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输入您的标题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="" xmlns:a16="http://schemas.microsoft.com/office/drawing/2014/main" id="{19332068-50C8-4188-888E-FE71664780DE}"/>
              </a:ext>
            </a:extLst>
          </p:cNvPr>
          <p:cNvSpPr/>
          <p:nvPr/>
        </p:nvSpPr>
        <p:spPr>
          <a:xfrm>
            <a:off x="4516828" y="4636848"/>
            <a:ext cx="6722671" cy="681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输入与标题相关的描述，字体建议为微软雅黑或微软雅黑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Light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，如使用特殊字体，建议将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另存备份一份，并将字体转为矢量。</a:t>
            </a:r>
          </a:p>
        </p:txBody>
      </p:sp>
      <p:sp>
        <p:nvSpPr>
          <p:cNvPr id="12" name="矩形 16">
            <a:extLst>
              <a:ext uri="{FF2B5EF4-FFF2-40B4-BE49-F238E27FC236}">
                <a16:creationId xmlns="" xmlns:a16="http://schemas.microsoft.com/office/drawing/2014/main" id="{0699ADAC-F261-437F-929E-E3BD7D3951C2}"/>
              </a:ext>
            </a:extLst>
          </p:cNvPr>
          <p:cNvSpPr/>
          <p:nvPr/>
        </p:nvSpPr>
        <p:spPr>
          <a:xfrm>
            <a:off x="4516828" y="4150226"/>
            <a:ext cx="30911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输入您的标题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C563470-CF07-45D4-8C16-583EDA62456C}"/>
              </a:ext>
            </a:extLst>
          </p:cNvPr>
          <p:cNvSpPr/>
          <p:nvPr/>
        </p:nvSpPr>
        <p:spPr>
          <a:xfrm>
            <a:off x="0" y="1"/>
            <a:ext cx="12192000" cy="501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FA34B12-1A38-4F18-9F0C-34833C0D35DE}"/>
              </a:ext>
            </a:extLst>
          </p:cNvPr>
          <p:cNvSpPr/>
          <p:nvPr/>
        </p:nvSpPr>
        <p:spPr>
          <a:xfrm>
            <a:off x="6794631" y="2"/>
            <a:ext cx="1765300" cy="50040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490F598-F11D-470D-9502-5368E61FF545}"/>
              </a:ext>
            </a:extLst>
          </p:cNvPr>
          <p:cNvSpPr/>
          <p:nvPr/>
        </p:nvSpPr>
        <p:spPr>
          <a:xfrm>
            <a:off x="0" y="1"/>
            <a:ext cx="2210373" cy="647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8B8E9F9-0187-40DD-B898-66A277193E92}"/>
              </a:ext>
            </a:extLst>
          </p:cNvPr>
          <p:cNvSpPr/>
          <p:nvPr/>
        </p:nvSpPr>
        <p:spPr>
          <a:xfrm>
            <a:off x="6956571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b="1" dirty="0">
                <a:solidFill>
                  <a:schemeClr val="lt1"/>
                </a:solidFill>
                <a:latin typeface="+mj-ea"/>
                <a:ea typeface="+mj-ea"/>
              </a:rPr>
              <a:t>选题背景及意义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9B72864-D748-4E4B-BA3B-286DB17281AA}"/>
              </a:ext>
            </a:extLst>
          </p:cNvPr>
          <p:cNvSpPr txBox="1"/>
          <p:nvPr/>
        </p:nvSpPr>
        <p:spPr>
          <a:xfrm>
            <a:off x="8686283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研究方法与思路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AAA53FD-FD12-4D32-BC52-456AF56FA4D4}"/>
              </a:ext>
            </a:extLst>
          </p:cNvPr>
          <p:cNvSpPr txBox="1"/>
          <p:nvPr/>
        </p:nvSpPr>
        <p:spPr>
          <a:xfrm>
            <a:off x="10415996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关键技术与难点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3920A5C-E101-40B1-87A8-D37875D221D9}"/>
              </a:ext>
            </a:extLst>
          </p:cNvPr>
          <p:cNvSpPr/>
          <p:nvPr/>
        </p:nvSpPr>
        <p:spPr>
          <a:xfrm>
            <a:off x="5765470" y="102914"/>
            <a:ext cx="902811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dirty="0">
                <a:solidFill>
                  <a:schemeClr val="lt1"/>
                </a:solidFill>
                <a:latin typeface="+mn-ea"/>
              </a:rPr>
              <a:t>论文摘要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45A03EEF-2549-4097-B96F-18E452506959}"/>
              </a:ext>
            </a:extLst>
          </p:cNvPr>
          <p:cNvGrpSpPr/>
          <p:nvPr/>
        </p:nvGrpSpPr>
        <p:grpSpPr>
          <a:xfrm>
            <a:off x="207341" y="107102"/>
            <a:ext cx="1711291" cy="383014"/>
            <a:chOff x="207341" y="138042"/>
            <a:chExt cx="1711291" cy="383014"/>
          </a:xfrm>
        </p:grpSpPr>
        <p:sp>
          <p:nvSpPr>
            <p:cNvPr id="21" name="Freeform 5">
              <a:extLst>
                <a:ext uri="{FF2B5EF4-FFF2-40B4-BE49-F238E27FC236}">
                  <a16:creationId xmlns="" xmlns:a16="http://schemas.microsoft.com/office/drawing/2014/main" id="{2A76851A-B4A7-4C39-BABF-EB08A82B4E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41" y="170765"/>
              <a:ext cx="348059" cy="350290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="" xmlns:a16="http://schemas.microsoft.com/office/drawing/2014/main" id="{4D8591D8-4EB0-428E-A14E-CC2239E197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21740"/>
              <a:ext cx="16362" cy="11899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="" xmlns:a16="http://schemas.microsoft.com/office/drawing/2014/main" id="{8834328C-78B9-44D3-A532-4F73B822B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35127"/>
              <a:ext cx="15618" cy="11156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" name="Rectangle 8">
              <a:extLst>
                <a:ext uri="{FF2B5EF4-FFF2-40B4-BE49-F238E27FC236}">
                  <a16:creationId xmlns="" xmlns:a16="http://schemas.microsoft.com/office/drawing/2014/main" id="{A66395EF-D4A3-4730-8B17-7A2BCC9C4A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34" y="350001"/>
              <a:ext cx="15618" cy="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="" xmlns:a16="http://schemas.microsoft.com/office/drawing/2014/main" id="{57AF9F38-E7DA-4B5C-B4FF-D2C65E26A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53719"/>
              <a:ext cx="15618" cy="11899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" name="Freeform 10">
              <a:extLst>
                <a:ext uri="{FF2B5EF4-FFF2-40B4-BE49-F238E27FC236}">
                  <a16:creationId xmlns="" xmlns:a16="http://schemas.microsoft.com/office/drawing/2014/main" id="{A3A0AE48-CE00-4742-8FFF-D5FEE5CE9A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78" y="367850"/>
              <a:ext cx="17105" cy="12643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="" xmlns:a16="http://schemas.microsoft.com/office/drawing/2014/main" id="{1B64B28B-DA29-42B7-91E7-FDEA4A5FF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27" y="387930"/>
              <a:ext cx="17105" cy="13387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="" xmlns:a16="http://schemas.microsoft.com/office/drawing/2014/main" id="{C3BD4DB4-C89D-4B06-AF57-1251267D9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33" y="399830"/>
              <a:ext cx="17849" cy="163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="" xmlns:a16="http://schemas.microsoft.com/office/drawing/2014/main" id="{431738D6-5F23-49CC-AFAF-E9D7B7159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83" y="412473"/>
              <a:ext cx="14874" cy="81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="" xmlns:a16="http://schemas.microsoft.com/office/drawing/2014/main" id="{F3E296CA-67DC-474A-98B7-D09428651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2" y="414704"/>
              <a:ext cx="17105" cy="14874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" name="Freeform 15">
              <a:extLst>
                <a:ext uri="{FF2B5EF4-FFF2-40B4-BE49-F238E27FC236}">
                  <a16:creationId xmlns="" xmlns:a16="http://schemas.microsoft.com/office/drawing/2014/main" id="{4207F226-C98D-41EB-B515-B774198D1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51" y="425860"/>
              <a:ext cx="18593" cy="1710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" name="Freeform 16">
              <a:extLst>
                <a:ext uri="{FF2B5EF4-FFF2-40B4-BE49-F238E27FC236}">
                  <a16:creationId xmlns="" xmlns:a16="http://schemas.microsoft.com/office/drawing/2014/main" id="{72236321-AA9F-4815-8EB8-532D4EB3F6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889" y="435528"/>
              <a:ext cx="17105" cy="18593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="" xmlns:a16="http://schemas.microsoft.com/office/drawing/2014/main" id="{64632B99-8F1C-4890-86F2-CBE049BE4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44" y="446684"/>
              <a:ext cx="14131" cy="14874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4" name="Freeform 18">
              <a:extLst>
                <a:ext uri="{FF2B5EF4-FFF2-40B4-BE49-F238E27FC236}">
                  <a16:creationId xmlns="" xmlns:a16="http://schemas.microsoft.com/office/drawing/2014/main" id="{09A2349F-B1FB-4AC1-B65C-0122D7D8A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25" y="454121"/>
              <a:ext cx="11156" cy="11899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5" name="Freeform 19">
              <a:extLst>
                <a:ext uri="{FF2B5EF4-FFF2-40B4-BE49-F238E27FC236}">
                  <a16:creationId xmlns="" xmlns:a16="http://schemas.microsoft.com/office/drawing/2014/main" id="{3FEDFEEE-74C3-4C50-9D15-151F9D4E5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62" y="454865"/>
              <a:ext cx="13387" cy="17849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Freeform 20">
              <a:extLst>
                <a:ext uri="{FF2B5EF4-FFF2-40B4-BE49-F238E27FC236}">
                  <a16:creationId xmlns="" xmlns:a16="http://schemas.microsoft.com/office/drawing/2014/main" id="{6EC30B89-3649-4455-9927-8C8841FE9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18" y="462302"/>
              <a:ext cx="13387" cy="1710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7" name="Freeform 21">
              <a:extLst>
                <a:ext uri="{FF2B5EF4-FFF2-40B4-BE49-F238E27FC236}">
                  <a16:creationId xmlns="" xmlns:a16="http://schemas.microsoft.com/office/drawing/2014/main" id="{1C84D0E0-DA8F-4E44-903B-E54298DA4C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55" y="474945"/>
              <a:ext cx="13387" cy="1710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" name="Freeform 22">
              <a:extLst>
                <a:ext uri="{FF2B5EF4-FFF2-40B4-BE49-F238E27FC236}">
                  <a16:creationId xmlns="" xmlns:a16="http://schemas.microsoft.com/office/drawing/2014/main" id="{4F3C0C87-36D1-46F5-AA53-801930468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54" y="478664"/>
              <a:ext cx="13387" cy="15618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9" name="Freeform 23">
              <a:extLst>
                <a:ext uri="{FF2B5EF4-FFF2-40B4-BE49-F238E27FC236}">
                  <a16:creationId xmlns="" xmlns:a16="http://schemas.microsoft.com/office/drawing/2014/main" id="{31BDFEDB-B65C-40E0-9072-3FE603624E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09" y="484613"/>
              <a:ext cx="11156" cy="15618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0" name="Freeform 24">
              <a:extLst>
                <a:ext uri="{FF2B5EF4-FFF2-40B4-BE49-F238E27FC236}">
                  <a16:creationId xmlns="" xmlns:a16="http://schemas.microsoft.com/office/drawing/2014/main" id="{224648AE-B814-45FB-B726-E178CEA839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53" y="486101"/>
              <a:ext cx="13387" cy="1710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1" name="Freeform 25">
              <a:extLst>
                <a:ext uri="{FF2B5EF4-FFF2-40B4-BE49-F238E27FC236}">
                  <a16:creationId xmlns="" xmlns:a16="http://schemas.microsoft.com/office/drawing/2014/main" id="{0C5DCB01-BAC3-43FC-B2A5-B10057594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71" y="486845"/>
              <a:ext cx="7437" cy="163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2" name="Freeform 26">
              <a:extLst>
                <a:ext uri="{FF2B5EF4-FFF2-40B4-BE49-F238E27FC236}">
                  <a16:creationId xmlns="" xmlns:a16="http://schemas.microsoft.com/office/drawing/2014/main" id="{41D2B876-D4C8-495E-BB24-C7ECEB505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39" y="486101"/>
              <a:ext cx="3719" cy="15618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Freeform 27">
              <a:extLst>
                <a:ext uri="{FF2B5EF4-FFF2-40B4-BE49-F238E27FC236}">
                  <a16:creationId xmlns="" xmlns:a16="http://schemas.microsoft.com/office/drawing/2014/main" id="{EBC0FD9C-BCAC-4200-9B52-8C83933D8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57" y="484613"/>
              <a:ext cx="11156" cy="1710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4" name="Freeform 28">
              <a:extLst>
                <a:ext uri="{FF2B5EF4-FFF2-40B4-BE49-F238E27FC236}">
                  <a16:creationId xmlns="" xmlns:a16="http://schemas.microsoft.com/office/drawing/2014/main" id="{EA2B2833-2C08-4E8C-BCD0-5F54A9019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57" y="483126"/>
              <a:ext cx="5206" cy="163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5" name="Freeform 29">
              <a:extLst>
                <a:ext uri="{FF2B5EF4-FFF2-40B4-BE49-F238E27FC236}">
                  <a16:creationId xmlns="" xmlns:a16="http://schemas.microsoft.com/office/drawing/2014/main" id="{3428DF8F-C38B-4283-B7E9-BD03AFEA6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480895"/>
              <a:ext cx="11899" cy="1710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="" xmlns:a16="http://schemas.microsoft.com/office/drawing/2014/main" id="{0D981D06-220B-4E92-9867-689E5258F5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481" y="478664"/>
              <a:ext cx="12643" cy="1710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="" xmlns:a16="http://schemas.microsoft.com/office/drawing/2014/main" id="{1614C962-7DF2-4853-A112-4A37268A3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18" y="474945"/>
              <a:ext cx="14874" cy="15618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="" xmlns:a16="http://schemas.microsoft.com/office/drawing/2014/main" id="{3DC7AADF-3E66-4D44-9C7C-A0437504D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255" y="462302"/>
              <a:ext cx="13387" cy="163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="" xmlns:a16="http://schemas.microsoft.com/office/drawing/2014/main" id="{0AD66879-521A-4F38-B13F-8C9E4A19A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10" y="454865"/>
              <a:ext cx="13387" cy="163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="" xmlns:a16="http://schemas.microsoft.com/office/drawing/2014/main" id="{981DCA80-D953-4D0A-85AD-AC1F83E7C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48" y="450403"/>
              <a:ext cx="11899" cy="13387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1" name="Freeform 35">
              <a:extLst>
                <a:ext uri="{FF2B5EF4-FFF2-40B4-BE49-F238E27FC236}">
                  <a16:creationId xmlns="" xmlns:a16="http://schemas.microsoft.com/office/drawing/2014/main" id="{07CBBE40-81A1-4E76-8F15-6FD3DB790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6" y="441478"/>
              <a:ext cx="17849" cy="18593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2" name="Freeform 36">
              <a:extLst>
                <a:ext uri="{FF2B5EF4-FFF2-40B4-BE49-F238E27FC236}">
                  <a16:creationId xmlns="" xmlns:a16="http://schemas.microsoft.com/office/drawing/2014/main" id="{5F2333ED-BEBB-4F50-AA56-A3822738D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747" y="431810"/>
              <a:ext cx="18593" cy="18593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3" name="Freeform 37">
              <a:extLst>
                <a:ext uri="{FF2B5EF4-FFF2-40B4-BE49-F238E27FC236}">
                  <a16:creationId xmlns="" xmlns:a16="http://schemas.microsoft.com/office/drawing/2014/main" id="{23F4F17B-D1DF-4E87-B002-965881CE9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15" y="423629"/>
              <a:ext cx="16362" cy="13387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="" xmlns:a16="http://schemas.microsoft.com/office/drawing/2014/main" id="{EE79D50F-A2E6-4AE9-815E-03C1A4032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65" y="410986"/>
              <a:ext cx="18593" cy="163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5" name="Freeform 39">
              <a:extLst>
                <a:ext uri="{FF2B5EF4-FFF2-40B4-BE49-F238E27FC236}">
                  <a16:creationId xmlns="" xmlns:a16="http://schemas.microsoft.com/office/drawing/2014/main" id="{B03EA3D0-59CD-437D-904F-A5B14F2E1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521" y="393880"/>
              <a:ext cx="17105" cy="12643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6" name="Freeform 40">
              <a:extLst>
                <a:ext uri="{FF2B5EF4-FFF2-40B4-BE49-F238E27FC236}">
                  <a16:creationId xmlns="" xmlns:a16="http://schemas.microsoft.com/office/drawing/2014/main" id="{45A772C9-5691-4AD0-B360-B3627768B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52" y="379006"/>
              <a:ext cx="18593" cy="13387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Freeform 41">
              <a:extLst>
                <a:ext uri="{FF2B5EF4-FFF2-40B4-BE49-F238E27FC236}">
                  <a16:creationId xmlns="" xmlns:a16="http://schemas.microsoft.com/office/drawing/2014/main" id="{8272E7CA-52AA-4037-8C8F-1BF5C68BCD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71" y="367106"/>
              <a:ext cx="17105" cy="11899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8" name="Freeform 42">
              <a:extLst>
                <a:ext uri="{FF2B5EF4-FFF2-40B4-BE49-F238E27FC236}">
                  <a16:creationId xmlns="" xmlns:a16="http://schemas.microsoft.com/office/drawing/2014/main" id="{B9652CFB-7BB5-4D1C-B2BC-5F6646063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45" y="350745"/>
              <a:ext cx="15618" cy="8925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9" name="Freeform 43">
              <a:extLst>
                <a:ext uri="{FF2B5EF4-FFF2-40B4-BE49-F238E27FC236}">
                  <a16:creationId xmlns="" xmlns:a16="http://schemas.microsoft.com/office/drawing/2014/main" id="{C93390A7-543F-4A08-80E8-D279FD4AAD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189" y="337358"/>
              <a:ext cx="14874" cy="12643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0" name="Freeform 44">
              <a:extLst>
                <a:ext uri="{FF2B5EF4-FFF2-40B4-BE49-F238E27FC236}">
                  <a16:creationId xmlns="" xmlns:a16="http://schemas.microsoft.com/office/drawing/2014/main" id="{1A4590C5-7617-4B3F-9C7E-81921BF03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8" y="321740"/>
              <a:ext cx="17105" cy="1710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1" name="Freeform 45">
              <a:extLst>
                <a:ext uri="{FF2B5EF4-FFF2-40B4-BE49-F238E27FC236}">
                  <a16:creationId xmlns="" xmlns:a16="http://schemas.microsoft.com/office/drawing/2014/main" id="{5F334671-38B2-44E1-B0A5-8CE04F72D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657" y="225057"/>
              <a:ext cx="245426" cy="250632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2" name="Freeform 46">
              <a:extLst>
                <a:ext uri="{FF2B5EF4-FFF2-40B4-BE49-F238E27FC236}">
                  <a16:creationId xmlns="" xmlns:a16="http://schemas.microsoft.com/office/drawing/2014/main" id="{B902C068-55C6-4515-BE83-093115355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81" y="286041"/>
              <a:ext cx="57266" cy="67678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3" name="Freeform 47">
              <a:extLst>
                <a:ext uri="{FF2B5EF4-FFF2-40B4-BE49-F238E27FC236}">
                  <a16:creationId xmlns="" xmlns:a16="http://schemas.microsoft.com/office/drawing/2014/main" id="{5CD84BD7-4ED9-42D9-A633-69EDEA54B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287529"/>
              <a:ext cx="55779" cy="66191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4" name="Oval 48">
              <a:extLst>
                <a:ext uri="{FF2B5EF4-FFF2-40B4-BE49-F238E27FC236}">
                  <a16:creationId xmlns="" xmlns:a16="http://schemas.microsoft.com/office/drawing/2014/main" id="{5E279727-10FB-42E9-BAC0-FF9C605D1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702" y="442965"/>
              <a:ext cx="18593" cy="19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5" name="Freeform 49">
              <a:extLst>
                <a:ext uri="{FF2B5EF4-FFF2-40B4-BE49-F238E27FC236}">
                  <a16:creationId xmlns="" xmlns:a16="http://schemas.microsoft.com/office/drawing/2014/main" id="{890DD32D-3BBD-45DA-BB22-440CA28C68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104" y="393880"/>
              <a:ext cx="114532" cy="23055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6" name="Freeform 50">
              <a:extLst>
                <a:ext uri="{FF2B5EF4-FFF2-40B4-BE49-F238E27FC236}">
                  <a16:creationId xmlns="" xmlns:a16="http://schemas.microsoft.com/office/drawing/2014/main" id="{5C7A67F0-C77D-4C20-B446-E9A249859D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39" y="233237"/>
              <a:ext cx="32724" cy="37186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7" name="Freeform 51">
              <a:extLst>
                <a:ext uri="{FF2B5EF4-FFF2-40B4-BE49-F238E27FC236}">
                  <a16:creationId xmlns="" xmlns:a16="http://schemas.microsoft.com/office/drawing/2014/main" id="{49C1AF84-5B06-49B9-B23A-923C251F94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29" y="231006"/>
              <a:ext cx="32724" cy="327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8" name="Freeform 52">
              <a:extLst>
                <a:ext uri="{FF2B5EF4-FFF2-40B4-BE49-F238E27FC236}">
                  <a16:creationId xmlns="" xmlns:a16="http://schemas.microsoft.com/office/drawing/2014/main" id="{EB1FE7FD-CF72-4142-B520-32FFED42D0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748" y="187127"/>
              <a:ext cx="37186" cy="36442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9" name="Freeform 53">
              <a:extLst>
                <a:ext uri="{FF2B5EF4-FFF2-40B4-BE49-F238E27FC236}">
                  <a16:creationId xmlns="" xmlns:a16="http://schemas.microsoft.com/office/drawing/2014/main" id="{39188CEA-7759-44BD-8CC5-1FFF1CDE79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893" y="201258"/>
              <a:ext cx="41648" cy="4164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0" name="Freeform 54">
              <a:extLst>
                <a:ext uri="{FF2B5EF4-FFF2-40B4-BE49-F238E27FC236}">
                  <a16:creationId xmlns="" xmlns:a16="http://schemas.microsoft.com/office/drawing/2014/main" id="{79C8F91A-E458-4C47-B427-C009BFB84C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87" y="208695"/>
              <a:ext cx="27517" cy="3346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1" name="Freeform 55">
              <a:extLst>
                <a:ext uri="{FF2B5EF4-FFF2-40B4-BE49-F238E27FC236}">
                  <a16:creationId xmlns="" xmlns:a16="http://schemas.microsoft.com/office/drawing/2014/main" id="{6BCA7123-7D9D-47D8-8A2C-1F86E7779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45" y="190846"/>
              <a:ext cx="8181" cy="9668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2" name="Freeform 56">
              <a:extLst>
                <a:ext uri="{FF2B5EF4-FFF2-40B4-BE49-F238E27FC236}">
                  <a16:creationId xmlns="" xmlns:a16="http://schemas.microsoft.com/office/drawing/2014/main" id="{46E3C64E-1887-4DBF-AA03-B76AA387A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08" y="190846"/>
              <a:ext cx="32724" cy="327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3" name="Freeform 57">
              <a:extLst>
                <a:ext uri="{FF2B5EF4-FFF2-40B4-BE49-F238E27FC236}">
                  <a16:creationId xmlns="" xmlns:a16="http://schemas.microsoft.com/office/drawing/2014/main" id="{2E5DB1F6-F3C3-4F1D-AD5B-9FD8A994CC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40" y="138042"/>
              <a:ext cx="217909" cy="323516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4" name="Freeform 58">
              <a:extLst>
                <a:ext uri="{FF2B5EF4-FFF2-40B4-BE49-F238E27FC236}">
                  <a16:creationId xmlns="" xmlns:a16="http://schemas.microsoft.com/office/drawing/2014/main" id="{B8F6C6C2-9F06-4E81-B214-14954CEFF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329" y="179690"/>
              <a:ext cx="168824" cy="253607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5" name="Freeform 59">
              <a:extLst>
                <a:ext uri="{FF2B5EF4-FFF2-40B4-BE49-F238E27FC236}">
                  <a16:creationId xmlns="" xmlns:a16="http://schemas.microsoft.com/office/drawing/2014/main" id="{D2840375-1101-4302-AB6C-A2E150B53D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6413" y="195308"/>
              <a:ext cx="211959" cy="21716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6" name="Freeform 60">
              <a:extLst>
                <a:ext uri="{FF2B5EF4-FFF2-40B4-BE49-F238E27FC236}">
                  <a16:creationId xmlns="" xmlns:a16="http://schemas.microsoft.com/office/drawing/2014/main" id="{F78512A0-FF18-4B96-92E8-4F8F62954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8201" y="211670"/>
              <a:ext cx="42392" cy="45367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7" name="Freeform 61">
              <a:extLst>
                <a:ext uri="{FF2B5EF4-FFF2-40B4-BE49-F238E27FC236}">
                  <a16:creationId xmlns="" xmlns:a16="http://schemas.microsoft.com/office/drawing/2014/main" id="{6B59A896-E8DB-49C8-9DE2-82C07550E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227" y="274886"/>
              <a:ext cx="36442" cy="44623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8" name="Freeform 62">
              <a:extLst>
                <a:ext uri="{FF2B5EF4-FFF2-40B4-BE49-F238E27FC236}">
                  <a16:creationId xmlns="" xmlns:a16="http://schemas.microsoft.com/office/drawing/2014/main" id="{AC875D39-E55B-42CC-A4A8-8FA4EAF69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4814" y="180434"/>
              <a:ext cx="172542" cy="230552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9" name="Freeform 63">
              <a:extLst>
                <a:ext uri="{FF2B5EF4-FFF2-40B4-BE49-F238E27FC236}">
                  <a16:creationId xmlns="" xmlns:a16="http://schemas.microsoft.com/office/drawing/2014/main" id="{4CCA811D-3E44-4ACB-92C2-62C7A6E36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849" y="195308"/>
              <a:ext cx="152462" cy="215678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0" name="Freeform 64">
              <a:extLst>
                <a:ext uri="{FF2B5EF4-FFF2-40B4-BE49-F238E27FC236}">
                  <a16:creationId xmlns="" xmlns:a16="http://schemas.microsoft.com/office/drawing/2014/main" id="{4BE59360-9689-4CBD-990A-83FFE6F8A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7085" y="168534"/>
              <a:ext cx="178492" cy="281868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1" name="Freeform 65">
              <a:extLst>
                <a:ext uri="{FF2B5EF4-FFF2-40B4-BE49-F238E27FC236}">
                  <a16:creationId xmlns="" xmlns:a16="http://schemas.microsoft.com/office/drawing/2014/main" id="{356B8672-5BCF-4C13-9518-7B221AC2D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2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2" name="Freeform 66">
              <a:extLst>
                <a:ext uri="{FF2B5EF4-FFF2-40B4-BE49-F238E27FC236}">
                  <a16:creationId xmlns="" xmlns:a16="http://schemas.microsoft.com/office/drawing/2014/main" id="{DB5A7685-491E-42C3-9901-B32D396F6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58" y="483126"/>
              <a:ext cx="26774" cy="37186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3" name="Rectangle 67">
              <a:extLst>
                <a:ext uri="{FF2B5EF4-FFF2-40B4-BE49-F238E27FC236}">
                  <a16:creationId xmlns="" xmlns:a16="http://schemas.microsoft.com/office/drawing/2014/main" id="{A15784E0-6076-434A-BD43-D685806BE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988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4" name="Freeform 68">
              <a:extLst>
                <a:ext uri="{FF2B5EF4-FFF2-40B4-BE49-F238E27FC236}">
                  <a16:creationId xmlns="" xmlns:a16="http://schemas.microsoft.com/office/drawing/2014/main" id="{1B972058-057D-4E22-9624-930B635A6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2" y="483126"/>
              <a:ext cx="27517" cy="37186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5" name="Freeform 69">
              <a:extLst>
                <a:ext uri="{FF2B5EF4-FFF2-40B4-BE49-F238E27FC236}">
                  <a16:creationId xmlns="" xmlns:a16="http://schemas.microsoft.com/office/drawing/2014/main" id="{64ABEF4A-0678-407B-BEED-BB53AB97C9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73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6" name="Freeform 70">
              <a:extLst>
                <a:ext uri="{FF2B5EF4-FFF2-40B4-BE49-F238E27FC236}">
                  <a16:creationId xmlns="" xmlns:a16="http://schemas.microsoft.com/office/drawing/2014/main" id="{D47B452E-28A9-4B13-B2CC-81A58E0F8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2" y="483126"/>
              <a:ext cx="25286" cy="37930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7" name="Freeform 71">
              <a:extLst>
                <a:ext uri="{FF2B5EF4-FFF2-40B4-BE49-F238E27FC236}">
                  <a16:creationId xmlns="" xmlns:a16="http://schemas.microsoft.com/office/drawing/2014/main" id="{44D43BB9-5779-4809-BEFC-D5D2C4B08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06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8" name="Rectangle 72">
              <a:extLst>
                <a:ext uri="{FF2B5EF4-FFF2-40B4-BE49-F238E27FC236}">
                  <a16:creationId xmlns="" xmlns:a16="http://schemas.microsoft.com/office/drawing/2014/main" id="{8DEAE34D-36A9-47A4-B224-34A71B5AD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736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9" name="Freeform 73">
              <a:extLst>
                <a:ext uri="{FF2B5EF4-FFF2-40B4-BE49-F238E27FC236}">
                  <a16:creationId xmlns="" xmlns:a16="http://schemas.microsoft.com/office/drawing/2014/main" id="{362A7423-AA9D-43A6-8F60-3250A3F7A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35" y="483126"/>
              <a:ext cx="31980" cy="37186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0" name="Freeform 74">
              <a:extLst>
                <a:ext uri="{FF2B5EF4-FFF2-40B4-BE49-F238E27FC236}">
                  <a16:creationId xmlns="" xmlns:a16="http://schemas.microsoft.com/office/drawing/2014/main" id="{64F1A61C-ADE8-43C0-9613-1F5699374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65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1" name="Freeform 75">
              <a:extLst>
                <a:ext uri="{FF2B5EF4-FFF2-40B4-BE49-F238E27FC236}">
                  <a16:creationId xmlns="" xmlns:a16="http://schemas.microsoft.com/office/drawing/2014/main" id="{46A065EF-05C6-452B-99A4-7E6A226B71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826" y="483126"/>
              <a:ext cx="26774" cy="37186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2" name="Freeform 76">
              <a:extLst>
                <a:ext uri="{FF2B5EF4-FFF2-40B4-BE49-F238E27FC236}">
                  <a16:creationId xmlns="" xmlns:a16="http://schemas.microsoft.com/office/drawing/2014/main" id="{26BAF6A1-7067-4501-9462-AD7E6F43B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318" y="482382"/>
              <a:ext cx="21568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3" name="Rectangle 77">
              <a:extLst>
                <a:ext uri="{FF2B5EF4-FFF2-40B4-BE49-F238E27FC236}">
                  <a16:creationId xmlns="" xmlns:a16="http://schemas.microsoft.com/office/drawing/2014/main" id="{AA52FABB-5916-4594-B57D-2D87B67A7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323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4" name="Freeform 78">
              <a:extLst>
                <a:ext uri="{FF2B5EF4-FFF2-40B4-BE49-F238E27FC236}">
                  <a16:creationId xmlns="" xmlns:a16="http://schemas.microsoft.com/office/drawing/2014/main" id="{65BF9B4E-5131-4637-A88B-BD2A6E9EC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479" y="483126"/>
              <a:ext cx="31236" cy="37186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5" name="Freeform 79">
              <a:extLst>
                <a:ext uri="{FF2B5EF4-FFF2-40B4-BE49-F238E27FC236}">
                  <a16:creationId xmlns="" xmlns:a16="http://schemas.microsoft.com/office/drawing/2014/main" id="{6AD94A3A-3BCF-4A6F-93CB-77BA0ABC9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202" y="483126"/>
              <a:ext cx="30492" cy="37186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6" name="Freeform 80">
              <a:extLst>
                <a:ext uri="{FF2B5EF4-FFF2-40B4-BE49-F238E27FC236}">
                  <a16:creationId xmlns="" xmlns:a16="http://schemas.microsoft.com/office/drawing/2014/main" id="{D42484C9-84F3-4F1D-ABCD-93D1A6C9C9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7" name="Freeform 81">
              <a:extLst>
                <a:ext uri="{FF2B5EF4-FFF2-40B4-BE49-F238E27FC236}">
                  <a16:creationId xmlns="" xmlns:a16="http://schemas.microsoft.com/office/drawing/2014/main" id="{73C0FEC5-0374-491C-A708-380EE72F18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8" name="Freeform 82">
              <a:extLst>
                <a:ext uri="{FF2B5EF4-FFF2-40B4-BE49-F238E27FC236}">
                  <a16:creationId xmlns="" xmlns:a16="http://schemas.microsoft.com/office/drawing/2014/main" id="{89ECE9B7-4CDA-4697-A0D2-B11A7F04C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911" y="483126"/>
              <a:ext cx="19337" cy="37186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9" name="Freeform 83">
              <a:extLst>
                <a:ext uri="{FF2B5EF4-FFF2-40B4-BE49-F238E27FC236}">
                  <a16:creationId xmlns="" xmlns:a16="http://schemas.microsoft.com/office/drawing/2014/main" id="{400500C5-73BA-4232-9796-BF4905F765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9790" y="483126"/>
              <a:ext cx="21568" cy="37186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0" name="Freeform 84">
              <a:extLst>
                <a:ext uri="{FF2B5EF4-FFF2-40B4-BE49-F238E27FC236}">
                  <a16:creationId xmlns="" xmlns:a16="http://schemas.microsoft.com/office/drawing/2014/main" id="{F2C15725-7AE9-4F84-AE66-4A30659AAE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1" name="Freeform 85">
              <a:extLst>
                <a:ext uri="{FF2B5EF4-FFF2-40B4-BE49-F238E27FC236}">
                  <a16:creationId xmlns="" xmlns:a16="http://schemas.microsoft.com/office/drawing/2014/main" id="{86116D0B-A2EB-4EBA-9DE8-FFA7AE4EEA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2" name="Freeform 86">
              <a:extLst>
                <a:ext uri="{FF2B5EF4-FFF2-40B4-BE49-F238E27FC236}">
                  <a16:creationId xmlns="" xmlns:a16="http://schemas.microsoft.com/office/drawing/2014/main" id="{9863D1B4-C599-4BC8-9653-7AD13F6C9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212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3" name="Rectangle 87">
              <a:extLst>
                <a:ext uri="{FF2B5EF4-FFF2-40B4-BE49-F238E27FC236}">
                  <a16:creationId xmlns="" xmlns:a16="http://schemas.microsoft.com/office/drawing/2014/main" id="{C95A4DCD-EC0C-463B-83B4-B41DB83BB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729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4" name="Freeform 88">
              <a:extLst>
                <a:ext uri="{FF2B5EF4-FFF2-40B4-BE49-F238E27FC236}">
                  <a16:creationId xmlns="" xmlns:a16="http://schemas.microsoft.com/office/drawing/2014/main" id="{CB301C0B-44AA-46EB-8588-3F56431AB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885" y="483126"/>
              <a:ext cx="30492" cy="37186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5" name="Rectangle 89">
              <a:extLst>
                <a:ext uri="{FF2B5EF4-FFF2-40B4-BE49-F238E27FC236}">
                  <a16:creationId xmlns="" xmlns:a16="http://schemas.microsoft.com/office/drawing/2014/main" id="{F1D995AF-A65B-4321-BE14-B7838726F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327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6" name="Freeform 90">
              <a:extLst>
                <a:ext uri="{FF2B5EF4-FFF2-40B4-BE49-F238E27FC236}">
                  <a16:creationId xmlns="" xmlns:a16="http://schemas.microsoft.com/office/drawing/2014/main" id="{BEC54804-6963-4766-9B41-48CAF11B6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714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7" name="Freeform 91">
              <a:extLst>
                <a:ext uri="{FF2B5EF4-FFF2-40B4-BE49-F238E27FC236}">
                  <a16:creationId xmlns="" xmlns:a16="http://schemas.microsoft.com/office/drawing/2014/main" id="{C6C64208-A282-49BC-8ED0-46BE9482B2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9437" y="483126"/>
              <a:ext cx="34211" cy="37186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8" name="Freeform 92">
              <a:extLst>
                <a:ext uri="{FF2B5EF4-FFF2-40B4-BE49-F238E27FC236}">
                  <a16:creationId xmlns="" xmlns:a16="http://schemas.microsoft.com/office/drawing/2014/main" id="{E6B1B08B-129A-43DE-A5EB-330478B80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598" y="483126"/>
              <a:ext cx="22311" cy="37186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9" name="Freeform 93">
              <a:extLst>
                <a:ext uri="{FF2B5EF4-FFF2-40B4-BE49-F238E27FC236}">
                  <a16:creationId xmlns="" xmlns:a16="http://schemas.microsoft.com/office/drawing/2014/main" id="{BF2B1691-CD9E-49A7-A115-332BE51B4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0" name="Freeform 94">
              <a:extLst>
                <a:ext uri="{FF2B5EF4-FFF2-40B4-BE49-F238E27FC236}">
                  <a16:creationId xmlns="" xmlns:a16="http://schemas.microsoft.com/office/drawing/2014/main" id="{C5150D26-732F-418F-9B0A-D1915FDB6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1" name="Freeform 95">
              <a:extLst>
                <a:ext uri="{FF2B5EF4-FFF2-40B4-BE49-F238E27FC236}">
                  <a16:creationId xmlns="" xmlns:a16="http://schemas.microsoft.com/office/drawing/2014/main" id="{E6D9F6F7-10EF-4F41-9060-0B0B7415F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2" name="Freeform 96">
              <a:extLst>
                <a:ext uri="{FF2B5EF4-FFF2-40B4-BE49-F238E27FC236}">
                  <a16:creationId xmlns="" xmlns:a16="http://schemas.microsoft.com/office/drawing/2014/main" id="{6FDF8130-A42D-4C79-8091-A8ED432C7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3" name="Rectangle 97">
              <a:extLst>
                <a:ext uri="{FF2B5EF4-FFF2-40B4-BE49-F238E27FC236}">
                  <a16:creationId xmlns="" xmlns:a16="http://schemas.microsoft.com/office/drawing/2014/main" id="{4BAC7ED4-D3B2-4D43-B2A6-774041020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181" y="483126"/>
              <a:ext cx="4462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4" name="Freeform 98">
              <a:extLst>
                <a:ext uri="{FF2B5EF4-FFF2-40B4-BE49-F238E27FC236}">
                  <a16:creationId xmlns="" xmlns:a16="http://schemas.microsoft.com/office/drawing/2014/main" id="{FE0A6535-FD67-4486-895D-E8F76BA1A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5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5" name="Freeform 99">
              <a:extLst>
                <a:ext uri="{FF2B5EF4-FFF2-40B4-BE49-F238E27FC236}">
                  <a16:creationId xmlns="" xmlns:a16="http://schemas.microsoft.com/office/drawing/2014/main" id="{0E79DB95-1CE4-4B9A-8108-59A5C4D08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572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6" name="Freeform 100">
              <a:extLst>
                <a:ext uri="{FF2B5EF4-FFF2-40B4-BE49-F238E27FC236}">
                  <a16:creationId xmlns="" xmlns:a16="http://schemas.microsoft.com/office/drawing/2014/main" id="{EB619A42-C2FE-4233-9521-5A4CFE9E7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7" name="Freeform 101">
              <a:extLst>
                <a:ext uri="{FF2B5EF4-FFF2-40B4-BE49-F238E27FC236}">
                  <a16:creationId xmlns="" xmlns:a16="http://schemas.microsoft.com/office/drawing/2014/main" id="{4A2BC7BA-0461-495A-8E7E-5320D4C24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8" name="Freeform 102">
              <a:extLst>
                <a:ext uri="{FF2B5EF4-FFF2-40B4-BE49-F238E27FC236}">
                  <a16:creationId xmlns="" xmlns:a16="http://schemas.microsoft.com/office/drawing/2014/main" id="{6101FE06-17A2-480E-9194-8EA7A0556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944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9" name="Freeform 103">
              <a:extLst>
                <a:ext uri="{FF2B5EF4-FFF2-40B4-BE49-F238E27FC236}">
                  <a16:creationId xmlns="" xmlns:a16="http://schemas.microsoft.com/office/drawing/2014/main" id="{3008D23A-E6C5-4873-BB00-D7292A91F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105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0" name="Freeform 104">
              <a:extLst>
                <a:ext uri="{FF2B5EF4-FFF2-40B4-BE49-F238E27FC236}">
                  <a16:creationId xmlns="" xmlns:a16="http://schemas.microsoft.com/office/drawing/2014/main" id="{758E8F89-3877-4240-8B05-373483330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778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1" name="Freeform 105">
              <a:extLst>
                <a:ext uri="{FF2B5EF4-FFF2-40B4-BE49-F238E27FC236}">
                  <a16:creationId xmlns="" xmlns:a16="http://schemas.microsoft.com/office/drawing/2014/main" id="{4808661F-0459-4E2D-BD16-D0BA547F1D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2" name="Freeform 106">
              <a:extLst>
                <a:ext uri="{FF2B5EF4-FFF2-40B4-BE49-F238E27FC236}">
                  <a16:creationId xmlns="" xmlns:a16="http://schemas.microsoft.com/office/drawing/2014/main" id="{86B4E899-178F-440D-905E-5ED79F6425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3" name="Freeform 107">
              <a:extLst>
                <a:ext uri="{FF2B5EF4-FFF2-40B4-BE49-F238E27FC236}">
                  <a16:creationId xmlns="" xmlns:a16="http://schemas.microsoft.com/office/drawing/2014/main" id="{470809B7-BB3D-4665-BFA6-14FB1F8F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486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4" name="Freeform 108">
              <a:extLst>
                <a:ext uri="{FF2B5EF4-FFF2-40B4-BE49-F238E27FC236}">
                  <a16:creationId xmlns="" xmlns:a16="http://schemas.microsoft.com/office/drawing/2014/main" id="{8C68EC58-2684-4C79-8D37-429618F4C1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1285" y="483126"/>
              <a:ext cx="33467" cy="37186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5" name="Freeform 109">
              <a:extLst>
                <a:ext uri="{FF2B5EF4-FFF2-40B4-BE49-F238E27FC236}">
                  <a16:creationId xmlns="" xmlns:a16="http://schemas.microsoft.com/office/drawing/2014/main" id="{7A194467-3FEF-4AA1-9538-5AFD658B2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240" y="483126"/>
              <a:ext cx="42392" cy="37186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126" name="矩形 125">
            <a:extLst>
              <a:ext uri="{FF2B5EF4-FFF2-40B4-BE49-F238E27FC236}">
                <a16:creationId xmlns="" xmlns:a16="http://schemas.microsoft.com/office/drawing/2014/main" id="{A9ED21C0-2C9F-4D11-A58C-FC3AB71AF831}"/>
              </a:ext>
            </a:extLst>
          </p:cNvPr>
          <p:cNvSpPr/>
          <p:nvPr/>
        </p:nvSpPr>
        <p:spPr>
          <a:xfrm rot="10800000" flipH="1">
            <a:off x="132108" y="838770"/>
            <a:ext cx="366344" cy="130631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="" xmlns:a16="http://schemas.microsoft.com/office/drawing/2014/main" id="{F1F9A528-C33A-4EE3-8DB5-20737F3B8575}"/>
              </a:ext>
            </a:extLst>
          </p:cNvPr>
          <p:cNvSpPr/>
          <p:nvPr/>
        </p:nvSpPr>
        <p:spPr>
          <a:xfrm rot="10800000" flipH="1">
            <a:off x="180233" y="976275"/>
            <a:ext cx="393846" cy="120318"/>
          </a:xfrm>
          <a:prstGeom prst="rect">
            <a:avLst/>
          </a:prstGeom>
          <a:gradFill>
            <a:gsLst>
              <a:gs pos="21000">
                <a:schemeClr val="accent2">
                  <a:alpha val="0"/>
                </a:schemeClr>
              </a:gs>
              <a:gs pos="100000">
                <a:schemeClr val="tx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="" xmlns:a16="http://schemas.microsoft.com/office/drawing/2014/main" id="{60BF5829-2D76-49F4-AD70-2C229A765B48}"/>
              </a:ext>
            </a:extLst>
          </p:cNvPr>
          <p:cNvSpPr/>
          <p:nvPr/>
        </p:nvSpPr>
        <p:spPr>
          <a:xfrm>
            <a:off x="604583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579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>
            <a:extLst>
              <a:ext uri="{FF2B5EF4-FFF2-40B4-BE49-F238E27FC236}">
                <a16:creationId xmlns="" xmlns:a16="http://schemas.microsoft.com/office/drawing/2014/main" id="{7F4BC6C1-93D8-47D9-8F42-8A48466DFD84}"/>
              </a:ext>
            </a:extLst>
          </p:cNvPr>
          <p:cNvSpPr/>
          <p:nvPr/>
        </p:nvSpPr>
        <p:spPr>
          <a:xfrm>
            <a:off x="0" y="1"/>
            <a:ext cx="12192000" cy="501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="" xmlns:a16="http://schemas.microsoft.com/office/drawing/2014/main" id="{B8974AE7-F8A6-4EA9-B86A-F4568813245D}"/>
              </a:ext>
            </a:extLst>
          </p:cNvPr>
          <p:cNvSpPr/>
          <p:nvPr/>
        </p:nvSpPr>
        <p:spPr>
          <a:xfrm>
            <a:off x="6794631" y="2"/>
            <a:ext cx="1765300" cy="50040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="" xmlns:a16="http://schemas.microsoft.com/office/drawing/2014/main" id="{6039BB0C-C344-4BFF-9C80-D27EBC75EA56}"/>
              </a:ext>
            </a:extLst>
          </p:cNvPr>
          <p:cNvSpPr/>
          <p:nvPr/>
        </p:nvSpPr>
        <p:spPr>
          <a:xfrm>
            <a:off x="0" y="1"/>
            <a:ext cx="2210373" cy="647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="" xmlns:a16="http://schemas.microsoft.com/office/drawing/2014/main" id="{FB07DEA2-225A-40DC-B182-75F5835ED1F2}"/>
              </a:ext>
            </a:extLst>
          </p:cNvPr>
          <p:cNvSpPr/>
          <p:nvPr/>
        </p:nvSpPr>
        <p:spPr>
          <a:xfrm>
            <a:off x="6956571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b="1" dirty="0">
                <a:solidFill>
                  <a:schemeClr val="lt1"/>
                </a:solidFill>
                <a:latin typeface="+mj-ea"/>
                <a:ea typeface="+mj-ea"/>
              </a:rPr>
              <a:t>选题背景及意义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A17BCA4D-9A56-4573-987E-B805E96B40E1}"/>
              </a:ext>
            </a:extLst>
          </p:cNvPr>
          <p:cNvSpPr txBox="1"/>
          <p:nvPr/>
        </p:nvSpPr>
        <p:spPr>
          <a:xfrm>
            <a:off x="8686283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研究方法与思路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3B071778-097C-4FA8-A3A1-D839E5C953EF}"/>
              </a:ext>
            </a:extLst>
          </p:cNvPr>
          <p:cNvSpPr txBox="1"/>
          <p:nvPr/>
        </p:nvSpPr>
        <p:spPr>
          <a:xfrm>
            <a:off x="10415996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关键技术与难点</a:t>
            </a:r>
          </a:p>
        </p:txBody>
      </p:sp>
      <p:sp>
        <p:nvSpPr>
          <p:cNvPr id="122" name="矩形 121">
            <a:extLst>
              <a:ext uri="{FF2B5EF4-FFF2-40B4-BE49-F238E27FC236}">
                <a16:creationId xmlns="" xmlns:a16="http://schemas.microsoft.com/office/drawing/2014/main" id="{84895377-B5AB-4FA4-ABE8-7EB7F3874FDF}"/>
              </a:ext>
            </a:extLst>
          </p:cNvPr>
          <p:cNvSpPr/>
          <p:nvPr/>
        </p:nvSpPr>
        <p:spPr>
          <a:xfrm>
            <a:off x="5765470" y="102914"/>
            <a:ext cx="902811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dirty="0">
                <a:solidFill>
                  <a:schemeClr val="lt1"/>
                </a:solidFill>
                <a:latin typeface="+mn-ea"/>
              </a:rPr>
              <a:t>论文摘要</a:t>
            </a:r>
          </a:p>
        </p:txBody>
      </p:sp>
      <p:grpSp>
        <p:nvGrpSpPr>
          <p:cNvPr id="123" name="组合 122">
            <a:extLst>
              <a:ext uri="{FF2B5EF4-FFF2-40B4-BE49-F238E27FC236}">
                <a16:creationId xmlns="" xmlns:a16="http://schemas.microsoft.com/office/drawing/2014/main" id="{2FE53A43-D5C7-4A6B-B21D-7023563EB83B}"/>
              </a:ext>
            </a:extLst>
          </p:cNvPr>
          <p:cNvGrpSpPr/>
          <p:nvPr/>
        </p:nvGrpSpPr>
        <p:grpSpPr>
          <a:xfrm>
            <a:off x="207341" y="107102"/>
            <a:ext cx="1711291" cy="383014"/>
            <a:chOff x="207341" y="138042"/>
            <a:chExt cx="1711291" cy="383014"/>
          </a:xfrm>
        </p:grpSpPr>
        <p:sp>
          <p:nvSpPr>
            <p:cNvPr id="124" name="Freeform 5">
              <a:extLst>
                <a:ext uri="{FF2B5EF4-FFF2-40B4-BE49-F238E27FC236}">
                  <a16:creationId xmlns="" xmlns:a16="http://schemas.microsoft.com/office/drawing/2014/main" id="{56F023B8-5298-418C-B44A-FC843BB691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41" y="170765"/>
              <a:ext cx="348059" cy="350290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5" name="Freeform 6">
              <a:extLst>
                <a:ext uri="{FF2B5EF4-FFF2-40B4-BE49-F238E27FC236}">
                  <a16:creationId xmlns="" xmlns:a16="http://schemas.microsoft.com/office/drawing/2014/main" id="{4AF81884-3489-4D38-B089-D5190AF65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21740"/>
              <a:ext cx="16362" cy="11899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6" name="Freeform 7">
              <a:extLst>
                <a:ext uri="{FF2B5EF4-FFF2-40B4-BE49-F238E27FC236}">
                  <a16:creationId xmlns="" xmlns:a16="http://schemas.microsoft.com/office/drawing/2014/main" id="{0673280D-51A8-4072-8902-474BB2698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35127"/>
              <a:ext cx="15618" cy="11156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7" name="Rectangle 8">
              <a:extLst>
                <a:ext uri="{FF2B5EF4-FFF2-40B4-BE49-F238E27FC236}">
                  <a16:creationId xmlns="" xmlns:a16="http://schemas.microsoft.com/office/drawing/2014/main" id="{6941EF58-F3C3-4028-BCEE-27DFF92831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34" y="350001"/>
              <a:ext cx="15618" cy="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8" name="Freeform 9">
              <a:extLst>
                <a:ext uri="{FF2B5EF4-FFF2-40B4-BE49-F238E27FC236}">
                  <a16:creationId xmlns="" xmlns:a16="http://schemas.microsoft.com/office/drawing/2014/main" id="{D23044E5-99D5-4BA2-8BE4-D7EC804D9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53719"/>
              <a:ext cx="15618" cy="11899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9" name="Freeform 10">
              <a:extLst>
                <a:ext uri="{FF2B5EF4-FFF2-40B4-BE49-F238E27FC236}">
                  <a16:creationId xmlns="" xmlns:a16="http://schemas.microsoft.com/office/drawing/2014/main" id="{A880CC8C-06CE-40F9-8B60-6C9BC7DA8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78" y="367850"/>
              <a:ext cx="17105" cy="12643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0" name="Freeform 11">
              <a:extLst>
                <a:ext uri="{FF2B5EF4-FFF2-40B4-BE49-F238E27FC236}">
                  <a16:creationId xmlns="" xmlns:a16="http://schemas.microsoft.com/office/drawing/2014/main" id="{D3CF2ABB-8159-40E9-9286-9CCD179DC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27" y="387930"/>
              <a:ext cx="17105" cy="13387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1" name="Freeform 12">
              <a:extLst>
                <a:ext uri="{FF2B5EF4-FFF2-40B4-BE49-F238E27FC236}">
                  <a16:creationId xmlns="" xmlns:a16="http://schemas.microsoft.com/office/drawing/2014/main" id="{E87DE945-22EB-416A-A5BF-DE52628DA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33" y="399830"/>
              <a:ext cx="17849" cy="163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2" name="Freeform 13">
              <a:extLst>
                <a:ext uri="{FF2B5EF4-FFF2-40B4-BE49-F238E27FC236}">
                  <a16:creationId xmlns="" xmlns:a16="http://schemas.microsoft.com/office/drawing/2014/main" id="{9C6A18B3-0851-4EA8-BC80-D23AB5987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83" y="412473"/>
              <a:ext cx="14874" cy="81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3" name="Freeform 14">
              <a:extLst>
                <a:ext uri="{FF2B5EF4-FFF2-40B4-BE49-F238E27FC236}">
                  <a16:creationId xmlns="" xmlns:a16="http://schemas.microsoft.com/office/drawing/2014/main" id="{1C1D0A82-EC89-4506-99F9-9366BB8BD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2" y="414704"/>
              <a:ext cx="17105" cy="14874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4" name="Freeform 15">
              <a:extLst>
                <a:ext uri="{FF2B5EF4-FFF2-40B4-BE49-F238E27FC236}">
                  <a16:creationId xmlns="" xmlns:a16="http://schemas.microsoft.com/office/drawing/2014/main" id="{59ADDD32-BEC5-465B-838C-6E05A29DD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51" y="425860"/>
              <a:ext cx="18593" cy="1710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5" name="Freeform 16">
              <a:extLst>
                <a:ext uri="{FF2B5EF4-FFF2-40B4-BE49-F238E27FC236}">
                  <a16:creationId xmlns="" xmlns:a16="http://schemas.microsoft.com/office/drawing/2014/main" id="{EB6E5524-CDFE-4717-974C-747C547AAF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889" y="435528"/>
              <a:ext cx="17105" cy="18593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6" name="Freeform 17">
              <a:extLst>
                <a:ext uri="{FF2B5EF4-FFF2-40B4-BE49-F238E27FC236}">
                  <a16:creationId xmlns="" xmlns:a16="http://schemas.microsoft.com/office/drawing/2014/main" id="{75127E7C-F614-43D6-939A-2599E04BB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44" y="446684"/>
              <a:ext cx="14131" cy="14874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7" name="Freeform 18">
              <a:extLst>
                <a:ext uri="{FF2B5EF4-FFF2-40B4-BE49-F238E27FC236}">
                  <a16:creationId xmlns="" xmlns:a16="http://schemas.microsoft.com/office/drawing/2014/main" id="{B86F81FD-F463-43C4-8A67-1ABE67025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25" y="454121"/>
              <a:ext cx="11156" cy="11899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8" name="Freeform 19">
              <a:extLst>
                <a:ext uri="{FF2B5EF4-FFF2-40B4-BE49-F238E27FC236}">
                  <a16:creationId xmlns="" xmlns:a16="http://schemas.microsoft.com/office/drawing/2014/main" id="{546D74D7-A60B-4A3C-AE9E-2B402EAB2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62" y="454865"/>
              <a:ext cx="13387" cy="17849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9" name="Freeform 20">
              <a:extLst>
                <a:ext uri="{FF2B5EF4-FFF2-40B4-BE49-F238E27FC236}">
                  <a16:creationId xmlns="" xmlns:a16="http://schemas.microsoft.com/office/drawing/2014/main" id="{3D08379B-66BD-4A5F-902F-5A7851A1C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18" y="462302"/>
              <a:ext cx="13387" cy="1710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0" name="Freeform 21">
              <a:extLst>
                <a:ext uri="{FF2B5EF4-FFF2-40B4-BE49-F238E27FC236}">
                  <a16:creationId xmlns="" xmlns:a16="http://schemas.microsoft.com/office/drawing/2014/main" id="{24063F2B-FD56-4165-8287-4410B9329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55" y="474945"/>
              <a:ext cx="13387" cy="1710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1" name="Freeform 22">
              <a:extLst>
                <a:ext uri="{FF2B5EF4-FFF2-40B4-BE49-F238E27FC236}">
                  <a16:creationId xmlns="" xmlns:a16="http://schemas.microsoft.com/office/drawing/2014/main" id="{58A06FBF-F15E-4A16-9D70-94ED6C691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54" y="478664"/>
              <a:ext cx="13387" cy="15618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2" name="Freeform 23">
              <a:extLst>
                <a:ext uri="{FF2B5EF4-FFF2-40B4-BE49-F238E27FC236}">
                  <a16:creationId xmlns="" xmlns:a16="http://schemas.microsoft.com/office/drawing/2014/main" id="{D8F30049-EB9C-4397-BD3C-17B2DD87E7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09" y="484613"/>
              <a:ext cx="11156" cy="15618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3" name="Freeform 24">
              <a:extLst>
                <a:ext uri="{FF2B5EF4-FFF2-40B4-BE49-F238E27FC236}">
                  <a16:creationId xmlns="" xmlns:a16="http://schemas.microsoft.com/office/drawing/2014/main" id="{B67159A7-EAC8-4685-B740-0D1D00AF3B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53" y="486101"/>
              <a:ext cx="13387" cy="1710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4" name="Freeform 25">
              <a:extLst>
                <a:ext uri="{FF2B5EF4-FFF2-40B4-BE49-F238E27FC236}">
                  <a16:creationId xmlns="" xmlns:a16="http://schemas.microsoft.com/office/drawing/2014/main" id="{797465D7-278A-4F47-9F69-E21DC4ED3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71" y="486845"/>
              <a:ext cx="7437" cy="163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5" name="Freeform 26">
              <a:extLst>
                <a:ext uri="{FF2B5EF4-FFF2-40B4-BE49-F238E27FC236}">
                  <a16:creationId xmlns="" xmlns:a16="http://schemas.microsoft.com/office/drawing/2014/main" id="{B2C60B37-68F4-4FCB-89EF-D48D7A51A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39" y="486101"/>
              <a:ext cx="3719" cy="15618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6" name="Freeform 27">
              <a:extLst>
                <a:ext uri="{FF2B5EF4-FFF2-40B4-BE49-F238E27FC236}">
                  <a16:creationId xmlns="" xmlns:a16="http://schemas.microsoft.com/office/drawing/2014/main" id="{BE202068-CEE3-4148-87E9-93260C74D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57" y="484613"/>
              <a:ext cx="11156" cy="1710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7" name="Freeform 28">
              <a:extLst>
                <a:ext uri="{FF2B5EF4-FFF2-40B4-BE49-F238E27FC236}">
                  <a16:creationId xmlns="" xmlns:a16="http://schemas.microsoft.com/office/drawing/2014/main" id="{9324F61E-5028-44C7-9548-6C661A272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57" y="483126"/>
              <a:ext cx="5206" cy="163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8" name="Freeform 29">
              <a:extLst>
                <a:ext uri="{FF2B5EF4-FFF2-40B4-BE49-F238E27FC236}">
                  <a16:creationId xmlns="" xmlns:a16="http://schemas.microsoft.com/office/drawing/2014/main" id="{B4BD2882-219A-4827-B2AC-E2C114D94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480895"/>
              <a:ext cx="11899" cy="1710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9" name="Freeform 30">
              <a:extLst>
                <a:ext uri="{FF2B5EF4-FFF2-40B4-BE49-F238E27FC236}">
                  <a16:creationId xmlns="" xmlns:a16="http://schemas.microsoft.com/office/drawing/2014/main" id="{3EFF5628-3F2F-46E8-A54F-CCA7A7854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481" y="478664"/>
              <a:ext cx="12643" cy="1710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0" name="Freeform 31">
              <a:extLst>
                <a:ext uri="{FF2B5EF4-FFF2-40B4-BE49-F238E27FC236}">
                  <a16:creationId xmlns="" xmlns:a16="http://schemas.microsoft.com/office/drawing/2014/main" id="{49E2281D-825A-4989-81A5-E0E6D00C2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18" y="474945"/>
              <a:ext cx="14874" cy="15618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1" name="Freeform 32">
              <a:extLst>
                <a:ext uri="{FF2B5EF4-FFF2-40B4-BE49-F238E27FC236}">
                  <a16:creationId xmlns="" xmlns:a16="http://schemas.microsoft.com/office/drawing/2014/main" id="{98009AD8-CCEA-49DC-B5B4-15D0CFD07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255" y="462302"/>
              <a:ext cx="13387" cy="163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2" name="Freeform 33">
              <a:extLst>
                <a:ext uri="{FF2B5EF4-FFF2-40B4-BE49-F238E27FC236}">
                  <a16:creationId xmlns="" xmlns:a16="http://schemas.microsoft.com/office/drawing/2014/main" id="{F8619912-632D-4B65-8D10-9A9E5C8FD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10" y="454865"/>
              <a:ext cx="13387" cy="163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3" name="Freeform 34">
              <a:extLst>
                <a:ext uri="{FF2B5EF4-FFF2-40B4-BE49-F238E27FC236}">
                  <a16:creationId xmlns="" xmlns:a16="http://schemas.microsoft.com/office/drawing/2014/main" id="{365F4242-BCD5-49CB-AB24-C6442CAB9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48" y="450403"/>
              <a:ext cx="11899" cy="13387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4" name="Freeform 35">
              <a:extLst>
                <a:ext uri="{FF2B5EF4-FFF2-40B4-BE49-F238E27FC236}">
                  <a16:creationId xmlns="" xmlns:a16="http://schemas.microsoft.com/office/drawing/2014/main" id="{B13B7C71-CB84-4678-8E54-2E194D140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6" y="441478"/>
              <a:ext cx="17849" cy="18593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5" name="Freeform 36">
              <a:extLst>
                <a:ext uri="{FF2B5EF4-FFF2-40B4-BE49-F238E27FC236}">
                  <a16:creationId xmlns="" xmlns:a16="http://schemas.microsoft.com/office/drawing/2014/main" id="{B1BF7ED8-E675-4D42-8DB2-1F9D9B4C1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747" y="431810"/>
              <a:ext cx="18593" cy="18593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6" name="Freeform 37">
              <a:extLst>
                <a:ext uri="{FF2B5EF4-FFF2-40B4-BE49-F238E27FC236}">
                  <a16:creationId xmlns="" xmlns:a16="http://schemas.microsoft.com/office/drawing/2014/main" id="{A06D88BD-BA95-4EED-853C-932DDE3ED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15" y="423629"/>
              <a:ext cx="16362" cy="13387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7" name="Freeform 38">
              <a:extLst>
                <a:ext uri="{FF2B5EF4-FFF2-40B4-BE49-F238E27FC236}">
                  <a16:creationId xmlns="" xmlns:a16="http://schemas.microsoft.com/office/drawing/2014/main" id="{E8BC5E82-6C22-49A9-97D0-898146E9E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65" y="410986"/>
              <a:ext cx="18593" cy="163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8" name="Freeform 39">
              <a:extLst>
                <a:ext uri="{FF2B5EF4-FFF2-40B4-BE49-F238E27FC236}">
                  <a16:creationId xmlns="" xmlns:a16="http://schemas.microsoft.com/office/drawing/2014/main" id="{410EF7FB-E6A2-47CA-AE22-B1C5A95C0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521" y="393880"/>
              <a:ext cx="17105" cy="12643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9" name="Freeform 40">
              <a:extLst>
                <a:ext uri="{FF2B5EF4-FFF2-40B4-BE49-F238E27FC236}">
                  <a16:creationId xmlns="" xmlns:a16="http://schemas.microsoft.com/office/drawing/2014/main" id="{05CB8891-A8B6-4781-86A4-C6CA36888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52" y="379006"/>
              <a:ext cx="18593" cy="13387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0" name="Freeform 41">
              <a:extLst>
                <a:ext uri="{FF2B5EF4-FFF2-40B4-BE49-F238E27FC236}">
                  <a16:creationId xmlns="" xmlns:a16="http://schemas.microsoft.com/office/drawing/2014/main" id="{8A51B641-6DFB-414B-9A3F-255D19BF81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71" y="367106"/>
              <a:ext cx="17105" cy="11899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1" name="Freeform 42">
              <a:extLst>
                <a:ext uri="{FF2B5EF4-FFF2-40B4-BE49-F238E27FC236}">
                  <a16:creationId xmlns="" xmlns:a16="http://schemas.microsoft.com/office/drawing/2014/main" id="{255886A0-3FE1-49CB-80EF-FF10DA3B7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45" y="350745"/>
              <a:ext cx="15618" cy="8925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2" name="Freeform 43">
              <a:extLst>
                <a:ext uri="{FF2B5EF4-FFF2-40B4-BE49-F238E27FC236}">
                  <a16:creationId xmlns="" xmlns:a16="http://schemas.microsoft.com/office/drawing/2014/main" id="{619071AA-6132-40BB-BEB2-FADDE8452D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189" y="337358"/>
              <a:ext cx="14874" cy="12643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3" name="Freeform 44">
              <a:extLst>
                <a:ext uri="{FF2B5EF4-FFF2-40B4-BE49-F238E27FC236}">
                  <a16:creationId xmlns="" xmlns:a16="http://schemas.microsoft.com/office/drawing/2014/main" id="{10424B5F-05B5-4C7A-B660-530255842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8" y="321740"/>
              <a:ext cx="17105" cy="1710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4" name="Freeform 45">
              <a:extLst>
                <a:ext uri="{FF2B5EF4-FFF2-40B4-BE49-F238E27FC236}">
                  <a16:creationId xmlns="" xmlns:a16="http://schemas.microsoft.com/office/drawing/2014/main" id="{D2117730-C9D6-4A68-ACE9-7CC591992D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657" y="225057"/>
              <a:ext cx="245426" cy="250632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5" name="Freeform 46">
              <a:extLst>
                <a:ext uri="{FF2B5EF4-FFF2-40B4-BE49-F238E27FC236}">
                  <a16:creationId xmlns="" xmlns:a16="http://schemas.microsoft.com/office/drawing/2014/main" id="{B9203B88-0783-4C52-98D4-1D4FB86DF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81" y="286041"/>
              <a:ext cx="57266" cy="67678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6" name="Freeform 47">
              <a:extLst>
                <a:ext uri="{FF2B5EF4-FFF2-40B4-BE49-F238E27FC236}">
                  <a16:creationId xmlns="" xmlns:a16="http://schemas.microsoft.com/office/drawing/2014/main" id="{1FAB3505-3E1C-4494-AC40-2E23AAF29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287529"/>
              <a:ext cx="55779" cy="66191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7" name="Oval 48">
              <a:extLst>
                <a:ext uri="{FF2B5EF4-FFF2-40B4-BE49-F238E27FC236}">
                  <a16:creationId xmlns="" xmlns:a16="http://schemas.microsoft.com/office/drawing/2014/main" id="{32CD6C65-C812-4732-ACE2-976C5BC32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702" y="442965"/>
              <a:ext cx="18593" cy="19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8" name="Freeform 49">
              <a:extLst>
                <a:ext uri="{FF2B5EF4-FFF2-40B4-BE49-F238E27FC236}">
                  <a16:creationId xmlns="" xmlns:a16="http://schemas.microsoft.com/office/drawing/2014/main" id="{828DDE45-E640-4946-AD67-C9445C5023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104" y="393880"/>
              <a:ext cx="114532" cy="23055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9" name="Freeform 50">
              <a:extLst>
                <a:ext uri="{FF2B5EF4-FFF2-40B4-BE49-F238E27FC236}">
                  <a16:creationId xmlns="" xmlns:a16="http://schemas.microsoft.com/office/drawing/2014/main" id="{8B0471A5-C0AE-4F05-A5E9-EC0A5DC395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39" y="233237"/>
              <a:ext cx="32724" cy="37186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0" name="Freeform 51">
              <a:extLst>
                <a:ext uri="{FF2B5EF4-FFF2-40B4-BE49-F238E27FC236}">
                  <a16:creationId xmlns="" xmlns:a16="http://schemas.microsoft.com/office/drawing/2014/main" id="{F5608CE9-D16F-4A69-895F-2D424C51DF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29" y="231006"/>
              <a:ext cx="32724" cy="327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1" name="Freeform 52">
              <a:extLst>
                <a:ext uri="{FF2B5EF4-FFF2-40B4-BE49-F238E27FC236}">
                  <a16:creationId xmlns="" xmlns:a16="http://schemas.microsoft.com/office/drawing/2014/main" id="{39EACA9C-50D2-46C7-8239-3AEFE104A5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748" y="187127"/>
              <a:ext cx="37186" cy="36442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2" name="Freeform 53">
              <a:extLst>
                <a:ext uri="{FF2B5EF4-FFF2-40B4-BE49-F238E27FC236}">
                  <a16:creationId xmlns="" xmlns:a16="http://schemas.microsoft.com/office/drawing/2014/main" id="{F082A980-3DD6-43C1-AE01-20593AD56B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893" y="201258"/>
              <a:ext cx="41648" cy="4164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3" name="Freeform 54">
              <a:extLst>
                <a:ext uri="{FF2B5EF4-FFF2-40B4-BE49-F238E27FC236}">
                  <a16:creationId xmlns="" xmlns:a16="http://schemas.microsoft.com/office/drawing/2014/main" id="{0441A725-BFFC-4BF1-BCB2-15DDDCFF2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87" y="208695"/>
              <a:ext cx="27517" cy="3346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4" name="Freeform 55">
              <a:extLst>
                <a:ext uri="{FF2B5EF4-FFF2-40B4-BE49-F238E27FC236}">
                  <a16:creationId xmlns="" xmlns:a16="http://schemas.microsoft.com/office/drawing/2014/main" id="{C557B870-AFBD-4C01-8168-F036EAE3B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45" y="190846"/>
              <a:ext cx="8181" cy="9668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5" name="Freeform 56">
              <a:extLst>
                <a:ext uri="{FF2B5EF4-FFF2-40B4-BE49-F238E27FC236}">
                  <a16:creationId xmlns="" xmlns:a16="http://schemas.microsoft.com/office/drawing/2014/main" id="{6CAF2630-D2DD-4390-887D-CEF9B4D6F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08" y="190846"/>
              <a:ext cx="32724" cy="327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6" name="Freeform 57">
              <a:extLst>
                <a:ext uri="{FF2B5EF4-FFF2-40B4-BE49-F238E27FC236}">
                  <a16:creationId xmlns="" xmlns:a16="http://schemas.microsoft.com/office/drawing/2014/main" id="{D9D43125-4025-4991-BF19-8FD6829965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40" y="138042"/>
              <a:ext cx="217909" cy="323516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7" name="Freeform 58">
              <a:extLst>
                <a:ext uri="{FF2B5EF4-FFF2-40B4-BE49-F238E27FC236}">
                  <a16:creationId xmlns="" xmlns:a16="http://schemas.microsoft.com/office/drawing/2014/main" id="{9DA54DBF-9E91-4C03-A6FF-214388AFA6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329" y="179690"/>
              <a:ext cx="168824" cy="253607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8" name="Freeform 59">
              <a:extLst>
                <a:ext uri="{FF2B5EF4-FFF2-40B4-BE49-F238E27FC236}">
                  <a16:creationId xmlns="" xmlns:a16="http://schemas.microsoft.com/office/drawing/2014/main" id="{C02F5674-ED39-4543-B8D7-D17FFF7377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6413" y="195308"/>
              <a:ext cx="211959" cy="21716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9" name="Freeform 60">
              <a:extLst>
                <a:ext uri="{FF2B5EF4-FFF2-40B4-BE49-F238E27FC236}">
                  <a16:creationId xmlns="" xmlns:a16="http://schemas.microsoft.com/office/drawing/2014/main" id="{17671D61-AC18-4EDF-B4C8-4B7A7F59E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8201" y="211670"/>
              <a:ext cx="42392" cy="45367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0" name="Freeform 61">
              <a:extLst>
                <a:ext uri="{FF2B5EF4-FFF2-40B4-BE49-F238E27FC236}">
                  <a16:creationId xmlns="" xmlns:a16="http://schemas.microsoft.com/office/drawing/2014/main" id="{D8254E1C-3CCB-403C-AEF2-7DFF0BB5C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227" y="274886"/>
              <a:ext cx="36442" cy="44623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1" name="Freeform 62">
              <a:extLst>
                <a:ext uri="{FF2B5EF4-FFF2-40B4-BE49-F238E27FC236}">
                  <a16:creationId xmlns="" xmlns:a16="http://schemas.microsoft.com/office/drawing/2014/main" id="{B26D080C-BC36-4F7B-B247-EBAA82EF4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4814" y="180434"/>
              <a:ext cx="172542" cy="230552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2" name="Freeform 63">
              <a:extLst>
                <a:ext uri="{FF2B5EF4-FFF2-40B4-BE49-F238E27FC236}">
                  <a16:creationId xmlns="" xmlns:a16="http://schemas.microsoft.com/office/drawing/2014/main" id="{3C70787B-A465-439C-B8AB-014335858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849" y="195308"/>
              <a:ext cx="152462" cy="215678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3" name="Freeform 64">
              <a:extLst>
                <a:ext uri="{FF2B5EF4-FFF2-40B4-BE49-F238E27FC236}">
                  <a16:creationId xmlns="" xmlns:a16="http://schemas.microsoft.com/office/drawing/2014/main" id="{536D1EE8-68DB-4A06-9AAA-93795E4EA0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7085" y="168534"/>
              <a:ext cx="178492" cy="281868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4" name="Freeform 65">
              <a:extLst>
                <a:ext uri="{FF2B5EF4-FFF2-40B4-BE49-F238E27FC236}">
                  <a16:creationId xmlns="" xmlns:a16="http://schemas.microsoft.com/office/drawing/2014/main" id="{49250009-7E49-451A-814F-EAA9313CC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2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5" name="Freeform 66">
              <a:extLst>
                <a:ext uri="{FF2B5EF4-FFF2-40B4-BE49-F238E27FC236}">
                  <a16:creationId xmlns="" xmlns:a16="http://schemas.microsoft.com/office/drawing/2014/main" id="{2AD6402B-3F30-4477-AFE2-5834A29B7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58" y="483126"/>
              <a:ext cx="26774" cy="37186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6" name="Rectangle 67">
              <a:extLst>
                <a:ext uri="{FF2B5EF4-FFF2-40B4-BE49-F238E27FC236}">
                  <a16:creationId xmlns="" xmlns:a16="http://schemas.microsoft.com/office/drawing/2014/main" id="{4ED42F77-78DC-422D-BE3E-726E249B3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988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7" name="Freeform 68">
              <a:extLst>
                <a:ext uri="{FF2B5EF4-FFF2-40B4-BE49-F238E27FC236}">
                  <a16:creationId xmlns="" xmlns:a16="http://schemas.microsoft.com/office/drawing/2014/main" id="{33A46CB1-E583-4B95-A52F-26A3941B7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2" y="483126"/>
              <a:ext cx="27517" cy="37186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8" name="Freeform 69">
              <a:extLst>
                <a:ext uri="{FF2B5EF4-FFF2-40B4-BE49-F238E27FC236}">
                  <a16:creationId xmlns="" xmlns:a16="http://schemas.microsoft.com/office/drawing/2014/main" id="{77BA8C59-283F-4A18-B6B1-9C2957FA43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73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9" name="Freeform 70">
              <a:extLst>
                <a:ext uri="{FF2B5EF4-FFF2-40B4-BE49-F238E27FC236}">
                  <a16:creationId xmlns="" xmlns:a16="http://schemas.microsoft.com/office/drawing/2014/main" id="{95850892-5866-4209-8DBA-AC24DE7DE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2" y="483126"/>
              <a:ext cx="25286" cy="37930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0" name="Freeform 71">
              <a:extLst>
                <a:ext uri="{FF2B5EF4-FFF2-40B4-BE49-F238E27FC236}">
                  <a16:creationId xmlns="" xmlns:a16="http://schemas.microsoft.com/office/drawing/2014/main" id="{15ECDCC1-CA9E-4120-AA7F-219BADAB2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06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1" name="Rectangle 72">
              <a:extLst>
                <a:ext uri="{FF2B5EF4-FFF2-40B4-BE49-F238E27FC236}">
                  <a16:creationId xmlns="" xmlns:a16="http://schemas.microsoft.com/office/drawing/2014/main" id="{B6A2CE14-CA69-4ABC-9069-C0B1CD8553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736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2" name="Freeform 73">
              <a:extLst>
                <a:ext uri="{FF2B5EF4-FFF2-40B4-BE49-F238E27FC236}">
                  <a16:creationId xmlns="" xmlns:a16="http://schemas.microsoft.com/office/drawing/2014/main" id="{F2A111A6-9322-4F5C-A782-F5007DF76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35" y="483126"/>
              <a:ext cx="31980" cy="37186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3" name="Freeform 74">
              <a:extLst>
                <a:ext uri="{FF2B5EF4-FFF2-40B4-BE49-F238E27FC236}">
                  <a16:creationId xmlns="" xmlns:a16="http://schemas.microsoft.com/office/drawing/2014/main" id="{EB1CC8D1-E14F-4EEE-8C39-B2415EA9F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65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4" name="Freeform 75">
              <a:extLst>
                <a:ext uri="{FF2B5EF4-FFF2-40B4-BE49-F238E27FC236}">
                  <a16:creationId xmlns="" xmlns:a16="http://schemas.microsoft.com/office/drawing/2014/main" id="{1AE232D8-0DCE-47B7-A996-5460B2A3F0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826" y="483126"/>
              <a:ext cx="26774" cy="37186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5" name="Freeform 76">
              <a:extLst>
                <a:ext uri="{FF2B5EF4-FFF2-40B4-BE49-F238E27FC236}">
                  <a16:creationId xmlns="" xmlns:a16="http://schemas.microsoft.com/office/drawing/2014/main" id="{3FB25581-C4D1-448E-9C9E-5D198855B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318" y="482382"/>
              <a:ext cx="21568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6" name="Rectangle 77">
              <a:extLst>
                <a:ext uri="{FF2B5EF4-FFF2-40B4-BE49-F238E27FC236}">
                  <a16:creationId xmlns="" xmlns:a16="http://schemas.microsoft.com/office/drawing/2014/main" id="{4E07C281-B194-4509-8344-E606DF99A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323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7" name="Freeform 78">
              <a:extLst>
                <a:ext uri="{FF2B5EF4-FFF2-40B4-BE49-F238E27FC236}">
                  <a16:creationId xmlns="" xmlns:a16="http://schemas.microsoft.com/office/drawing/2014/main" id="{C432EBB3-C62B-437D-9E01-022366983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479" y="483126"/>
              <a:ext cx="31236" cy="37186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8" name="Freeform 79">
              <a:extLst>
                <a:ext uri="{FF2B5EF4-FFF2-40B4-BE49-F238E27FC236}">
                  <a16:creationId xmlns="" xmlns:a16="http://schemas.microsoft.com/office/drawing/2014/main" id="{8CA89204-9880-492E-961A-AB1BFA2EA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202" y="483126"/>
              <a:ext cx="30492" cy="37186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9" name="Freeform 80">
              <a:extLst>
                <a:ext uri="{FF2B5EF4-FFF2-40B4-BE49-F238E27FC236}">
                  <a16:creationId xmlns="" xmlns:a16="http://schemas.microsoft.com/office/drawing/2014/main" id="{64F32BA5-ADE9-4903-8D38-F1A48A3BC7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0" name="Freeform 81">
              <a:extLst>
                <a:ext uri="{FF2B5EF4-FFF2-40B4-BE49-F238E27FC236}">
                  <a16:creationId xmlns="" xmlns:a16="http://schemas.microsoft.com/office/drawing/2014/main" id="{D4F83394-0957-43AE-8022-70311F6FC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1" name="Freeform 82">
              <a:extLst>
                <a:ext uri="{FF2B5EF4-FFF2-40B4-BE49-F238E27FC236}">
                  <a16:creationId xmlns="" xmlns:a16="http://schemas.microsoft.com/office/drawing/2014/main" id="{7508F6C2-2E97-4F56-BB20-76B4F1480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911" y="483126"/>
              <a:ext cx="19337" cy="37186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2" name="Freeform 83">
              <a:extLst>
                <a:ext uri="{FF2B5EF4-FFF2-40B4-BE49-F238E27FC236}">
                  <a16:creationId xmlns="" xmlns:a16="http://schemas.microsoft.com/office/drawing/2014/main" id="{12979DC0-E594-4363-A11F-2B1F2CD65C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9790" y="483126"/>
              <a:ext cx="21568" cy="37186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3" name="Freeform 84">
              <a:extLst>
                <a:ext uri="{FF2B5EF4-FFF2-40B4-BE49-F238E27FC236}">
                  <a16:creationId xmlns="" xmlns:a16="http://schemas.microsoft.com/office/drawing/2014/main" id="{11BD31C4-36C9-451D-87FD-25BFA2A96F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4" name="Freeform 85">
              <a:extLst>
                <a:ext uri="{FF2B5EF4-FFF2-40B4-BE49-F238E27FC236}">
                  <a16:creationId xmlns="" xmlns:a16="http://schemas.microsoft.com/office/drawing/2014/main" id="{660FDFFE-31AF-46E3-9969-3FE02C11D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5" name="Freeform 86">
              <a:extLst>
                <a:ext uri="{FF2B5EF4-FFF2-40B4-BE49-F238E27FC236}">
                  <a16:creationId xmlns="" xmlns:a16="http://schemas.microsoft.com/office/drawing/2014/main" id="{19FCA5E8-5C31-4F68-8EF2-19327A37B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212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6" name="Rectangle 87">
              <a:extLst>
                <a:ext uri="{FF2B5EF4-FFF2-40B4-BE49-F238E27FC236}">
                  <a16:creationId xmlns="" xmlns:a16="http://schemas.microsoft.com/office/drawing/2014/main" id="{C6455C8C-93DB-4A79-80F6-457BD4DAE2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729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7" name="Freeform 88">
              <a:extLst>
                <a:ext uri="{FF2B5EF4-FFF2-40B4-BE49-F238E27FC236}">
                  <a16:creationId xmlns="" xmlns:a16="http://schemas.microsoft.com/office/drawing/2014/main" id="{BDE183D8-CD7E-42B1-B5AB-01BFC4AB6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885" y="483126"/>
              <a:ext cx="30492" cy="37186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8" name="Rectangle 89">
              <a:extLst>
                <a:ext uri="{FF2B5EF4-FFF2-40B4-BE49-F238E27FC236}">
                  <a16:creationId xmlns="" xmlns:a16="http://schemas.microsoft.com/office/drawing/2014/main" id="{5F8E1CEE-C508-47B8-813B-340F64DD4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327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9" name="Freeform 90">
              <a:extLst>
                <a:ext uri="{FF2B5EF4-FFF2-40B4-BE49-F238E27FC236}">
                  <a16:creationId xmlns="" xmlns:a16="http://schemas.microsoft.com/office/drawing/2014/main" id="{4F6148E1-5701-433C-A9C1-22494CD91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714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0" name="Freeform 91">
              <a:extLst>
                <a:ext uri="{FF2B5EF4-FFF2-40B4-BE49-F238E27FC236}">
                  <a16:creationId xmlns="" xmlns:a16="http://schemas.microsoft.com/office/drawing/2014/main" id="{DAD9BE99-FED6-4A31-947C-8E356B88DF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9437" y="483126"/>
              <a:ext cx="34211" cy="37186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1" name="Freeform 92">
              <a:extLst>
                <a:ext uri="{FF2B5EF4-FFF2-40B4-BE49-F238E27FC236}">
                  <a16:creationId xmlns="" xmlns:a16="http://schemas.microsoft.com/office/drawing/2014/main" id="{0A5BA587-7A1D-4348-93A2-E92F84243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598" y="483126"/>
              <a:ext cx="22311" cy="37186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2" name="Freeform 93">
              <a:extLst>
                <a:ext uri="{FF2B5EF4-FFF2-40B4-BE49-F238E27FC236}">
                  <a16:creationId xmlns="" xmlns:a16="http://schemas.microsoft.com/office/drawing/2014/main" id="{BCDC5402-4E50-4BAD-B6F0-77BB0904E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3" name="Freeform 94">
              <a:extLst>
                <a:ext uri="{FF2B5EF4-FFF2-40B4-BE49-F238E27FC236}">
                  <a16:creationId xmlns="" xmlns:a16="http://schemas.microsoft.com/office/drawing/2014/main" id="{71495111-433B-47A5-BBA3-43DCECF8A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4" name="Freeform 95">
              <a:extLst>
                <a:ext uri="{FF2B5EF4-FFF2-40B4-BE49-F238E27FC236}">
                  <a16:creationId xmlns="" xmlns:a16="http://schemas.microsoft.com/office/drawing/2014/main" id="{F4D6EEA7-A6D8-42AC-9075-381FA4C60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5" name="Freeform 96">
              <a:extLst>
                <a:ext uri="{FF2B5EF4-FFF2-40B4-BE49-F238E27FC236}">
                  <a16:creationId xmlns="" xmlns:a16="http://schemas.microsoft.com/office/drawing/2014/main" id="{0625E3E5-2AEF-4AAF-B8A8-02785AB07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6" name="Rectangle 97">
              <a:extLst>
                <a:ext uri="{FF2B5EF4-FFF2-40B4-BE49-F238E27FC236}">
                  <a16:creationId xmlns="" xmlns:a16="http://schemas.microsoft.com/office/drawing/2014/main" id="{C3D2FCF3-7813-41DA-BDB0-57E4AF6DE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181" y="483126"/>
              <a:ext cx="4462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7" name="Freeform 98">
              <a:extLst>
                <a:ext uri="{FF2B5EF4-FFF2-40B4-BE49-F238E27FC236}">
                  <a16:creationId xmlns="" xmlns:a16="http://schemas.microsoft.com/office/drawing/2014/main" id="{BEB50AB3-D5D8-474A-850E-79D7AE33B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5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8" name="Freeform 99">
              <a:extLst>
                <a:ext uri="{FF2B5EF4-FFF2-40B4-BE49-F238E27FC236}">
                  <a16:creationId xmlns="" xmlns:a16="http://schemas.microsoft.com/office/drawing/2014/main" id="{A46CB376-F57D-4519-9B94-897A75FC5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572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9" name="Freeform 100">
              <a:extLst>
                <a:ext uri="{FF2B5EF4-FFF2-40B4-BE49-F238E27FC236}">
                  <a16:creationId xmlns="" xmlns:a16="http://schemas.microsoft.com/office/drawing/2014/main" id="{79D3D258-6351-41C1-9155-9E82E7E1A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0" name="Freeform 101">
              <a:extLst>
                <a:ext uri="{FF2B5EF4-FFF2-40B4-BE49-F238E27FC236}">
                  <a16:creationId xmlns="" xmlns:a16="http://schemas.microsoft.com/office/drawing/2014/main" id="{D88C595D-68C3-4B08-A63C-D3AFCDAF8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1" name="Freeform 102">
              <a:extLst>
                <a:ext uri="{FF2B5EF4-FFF2-40B4-BE49-F238E27FC236}">
                  <a16:creationId xmlns="" xmlns:a16="http://schemas.microsoft.com/office/drawing/2014/main" id="{18FDA907-154A-4101-878B-E1C59C89A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944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2" name="Freeform 103">
              <a:extLst>
                <a:ext uri="{FF2B5EF4-FFF2-40B4-BE49-F238E27FC236}">
                  <a16:creationId xmlns="" xmlns:a16="http://schemas.microsoft.com/office/drawing/2014/main" id="{58294598-23CB-44D5-AEEC-EBE7FBC67E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105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3" name="Freeform 104">
              <a:extLst>
                <a:ext uri="{FF2B5EF4-FFF2-40B4-BE49-F238E27FC236}">
                  <a16:creationId xmlns="" xmlns:a16="http://schemas.microsoft.com/office/drawing/2014/main" id="{79E173C3-6E66-4AE0-ACFB-EAA1010B2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778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4" name="Freeform 105">
              <a:extLst>
                <a:ext uri="{FF2B5EF4-FFF2-40B4-BE49-F238E27FC236}">
                  <a16:creationId xmlns="" xmlns:a16="http://schemas.microsoft.com/office/drawing/2014/main" id="{D327233F-2102-4463-91B4-0A30DC39E1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5" name="Freeform 106">
              <a:extLst>
                <a:ext uri="{FF2B5EF4-FFF2-40B4-BE49-F238E27FC236}">
                  <a16:creationId xmlns="" xmlns:a16="http://schemas.microsoft.com/office/drawing/2014/main" id="{4E284830-E8A8-4B4C-BEA8-65258F0B96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6" name="Freeform 107">
              <a:extLst>
                <a:ext uri="{FF2B5EF4-FFF2-40B4-BE49-F238E27FC236}">
                  <a16:creationId xmlns="" xmlns:a16="http://schemas.microsoft.com/office/drawing/2014/main" id="{020AD4C8-F1B0-4B95-B2E6-A87578A41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486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7" name="Freeform 108">
              <a:extLst>
                <a:ext uri="{FF2B5EF4-FFF2-40B4-BE49-F238E27FC236}">
                  <a16:creationId xmlns="" xmlns:a16="http://schemas.microsoft.com/office/drawing/2014/main" id="{A21AE665-2ED8-4A49-90B5-AE9083EE55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1285" y="483126"/>
              <a:ext cx="33467" cy="37186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8" name="Freeform 109">
              <a:extLst>
                <a:ext uri="{FF2B5EF4-FFF2-40B4-BE49-F238E27FC236}">
                  <a16:creationId xmlns="" xmlns:a16="http://schemas.microsoft.com/office/drawing/2014/main" id="{CF0566C3-F817-4CD3-A857-240325383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240" y="483126"/>
              <a:ext cx="42392" cy="37186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230" name="矩形 229">
            <a:extLst>
              <a:ext uri="{FF2B5EF4-FFF2-40B4-BE49-F238E27FC236}">
                <a16:creationId xmlns="" xmlns:a16="http://schemas.microsoft.com/office/drawing/2014/main" id="{BD9F7733-4806-43DD-84E8-E5A977E7CCFF}"/>
              </a:ext>
            </a:extLst>
          </p:cNvPr>
          <p:cNvSpPr/>
          <p:nvPr/>
        </p:nvSpPr>
        <p:spPr>
          <a:xfrm>
            <a:off x="896568" y="3155336"/>
            <a:ext cx="10170267" cy="1426594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矩形 231">
            <a:extLst>
              <a:ext uri="{FF2B5EF4-FFF2-40B4-BE49-F238E27FC236}">
                <a16:creationId xmlns="" xmlns:a16="http://schemas.microsoft.com/office/drawing/2014/main" id="{13CFB3C4-E36D-4D45-8875-408280AF660C}"/>
              </a:ext>
            </a:extLst>
          </p:cNvPr>
          <p:cNvSpPr/>
          <p:nvPr/>
        </p:nvSpPr>
        <p:spPr>
          <a:xfrm>
            <a:off x="896568" y="1485901"/>
            <a:ext cx="10170267" cy="149687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矩形 233">
            <a:extLst>
              <a:ext uri="{FF2B5EF4-FFF2-40B4-BE49-F238E27FC236}">
                <a16:creationId xmlns="" xmlns:a16="http://schemas.microsoft.com/office/drawing/2014/main" id="{DEAC1985-AFF7-4DED-87F6-70750DF9D614}"/>
              </a:ext>
            </a:extLst>
          </p:cNvPr>
          <p:cNvSpPr/>
          <p:nvPr/>
        </p:nvSpPr>
        <p:spPr>
          <a:xfrm>
            <a:off x="896568" y="4750292"/>
            <a:ext cx="10170267" cy="138857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矩形 95">
            <a:extLst>
              <a:ext uri="{FF2B5EF4-FFF2-40B4-BE49-F238E27FC236}">
                <a16:creationId xmlns="" xmlns:a16="http://schemas.microsoft.com/office/drawing/2014/main" id="{2FC096CA-B755-402E-81FB-9516EEB42CA7}"/>
              </a:ext>
            </a:extLst>
          </p:cNvPr>
          <p:cNvSpPr/>
          <p:nvPr/>
        </p:nvSpPr>
        <p:spPr>
          <a:xfrm flipH="1">
            <a:off x="1050258" y="4579056"/>
            <a:ext cx="9862886" cy="170885"/>
          </a:xfrm>
          <a:custGeom>
            <a:avLst/>
            <a:gdLst>
              <a:gd name="connsiteX0" fmla="*/ 0 w 9784414"/>
              <a:gd name="connsiteY0" fmla="*/ 0 h 211637"/>
              <a:gd name="connsiteX1" fmla="*/ 9784414 w 9784414"/>
              <a:gd name="connsiteY1" fmla="*/ 0 h 211637"/>
              <a:gd name="connsiteX2" fmla="*/ 9784414 w 9784414"/>
              <a:gd name="connsiteY2" fmla="*/ 211637 h 211637"/>
              <a:gd name="connsiteX3" fmla="*/ 0 w 9784414"/>
              <a:gd name="connsiteY3" fmla="*/ 211637 h 211637"/>
              <a:gd name="connsiteX4" fmla="*/ 0 w 9784414"/>
              <a:gd name="connsiteY4" fmla="*/ 0 h 211637"/>
              <a:gd name="connsiteX0" fmla="*/ 279133 w 9784414"/>
              <a:gd name="connsiteY0" fmla="*/ 9625 h 211637"/>
              <a:gd name="connsiteX1" fmla="*/ 9784414 w 9784414"/>
              <a:gd name="connsiteY1" fmla="*/ 0 h 211637"/>
              <a:gd name="connsiteX2" fmla="*/ 9784414 w 9784414"/>
              <a:gd name="connsiteY2" fmla="*/ 211637 h 211637"/>
              <a:gd name="connsiteX3" fmla="*/ 0 w 9784414"/>
              <a:gd name="connsiteY3" fmla="*/ 211637 h 211637"/>
              <a:gd name="connsiteX4" fmla="*/ 279133 w 9784414"/>
              <a:gd name="connsiteY4" fmla="*/ 9625 h 211637"/>
              <a:gd name="connsiteX0" fmla="*/ 279133 w 9976919"/>
              <a:gd name="connsiteY0" fmla="*/ 0 h 202012"/>
              <a:gd name="connsiteX1" fmla="*/ 9976919 w 9976919"/>
              <a:gd name="connsiteY1" fmla="*/ 0 h 202012"/>
              <a:gd name="connsiteX2" fmla="*/ 9784414 w 9976919"/>
              <a:gd name="connsiteY2" fmla="*/ 202012 h 202012"/>
              <a:gd name="connsiteX3" fmla="*/ 0 w 9976919"/>
              <a:gd name="connsiteY3" fmla="*/ 202012 h 202012"/>
              <a:gd name="connsiteX4" fmla="*/ 279133 w 9976919"/>
              <a:gd name="connsiteY4" fmla="*/ 0 h 202012"/>
              <a:gd name="connsiteX0" fmla="*/ 114033 w 9976919"/>
              <a:gd name="connsiteY0" fmla="*/ 0 h 202012"/>
              <a:gd name="connsiteX1" fmla="*/ 9976919 w 9976919"/>
              <a:gd name="connsiteY1" fmla="*/ 0 h 202012"/>
              <a:gd name="connsiteX2" fmla="*/ 9784414 w 9976919"/>
              <a:gd name="connsiteY2" fmla="*/ 202012 h 202012"/>
              <a:gd name="connsiteX3" fmla="*/ 0 w 9976919"/>
              <a:gd name="connsiteY3" fmla="*/ 202012 h 202012"/>
              <a:gd name="connsiteX4" fmla="*/ 114033 w 9976919"/>
              <a:gd name="connsiteY4" fmla="*/ 0 h 202012"/>
              <a:gd name="connsiteX0" fmla="*/ 0 w 9862886"/>
              <a:gd name="connsiteY0" fmla="*/ 0 h 202012"/>
              <a:gd name="connsiteX1" fmla="*/ 9862886 w 9862886"/>
              <a:gd name="connsiteY1" fmla="*/ 0 h 202012"/>
              <a:gd name="connsiteX2" fmla="*/ 9670381 w 9862886"/>
              <a:gd name="connsiteY2" fmla="*/ 202012 h 202012"/>
              <a:gd name="connsiteX3" fmla="*/ 203467 w 9862886"/>
              <a:gd name="connsiteY3" fmla="*/ 189312 h 202012"/>
              <a:gd name="connsiteX4" fmla="*/ 0 w 9862886"/>
              <a:gd name="connsiteY4" fmla="*/ 0 h 202012"/>
              <a:gd name="connsiteX0" fmla="*/ 0 w 9862886"/>
              <a:gd name="connsiteY0" fmla="*/ 0 h 202012"/>
              <a:gd name="connsiteX1" fmla="*/ 9862886 w 9862886"/>
              <a:gd name="connsiteY1" fmla="*/ 0 h 202012"/>
              <a:gd name="connsiteX2" fmla="*/ 9670381 w 9862886"/>
              <a:gd name="connsiteY2" fmla="*/ 202012 h 202012"/>
              <a:gd name="connsiteX3" fmla="*/ 203467 w 9862886"/>
              <a:gd name="connsiteY3" fmla="*/ 198837 h 202012"/>
              <a:gd name="connsiteX4" fmla="*/ 0 w 9862886"/>
              <a:gd name="connsiteY4" fmla="*/ 0 h 20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2886" h="202012">
                <a:moveTo>
                  <a:pt x="0" y="0"/>
                </a:moveTo>
                <a:lnTo>
                  <a:pt x="9862886" y="0"/>
                </a:lnTo>
                <a:lnTo>
                  <a:pt x="9670381" y="202012"/>
                </a:lnTo>
                <a:lnTo>
                  <a:pt x="203467" y="1988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矩形 95">
            <a:extLst>
              <a:ext uri="{FF2B5EF4-FFF2-40B4-BE49-F238E27FC236}">
                <a16:creationId xmlns="" xmlns:a16="http://schemas.microsoft.com/office/drawing/2014/main" id="{0BC227AD-9858-4806-BEF9-17D95E914443}"/>
              </a:ext>
            </a:extLst>
          </p:cNvPr>
          <p:cNvSpPr/>
          <p:nvPr/>
        </p:nvSpPr>
        <p:spPr>
          <a:xfrm flipH="1">
            <a:off x="1050258" y="2987323"/>
            <a:ext cx="9862886" cy="170885"/>
          </a:xfrm>
          <a:custGeom>
            <a:avLst/>
            <a:gdLst>
              <a:gd name="connsiteX0" fmla="*/ 0 w 9784414"/>
              <a:gd name="connsiteY0" fmla="*/ 0 h 211637"/>
              <a:gd name="connsiteX1" fmla="*/ 9784414 w 9784414"/>
              <a:gd name="connsiteY1" fmla="*/ 0 h 211637"/>
              <a:gd name="connsiteX2" fmla="*/ 9784414 w 9784414"/>
              <a:gd name="connsiteY2" fmla="*/ 211637 h 211637"/>
              <a:gd name="connsiteX3" fmla="*/ 0 w 9784414"/>
              <a:gd name="connsiteY3" fmla="*/ 211637 h 211637"/>
              <a:gd name="connsiteX4" fmla="*/ 0 w 9784414"/>
              <a:gd name="connsiteY4" fmla="*/ 0 h 211637"/>
              <a:gd name="connsiteX0" fmla="*/ 279133 w 9784414"/>
              <a:gd name="connsiteY0" fmla="*/ 9625 h 211637"/>
              <a:gd name="connsiteX1" fmla="*/ 9784414 w 9784414"/>
              <a:gd name="connsiteY1" fmla="*/ 0 h 211637"/>
              <a:gd name="connsiteX2" fmla="*/ 9784414 w 9784414"/>
              <a:gd name="connsiteY2" fmla="*/ 211637 h 211637"/>
              <a:gd name="connsiteX3" fmla="*/ 0 w 9784414"/>
              <a:gd name="connsiteY3" fmla="*/ 211637 h 211637"/>
              <a:gd name="connsiteX4" fmla="*/ 279133 w 9784414"/>
              <a:gd name="connsiteY4" fmla="*/ 9625 h 211637"/>
              <a:gd name="connsiteX0" fmla="*/ 279133 w 9976919"/>
              <a:gd name="connsiteY0" fmla="*/ 0 h 202012"/>
              <a:gd name="connsiteX1" fmla="*/ 9976919 w 9976919"/>
              <a:gd name="connsiteY1" fmla="*/ 0 h 202012"/>
              <a:gd name="connsiteX2" fmla="*/ 9784414 w 9976919"/>
              <a:gd name="connsiteY2" fmla="*/ 202012 h 202012"/>
              <a:gd name="connsiteX3" fmla="*/ 0 w 9976919"/>
              <a:gd name="connsiteY3" fmla="*/ 202012 h 202012"/>
              <a:gd name="connsiteX4" fmla="*/ 279133 w 9976919"/>
              <a:gd name="connsiteY4" fmla="*/ 0 h 202012"/>
              <a:gd name="connsiteX0" fmla="*/ 114033 w 9976919"/>
              <a:gd name="connsiteY0" fmla="*/ 0 h 202012"/>
              <a:gd name="connsiteX1" fmla="*/ 9976919 w 9976919"/>
              <a:gd name="connsiteY1" fmla="*/ 0 h 202012"/>
              <a:gd name="connsiteX2" fmla="*/ 9784414 w 9976919"/>
              <a:gd name="connsiteY2" fmla="*/ 202012 h 202012"/>
              <a:gd name="connsiteX3" fmla="*/ 0 w 9976919"/>
              <a:gd name="connsiteY3" fmla="*/ 202012 h 202012"/>
              <a:gd name="connsiteX4" fmla="*/ 114033 w 9976919"/>
              <a:gd name="connsiteY4" fmla="*/ 0 h 202012"/>
              <a:gd name="connsiteX0" fmla="*/ 0 w 9862886"/>
              <a:gd name="connsiteY0" fmla="*/ 0 h 202012"/>
              <a:gd name="connsiteX1" fmla="*/ 9862886 w 9862886"/>
              <a:gd name="connsiteY1" fmla="*/ 0 h 202012"/>
              <a:gd name="connsiteX2" fmla="*/ 9670381 w 9862886"/>
              <a:gd name="connsiteY2" fmla="*/ 202012 h 202012"/>
              <a:gd name="connsiteX3" fmla="*/ 203467 w 9862886"/>
              <a:gd name="connsiteY3" fmla="*/ 189312 h 202012"/>
              <a:gd name="connsiteX4" fmla="*/ 0 w 9862886"/>
              <a:gd name="connsiteY4" fmla="*/ 0 h 202012"/>
              <a:gd name="connsiteX0" fmla="*/ 0 w 9862886"/>
              <a:gd name="connsiteY0" fmla="*/ 0 h 202012"/>
              <a:gd name="connsiteX1" fmla="*/ 9862886 w 9862886"/>
              <a:gd name="connsiteY1" fmla="*/ 0 h 202012"/>
              <a:gd name="connsiteX2" fmla="*/ 9670381 w 9862886"/>
              <a:gd name="connsiteY2" fmla="*/ 202012 h 202012"/>
              <a:gd name="connsiteX3" fmla="*/ 203467 w 9862886"/>
              <a:gd name="connsiteY3" fmla="*/ 198837 h 202012"/>
              <a:gd name="connsiteX4" fmla="*/ 0 w 9862886"/>
              <a:gd name="connsiteY4" fmla="*/ 0 h 20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2886" h="202012">
                <a:moveTo>
                  <a:pt x="0" y="0"/>
                </a:moveTo>
                <a:lnTo>
                  <a:pt x="9862886" y="0"/>
                </a:lnTo>
                <a:lnTo>
                  <a:pt x="9670381" y="202012"/>
                </a:lnTo>
                <a:lnTo>
                  <a:pt x="203467" y="1988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矩形 239">
            <a:extLst>
              <a:ext uri="{FF2B5EF4-FFF2-40B4-BE49-F238E27FC236}">
                <a16:creationId xmlns="" xmlns:a16="http://schemas.microsoft.com/office/drawing/2014/main" id="{B87E30F8-8885-4D6A-BD14-1076C4EE9C1D}"/>
              </a:ext>
            </a:extLst>
          </p:cNvPr>
          <p:cNvSpPr/>
          <p:nvPr/>
        </p:nvSpPr>
        <p:spPr>
          <a:xfrm>
            <a:off x="2159995" y="5195497"/>
            <a:ext cx="40785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b="1" kern="100">
                <a:latin typeface="+mj-ea"/>
                <a:ea typeface="+mj-ea"/>
              </a:rPr>
              <a:t>输入与内容有关的标题</a:t>
            </a:r>
            <a:endParaRPr lang="zh-CN" altLang="en-US" sz="2400" b="1" kern="100" dirty="0">
              <a:latin typeface="+mj-ea"/>
              <a:ea typeface="+mj-ea"/>
            </a:endParaRPr>
          </a:p>
        </p:txBody>
      </p:sp>
      <p:sp>
        <p:nvSpPr>
          <p:cNvPr id="242" name="矩形 241">
            <a:extLst>
              <a:ext uri="{FF2B5EF4-FFF2-40B4-BE49-F238E27FC236}">
                <a16:creationId xmlns="" xmlns:a16="http://schemas.microsoft.com/office/drawing/2014/main" id="{75E5745E-C045-4EE4-9516-DC6966AEFDDF}"/>
              </a:ext>
            </a:extLst>
          </p:cNvPr>
          <p:cNvSpPr/>
          <p:nvPr/>
        </p:nvSpPr>
        <p:spPr>
          <a:xfrm>
            <a:off x="2159995" y="1985257"/>
            <a:ext cx="40785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b="1" kern="100" dirty="0">
                <a:latin typeface="+mj-ea"/>
                <a:ea typeface="+mj-ea"/>
              </a:rPr>
              <a:t>输入与内容有关的标题</a:t>
            </a:r>
            <a:endParaRPr lang="zh-CN" altLang="zh-CN" b="1" kern="100" dirty="0">
              <a:latin typeface="+mj-ea"/>
              <a:ea typeface="+mj-ea"/>
            </a:endParaRPr>
          </a:p>
        </p:txBody>
      </p:sp>
      <p:sp>
        <p:nvSpPr>
          <p:cNvPr id="244" name="矩形 243">
            <a:extLst>
              <a:ext uri="{FF2B5EF4-FFF2-40B4-BE49-F238E27FC236}">
                <a16:creationId xmlns="" xmlns:a16="http://schemas.microsoft.com/office/drawing/2014/main" id="{B98AD345-F5ED-42F8-B771-31B44F4FD07B}"/>
              </a:ext>
            </a:extLst>
          </p:cNvPr>
          <p:cNvSpPr/>
          <p:nvPr/>
        </p:nvSpPr>
        <p:spPr>
          <a:xfrm>
            <a:off x="2159995" y="3619552"/>
            <a:ext cx="40785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b="1" kern="100">
                <a:latin typeface="+mj-ea"/>
                <a:ea typeface="+mj-ea"/>
              </a:rPr>
              <a:t>输入与内容有关的标题</a:t>
            </a:r>
            <a:endParaRPr lang="zh-CN" altLang="en-US" sz="2400" b="1" kern="100" dirty="0">
              <a:latin typeface="+mj-ea"/>
              <a:ea typeface="+mj-ea"/>
            </a:endParaRPr>
          </a:p>
        </p:txBody>
      </p:sp>
      <p:sp>
        <p:nvSpPr>
          <p:cNvPr id="246" name="矩形 245">
            <a:extLst>
              <a:ext uri="{FF2B5EF4-FFF2-40B4-BE49-F238E27FC236}">
                <a16:creationId xmlns="" xmlns:a16="http://schemas.microsoft.com/office/drawing/2014/main" id="{31032B42-37DB-442E-B453-F50C993A919B}"/>
              </a:ext>
            </a:extLst>
          </p:cNvPr>
          <p:cNvSpPr/>
          <p:nvPr/>
        </p:nvSpPr>
        <p:spPr>
          <a:xfrm>
            <a:off x="5617759" y="1619239"/>
            <a:ext cx="5304241" cy="1193811"/>
          </a:xfrm>
          <a:prstGeom prst="rect">
            <a:avLst/>
          </a:prstGeom>
          <a:blipFill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48" name="矩形 247">
            <a:extLst>
              <a:ext uri="{FF2B5EF4-FFF2-40B4-BE49-F238E27FC236}">
                <a16:creationId xmlns="" xmlns:a16="http://schemas.microsoft.com/office/drawing/2014/main" id="{43793C3B-A9F0-4076-BC05-73E7D5426E08}"/>
              </a:ext>
            </a:extLst>
          </p:cNvPr>
          <p:cNvSpPr/>
          <p:nvPr/>
        </p:nvSpPr>
        <p:spPr>
          <a:xfrm>
            <a:off x="5617759" y="3251189"/>
            <a:ext cx="5304241" cy="1193811"/>
          </a:xfrm>
          <a:prstGeom prst="rect">
            <a:avLst/>
          </a:prstGeom>
          <a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50" name="矩形 249">
            <a:extLst>
              <a:ext uri="{FF2B5EF4-FFF2-40B4-BE49-F238E27FC236}">
                <a16:creationId xmlns="" xmlns:a16="http://schemas.microsoft.com/office/drawing/2014/main" id="{FD389DB0-8E68-424D-AE72-0E0A04B74819}"/>
              </a:ext>
            </a:extLst>
          </p:cNvPr>
          <p:cNvSpPr/>
          <p:nvPr/>
        </p:nvSpPr>
        <p:spPr>
          <a:xfrm>
            <a:off x="5617759" y="4825989"/>
            <a:ext cx="5304241" cy="1193811"/>
          </a:xfrm>
          <a:prstGeom prst="rect">
            <a:avLst/>
          </a:prstGeom>
          <a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52" name="图形 183">
            <a:extLst>
              <a:ext uri="{FF2B5EF4-FFF2-40B4-BE49-F238E27FC236}">
                <a16:creationId xmlns="" xmlns:a16="http://schemas.microsoft.com/office/drawing/2014/main" id="{329CC467-F0ED-4EC3-A004-863AD5BA8CE7}"/>
              </a:ext>
            </a:extLst>
          </p:cNvPr>
          <p:cNvSpPr/>
          <p:nvPr/>
        </p:nvSpPr>
        <p:spPr>
          <a:xfrm>
            <a:off x="1322879" y="1833433"/>
            <a:ext cx="592269" cy="733503"/>
          </a:xfrm>
          <a:custGeom>
            <a:avLst/>
            <a:gdLst>
              <a:gd name="connsiteX0" fmla="*/ 3166546 w 3293202"/>
              <a:gd name="connsiteY0" fmla="*/ 481316 h 4078511"/>
              <a:gd name="connsiteX1" fmla="*/ 3039885 w 3293202"/>
              <a:gd name="connsiteY1" fmla="*/ 607977 h 4078511"/>
              <a:gd name="connsiteX2" fmla="*/ 3039885 w 3293202"/>
              <a:gd name="connsiteY2" fmla="*/ 3546532 h 4078511"/>
              <a:gd name="connsiteX3" fmla="*/ 2786559 w 3293202"/>
              <a:gd name="connsiteY3" fmla="*/ 3799854 h 4078511"/>
              <a:gd name="connsiteX4" fmla="*/ 557314 w 3293202"/>
              <a:gd name="connsiteY4" fmla="*/ 3799854 h 4078511"/>
              <a:gd name="connsiteX5" fmla="*/ 227994 w 3293202"/>
              <a:gd name="connsiteY5" fmla="*/ 3546532 h 4078511"/>
              <a:gd name="connsiteX6" fmla="*/ 227994 w 3293202"/>
              <a:gd name="connsiteY6" fmla="*/ 3267875 h 4078511"/>
              <a:gd name="connsiteX7" fmla="*/ 531983 w 3293202"/>
              <a:gd name="connsiteY7" fmla="*/ 3065216 h 4078511"/>
              <a:gd name="connsiteX8" fmla="*/ 2659898 w 3293202"/>
              <a:gd name="connsiteY8" fmla="*/ 3065216 h 4078511"/>
              <a:gd name="connsiteX9" fmla="*/ 2786563 w 3293202"/>
              <a:gd name="connsiteY9" fmla="*/ 2938555 h 4078511"/>
              <a:gd name="connsiteX10" fmla="*/ 2786563 w 3293202"/>
              <a:gd name="connsiteY10" fmla="*/ 455981 h 4078511"/>
              <a:gd name="connsiteX11" fmla="*/ 2279912 w 3293202"/>
              <a:gd name="connsiteY11" fmla="*/ 0 h 4078511"/>
              <a:gd name="connsiteX12" fmla="*/ 557314 w 3293202"/>
              <a:gd name="connsiteY12" fmla="*/ 0 h 4078511"/>
              <a:gd name="connsiteX13" fmla="*/ 0 w 3293202"/>
              <a:gd name="connsiteY13" fmla="*/ 455981 h 4078511"/>
              <a:gd name="connsiteX14" fmla="*/ 0 w 3293202"/>
              <a:gd name="connsiteY14" fmla="*/ 3647858 h 4078511"/>
              <a:gd name="connsiteX15" fmla="*/ 481316 w 3293202"/>
              <a:gd name="connsiteY15" fmla="*/ 4078511 h 4078511"/>
              <a:gd name="connsiteX16" fmla="*/ 2786555 w 3293202"/>
              <a:gd name="connsiteY16" fmla="*/ 4078511 h 4078511"/>
              <a:gd name="connsiteX17" fmla="*/ 3293203 w 3293202"/>
              <a:gd name="connsiteY17" fmla="*/ 3597195 h 4078511"/>
              <a:gd name="connsiteX18" fmla="*/ 3293203 w 3293202"/>
              <a:gd name="connsiteY18" fmla="*/ 607977 h 4078511"/>
              <a:gd name="connsiteX19" fmla="*/ 3166542 w 3293202"/>
              <a:gd name="connsiteY19" fmla="*/ 481316 h 4078511"/>
              <a:gd name="connsiteX20" fmla="*/ 2685230 w 3293202"/>
              <a:gd name="connsiteY20" fmla="*/ 3318542 h 4078511"/>
              <a:gd name="connsiteX21" fmla="*/ 607977 w 3293202"/>
              <a:gd name="connsiteY21" fmla="*/ 3318542 h 4078511"/>
              <a:gd name="connsiteX22" fmla="*/ 481316 w 3293202"/>
              <a:gd name="connsiteY22" fmla="*/ 3445199 h 4078511"/>
              <a:gd name="connsiteX23" fmla="*/ 607973 w 3293202"/>
              <a:gd name="connsiteY23" fmla="*/ 3571864 h 4078511"/>
              <a:gd name="connsiteX24" fmla="*/ 2685230 w 3293202"/>
              <a:gd name="connsiteY24" fmla="*/ 3571864 h 4078511"/>
              <a:gd name="connsiteX25" fmla="*/ 2811890 w 3293202"/>
              <a:gd name="connsiteY25" fmla="*/ 3445203 h 4078511"/>
              <a:gd name="connsiteX26" fmla="*/ 2685234 w 3293202"/>
              <a:gd name="connsiteY26" fmla="*/ 3318542 h 4078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93202" h="4078511">
                <a:moveTo>
                  <a:pt x="3166546" y="481316"/>
                </a:moveTo>
                <a:cubicBezTo>
                  <a:pt x="3090551" y="481316"/>
                  <a:pt x="3039885" y="531979"/>
                  <a:pt x="3039885" y="607977"/>
                </a:cubicBezTo>
                <a:lnTo>
                  <a:pt x="3039885" y="3546532"/>
                </a:lnTo>
                <a:cubicBezTo>
                  <a:pt x="3039885" y="3673193"/>
                  <a:pt x="2913220" y="3799854"/>
                  <a:pt x="2786559" y="3799854"/>
                </a:cubicBezTo>
                <a:lnTo>
                  <a:pt x="557314" y="3799854"/>
                </a:lnTo>
                <a:cubicBezTo>
                  <a:pt x="405322" y="3799854"/>
                  <a:pt x="227994" y="3673193"/>
                  <a:pt x="227994" y="3546532"/>
                </a:cubicBezTo>
                <a:lnTo>
                  <a:pt x="227994" y="3267875"/>
                </a:lnTo>
                <a:cubicBezTo>
                  <a:pt x="227994" y="3141214"/>
                  <a:pt x="379991" y="3065216"/>
                  <a:pt x="531983" y="3065216"/>
                </a:cubicBezTo>
                <a:lnTo>
                  <a:pt x="2659898" y="3065216"/>
                </a:lnTo>
                <a:cubicBezTo>
                  <a:pt x="2735900" y="3065216"/>
                  <a:pt x="2786563" y="3014553"/>
                  <a:pt x="2786563" y="2938555"/>
                </a:cubicBezTo>
                <a:lnTo>
                  <a:pt x="2786563" y="455981"/>
                </a:lnTo>
                <a:cubicBezTo>
                  <a:pt x="2786559" y="177328"/>
                  <a:pt x="2583904" y="0"/>
                  <a:pt x="2279912" y="0"/>
                </a:cubicBezTo>
                <a:lnTo>
                  <a:pt x="557314" y="0"/>
                </a:lnTo>
                <a:cubicBezTo>
                  <a:pt x="278657" y="0"/>
                  <a:pt x="0" y="151992"/>
                  <a:pt x="0" y="455981"/>
                </a:cubicBezTo>
                <a:lnTo>
                  <a:pt x="0" y="3647858"/>
                </a:lnTo>
                <a:cubicBezTo>
                  <a:pt x="25331" y="3875852"/>
                  <a:pt x="253322" y="4053180"/>
                  <a:pt x="481316" y="4078511"/>
                </a:cubicBezTo>
                <a:lnTo>
                  <a:pt x="2786555" y="4078511"/>
                </a:lnTo>
                <a:cubicBezTo>
                  <a:pt x="3065212" y="4078511"/>
                  <a:pt x="3293203" y="3850521"/>
                  <a:pt x="3293203" y="3597195"/>
                </a:cubicBezTo>
                <a:lnTo>
                  <a:pt x="3293203" y="607977"/>
                </a:lnTo>
                <a:cubicBezTo>
                  <a:pt x="3293203" y="557314"/>
                  <a:pt x="3242540" y="481316"/>
                  <a:pt x="3166542" y="481316"/>
                </a:cubicBezTo>
                <a:close/>
                <a:moveTo>
                  <a:pt x="2685230" y="3318542"/>
                </a:moveTo>
                <a:lnTo>
                  <a:pt x="607977" y="3318542"/>
                </a:lnTo>
                <a:cubicBezTo>
                  <a:pt x="531983" y="3318542"/>
                  <a:pt x="481316" y="3369205"/>
                  <a:pt x="481316" y="3445199"/>
                </a:cubicBezTo>
                <a:cubicBezTo>
                  <a:pt x="481316" y="3521193"/>
                  <a:pt x="531979" y="3571864"/>
                  <a:pt x="607973" y="3571864"/>
                </a:cubicBezTo>
                <a:lnTo>
                  <a:pt x="2685230" y="3571864"/>
                </a:lnTo>
                <a:cubicBezTo>
                  <a:pt x="2761224" y="3571864"/>
                  <a:pt x="2811890" y="3521201"/>
                  <a:pt x="2811890" y="3445203"/>
                </a:cubicBezTo>
                <a:cubicBezTo>
                  <a:pt x="2811890" y="3369205"/>
                  <a:pt x="2761228" y="3318542"/>
                  <a:pt x="2685234" y="3318542"/>
                </a:cubicBezTo>
                <a:close/>
              </a:path>
            </a:pathLst>
          </a:custGeom>
          <a:solidFill>
            <a:schemeClr val="accent1"/>
          </a:solidFill>
          <a:ln w="39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4" name="图形 188">
            <a:extLst>
              <a:ext uri="{FF2B5EF4-FFF2-40B4-BE49-F238E27FC236}">
                <a16:creationId xmlns="" xmlns:a16="http://schemas.microsoft.com/office/drawing/2014/main" id="{B12C0B29-E431-4CCA-B64E-1CFCD781EA8E}"/>
              </a:ext>
            </a:extLst>
          </p:cNvPr>
          <p:cNvSpPr/>
          <p:nvPr/>
        </p:nvSpPr>
        <p:spPr>
          <a:xfrm>
            <a:off x="1358713" y="3480612"/>
            <a:ext cx="520600" cy="734964"/>
          </a:xfrm>
          <a:custGeom>
            <a:avLst/>
            <a:gdLst>
              <a:gd name="connsiteX0" fmla="*/ 419524 w 419523"/>
              <a:gd name="connsiteY0" fmla="*/ 378386 h 592269"/>
              <a:gd name="connsiteX1" fmla="*/ 209762 w 419523"/>
              <a:gd name="connsiteY1" fmla="*/ 592269 h 592269"/>
              <a:gd name="connsiteX2" fmla="*/ 0 w 419523"/>
              <a:gd name="connsiteY2" fmla="*/ 378374 h 592269"/>
              <a:gd name="connsiteX3" fmla="*/ 145217 w 419523"/>
              <a:gd name="connsiteY3" fmla="*/ 174399 h 592269"/>
              <a:gd name="connsiteX4" fmla="*/ 145217 w 419523"/>
              <a:gd name="connsiteY4" fmla="*/ 98699 h 592269"/>
              <a:gd name="connsiteX5" fmla="*/ 96811 w 419523"/>
              <a:gd name="connsiteY5" fmla="*/ 49356 h 592269"/>
              <a:gd name="connsiteX6" fmla="*/ 145217 w 419523"/>
              <a:gd name="connsiteY6" fmla="*/ 0 h 592269"/>
              <a:gd name="connsiteX7" fmla="*/ 274307 w 419523"/>
              <a:gd name="connsiteY7" fmla="*/ 0 h 592269"/>
              <a:gd name="connsiteX8" fmla="*/ 322700 w 419523"/>
              <a:gd name="connsiteY8" fmla="*/ 49356 h 592269"/>
              <a:gd name="connsiteX9" fmla="*/ 274307 w 419523"/>
              <a:gd name="connsiteY9" fmla="*/ 98699 h 592269"/>
              <a:gd name="connsiteX10" fmla="*/ 274307 w 419523"/>
              <a:gd name="connsiteY10" fmla="*/ 174399 h 592269"/>
              <a:gd name="connsiteX11" fmla="*/ 419524 w 419523"/>
              <a:gd name="connsiteY11" fmla="*/ 378386 h 592269"/>
              <a:gd name="connsiteX12" fmla="*/ 166576 w 419523"/>
              <a:gd name="connsiteY12" fmla="*/ 468880 h 592269"/>
              <a:gd name="connsiteX13" fmla="*/ 148067 w 419523"/>
              <a:gd name="connsiteY13" fmla="*/ 487388 h 592269"/>
              <a:gd name="connsiteX14" fmla="*/ 166576 w 419523"/>
              <a:gd name="connsiteY14" fmla="*/ 505896 h 592269"/>
              <a:gd name="connsiteX15" fmla="*/ 333151 w 419523"/>
              <a:gd name="connsiteY15" fmla="*/ 339321 h 592269"/>
              <a:gd name="connsiteX16" fmla="*/ 314643 w 419523"/>
              <a:gd name="connsiteY16" fmla="*/ 320812 h 592269"/>
              <a:gd name="connsiteX17" fmla="*/ 296135 w 419523"/>
              <a:gd name="connsiteY17" fmla="*/ 339321 h 592269"/>
              <a:gd name="connsiteX18" fmla="*/ 166576 w 419523"/>
              <a:gd name="connsiteY18" fmla="*/ 468880 h 59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9523" h="592269">
                <a:moveTo>
                  <a:pt x="419524" y="378386"/>
                </a:moveTo>
                <a:cubicBezTo>
                  <a:pt x="419524" y="496840"/>
                  <a:pt x="325933" y="592269"/>
                  <a:pt x="209762" y="592269"/>
                </a:cubicBezTo>
                <a:cubicBezTo>
                  <a:pt x="93591" y="592269"/>
                  <a:pt x="0" y="496840"/>
                  <a:pt x="0" y="378374"/>
                </a:cubicBezTo>
                <a:cubicBezTo>
                  <a:pt x="0" y="282969"/>
                  <a:pt x="61312" y="202346"/>
                  <a:pt x="145217" y="174399"/>
                </a:cubicBezTo>
                <a:lnTo>
                  <a:pt x="145217" y="98699"/>
                </a:lnTo>
                <a:cubicBezTo>
                  <a:pt x="119392" y="98699"/>
                  <a:pt x="96811" y="77316"/>
                  <a:pt x="96811" y="49356"/>
                </a:cubicBezTo>
                <a:cubicBezTo>
                  <a:pt x="96811" y="21383"/>
                  <a:pt x="119392" y="0"/>
                  <a:pt x="145217" y="0"/>
                </a:cubicBezTo>
                <a:lnTo>
                  <a:pt x="274307" y="0"/>
                </a:lnTo>
                <a:cubicBezTo>
                  <a:pt x="301736" y="0"/>
                  <a:pt x="322700" y="21383"/>
                  <a:pt x="322700" y="49356"/>
                </a:cubicBezTo>
                <a:cubicBezTo>
                  <a:pt x="322700" y="77316"/>
                  <a:pt x="301736" y="98699"/>
                  <a:pt x="274307" y="98699"/>
                </a:cubicBezTo>
                <a:lnTo>
                  <a:pt x="274307" y="174399"/>
                </a:lnTo>
                <a:cubicBezTo>
                  <a:pt x="358199" y="202346"/>
                  <a:pt x="419524" y="282969"/>
                  <a:pt x="419524" y="378386"/>
                </a:cubicBezTo>
                <a:close/>
                <a:moveTo>
                  <a:pt x="166576" y="468880"/>
                </a:moveTo>
                <a:cubicBezTo>
                  <a:pt x="156354" y="468880"/>
                  <a:pt x="148067" y="477166"/>
                  <a:pt x="148067" y="487388"/>
                </a:cubicBezTo>
                <a:cubicBezTo>
                  <a:pt x="148067" y="497610"/>
                  <a:pt x="156354" y="505896"/>
                  <a:pt x="166576" y="505896"/>
                </a:cubicBezTo>
                <a:cubicBezTo>
                  <a:pt x="258427" y="505896"/>
                  <a:pt x="333151" y="431172"/>
                  <a:pt x="333151" y="339321"/>
                </a:cubicBezTo>
                <a:cubicBezTo>
                  <a:pt x="333151" y="329099"/>
                  <a:pt x="324865" y="320812"/>
                  <a:pt x="314643" y="320812"/>
                </a:cubicBezTo>
                <a:cubicBezTo>
                  <a:pt x="304421" y="320812"/>
                  <a:pt x="296135" y="329099"/>
                  <a:pt x="296135" y="339321"/>
                </a:cubicBezTo>
                <a:cubicBezTo>
                  <a:pt x="296135" y="410763"/>
                  <a:pt x="238006" y="468880"/>
                  <a:pt x="166576" y="468880"/>
                </a:cubicBezTo>
                <a:close/>
              </a:path>
            </a:pathLst>
          </a:custGeom>
          <a:solidFill>
            <a:schemeClr val="accent1"/>
          </a:solidFill>
          <a:ln w="5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6" name="图形 192">
            <a:extLst>
              <a:ext uri="{FF2B5EF4-FFF2-40B4-BE49-F238E27FC236}">
                <a16:creationId xmlns="" xmlns:a16="http://schemas.microsoft.com/office/drawing/2014/main" id="{EA24809C-E399-4EFB-938C-23C1EA95AC09}"/>
              </a:ext>
            </a:extLst>
          </p:cNvPr>
          <p:cNvSpPr/>
          <p:nvPr/>
        </p:nvSpPr>
        <p:spPr>
          <a:xfrm>
            <a:off x="1363875" y="5149850"/>
            <a:ext cx="589456" cy="589454"/>
          </a:xfrm>
          <a:custGeom>
            <a:avLst/>
            <a:gdLst>
              <a:gd name="connsiteX0" fmla="*/ 240104 w 517629"/>
              <a:gd name="connsiteY0" fmla="*/ 37418 h 517628"/>
              <a:gd name="connsiteX1" fmla="*/ 0 w 517629"/>
              <a:gd name="connsiteY1" fmla="*/ 277524 h 517628"/>
              <a:gd name="connsiteX2" fmla="*/ 240104 w 517629"/>
              <a:gd name="connsiteY2" fmla="*/ 517629 h 517628"/>
              <a:gd name="connsiteX3" fmla="*/ 480209 w 517629"/>
              <a:gd name="connsiteY3" fmla="*/ 277524 h 517628"/>
              <a:gd name="connsiteX4" fmla="*/ 240104 w 517629"/>
              <a:gd name="connsiteY4" fmla="*/ 277524 h 517628"/>
              <a:gd name="connsiteX5" fmla="*/ 240104 w 517629"/>
              <a:gd name="connsiteY5" fmla="*/ 37418 h 517628"/>
              <a:gd name="connsiteX6" fmla="*/ 277523 w 517629"/>
              <a:gd name="connsiteY6" fmla="*/ 0 h 517628"/>
              <a:gd name="connsiteX7" fmla="*/ 277523 w 517629"/>
              <a:gd name="connsiteY7" fmla="*/ 240106 h 517628"/>
              <a:gd name="connsiteX8" fmla="*/ 517629 w 517629"/>
              <a:gd name="connsiteY8" fmla="*/ 240106 h 517628"/>
              <a:gd name="connsiteX9" fmla="*/ 277523 w 517629"/>
              <a:gd name="connsiteY9" fmla="*/ 0 h 51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29" h="517628">
                <a:moveTo>
                  <a:pt x="240104" y="37418"/>
                </a:moveTo>
                <a:cubicBezTo>
                  <a:pt x="107499" y="37418"/>
                  <a:pt x="0" y="144916"/>
                  <a:pt x="0" y="277524"/>
                </a:cubicBezTo>
                <a:cubicBezTo>
                  <a:pt x="0" y="410128"/>
                  <a:pt x="107499" y="517629"/>
                  <a:pt x="240104" y="517629"/>
                </a:cubicBezTo>
                <a:cubicBezTo>
                  <a:pt x="372712" y="517629"/>
                  <a:pt x="480209" y="410128"/>
                  <a:pt x="480209" y="277524"/>
                </a:cubicBezTo>
                <a:lnTo>
                  <a:pt x="240104" y="277524"/>
                </a:lnTo>
                <a:lnTo>
                  <a:pt x="240104" y="37418"/>
                </a:lnTo>
                <a:close/>
                <a:moveTo>
                  <a:pt x="277523" y="0"/>
                </a:moveTo>
                <a:lnTo>
                  <a:pt x="277523" y="240106"/>
                </a:lnTo>
                <a:lnTo>
                  <a:pt x="517629" y="240106"/>
                </a:lnTo>
                <a:cubicBezTo>
                  <a:pt x="517629" y="107498"/>
                  <a:pt x="410130" y="0"/>
                  <a:pt x="277523" y="0"/>
                </a:cubicBezTo>
                <a:close/>
              </a:path>
            </a:pathLst>
          </a:custGeom>
          <a:solidFill>
            <a:schemeClr val="accent1"/>
          </a:solidFill>
          <a:ln w="5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7" name="矩形 256">
            <a:extLst>
              <a:ext uri="{FF2B5EF4-FFF2-40B4-BE49-F238E27FC236}">
                <a16:creationId xmlns="" xmlns:a16="http://schemas.microsoft.com/office/drawing/2014/main" id="{EF6C4D35-E7CF-4FD7-9134-A6650C4565C8}"/>
              </a:ext>
            </a:extLst>
          </p:cNvPr>
          <p:cNvSpPr/>
          <p:nvPr/>
        </p:nvSpPr>
        <p:spPr>
          <a:xfrm rot="10800000" flipH="1">
            <a:off x="132108" y="838770"/>
            <a:ext cx="366344" cy="130631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58" name="矩形 257">
            <a:extLst>
              <a:ext uri="{FF2B5EF4-FFF2-40B4-BE49-F238E27FC236}">
                <a16:creationId xmlns="" xmlns:a16="http://schemas.microsoft.com/office/drawing/2014/main" id="{06FAEA88-9B64-4B37-83FE-685FBBD16564}"/>
              </a:ext>
            </a:extLst>
          </p:cNvPr>
          <p:cNvSpPr/>
          <p:nvPr/>
        </p:nvSpPr>
        <p:spPr>
          <a:xfrm rot="10800000" flipH="1">
            <a:off x="180233" y="976275"/>
            <a:ext cx="393846" cy="120318"/>
          </a:xfrm>
          <a:prstGeom prst="rect">
            <a:avLst/>
          </a:prstGeom>
          <a:gradFill>
            <a:gsLst>
              <a:gs pos="21000">
                <a:schemeClr val="accent2">
                  <a:alpha val="0"/>
                </a:schemeClr>
              </a:gs>
              <a:gs pos="100000">
                <a:schemeClr val="tx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59" name="矩形 258">
            <a:extLst>
              <a:ext uri="{FF2B5EF4-FFF2-40B4-BE49-F238E27FC236}">
                <a16:creationId xmlns="" xmlns:a16="http://schemas.microsoft.com/office/drawing/2014/main" id="{222936EA-C85A-4B30-9132-4FF5EAA456F3}"/>
              </a:ext>
            </a:extLst>
          </p:cNvPr>
          <p:cNvSpPr/>
          <p:nvPr/>
        </p:nvSpPr>
        <p:spPr>
          <a:xfrm>
            <a:off x="604583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2776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>
            <a:extLst>
              <a:ext uri="{FF2B5EF4-FFF2-40B4-BE49-F238E27FC236}">
                <a16:creationId xmlns="" xmlns:a16="http://schemas.microsoft.com/office/drawing/2014/main" id="{ECBCC121-686D-4E01-A187-C884E5E878FB}"/>
              </a:ext>
            </a:extLst>
          </p:cNvPr>
          <p:cNvSpPr/>
          <p:nvPr/>
        </p:nvSpPr>
        <p:spPr>
          <a:xfrm>
            <a:off x="0" y="1"/>
            <a:ext cx="12192000" cy="501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="" xmlns:a16="http://schemas.microsoft.com/office/drawing/2014/main" id="{D2AF419E-3F97-4183-9F2C-DC4D66CEAFE5}"/>
              </a:ext>
            </a:extLst>
          </p:cNvPr>
          <p:cNvSpPr/>
          <p:nvPr/>
        </p:nvSpPr>
        <p:spPr>
          <a:xfrm>
            <a:off x="6794631" y="2"/>
            <a:ext cx="1765300" cy="50040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="" xmlns:a16="http://schemas.microsoft.com/office/drawing/2014/main" id="{979DA586-B69B-4919-9933-D18D96430D6E}"/>
              </a:ext>
            </a:extLst>
          </p:cNvPr>
          <p:cNvSpPr/>
          <p:nvPr/>
        </p:nvSpPr>
        <p:spPr>
          <a:xfrm>
            <a:off x="0" y="1"/>
            <a:ext cx="2210373" cy="647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="" xmlns:a16="http://schemas.microsoft.com/office/drawing/2014/main" id="{1DCF25B3-5C65-4A0C-B1E1-A3E8D8ADC19E}"/>
              </a:ext>
            </a:extLst>
          </p:cNvPr>
          <p:cNvSpPr/>
          <p:nvPr/>
        </p:nvSpPr>
        <p:spPr>
          <a:xfrm>
            <a:off x="6956571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b="1" dirty="0">
                <a:solidFill>
                  <a:schemeClr val="lt1"/>
                </a:solidFill>
                <a:latin typeface="+mj-ea"/>
                <a:ea typeface="+mj-ea"/>
              </a:rPr>
              <a:t>选题背景及意义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0BCD6CB2-3E49-4D3B-8539-9124B7F9E660}"/>
              </a:ext>
            </a:extLst>
          </p:cNvPr>
          <p:cNvSpPr txBox="1"/>
          <p:nvPr/>
        </p:nvSpPr>
        <p:spPr>
          <a:xfrm>
            <a:off x="8686283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研究方法与思路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094CBB84-E201-4D40-849E-B457A5E422DB}"/>
              </a:ext>
            </a:extLst>
          </p:cNvPr>
          <p:cNvSpPr txBox="1"/>
          <p:nvPr/>
        </p:nvSpPr>
        <p:spPr>
          <a:xfrm>
            <a:off x="10415996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关键技术与难点</a:t>
            </a:r>
          </a:p>
        </p:txBody>
      </p:sp>
      <p:sp>
        <p:nvSpPr>
          <p:cNvPr id="122" name="矩形 121">
            <a:extLst>
              <a:ext uri="{FF2B5EF4-FFF2-40B4-BE49-F238E27FC236}">
                <a16:creationId xmlns="" xmlns:a16="http://schemas.microsoft.com/office/drawing/2014/main" id="{5A077339-769A-4EFE-930D-E6ADABA414C0}"/>
              </a:ext>
            </a:extLst>
          </p:cNvPr>
          <p:cNvSpPr/>
          <p:nvPr/>
        </p:nvSpPr>
        <p:spPr>
          <a:xfrm>
            <a:off x="5765470" y="102914"/>
            <a:ext cx="902811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dirty="0">
                <a:solidFill>
                  <a:schemeClr val="lt1"/>
                </a:solidFill>
                <a:latin typeface="+mn-ea"/>
              </a:rPr>
              <a:t>论文摘要</a:t>
            </a:r>
          </a:p>
        </p:txBody>
      </p:sp>
      <p:grpSp>
        <p:nvGrpSpPr>
          <p:cNvPr id="123" name="组合 122">
            <a:extLst>
              <a:ext uri="{FF2B5EF4-FFF2-40B4-BE49-F238E27FC236}">
                <a16:creationId xmlns="" xmlns:a16="http://schemas.microsoft.com/office/drawing/2014/main" id="{AAA695ED-00CA-4802-A988-2D0B63446FDA}"/>
              </a:ext>
            </a:extLst>
          </p:cNvPr>
          <p:cNvGrpSpPr/>
          <p:nvPr/>
        </p:nvGrpSpPr>
        <p:grpSpPr>
          <a:xfrm>
            <a:off x="207341" y="107102"/>
            <a:ext cx="1711291" cy="383014"/>
            <a:chOff x="207341" y="138042"/>
            <a:chExt cx="1711291" cy="383014"/>
          </a:xfrm>
        </p:grpSpPr>
        <p:sp>
          <p:nvSpPr>
            <p:cNvPr id="124" name="Freeform 5">
              <a:extLst>
                <a:ext uri="{FF2B5EF4-FFF2-40B4-BE49-F238E27FC236}">
                  <a16:creationId xmlns="" xmlns:a16="http://schemas.microsoft.com/office/drawing/2014/main" id="{3328EECE-68B6-426F-A7B5-D7B8801207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41" y="170765"/>
              <a:ext cx="348059" cy="350290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5" name="Freeform 6">
              <a:extLst>
                <a:ext uri="{FF2B5EF4-FFF2-40B4-BE49-F238E27FC236}">
                  <a16:creationId xmlns="" xmlns:a16="http://schemas.microsoft.com/office/drawing/2014/main" id="{A3502071-829B-49C4-9862-F745B7225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21740"/>
              <a:ext cx="16362" cy="11899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6" name="Freeform 7">
              <a:extLst>
                <a:ext uri="{FF2B5EF4-FFF2-40B4-BE49-F238E27FC236}">
                  <a16:creationId xmlns="" xmlns:a16="http://schemas.microsoft.com/office/drawing/2014/main" id="{403B4E83-76C2-4759-8E03-433484AC6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35127"/>
              <a:ext cx="15618" cy="11156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7" name="Rectangle 8">
              <a:extLst>
                <a:ext uri="{FF2B5EF4-FFF2-40B4-BE49-F238E27FC236}">
                  <a16:creationId xmlns="" xmlns:a16="http://schemas.microsoft.com/office/drawing/2014/main" id="{3365AA6F-6035-4C81-AED3-58359504A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34" y="350001"/>
              <a:ext cx="15618" cy="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8" name="Freeform 9">
              <a:extLst>
                <a:ext uri="{FF2B5EF4-FFF2-40B4-BE49-F238E27FC236}">
                  <a16:creationId xmlns="" xmlns:a16="http://schemas.microsoft.com/office/drawing/2014/main" id="{8C5EBCA2-3164-422F-8202-8E038A6F3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53719"/>
              <a:ext cx="15618" cy="11899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9" name="Freeform 10">
              <a:extLst>
                <a:ext uri="{FF2B5EF4-FFF2-40B4-BE49-F238E27FC236}">
                  <a16:creationId xmlns="" xmlns:a16="http://schemas.microsoft.com/office/drawing/2014/main" id="{5BBD53CE-799F-4D17-85DD-5CEBE7AFBD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78" y="367850"/>
              <a:ext cx="17105" cy="12643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0" name="Freeform 11">
              <a:extLst>
                <a:ext uri="{FF2B5EF4-FFF2-40B4-BE49-F238E27FC236}">
                  <a16:creationId xmlns="" xmlns:a16="http://schemas.microsoft.com/office/drawing/2014/main" id="{1225CD3A-32ED-48DD-87F8-74C2E606B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27" y="387930"/>
              <a:ext cx="17105" cy="13387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1" name="Freeform 12">
              <a:extLst>
                <a:ext uri="{FF2B5EF4-FFF2-40B4-BE49-F238E27FC236}">
                  <a16:creationId xmlns="" xmlns:a16="http://schemas.microsoft.com/office/drawing/2014/main" id="{E076C630-3A07-4F80-9FD7-13748A206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33" y="399830"/>
              <a:ext cx="17849" cy="163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2" name="Freeform 13">
              <a:extLst>
                <a:ext uri="{FF2B5EF4-FFF2-40B4-BE49-F238E27FC236}">
                  <a16:creationId xmlns="" xmlns:a16="http://schemas.microsoft.com/office/drawing/2014/main" id="{DF571648-B21D-406B-BD4A-0B7E3C46B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83" y="412473"/>
              <a:ext cx="14874" cy="81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3" name="Freeform 14">
              <a:extLst>
                <a:ext uri="{FF2B5EF4-FFF2-40B4-BE49-F238E27FC236}">
                  <a16:creationId xmlns="" xmlns:a16="http://schemas.microsoft.com/office/drawing/2014/main" id="{DBA0543D-A306-41C7-93D8-4F062F076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2" y="414704"/>
              <a:ext cx="17105" cy="14874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4" name="Freeform 15">
              <a:extLst>
                <a:ext uri="{FF2B5EF4-FFF2-40B4-BE49-F238E27FC236}">
                  <a16:creationId xmlns="" xmlns:a16="http://schemas.microsoft.com/office/drawing/2014/main" id="{9BB70F49-4B85-4E18-89E4-298CBDF62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51" y="425860"/>
              <a:ext cx="18593" cy="1710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5" name="Freeform 16">
              <a:extLst>
                <a:ext uri="{FF2B5EF4-FFF2-40B4-BE49-F238E27FC236}">
                  <a16:creationId xmlns="" xmlns:a16="http://schemas.microsoft.com/office/drawing/2014/main" id="{EEFA0AF9-30A3-4227-AD2F-9DD492D6A6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889" y="435528"/>
              <a:ext cx="17105" cy="18593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6" name="Freeform 17">
              <a:extLst>
                <a:ext uri="{FF2B5EF4-FFF2-40B4-BE49-F238E27FC236}">
                  <a16:creationId xmlns="" xmlns:a16="http://schemas.microsoft.com/office/drawing/2014/main" id="{7775D0B2-426E-435F-A134-9AD03BEEC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44" y="446684"/>
              <a:ext cx="14131" cy="14874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7" name="Freeform 18">
              <a:extLst>
                <a:ext uri="{FF2B5EF4-FFF2-40B4-BE49-F238E27FC236}">
                  <a16:creationId xmlns="" xmlns:a16="http://schemas.microsoft.com/office/drawing/2014/main" id="{E3036CE0-FD73-46CB-95AD-6F8471B79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25" y="454121"/>
              <a:ext cx="11156" cy="11899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8" name="Freeform 19">
              <a:extLst>
                <a:ext uri="{FF2B5EF4-FFF2-40B4-BE49-F238E27FC236}">
                  <a16:creationId xmlns="" xmlns:a16="http://schemas.microsoft.com/office/drawing/2014/main" id="{616EC90F-E3DC-42EC-8DE0-A69E5B8EB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62" y="454865"/>
              <a:ext cx="13387" cy="17849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9" name="Freeform 20">
              <a:extLst>
                <a:ext uri="{FF2B5EF4-FFF2-40B4-BE49-F238E27FC236}">
                  <a16:creationId xmlns="" xmlns:a16="http://schemas.microsoft.com/office/drawing/2014/main" id="{607A6688-D26D-4834-B5C8-D519E0ADB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18" y="462302"/>
              <a:ext cx="13387" cy="1710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0" name="Freeform 21">
              <a:extLst>
                <a:ext uri="{FF2B5EF4-FFF2-40B4-BE49-F238E27FC236}">
                  <a16:creationId xmlns="" xmlns:a16="http://schemas.microsoft.com/office/drawing/2014/main" id="{33E0C4B2-9AC9-4A6C-B5DB-FD7DDF0AA7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55" y="474945"/>
              <a:ext cx="13387" cy="1710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1" name="Freeform 22">
              <a:extLst>
                <a:ext uri="{FF2B5EF4-FFF2-40B4-BE49-F238E27FC236}">
                  <a16:creationId xmlns="" xmlns:a16="http://schemas.microsoft.com/office/drawing/2014/main" id="{FD68D869-B6DA-490A-9053-C7784D6C0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54" y="478664"/>
              <a:ext cx="13387" cy="15618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2" name="Freeform 23">
              <a:extLst>
                <a:ext uri="{FF2B5EF4-FFF2-40B4-BE49-F238E27FC236}">
                  <a16:creationId xmlns="" xmlns:a16="http://schemas.microsoft.com/office/drawing/2014/main" id="{2F989EFB-9080-459D-8C8C-089A6E2E69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09" y="484613"/>
              <a:ext cx="11156" cy="15618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3" name="Freeform 24">
              <a:extLst>
                <a:ext uri="{FF2B5EF4-FFF2-40B4-BE49-F238E27FC236}">
                  <a16:creationId xmlns="" xmlns:a16="http://schemas.microsoft.com/office/drawing/2014/main" id="{1F47D822-62EA-4906-B7A6-D71FEC9F5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53" y="486101"/>
              <a:ext cx="13387" cy="1710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4" name="Freeform 25">
              <a:extLst>
                <a:ext uri="{FF2B5EF4-FFF2-40B4-BE49-F238E27FC236}">
                  <a16:creationId xmlns="" xmlns:a16="http://schemas.microsoft.com/office/drawing/2014/main" id="{2615DEE8-F539-4456-905B-A8987DE85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71" y="486845"/>
              <a:ext cx="7437" cy="163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5" name="Freeform 26">
              <a:extLst>
                <a:ext uri="{FF2B5EF4-FFF2-40B4-BE49-F238E27FC236}">
                  <a16:creationId xmlns="" xmlns:a16="http://schemas.microsoft.com/office/drawing/2014/main" id="{A8F24A81-C14D-4283-8725-C692AE794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39" y="486101"/>
              <a:ext cx="3719" cy="15618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6" name="Freeform 27">
              <a:extLst>
                <a:ext uri="{FF2B5EF4-FFF2-40B4-BE49-F238E27FC236}">
                  <a16:creationId xmlns="" xmlns:a16="http://schemas.microsoft.com/office/drawing/2014/main" id="{05F496A1-AF4C-4636-A567-0E8316799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57" y="484613"/>
              <a:ext cx="11156" cy="1710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7" name="Freeform 28">
              <a:extLst>
                <a:ext uri="{FF2B5EF4-FFF2-40B4-BE49-F238E27FC236}">
                  <a16:creationId xmlns="" xmlns:a16="http://schemas.microsoft.com/office/drawing/2014/main" id="{AA8C6D4D-6282-4DF5-927C-3360D7E49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57" y="483126"/>
              <a:ext cx="5206" cy="163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8" name="Freeform 29">
              <a:extLst>
                <a:ext uri="{FF2B5EF4-FFF2-40B4-BE49-F238E27FC236}">
                  <a16:creationId xmlns="" xmlns:a16="http://schemas.microsoft.com/office/drawing/2014/main" id="{54BB9B98-9791-40EC-966C-7E163990C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480895"/>
              <a:ext cx="11899" cy="1710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9" name="Freeform 30">
              <a:extLst>
                <a:ext uri="{FF2B5EF4-FFF2-40B4-BE49-F238E27FC236}">
                  <a16:creationId xmlns="" xmlns:a16="http://schemas.microsoft.com/office/drawing/2014/main" id="{B19EFC5B-CA0E-42CB-B3A7-D615210F6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481" y="478664"/>
              <a:ext cx="12643" cy="1710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0" name="Freeform 31">
              <a:extLst>
                <a:ext uri="{FF2B5EF4-FFF2-40B4-BE49-F238E27FC236}">
                  <a16:creationId xmlns="" xmlns:a16="http://schemas.microsoft.com/office/drawing/2014/main" id="{8B0D00EE-CFC2-4B88-9DE3-FE90E71D4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18" y="474945"/>
              <a:ext cx="14874" cy="15618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1" name="Freeform 32">
              <a:extLst>
                <a:ext uri="{FF2B5EF4-FFF2-40B4-BE49-F238E27FC236}">
                  <a16:creationId xmlns="" xmlns:a16="http://schemas.microsoft.com/office/drawing/2014/main" id="{70C14B40-B603-4D47-A372-9137A24FC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255" y="462302"/>
              <a:ext cx="13387" cy="163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2" name="Freeform 33">
              <a:extLst>
                <a:ext uri="{FF2B5EF4-FFF2-40B4-BE49-F238E27FC236}">
                  <a16:creationId xmlns="" xmlns:a16="http://schemas.microsoft.com/office/drawing/2014/main" id="{FC0C98BA-FA24-4DF7-8636-8C77FAF77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10" y="454865"/>
              <a:ext cx="13387" cy="163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3" name="Freeform 34">
              <a:extLst>
                <a:ext uri="{FF2B5EF4-FFF2-40B4-BE49-F238E27FC236}">
                  <a16:creationId xmlns="" xmlns:a16="http://schemas.microsoft.com/office/drawing/2014/main" id="{F140DFEF-804A-4D06-9916-A4FC9170B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48" y="450403"/>
              <a:ext cx="11899" cy="13387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4" name="Freeform 35">
              <a:extLst>
                <a:ext uri="{FF2B5EF4-FFF2-40B4-BE49-F238E27FC236}">
                  <a16:creationId xmlns="" xmlns:a16="http://schemas.microsoft.com/office/drawing/2014/main" id="{FBB14CFB-BFFE-4E59-91D8-81B0C444E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6" y="441478"/>
              <a:ext cx="17849" cy="18593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5" name="Freeform 36">
              <a:extLst>
                <a:ext uri="{FF2B5EF4-FFF2-40B4-BE49-F238E27FC236}">
                  <a16:creationId xmlns="" xmlns:a16="http://schemas.microsoft.com/office/drawing/2014/main" id="{58548565-FB64-432C-8D6C-B5EA2B888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747" y="431810"/>
              <a:ext cx="18593" cy="18593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6" name="Freeform 37">
              <a:extLst>
                <a:ext uri="{FF2B5EF4-FFF2-40B4-BE49-F238E27FC236}">
                  <a16:creationId xmlns="" xmlns:a16="http://schemas.microsoft.com/office/drawing/2014/main" id="{4DBBE58F-A813-4B70-86F3-EFDAA1093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15" y="423629"/>
              <a:ext cx="16362" cy="13387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7" name="Freeform 38">
              <a:extLst>
                <a:ext uri="{FF2B5EF4-FFF2-40B4-BE49-F238E27FC236}">
                  <a16:creationId xmlns="" xmlns:a16="http://schemas.microsoft.com/office/drawing/2014/main" id="{AC89D4FA-8830-4032-8398-79BA5F1C8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65" y="410986"/>
              <a:ext cx="18593" cy="163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8" name="Freeform 39">
              <a:extLst>
                <a:ext uri="{FF2B5EF4-FFF2-40B4-BE49-F238E27FC236}">
                  <a16:creationId xmlns="" xmlns:a16="http://schemas.microsoft.com/office/drawing/2014/main" id="{9CE0CBBF-840C-4013-A1D7-D3DED60256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521" y="393880"/>
              <a:ext cx="17105" cy="12643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9" name="Freeform 40">
              <a:extLst>
                <a:ext uri="{FF2B5EF4-FFF2-40B4-BE49-F238E27FC236}">
                  <a16:creationId xmlns="" xmlns:a16="http://schemas.microsoft.com/office/drawing/2014/main" id="{50B88500-9CB3-48CF-8693-DA00C5C29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52" y="379006"/>
              <a:ext cx="18593" cy="13387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0" name="Freeform 41">
              <a:extLst>
                <a:ext uri="{FF2B5EF4-FFF2-40B4-BE49-F238E27FC236}">
                  <a16:creationId xmlns="" xmlns:a16="http://schemas.microsoft.com/office/drawing/2014/main" id="{27E173C3-36F1-4E88-8054-DA4A23BE9D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71" y="367106"/>
              <a:ext cx="17105" cy="11899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1" name="Freeform 42">
              <a:extLst>
                <a:ext uri="{FF2B5EF4-FFF2-40B4-BE49-F238E27FC236}">
                  <a16:creationId xmlns="" xmlns:a16="http://schemas.microsoft.com/office/drawing/2014/main" id="{BF56A0FD-6433-4691-A6A3-AE8C3DC0F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45" y="350745"/>
              <a:ext cx="15618" cy="8925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2" name="Freeform 43">
              <a:extLst>
                <a:ext uri="{FF2B5EF4-FFF2-40B4-BE49-F238E27FC236}">
                  <a16:creationId xmlns="" xmlns:a16="http://schemas.microsoft.com/office/drawing/2014/main" id="{7B3E6AAB-3DCB-4A86-BD31-D5C6FB6C8D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189" y="337358"/>
              <a:ext cx="14874" cy="12643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3" name="Freeform 44">
              <a:extLst>
                <a:ext uri="{FF2B5EF4-FFF2-40B4-BE49-F238E27FC236}">
                  <a16:creationId xmlns="" xmlns:a16="http://schemas.microsoft.com/office/drawing/2014/main" id="{CAA31891-936D-4B51-B91A-F251C4301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8" y="321740"/>
              <a:ext cx="17105" cy="1710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4" name="Freeform 45">
              <a:extLst>
                <a:ext uri="{FF2B5EF4-FFF2-40B4-BE49-F238E27FC236}">
                  <a16:creationId xmlns="" xmlns:a16="http://schemas.microsoft.com/office/drawing/2014/main" id="{921C1215-4295-4D55-8D73-6817A70BBD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657" y="225057"/>
              <a:ext cx="245426" cy="250632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5" name="Freeform 46">
              <a:extLst>
                <a:ext uri="{FF2B5EF4-FFF2-40B4-BE49-F238E27FC236}">
                  <a16:creationId xmlns="" xmlns:a16="http://schemas.microsoft.com/office/drawing/2014/main" id="{2572CFEC-F778-48E8-B996-096D0ECF3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81" y="286041"/>
              <a:ext cx="57266" cy="67678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6" name="Freeform 47">
              <a:extLst>
                <a:ext uri="{FF2B5EF4-FFF2-40B4-BE49-F238E27FC236}">
                  <a16:creationId xmlns="" xmlns:a16="http://schemas.microsoft.com/office/drawing/2014/main" id="{986DB0EC-E930-495C-89F1-DC99FA8BF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287529"/>
              <a:ext cx="55779" cy="66191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7" name="Oval 48">
              <a:extLst>
                <a:ext uri="{FF2B5EF4-FFF2-40B4-BE49-F238E27FC236}">
                  <a16:creationId xmlns="" xmlns:a16="http://schemas.microsoft.com/office/drawing/2014/main" id="{0269C623-B17F-4072-968B-C3757ACC4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702" y="442965"/>
              <a:ext cx="18593" cy="19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8" name="Freeform 49">
              <a:extLst>
                <a:ext uri="{FF2B5EF4-FFF2-40B4-BE49-F238E27FC236}">
                  <a16:creationId xmlns="" xmlns:a16="http://schemas.microsoft.com/office/drawing/2014/main" id="{FF927DA0-209A-4166-8C83-712F15B5D1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104" y="393880"/>
              <a:ext cx="114532" cy="23055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9" name="Freeform 50">
              <a:extLst>
                <a:ext uri="{FF2B5EF4-FFF2-40B4-BE49-F238E27FC236}">
                  <a16:creationId xmlns="" xmlns:a16="http://schemas.microsoft.com/office/drawing/2014/main" id="{6F40DC0D-4162-4470-8081-A230E7947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39" y="233237"/>
              <a:ext cx="32724" cy="37186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0" name="Freeform 51">
              <a:extLst>
                <a:ext uri="{FF2B5EF4-FFF2-40B4-BE49-F238E27FC236}">
                  <a16:creationId xmlns="" xmlns:a16="http://schemas.microsoft.com/office/drawing/2014/main" id="{23DDE445-715C-4FA3-BD1C-A483B818FF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29" y="231006"/>
              <a:ext cx="32724" cy="327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1" name="Freeform 52">
              <a:extLst>
                <a:ext uri="{FF2B5EF4-FFF2-40B4-BE49-F238E27FC236}">
                  <a16:creationId xmlns="" xmlns:a16="http://schemas.microsoft.com/office/drawing/2014/main" id="{9525CFBF-6A36-4923-8FF5-7F50DA1343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748" y="187127"/>
              <a:ext cx="37186" cy="36442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2" name="Freeform 53">
              <a:extLst>
                <a:ext uri="{FF2B5EF4-FFF2-40B4-BE49-F238E27FC236}">
                  <a16:creationId xmlns="" xmlns:a16="http://schemas.microsoft.com/office/drawing/2014/main" id="{224061E9-40A1-49F3-8712-57B1209022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893" y="201258"/>
              <a:ext cx="41648" cy="4164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3" name="Freeform 54">
              <a:extLst>
                <a:ext uri="{FF2B5EF4-FFF2-40B4-BE49-F238E27FC236}">
                  <a16:creationId xmlns="" xmlns:a16="http://schemas.microsoft.com/office/drawing/2014/main" id="{28265D13-A3A8-4995-87B7-04F2CB099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87" y="208695"/>
              <a:ext cx="27517" cy="3346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4" name="Freeform 55">
              <a:extLst>
                <a:ext uri="{FF2B5EF4-FFF2-40B4-BE49-F238E27FC236}">
                  <a16:creationId xmlns="" xmlns:a16="http://schemas.microsoft.com/office/drawing/2014/main" id="{AB47DBC9-81B1-4C01-AFEF-1745AB3E9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45" y="190846"/>
              <a:ext cx="8181" cy="9668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5" name="Freeform 56">
              <a:extLst>
                <a:ext uri="{FF2B5EF4-FFF2-40B4-BE49-F238E27FC236}">
                  <a16:creationId xmlns="" xmlns:a16="http://schemas.microsoft.com/office/drawing/2014/main" id="{7D6995BC-8B0E-4548-9379-95CC2AFB9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08" y="190846"/>
              <a:ext cx="32724" cy="327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6" name="Freeform 57">
              <a:extLst>
                <a:ext uri="{FF2B5EF4-FFF2-40B4-BE49-F238E27FC236}">
                  <a16:creationId xmlns="" xmlns:a16="http://schemas.microsoft.com/office/drawing/2014/main" id="{CBB1AB24-6D43-4281-A319-7D4C78DF5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40" y="138042"/>
              <a:ext cx="217909" cy="323516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7" name="Freeform 58">
              <a:extLst>
                <a:ext uri="{FF2B5EF4-FFF2-40B4-BE49-F238E27FC236}">
                  <a16:creationId xmlns="" xmlns:a16="http://schemas.microsoft.com/office/drawing/2014/main" id="{B20FF440-EC0B-427B-8609-1E8807DDD7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329" y="179690"/>
              <a:ext cx="168824" cy="253607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8" name="Freeform 59">
              <a:extLst>
                <a:ext uri="{FF2B5EF4-FFF2-40B4-BE49-F238E27FC236}">
                  <a16:creationId xmlns="" xmlns:a16="http://schemas.microsoft.com/office/drawing/2014/main" id="{8631709B-DDB8-45D5-AA07-349F4D14B7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6413" y="195308"/>
              <a:ext cx="211959" cy="21716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9" name="Freeform 60">
              <a:extLst>
                <a:ext uri="{FF2B5EF4-FFF2-40B4-BE49-F238E27FC236}">
                  <a16:creationId xmlns="" xmlns:a16="http://schemas.microsoft.com/office/drawing/2014/main" id="{EECC164E-FCB7-45F2-9BCF-4C72D3105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8201" y="211670"/>
              <a:ext cx="42392" cy="45367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0" name="Freeform 61">
              <a:extLst>
                <a:ext uri="{FF2B5EF4-FFF2-40B4-BE49-F238E27FC236}">
                  <a16:creationId xmlns="" xmlns:a16="http://schemas.microsoft.com/office/drawing/2014/main" id="{8443B6D2-DBB3-4DF7-8492-D1E85C99C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227" y="274886"/>
              <a:ext cx="36442" cy="44623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1" name="Freeform 62">
              <a:extLst>
                <a:ext uri="{FF2B5EF4-FFF2-40B4-BE49-F238E27FC236}">
                  <a16:creationId xmlns="" xmlns:a16="http://schemas.microsoft.com/office/drawing/2014/main" id="{E7662C47-AF7A-40AD-A4C6-10F27DD5D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4814" y="180434"/>
              <a:ext cx="172542" cy="230552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2" name="Freeform 63">
              <a:extLst>
                <a:ext uri="{FF2B5EF4-FFF2-40B4-BE49-F238E27FC236}">
                  <a16:creationId xmlns="" xmlns:a16="http://schemas.microsoft.com/office/drawing/2014/main" id="{D24A8300-AEE2-406E-AA40-1EEB6AA0B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849" y="195308"/>
              <a:ext cx="152462" cy="215678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3" name="Freeform 64">
              <a:extLst>
                <a:ext uri="{FF2B5EF4-FFF2-40B4-BE49-F238E27FC236}">
                  <a16:creationId xmlns="" xmlns:a16="http://schemas.microsoft.com/office/drawing/2014/main" id="{F6EA0D40-3BCC-4F92-84FD-8E3167A045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7085" y="168534"/>
              <a:ext cx="178492" cy="281868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4" name="Freeform 65">
              <a:extLst>
                <a:ext uri="{FF2B5EF4-FFF2-40B4-BE49-F238E27FC236}">
                  <a16:creationId xmlns="" xmlns:a16="http://schemas.microsoft.com/office/drawing/2014/main" id="{E12226D2-EA80-4931-A9C2-EE3213D13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2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5" name="Freeform 66">
              <a:extLst>
                <a:ext uri="{FF2B5EF4-FFF2-40B4-BE49-F238E27FC236}">
                  <a16:creationId xmlns="" xmlns:a16="http://schemas.microsoft.com/office/drawing/2014/main" id="{C200537A-B8CF-4784-8E2A-EC7BC5226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58" y="483126"/>
              <a:ext cx="26774" cy="37186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6" name="Rectangle 67">
              <a:extLst>
                <a:ext uri="{FF2B5EF4-FFF2-40B4-BE49-F238E27FC236}">
                  <a16:creationId xmlns="" xmlns:a16="http://schemas.microsoft.com/office/drawing/2014/main" id="{21331042-5E13-42B4-90B4-13B0EF4E77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988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7" name="Freeform 68">
              <a:extLst>
                <a:ext uri="{FF2B5EF4-FFF2-40B4-BE49-F238E27FC236}">
                  <a16:creationId xmlns="" xmlns:a16="http://schemas.microsoft.com/office/drawing/2014/main" id="{0D61269D-CBC0-4F24-9E0B-24AD7A279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2" y="483126"/>
              <a:ext cx="27517" cy="37186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8" name="Freeform 69">
              <a:extLst>
                <a:ext uri="{FF2B5EF4-FFF2-40B4-BE49-F238E27FC236}">
                  <a16:creationId xmlns="" xmlns:a16="http://schemas.microsoft.com/office/drawing/2014/main" id="{EB154FAE-8845-4B61-84EB-23CA0D60BA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73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9" name="Freeform 70">
              <a:extLst>
                <a:ext uri="{FF2B5EF4-FFF2-40B4-BE49-F238E27FC236}">
                  <a16:creationId xmlns="" xmlns:a16="http://schemas.microsoft.com/office/drawing/2014/main" id="{E05813DF-1646-484E-87AF-BE5DDB1DE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2" y="483126"/>
              <a:ext cx="25286" cy="37930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0" name="Freeform 71">
              <a:extLst>
                <a:ext uri="{FF2B5EF4-FFF2-40B4-BE49-F238E27FC236}">
                  <a16:creationId xmlns="" xmlns:a16="http://schemas.microsoft.com/office/drawing/2014/main" id="{8433091A-2A36-498A-A341-7D0F1303E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06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1" name="Rectangle 72">
              <a:extLst>
                <a:ext uri="{FF2B5EF4-FFF2-40B4-BE49-F238E27FC236}">
                  <a16:creationId xmlns="" xmlns:a16="http://schemas.microsoft.com/office/drawing/2014/main" id="{CE1059DF-295C-4231-8A21-D336F9F56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736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2" name="Freeform 73">
              <a:extLst>
                <a:ext uri="{FF2B5EF4-FFF2-40B4-BE49-F238E27FC236}">
                  <a16:creationId xmlns="" xmlns:a16="http://schemas.microsoft.com/office/drawing/2014/main" id="{7F7D90D8-4830-4999-B8B4-293399D21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35" y="483126"/>
              <a:ext cx="31980" cy="37186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3" name="Freeform 74">
              <a:extLst>
                <a:ext uri="{FF2B5EF4-FFF2-40B4-BE49-F238E27FC236}">
                  <a16:creationId xmlns="" xmlns:a16="http://schemas.microsoft.com/office/drawing/2014/main" id="{FE475249-6C0D-4C29-B210-DEBD58196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65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4" name="Freeform 75">
              <a:extLst>
                <a:ext uri="{FF2B5EF4-FFF2-40B4-BE49-F238E27FC236}">
                  <a16:creationId xmlns="" xmlns:a16="http://schemas.microsoft.com/office/drawing/2014/main" id="{92E9BF1B-8B46-4DF2-A319-A1578801FD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826" y="483126"/>
              <a:ext cx="26774" cy="37186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5" name="Freeform 76">
              <a:extLst>
                <a:ext uri="{FF2B5EF4-FFF2-40B4-BE49-F238E27FC236}">
                  <a16:creationId xmlns="" xmlns:a16="http://schemas.microsoft.com/office/drawing/2014/main" id="{311CC074-7AFE-4A46-8D07-307F49B0F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318" y="482382"/>
              <a:ext cx="21568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6" name="Rectangle 77">
              <a:extLst>
                <a:ext uri="{FF2B5EF4-FFF2-40B4-BE49-F238E27FC236}">
                  <a16:creationId xmlns="" xmlns:a16="http://schemas.microsoft.com/office/drawing/2014/main" id="{C74D4906-90FE-45E2-8AE8-95ECA3363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323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7" name="Freeform 78">
              <a:extLst>
                <a:ext uri="{FF2B5EF4-FFF2-40B4-BE49-F238E27FC236}">
                  <a16:creationId xmlns="" xmlns:a16="http://schemas.microsoft.com/office/drawing/2014/main" id="{8069D514-83B1-4A3F-BE13-02BF9F55C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479" y="483126"/>
              <a:ext cx="31236" cy="37186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8" name="Freeform 79">
              <a:extLst>
                <a:ext uri="{FF2B5EF4-FFF2-40B4-BE49-F238E27FC236}">
                  <a16:creationId xmlns="" xmlns:a16="http://schemas.microsoft.com/office/drawing/2014/main" id="{B4CEA453-86AC-49AC-BE95-C1DDC9AA9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202" y="483126"/>
              <a:ext cx="30492" cy="37186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9" name="Freeform 80">
              <a:extLst>
                <a:ext uri="{FF2B5EF4-FFF2-40B4-BE49-F238E27FC236}">
                  <a16:creationId xmlns="" xmlns:a16="http://schemas.microsoft.com/office/drawing/2014/main" id="{E01D0F18-3CBF-4E66-992F-33F0172D39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0" name="Freeform 81">
              <a:extLst>
                <a:ext uri="{FF2B5EF4-FFF2-40B4-BE49-F238E27FC236}">
                  <a16:creationId xmlns="" xmlns:a16="http://schemas.microsoft.com/office/drawing/2014/main" id="{29D914A0-7142-47A7-8A47-F668DF2066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1" name="Freeform 82">
              <a:extLst>
                <a:ext uri="{FF2B5EF4-FFF2-40B4-BE49-F238E27FC236}">
                  <a16:creationId xmlns="" xmlns:a16="http://schemas.microsoft.com/office/drawing/2014/main" id="{B9C4DB46-1FF3-4109-B98A-AEAD9D472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911" y="483126"/>
              <a:ext cx="19337" cy="37186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2" name="Freeform 83">
              <a:extLst>
                <a:ext uri="{FF2B5EF4-FFF2-40B4-BE49-F238E27FC236}">
                  <a16:creationId xmlns="" xmlns:a16="http://schemas.microsoft.com/office/drawing/2014/main" id="{F5E9DBB5-2047-45E3-BA03-6BCB30F9E6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9790" y="483126"/>
              <a:ext cx="21568" cy="37186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3" name="Freeform 84">
              <a:extLst>
                <a:ext uri="{FF2B5EF4-FFF2-40B4-BE49-F238E27FC236}">
                  <a16:creationId xmlns="" xmlns:a16="http://schemas.microsoft.com/office/drawing/2014/main" id="{A024D65F-1C96-4835-8B4F-296B217BBB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4" name="Freeform 85">
              <a:extLst>
                <a:ext uri="{FF2B5EF4-FFF2-40B4-BE49-F238E27FC236}">
                  <a16:creationId xmlns="" xmlns:a16="http://schemas.microsoft.com/office/drawing/2014/main" id="{F806AAA3-5D9D-4C9A-9580-DF1EE4E557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5" name="Freeform 86">
              <a:extLst>
                <a:ext uri="{FF2B5EF4-FFF2-40B4-BE49-F238E27FC236}">
                  <a16:creationId xmlns="" xmlns:a16="http://schemas.microsoft.com/office/drawing/2014/main" id="{5341BA0C-A607-4D5F-8F17-DE32E21AE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212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6" name="Rectangle 87">
              <a:extLst>
                <a:ext uri="{FF2B5EF4-FFF2-40B4-BE49-F238E27FC236}">
                  <a16:creationId xmlns="" xmlns:a16="http://schemas.microsoft.com/office/drawing/2014/main" id="{9CC7D99E-D24F-4D58-9939-41B384A5B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729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7" name="Freeform 88">
              <a:extLst>
                <a:ext uri="{FF2B5EF4-FFF2-40B4-BE49-F238E27FC236}">
                  <a16:creationId xmlns="" xmlns:a16="http://schemas.microsoft.com/office/drawing/2014/main" id="{B21120E8-ED0A-499F-9A55-A2AA12FBD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885" y="483126"/>
              <a:ext cx="30492" cy="37186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8" name="Rectangle 89">
              <a:extLst>
                <a:ext uri="{FF2B5EF4-FFF2-40B4-BE49-F238E27FC236}">
                  <a16:creationId xmlns="" xmlns:a16="http://schemas.microsoft.com/office/drawing/2014/main" id="{EA5E1BBA-B796-40D3-9178-D453694C1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327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9" name="Freeform 90">
              <a:extLst>
                <a:ext uri="{FF2B5EF4-FFF2-40B4-BE49-F238E27FC236}">
                  <a16:creationId xmlns="" xmlns:a16="http://schemas.microsoft.com/office/drawing/2014/main" id="{DCD80860-FCA0-4827-9762-ADEAC6AB7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714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0" name="Freeform 91">
              <a:extLst>
                <a:ext uri="{FF2B5EF4-FFF2-40B4-BE49-F238E27FC236}">
                  <a16:creationId xmlns="" xmlns:a16="http://schemas.microsoft.com/office/drawing/2014/main" id="{A924A790-7A97-401C-BDF4-3FADEF80AA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9437" y="483126"/>
              <a:ext cx="34211" cy="37186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1" name="Freeform 92">
              <a:extLst>
                <a:ext uri="{FF2B5EF4-FFF2-40B4-BE49-F238E27FC236}">
                  <a16:creationId xmlns="" xmlns:a16="http://schemas.microsoft.com/office/drawing/2014/main" id="{31B6DB3C-6E42-4FE7-BA59-290327F2A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598" y="483126"/>
              <a:ext cx="22311" cy="37186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2" name="Freeform 93">
              <a:extLst>
                <a:ext uri="{FF2B5EF4-FFF2-40B4-BE49-F238E27FC236}">
                  <a16:creationId xmlns="" xmlns:a16="http://schemas.microsoft.com/office/drawing/2014/main" id="{D8E485B8-FBBC-40B7-A6AA-422676301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3" name="Freeform 94">
              <a:extLst>
                <a:ext uri="{FF2B5EF4-FFF2-40B4-BE49-F238E27FC236}">
                  <a16:creationId xmlns="" xmlns:a16="http://schemas.microsoft.com/office/drawing/2014/main" id="{17B724EE-45B7-4872-8EF5-7E61AD6C1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4" name="Freeform 95">
              <a:extLst>
                <a:ext uri="{FF2B5EF4-FFF2-40B4-BE49-F238E27FC236}">
                  <a16:creationId xmlns="" xmlns:a16="http://schemas.microsoft.com/office/drawing/2014/main" id="{346D6086-9736-4D95-900B-6DA3A6858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5" name="Freeform 96">
              <a:extLst>
                <a:ext uri="{FF2B5EF4-FFF2-40B4-BE49-F238E27FC236}">
                  <a16:creationId xmlns="" xmlns:a16="http://schemas.microsoft.com/office/drawing/2014/main" id="{12DD1FE1-0296-491C-A64C-FA40B141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6" name="Rectangle 97">
              <a:extLst>
                <a:ext uri="{FF2B5EF4-FFF2-40B4-BE49-F238E27FC236}">
                  <a16:creationId xmlns="" xmlns:a16="http://schemas.microsoft.com/office/drawing/2014/main" id="{818BD84D-1C4E-4570-8CD8-AF78F810EB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181" y="483126"/>
              <a:ext cx="4462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7" name="Freeform 98">
              <a:extLst>
                <a:ext uri="{FF2B5EF4-FFF2-40B4-BE49-F238E27FC236}">
                  <a16:creationId xmlns="" xmlns:a16="http://schemas.microsoft.com/office/drawing/2014/main" id="{C8878404-4F11-4A26-BCD1-42139EBC1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5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8" name="Freeform 99">
              <a:extLst>
                <a:ext uri="{FF2B5EF4-FFF2-40B4-BE49-F238E27FC236}">
                  <a16:creationId xmlns="" xmlns:a16="http://schemas.microsoft.com/office/drawing/2014/main" id="{B030A2F0-0828-4BBA-8D78-01AFCD5E2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572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9" name="Freeform 100">
              <a:extLst>
                <a:ext uri="{FF2B5EF4-FFF2-40B4-BE49-F238E27FC236}">
                  <a16:creationId xmlns="" xmlns:a16="http://schemas.microsoft.com/office/drawing/2014/main" id="{487050FD-E7DF-4F14-881F-F4C4DCFE4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0" name="Freeform 101">
              <a:extLst>
                <a:ext uri="{FF2B5EF4-FFF2-40B4-BE49-F238E27FC236}">
                  <a16:creationId xmlns="" xmlns:a16="http://schemas.microsoft.com/office/drawing/2014/main" id="{2CAF1005-BDC3-41FF-8A9A-0125D9B62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1" name="Freeform 102">
              <a:extLst>
                <a:ext uri="{FF2B5EF4-FFF2-40B4-BE49-F238E27FC236}">
                  <a16:creationId xmlns="" xmlns:a16="http://schemas.microsoft.com/office/drawing/2014/main" id="{9C320D07-7CBB-4D47-B10C-848DEA745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944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2" name="Freeform 103">
              <a:extLst>
                <a:ext uri="{FF2B5EF4-FFF2-40B4-BE49-F238E27FC236}">
                  <a16:creationId xmlns="" xmlns:a16="http://schemas.microsoft.com/office/drawing/2014/main" id="{CE539B2F-D190-4B03-A96D-A2E8CD3ECF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105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3" name="Freeform 104">
              <a:extLst>
                <a:ext uri="{FF2B5EF4-FFF2-40B4-BE49-F238E27FC236}">
                  <a16:creationId xmlns="" xmlns:a16="http://schemas.microsoft.com/office/drawing/2014/main" id="{8468B237-02A0-4E82-95DE-5BEF90312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778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4" name="Freeform 105">
              <a:extLst>
                <a:ext uri="{FF2B5EF4-FFF2-40B4-BE49-F238E27FC236}">
                  <a16:creationId xmlns="" xmlns:a16="http://schemas.microsoft.com/office/drawing/2014/main" id="{847FD87D-5DA9-4369-BF0E-C7E9CA2FB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5" name="Freeform 106">
              <a:extLst>
                <a:ext uri="{FF2B5EF4-FFF2-40B4-BE49-F238E27FC236}">
                  <a16:creationId xmlns="" xmlns:a16="http://schemas.microsoft.com/office/drawing/2014/main" id="{2989F5AA-17A0-470F-AE8D-8EC642DFA8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6" name="Freeform 107">
              <a:extLst>
                <a:ext uri="{FF2B5EF4-FFF2-40B4-BE49-F238E27FC236}">
                  <a16:creationId xmlns="" xmlns:a16="http://schemas.microsoft.com/office/drawing/2014/main" id="{C6674C98-540E-4D41-BC4A-3C0AE6127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486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7" name="Freeform 108">
              <a:extLst>
                <a:ext uri="{FF2B5EF4-FFF2-40B4-BE49-F238E27FC236}">
                  <a16:creationId xmlns="" xmlns:a16="http://schemas.microsoft.com/office/drawing/2014/main" id="{9D8EFBAC-094D-45BD-AC54-3098800C6F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1285" y="483126"/>
              <a:ext cx="33467" cy="37186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8" name="Freeform 109">
              <a:extLst>
                <a:ext uri="{FF2B5EF4-FFF2-40B4-BE49-F238E27FC236}">
                  <a16:creationId xmlns="" xmlns:a16="http://schemas.microsoft.com/office/drawing/2014/main" id="{FCFCCA48-B299-4FCA-B5D1-6FF92E02B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240" y="483126"/>
              <a:ext cx="42392" cy="37186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230" name="图片 29-mask">
            <a:extLst>
              <a:ext uri="{FF2B5EF4-FFF2-40B4-BE49-F238E27FC236}">
                <a16:creationId xmlns="" xmlns:a16="http://schemas.microsoft.com/office/drawing/2014/main" id="{11A77204-90EE-410D-ACF2-F9258F706E9F}"/>
              </a:ext>
            </a:extLst>
          </p:cNvPr>
          <p:cNvSpPr>
            <a:spLocks/>
          </p:cNvSpPr>
          <p:nvPr/>
        </p:nvSpPr>
        <p:spPr>
          <a:xfrm>
            <a:off x="6481763" y="1511281"/>
            <a:ext cx="5186361" cy="283211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1072" b="-110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矩形 231">
            <a:extLst>
              <a:ext uri="{FF2B5EF4-FFF2-40B4-BE49-F238E27FC236}">
                <a16:creationId xmlns="" xmlns:a16="http://schemas.microsoft.com/office/drawing/2014/main" id="{C51E1E0F-8CC6-4189-BFD0-34525F69E0E1}"/>
              </a:ext>
            </a:extLst>
          </p:cNvPr>
          <p:cNvSpPr/>
          <p:nvPr/>
        </p:nvSpPr>
        <p:spPr>
          <a:xfrm>
            <a:off x="513875" y="1511280"/>
            <a:ext cx="11154249" cy="2832108"/>
          </a:xfrm>
          <a:prstGeom prst="rect">
            <a:avLst/>
          </a:prstGeom>
          <a:gradFill>
            <a:gsLst>
              <a:gs pos="5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矩形 233">
            <a:extLst>
              <a:ext uri="{FF2B5EF4-FFF2-40B4-BE49-F238E27FC236}">
                <a16:creationId xmlns="" xmlns:a16="http://schemas.microsoft.com/office/drawing/2014/main" id="{7E2BA2A5-7D10-436A-AD51-D5681296975D}"/>
              </a:ext>
            </a:extLst>
          </p:cNvPr>
          <p:cNvSpPr/>
          <p:nvPr/>
        </p:nvSpPr>
        <p:spPr>
          <a:xfrm>
            <a:off x="513874" y="4757953"/>
            <a:ext cx="3425665" cy="141425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矩形 235">
            <a:extLst>
              <a:ext uri="{FF2B5EF4-FFF2-40B4-BE49-F238E27FC236}">
                <a16:creationId xmlns="" xmlns:a16="http://schemas.microsoft.com/office/drawing/2014/main" id="{97F079A6-B81C-45F5-A81B-842F405ACF14}"/>
              </a:ext>
            </a:extLst>
          </p:cNvPr>
          <p:cNvSpPr/>
          <p:nvPr/>
        </p:nvSpPr>
        <p:spPr>
          <a:xfrm>
            <a:off x="741691" y="5047349"/>
            <a:ext cx="3025450" cy="901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00" dirty="0">
                <a:latin typeface="+mn-ea"/>
              </a:rPr>
              <a:t>输入与标题相关的描述，字体建议为微软雅黑或微软雅黑</a:t>
            </a:r>
            <a:r>
              <a:rPr lang="en-US" altLang="zh-CN" sz="1500" dirty="0">
                <a:latin typeface="+mn-ea"/>
              </a:rPr>
              <a:t>Light</a:t>
            </a:r>
            <a:r>
              <a:rPr lang="zh-CN" altLang="en-US" sz="1500" dirty="0">
                <a:latin typeface="+mn-ea"/>
              </a:rPr>
              <a:t>，如使用特殊字体。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="" xmlns:a16="http://schemas.microsoft.com/office/drawing/2014/main" id="{6F51D487-32DD-42ED-9871-0C80D73DF146}"/>
              </a:ext>
            </a:extLst>
          </p:cNvPr>
          <p:cNvSpPr txBox="1"/>
          <p:nvPr/>
        </p:nvSpPr>
        <p:spPr>
          <a:xfrm>
            <a:off x="724060" y="4547932"/>
            <a:ext cx="1761966" cy="492443"/>
          </a:xfrm>
          <a:custGeom>
            <a:avLst/>
            <a:gdLst>
              <a:gd name="connsiteX0" fmla="*/ 0 w 1526026"/>
              <a:gd name="connsiteY0" fmla="*/ 0 h 492443"/>
              <a:gd name="connsiteX1" fmla="*/ 1526026 w 1526026"/>
              <a:gd name="connsiteY1" fmla="*/ 0 h 492443"/>
              <a:gd name="connsiteX2" fmla="*/ 1526026 w 1526026"/>
              <a:gd name="connsiteY2" fmla="*/ 492443 h 492443"/>
              <a:gd name="connsiteX3" fmla="*/ 0 w 1526026"/>
              <a:gd name="connsiteY3" fmla="*/ 492443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6026" h="492443">
                <a:moveTo>
                  <a:pt x="0" y="0"/>
                </a:moveTo>
                <a:lnTo>
                  <a:pt x="1526026" y="0"/>
                </a:lnTo>
                <a:lnTo>
                  <a:pt x="1526026" y="492443"/>
                </a:lnTo>
                <a:lnTo>
                  <a:pt x="0" y="49244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+mj-ea"/>
                <a:ea typeface="+mj-ea"/>
              </a:rPr>
              <a:t>添加关键词</a:t>
            </a:r>
          </a:p>
        </p:txBody>
      </p:sp>
      <p:sp>
        <p:nvSpPr>
          <p:cNvPr id="240" name="矩形 239">
            <a:extLst>
              <a:ext uri="{FF2B5EF4-FFF2-40B4-BE49-F238E27FC236}">
                <a16:creationId xmlns="" xmlns:a16="http://schemas.microsoft.com/office/drawing/2014/main" id="{3736E708-F443-4691-8E72-76AF5587A9CB}"/>
              </a:ext>
            </a:extLst>
          </p:cNvPr>
          <p:cNvSpPr/>
          <p:nvPr/>
        </p:nvSpPr>
        <p:spPr>
          <a:xfrm>
            <a:off x="4375805" y="4757953"/>
            <a:ext cx="3425665" cy="141425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矩形 241">
            <a:extLst>
              <a:ext uri="{FF2B5EF4-FFF2-40B4-BE49-F238E27FC236}">
                <a16:creationId xmlns="" xmlns:a16="http://schemas.microsoft.com/office/drawing/2014/main" id="{FD259DB9-FD76-414D-B605-52FA6A68ABB6}"/>
              </a:ext>
            </a:extLst>
          </p:cNvPr>
          <p:cNvSpPr/>
          <p:nvPr/>
        </p:nvSpPr>
        <p:spPr>
          <a:xfrm>
            <a:off x="4580762" y="5047349"/>
            <a:ext cx="3025450" cy="901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00" dirty="0">
                <a:latin typeface="+mn-ea"/>
              </a:rPr>
              <a:t>输入与标题相关的描述，字体建议为微软雅黑或微软雅黑</a:t>
            </a:r>
            <a:r>
              <a:rPr lang="en-US" altLang="zh-CN" sz="1500" dirty="0">
                <a:latin typeface="+mn-ea"/>
              </a:rPr>
              <a:t>Light</a:t>
            </a:r>
            <a:r>
              <a:rPr lang="zh-CN" altLang="en-US" sz="1500" dirty="0">
                <a:latin typeface="+mn-ea"/>
              </a:rPr>
              <a:t>，如使用特殊字体。</a:t>
            </a:r>
          </a:p>
        </p:txBody>
      </p:sp>
      <p:sp>
        <p:nvSpPr>
          <p:cNvPr id="244" name="文本框 243">
            <a:extLst>
              <a:ext uri="{FF2B5EF4-FFF2-40B4-BE49-F238E27FC236}">
                <a16:creationId xmlns="" xmlns:a16="http://schemas.microsoft.com/office/drawing/2014/main" id="{F47212FA-0C39-488A-B92A-B2E198B63CAA}"/>
              </a:ext>
            </a:extLst>
          </p:cNvPr>
          <p:cNvSpPr txBox="1"/>
          <p:nvPr/>
        </p:nvSpPr>
        <p:spPr>
          <a:xfrm>
            <a:off x="4593974" y="4538406"/>
            <a:ext cx="1961132" cy="492443"/>
          </a:xfrm>
          <a:custGeom>
            <a:avLst/>
            <a:gdLst>
              <a:gd name="connsiteX0" fmla="*/ 0 w 2145644"/>
              <a:gd name="connsiteY0" fmla="*/ 0 h 492443"/>
              <a:gd name="connsiteX1" fmla="*/ 2145644 w 2145644"/>
              <a:gd name="connsiteY1" fmla="*/ 0 h 492443"/>
              <a:gd name="connsiteX2" fmla="*/ 2145644 w 2145644"/>
              <a:gd name="connsiteY2" fmla="*/ 492443 h 492443"/>
              <a:gd name="connsiteX3" fmla="*/ 0 w 2145644"/>
              <a:gd name="connsiteY3" fmla="*/ 492443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5644" h="492443">
                <a:moveTo>
                  <a:pt x="0" y="0"/>
                </a:moveTo>
                <a:lnTo>
                  <a:pt x="2145644" y="0"/>
                </a:lnTo>
                <a:lnTo>
                  <a:pt x="2145644" y="492443"/>
                </a:lnTo>
                <a:lnTo>
                  <a:pt x="0" y="49244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2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添加关键词</a:t>
            </a:r>
          </a:p>
        </p:txBody>
      </p:sp>
      <p:sp>
        <p:nvSpPr>
          <p:cNvPr id="246" name="矩形 245">
            <a:extLst>
              <a:ext uri="{FF2B5EF4-FFF2-40B4-BE49-F238E27FC236}">
                <a16:creationId xmlns="" xmlns:a16="http://schemas.microsoft.com/office/drawing/2014/main" id="{AE36BF2E-FB2B-4D42-8AA9-2DF3522368FD}"/>
              </a:ext>
            </a:extLst>
          </p:cNvPr>
          <p:cNvSpPr/>
          <p:nvPr/>
        </p:nvSpPr>
        <p:spPr>
          <a:xfrm>
            <a:off x="8237736" y="4757953"/>
            <a:ext cx="3425665" cy="141425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矩形 247">
            <a:extLst>
              <a:ext uri="{FF2B5EF4-FFF2-40B4-BE49-F238E27FC236}">
                <a16:creationId xmlns="" xmlns:a16="http://schemas.microsoft.com/office/drawing/2014/main" id="{03026E38-9320-479B-BDD0-7901B4238824}"/>
              </a:ext>
            </a:extLst>
          </p:cNvPr>
          <p:cNvSpPr/>
          <p:nvPr/>
        </p:nvSpPr>
        <p:spPr>
          <a:xfrm>
            <a:off x="8442693" y="5047349"/>
            <a:ext cx="3025450" cy="901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00" dirty="0">
                <a:latin typeface="+mn-ea"/>
              </a:rPr>
              <a:t>输入与标题相关的描述，字体建议为微软雅黑或微软雅黑</a:t>
            </a:r>
            <a:r>
              <a:rPr lang="en-US" altLang="zh-CN" sz="1500" dirty="0">
                <a:latin typeface="+mn-ea"/>
              </a:rPr>
              <a:t>Light</a:t>
            </a:r>
            <a:r>
              <a:rPr lang="zh-CN" altLang="en-US" sz="1500" dirty="0">
                <a:latin typeface="+mn-ea"/>
              </a:rPr>
              <a:t>，如使用特殊字体。</a:t>
            </a:r>
          </a:p>
        </p:txBody>
      </p:sp>
      <p:sp>
        <p:nvSpPr>
          <p:cNvPr id="250" name="文本框 249">
            <a:extLst>
              <a:ext uri="{FF2B5EF4-FFF2-40B4-BE49-F238E27FC236}">
                <a16:creationId xmlns="" xmlns:a16="http://schemas.microsoft.com/office/drawing/2014/main" id="{4987743D-4815-4E16-8E33-E75EB5FD4463}"/>
              </a:ext>
            </a:extLst>
          </p:cNvPr>
          <p:cNvSpPr txBox="1"/>
          <p:nvPr/>
        </p:nvSpPr>
        <p:spPr>
          <a:xfrm>
            <a:off x="8443205" y="4538406"/>
            <a:ext cx="1853321" cy="492443"/>
          </a:xfrm>
          <a:custGeom>
            <a:avLst/>
            <a:gdLst>
              <a:gd name="connsiteX0" fmla="*/ 0 w 1977781"/>
              <a:gd name="connsiteY0" fmla="*/ 0 h 492443"/>
              <a:gd name="connsiteX1" fmla="*/ 1977781 w 1977781"/>
              <a:gd name="connsiteY1" fmla="*/ 0 h 492443"/>
              <a:gd name="connsiteX2" fmla="*/ 1977781 w 1977781"/>
              <a:gd name="connsiteY2" fmla="*/ 492443 h 492443"/>
              <a:gd name="connsiteX3" fmla="*/ 0 w 1977781"/>
              <a:gd name="connsiteY3" fmla="*/ 492443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7781" h="492443">
                <a:moveTo>
                  <a:pt x="0" y="0"/>
                </a:moveTo>
                <a:lnTo>
                  <a:pt x="1977781" y="0"/>
                </a:lnTo>
                <a:lnTo>
                  <a:pt x="1977781" y="492443"/>
                </a:lnTo>
                <a:lnTo>
                  <a:pt x="0" y="49244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22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添加关键词</a:t>
            </a:r>
          </a:p>
        </p:txBody>
      </p:sp>
      <p:sp>
        <p:nvSpPr>
          <p:cNvPr id="252" name="矩形 251">
            <a:extLst>
              <a:ext uri="{FF2B5EF4-FFF2-40B4-BE49-F238E27FC236}">
                <a16:creationId xmlns="" xmlns:a16="http://schemas.microsoft.com/office/drawing/2014/main" id="{3704290E-AD6E-44B0-8B9A-B5CDCEDD84BE}"/>
              </a:ext>
            </a:extLst>
          </p:cNvPr>
          <p:cNvSpPr/>
          <p:nvPr/>
        </p:nvSpPr>
        <p:spPr>
          <a:xfrm>
            <a:off x="802248" y="3373734"/>
            <a:ext cx="4107890" cy="512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输入与标题相关的描述，字体建议为微软雅黑或微软雅黑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Light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，如使用特殊字体，建议将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另存备份一份，并将字体转为矢量。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4" name="矩形 253">
            <a:extLst>
              <a:ext uri="{FF2B5EF4-FFF2-40B4-BE49-F238E27FC236}">
                <a16:creationId xmlns="" xmlns:a16="http://schemas.microsoft.com/office/drawing/2014/main" id="{B5172492-0B6D-4628-9E0E-5D3DF21DF687}"/>
              </a:ext>
            </a:extLst>
          </p:cNvPr>
          <p:cNvSpPr/>
          <p:nvPr/>
        </p:nvSpPr>
        <p:spPr>
          <a:xfrm>
            <a:off x="787958" y="2740636"/>
            <a:ext cx="4936565" cy="565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单击此处可编辑为长标题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5" name="矩形 254">
            <a:extLst>
              <a:ext uri="{FF2B5EF4-FFF2-40B4-BE49-F238E27FC236}">
                <a16:creationId xmlns="" xmlns:a16="http://schemas.microsoft.com/office/drawing/2014/main" id="{41430279-A89E-43B1-8F99-EE7F07BA9EF3}"/>
              </a:ext>
            </a:extLst>
          </p:cNvPr>
          <p:cNvSpPr/>
          <p:nvPr/>
        </p:nvSpPr>
        <p:spPr>
          <a:xfrm rot="10800000" flipH="1">
            <a:off x="132108" y="838770"/>
            <a:ext cx="366344" cy="130631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56" name="矩形 255">
            <a:extLst>
              <a:ext uri="{FF2B5EF4-FFF2-40B4-BE49-F238E27FC236}">
                <a16:creationId xmlns="" xmlns:a16="http://schemas.microsoft.com/office/drawing/2014/main" id="{DF8ADC0C-25F0-4223-AF9F-67729EB6881C}"/>
              </a:ext>
            </a:extLst>
          </p:cNvPr>
          <p:cNvSpPr/>
          <p:nvPr/>
        </p:nvSpPr>
        <p:spPr>
          <a:xfrm rot="10800000" flipH="1">
            <a:off x="180233" y="976275"/>
            <a:ext cx="393846" cy="120318"/>
          </a:xfrm>
          <a:prstGeom prst="rect">
            <a:avLst/>
          </a:prstGeom>
          <a:gradFill>
            <a:gsLst>
              <a:gs pos="21000">
                <a:schemeClr val="accent2">
                  <a:alpha val="0"/>
                </a:schemeClr>
              </a:gs>
              <a:gs pos="100000">
                <a:schemeClr val="tx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57" name="矩形 256">
            <a:extLst>
              <a:ext uri="{FF2B5EF4-FFF2-40B4-BE49-F238E27FC236}">
                <a16:creationId xmlns="" xmlns:a16="http://schemas.microsoft.com/office/drawing/2014/main" id="{A8558CB8-F39C-46DB-9F9A-0054C476497A}"/>
              </a:ext>
            </a:extLst>
          </p:cNvPr>
          <p:cNvSpPr/>
          <p:nvPr/>
        </p:nvSpPr>
        <p:spPr>
          <a:xfrm>
            <a:off x="604583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2400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920F6BF-977F-46BA-BB74-E5C64D0E5A28}"/>
              </a:ext>
            </a:extLst>
          </p:cNvPr>
          <p:cNvSpPr/>
          <p:nvPr/>
        </p:nvSpPr>
        <p:spPr>
          <a:xfrm>
            <a:off x="5911850" y="5619750"/>
            <a:ext cx="1365250" cy="216640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6195C78-D1EE-4864-AAE3-E197EC2B3F40}"/>
              </a:ext>
            </a:extLst>
          </p:cNvPr>
          <p:cNvSpPr/>
          <p:nvPr/>
        </p:nvSpPr>
        <p:spPr>
          <a:xfrm rot="10800000">
            <a:off x="10947400" y="1425205"/>
            <a:ext cx="1365250" cy="216640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37C2B5E-9529-4C49-BA5F-CB16F86E0500}"/>
              </a:ext>
            </a:extLst>
          </p:cNvPr>
          <p:cNvSpPr/>
          <p:nvPr/>
        </p:nvSpPr>
        <p:spPr>
          <a:xfrm rot="10800000">
            <a:off x="10255250" y="4626486"/>
            <a:ext cx="2565400" cy="529714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717FE7A-3356-4DF5-A4EC-2C8BA952578A}"/>
              </a:ext>
            </a:extLst>
          </p:cNvPr>
          <p:cNvSpPr/>
          <p:nvPr/>
        </p:nvSpPr>
        <p:spPr>
          <a:xfrm rot="10800000" flipH="1">
            <a:off x="1644649" y="289836"/>
            <a:ext cx="2355850" cy="529714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0DC9AFE-DE14-4177-8F4A-CA40BE1CAB17}"/>
              </a:ext>
            </a:extLst>
          </p:cNvPr>
          <p:cNvSpPr/>
          <p:nvPr/>
        </p:nvSpPr>
        <p:spPr>
          <a:xfrm rot="10800000" flipH="1">
            <a:off x="7902574" y="4801001"/>
            <a:ext cx="1616075" cy="165100"/>
          </a:xfrm>
          <a:prstGeom prst="rect">
            <a:avLst/>
          </a:prstGeom>
          <a:gradFill>
            <a:gsLst>
              <a:gs pos="2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36DFD96-809F-4C17-8E15-3B582210F406}"/>
              </a:ext>
            </a:extLst>
          </p:cNvPr>
          <p:cNvSpPr/>
          <p:nvPr/>
        </p:nvSpPr>
        <p:spPr>
          <a:xfrm rot="10800000">
            <a:off x="7748588" y="1129331"/>
            <a:ext cx="1871662" cy="314262"/>
          </a:xfrm>
          <a:prstGeom prst="rect">
            <a:avLst/>
          </a:prstGeom>
          <a:gradFill>
            <a:gsLst>
              <a:gs pos="2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13" name="Group 4">
            <a:extLst>
              <a:ext uri="{FF2B5EF4-FFF2-40B4-BE49-F238E27FC236}">
                <a16:creationId xmlns="" xmlns:a16="http://schemas.microsoft.com/office/drawing/2014/main" id="{C90F2356-D43C-42F5-B866-0B5FB6CF8A3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48112" y="215900"/>
            <a:ext cx="1712778" cy="382270"/>
            <a:chOff x="2217" y="1824"/>
            <a:chExt cx="2303" cy="514"/>
          </a:xfrm>
        </p:grpSpPr>
        <p:sp>
          <p:nvSpPr>
            <p:cNvPr id="14" name="AutoShape 3">
              <a:extLst>
                <a:ext uri="{FF2B5EF4-FFF2-40B4-BE49-F238E27FC236}">
                  <a16:creationId xmlns="" xmlns:a16="http://schemas.microsoft.com/office/drawing/2014/main" id="{00F62FF4-91D6-4D13-9494-1F4BE9044EC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217" y="1824"/>
              <a:ext cx="2303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="" xmlns:a16="http://schemas.microsoft.com/office/drawing/2014/main" id="{19B10505-0B12-450D-A305-7BB2782D54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" y="1865"/>
              <a:ext cx="468" cy="471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="" xmlns:a16="http://schemas.microsoft.com/office/drawing/2014/main" id="{636C566F-FF9B-4654-8905-677844414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068"/>
              <a:ext cx="22" cy="16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="" xmlns:a16="http://schemas.microsoft.com/office/drawing/2014/main" id="{AA3EACDC-96ED-4206-A2B4-CF83929AA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086"/>
              <a:ext cx="21" cy="15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8" name="Rectangle 8">
              <a:extLst>
                <a:ext uri="{FF2B5EF4-FFF2-40B4-BE49-F238E27FC236}">
                  <a16:creationId xmlns="" xmlns:a16="http://schemas.microsoft.com/office/drawing/2014/main" id="{66C201FE-6979-48AE-819F-EA737B838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106"/>
              <a:ext cx="21" cy="1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="" xmlns:a16="http://schemas.microsoft.com/office/drawing/2014/main" id="{2F47A2F3-5CE2-4F8E-8474-2A53982F8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" y="2111"/>
              <a:ext cx="21" cy="16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="" xmlns:a16="http://schemas.microsoft.com/office/drawing/2014/main" id="{28C33175-A6AF-448E-94A8-E46BBC7DF8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3" y="2130"/>
              <a:ext cx="23" cy="17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="" xmlns:a16="http://schemas.microsoft.com/office/drawing/2014/main" id="{B2447FE1-7506-46F3-ADEB-C1588EEBA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" y="2157"/>
              <a:ext cx="23" cy="18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="" xmlns:a16="http://schemas.microsoft.com/office/drawing/2014/main" id="{16913045-DCE8-457E-8E0B-3917B4BCA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8" y="2173"/>
              <a:ext cx="24" cy="2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="" xmlns:a16="http://schemas.microsoft.com/office/drawing/2014/main" id="{F159F8BE-3E8E-47F7-806F-698B1B994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2190"/>
              <a:ext cx="20" cy="1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="" xmlns:a16="http://schemas.microsoft.com/office/drawing/2014/main" id="{27A2AB7B-4A22-4C46-93CF-AD1DC8562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1" y="2193"/>
              <a:ext cx="23" cy="20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="" xmlns:a16="http://schemas.microsoft.com/office/drawing/2014/main" id="{C239E281-5E85-4492-856A-9D7B951C4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2208"/>
              <a:ext cx="25" cy="23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="" xmlns:a16="http://schemas.microsoft.com/office/drawing/2014/main" id="{725FF0CF-A774-4323-8B77-1534879A86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9" y="2221"/>
              <a:ext cx="23" cy="25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="" xmlns:a16="http://schemas.microsoft.com/office/drawing/2014/main" id="{4BC8AEE1-617C-4455-96FE-CC202955F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4" y="2236"/>
              <a:ext cx="19" cy="20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8" name="Freeform 18">
              <a:extLst>
                <a:ext uri="{FF2B5EF4-FFF2-40B4-BE49-F238E27FC236}">
                  <a16:creationId xmlns="" xmlns:a16="http://schemas.microsoft.com/office/drawing/2014/main" id="{F5ECC519-293C-4DBF-B7AE-E0AB696EA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5" y="2246"/>
              <a:ext cx="15" cy="16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="" xmlns:a16="http://schemas.microsoft.com/office/drawing/2014/main" id="{86B3F105-C8B0-4986-A1E4-D39167615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" y="2247"/>
              <a:ext cx="18" cy="24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="" xmlns:a16="http://schemas.microsoft.com/office/drawing/2014/main" id="{5F4E2607-2FB0-4676-94B8-09C9BD6F0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0" y="2257"/>
              <a:ext cx="18" cy="23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" name="Freeform 21">
              <a:extLst>
                <a:ext uri="{FF2B5EF4-FFF2-40B4-BE49-F238E27FC236}">
                  <a16:creationId xmlns="" xmlns:a16="http://schemas.microsoft.com/office/drawing/2014/main" id="{1F450A0A-DA26-4214-9583-45364FB1F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6" y="2274"/>
              <a:ext cx="18" cy="23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2" name="Freeform 22">
              <a:extLst>
                <a:ext uri="{FF2B5EF4-FFF2-40B4-BE49-F238E27FC236}">
                  <a16:creationId xmlns="" xmlns:a16="http://schemas.microsoft.com/office/drawing/2014/main" id="{C10B389A-DED4-431E-9136-0C7C2A212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" y="2279"/>
              <a:ext cx="18" cy="21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3" name="Freeform 23">
              <a:extLst>
                <a:ext uri="{FF2B5EF4-FFF2-40B4-BE49-F238E27FC236}">
                  <a16:creationId xmlns="" xmlns:a16="http://schemas.microsoft.com/office/drawing/2014/main" id="{FA80FB82-0768-4223-A2F4-D327EB8E87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3" y="2287"/>
              <a:ext cx="15" cy="21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4" name="Freeform 24">
              <a:extLst>
                <a:ext uri="{FF2B5EF4-FFF2-40B4-BE49-F238E27FC236}">
                  <a16:creationId xmlns="" xmlns:a16="http://schemas.microsoft.com/office/drawing/2014/main" id="{622FCE32-38FF-4F32-94F2-F5A5B6C821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0" y="2289"/>
              <a:ext cx="18" cy="23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5" name="Freeform 25">
              <a:extLst>
                <a:ext uri="{FF2B5EF4-FFF2-40B4-BE49-F238E27FC236}">
                  <a16:creationId xmlns="" xmlns:a16="http://schemas.microsoft.com/office/drawing/2014/main" id="{68E56B9D-FD30-4388-AF6C-E6884A6A1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" y="2290"/>
              <a:ext cx="10" cy="2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Freeform 26">
              <a:extLst>
                <a:ext uri="{FF2B5EF4-FFF2-40B4-BE49-F238E27FC236}">
                  <a16:creationId xmlns="" xmlns:a16="http://schemas.microsoft.com/office/drawing/2014/main" id="{41F24171-8BFC-4CE6-808C-E05B07F12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4" y="2289"/>
              <a:ext cx="5" cy="21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7" name="Freeform 27">
              <a:extLst>
                <a:ext uri="{FF2B5EF4-FFF2-40B4-BE49-F238E27FC236}">
                  <a16:creationId xmlns="" xmlns:a16="http://schemas.microsoft.com/office/drawing/2014/main" id="{01681385-5E35-4806-97AA-FDEBCBF45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2287"/>
              <a:ext cx="15" cy="23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" name="Freeform 28">
              <a:extLst>
                <a:ext uri="{FF2B5EF4-FFF2-40B4-BE49-F238E27FC236}">
                  <a16:creationId xmlns="" xmlns:a16="http://schemas.microsoft.com/office/drawing/2014/main" id="{2FC69F24-C013-49C0-808C-AABB3C3BF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5" y="2285"/>
              <a:ext cx="7" cy="2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9" name="Freeform 29">
              <a:extLst>
                <a:ext uri="{FF2B5EF4-FFF2-40B4-BE49-F238E27FC236}">
                  <a16:creationId xmlns="" xmlns:a16="http://schemas.microsoft.com/office/drawing/2014/main" id="{66DFF716-56CF-440D-96FD-2AB749F76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282"/>
              <a:ext cx="16" cy="23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0" name="Freeform 30">
              <a:extLst>
                <a:ext uri="{FF2B5EF4-FFF2-40B4-BE49-F238E27FC236}">
                  <a16:creationId xmlns="" xmlns:a16="http://schemas.microsoft.com/office/drawing/2014/main" id="{882FCA8F-43CA-4FC5-81F2-BC87C60F30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3" y="2279"/>
              <a:ext cx="17" cy="23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1" name="Freeform 31">
              <a:extLst>
                <a:ext uri="{FF2B5EF4-FFF2-40B4-BE49-F238E27FC236}">
                  <a16:creationId xmlns="" xmlns:a16="http://schemas.microsoft.com/office/drawing/2014/main" id="{60E37DEE-40A3-4A76-8983-400F55B8F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" y="2274"/>
              <a:ext cx="20" cy="21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2" name="Freeform 32">
              <a:extLst>
                <a:ext uri="{FF2B5EF4-FFF2-40B4-BE49-F238E27FC236}">
                  <a16:creationId xmlns="" xmlns:a16="http://schemas.microsoft.com/office/drawing/2014/main" id="{F8EEB82F-1719-4781-A0E4-30BE3118D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" y="2257"/>
              <a:ext cx="18" cy="2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Freeform 33">
              <a:extLst>
                <a:ext uri="{FF2B5EF4-FFF2-40B4-BE49-F238E27FC236}">
                  <a16:creationId xmlns="" xmlns:a16="http://schemas.microsoft.com/office/drawing/2014/main" id="{9CDFD9AF-612F-4A81-872E-5AFFFFA28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4" y="2247"/>
              <a:ext cx="18" cy="2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4" name="Freeform 34">
              <a:extLst>
                <a:ext uri="{FF2B5EF4-FFF2-40B4-BE49-F238E27FC236}">
                  <a16:creationId xmlns="" xmlns:a16="http://schemas.microsoft.com/office/drawing/2014/main" id="{7D926F9E-98CC-4543-98D7-94030749C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4" y="2241"/>
              <a:ext cx="16" cy="18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5" name="Freeform 35">
              <a:extLst>
                <a:ext uri="{FF2B5EF4-FFF2-40B4-BE49-F238E27FC236}">
                  <a16:creationId xmlns="" xmlns:a16="http://schemas.microsoft.com/office/drawing/2014/main" id="{AA570595-A302-4613-9630-CDB5668EF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9" y="2229"/>
              <a:ext cx="24" cy="25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6" name="Freeform 36">
              <a:extLst>
                <a:ext uri="{FF2B5EF4-FFF2-40B4-BE49-F238E27FC236}">
                  <a16:creationId xmlns="" xmlns:a16="http://schemas.microsoft.com/office/drawing/2014/main" id="{772AF975-C20C-4232-8443-FC01366CB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0" y="2216"/>
              <a:ext cx="25" cy="25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7" name="Freeform 37">
              <a:extLst>
                <a:ext uri="{FF2B5EF4-FFF2-40B4-BE49-F238E27FC236}">
                  <a16:creationId xmlns="" xmlns:a16="http://schemas.microsoft.com/office/drawing/2014/main" id="{3C9E2386-D6DC-4C0C-8EBF-62316096F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" y="2205"/>
              <a:ext cx="22" cy="18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8" name="Freeform 38">
              <a:extLst>
                <a:ext uri="{FF2B5EF4-FFF2-40B4-BE49-F238E27FC236}">
                  <a16:creationId xmlns="" xmlns:a16="http://schemas.microsoft.com/office/drawing/2014/main" id="{A7F1761C-241E-49C2-BEA4-458329748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1" y="2188"/>
              <a:ext cx="25" cy="2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9" name="Freeform 39">
              <a:extLst>
                <a:ext uri="{FF2B5EF4-FFF2-40B4-BE49-F238E27FC236}">
                  <a16:creationId xmlns="" xmlns:a16="http://schemas.microsoft.com/office/drawing/2014/main" id="{520AD718-3328-40C4-B7FA-4F53DBEE66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6" y="2165"/>
              <a:ext cx="23" cy="17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Freeform 40">
              <a:extLst>
                <a:ext uri="{FF2B5EF4-FFF2-40B4-BE49-F238E27FC236}">
                  <a16:creationId xmlns="" xmlns:a16="http://schemas.microsoft.com/office/drawing/2014/main" id="{46338B1A-040E-46F1-B422-33544B252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9" y="2145"/>
              <a:ext cx="25" cy="18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1" name="Freeform 41">
              <a:extLst>
                <a:ext uri="{FF2B5EF4-FFF2-40B4-BE49-F238E27FC236}">
                  <a16:creationId xmlns="" xmlns:a16="http://schemas.microsoft.com/office/drawing/2014/main" id="{1E33DA4D-28A1-4D70-9392-23FD1F95EC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4" y="2129"/>
              <a:ext cx="23" cy="16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2" name="Freeform 42">
              <a:extLst>
                <a:ext uri="{FF2B5EF4-FFF2-40B4-BE49-F238E27FC236}">
                  <a16:creationId xmlns="" xmlns:a16="http://schemas.microsoft.com/office/drawing/2014/main" id="{FDE868B0-92CB-4EDA-95CD-DE4B3169D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" y="2107"/>
              <a:ext cx="21" cy="12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3" name="Freeform 43">
              <a:extLst>
                <a:ext uri="{FF2B5EF4-FFF2-40B4-BE49-F238E27FC236}">
                  <a16:creationId xmlns="" xmlns:a16="http://schemas.microsoft.com/office/drawing/2014/main" id="{C7E14FDF-9925-44E2-89F2-D4E394BFA5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9" y="2089"/>
              <a:ext cx="20" cy="17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4" name="Freeform 44">
              <a:extLst>
                <a:ext uri="{FF2B5EF4-FFF2-40B4-BE49-F238E27FC236}">
                  <a16:creationId xmlns="" xmlns:a16="http://schemas.microsoft.com/office/drawing/2014/main" id="{4DFFE181-E734-4CB7-B51C-4086A0FB0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" y="2068"/>
              <a:ext cx="23" cy="23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5" name="Freeform 45">
              <a:extLst>
                <a:ext uri="{FF2B5EF4-FFF2-40B4-BE49-F238E27FC236}">
                  <a16:creationId xmlns="" xmlns:a16="http://schemas.microsoft.com/office/drawing/2014/main" id="{6AF5FF37-4A14-42BD-8419-96987BE05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6" y="1938"/>
              <a:ext cx="330" cy="337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6" name="Freeform 46">
              <a:extLst>
                <a:ext uri="{FF2B5EF4-FFF2-40B4-BE49-F238E27FC236}">
                  <a16:creationId xmlns="" xmlns:a16="http://schemas.microsoft.com/office/drawing/2014/main" id="{1402F564-6E8A-4C8E-869A-A2C7972ED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" y="2020"/>
              <a:ext cx="77" cy="91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Freeform 47">
              <a:extLst>
                <a:ext uri="{FF2B5EF4-FFF2-40B4-BE49-F238E27FC236}">
                  <a16:creationId xmlns="" xmlns:a16="http://schemas.microsoft.com/office/drawing/2014/main" id="{3F3579B1-55F2-4CE6-AAF4-EF30A953D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022"/>
              <a:ext cx="75" cy="89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8" name="Oval 48">
              <a:extLst>
                <a:ext uri="{FF2B5EF4-FFF2-40B4-BE49-F238E27FC236}">
                  <a16:creationId xmlns="" xmlns:a16="http://schemas.microsoft.com/office/drawing/2014/main" id="{55061694-EFD1-4FEE-A18C-42311028CA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" y="2231"/>
              <a:ext cx="25" cy="26"/>
            </a:xfrm>
            <a:prstGeom prst="ellipse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9" name="Freeform 49">
              <a:extLst>
                <a:ext uri="{FF2B5EF4-FFF2-40B4-BE49-F238E27FC236}">
                  <a16:creationId xmlns="" xmlns:a16="http://schemas.microsoft.com/office/drawing/2014/main" id="{D20BE42C-D972-44D4-A83A-A399C5883D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" y="2165"/>
              <a:ext cx="154" cy="31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0" name="Freeform 50">
              <a:extLst>
                <a:ext uri="{FF2B5EF4-FFF2-40B4-BE49-F238E27FC236}">
                  <a16:creationId xmlns="" xmlns:a16="http://schemas.microsoft.com/office/drawing/2014/main" id="{2CDC265D-3031-451B-9C6F-3EABA879D8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1" y="1949"/>
              <a:ext cx="44" cy="50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1" name="Freeform 51">
              <a:extLst>
                <a:ext uri="{FF2B5EF4-FFF2-40B4-BE49-F238E27FC236}">
                  <a16:creationId xmlns="" xmlns:a16="http://schemas.microsoft.com/office/drawing/2014/main" id="{63716DFC-51CE-457E-869B-784048AE4A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9" y="1946"/>
              <a:ext cx="44" cy="4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2" name="Freeform 52">
              <a:extLst>
                <a:ext uri="{FF2B5EF4-FFF2-40B4-BE49-F238E27FC236}">
                  <a16:creationId xmlns="" xmlns:a16="http://schemas.microsoft.com/office/drawing/2014/main" id="{C47A6A4D-ECCB-4E47-A058-9F9E12575B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1887"/>
              <a:ext cx="50" cy="49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3" name="Freeform 53">
              <a:extLst>
                <a:ext uri="{FF2B5EF4-FFF2-40B4-BE49-F238E27FC236}">
                  <a16:creationId xmlns="" xmlns:a16="http://schemas.microsoft.com/office/drawing/2014/main" id="{49092A00-98B1-4C36-9081-B7EFE7C394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8" y="1906"/>
              <a:ext cx="56" cy="56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4" name="Freeform 54">
              <a:extLst>
                <a:ext uri="{FF2B5EF4-FFF2-40B4-BE49-F238E27FC236}">
                  <a16:creationId xmlns="" xmlns:a16="http://schemas.microsoft.com/office/drawing/2014/main" id="{1493C58F-33B6-449A-9BBB-AC6E94F34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" y="1916"/>
              <a:ext cx="37" cy="45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5" name="Freeform 55">
              <a:extLst>
                <a:ext uri="{FF2B5EF4-FFF2-40B4-BE49-F238E27FC236}">
                  <a16:creationId xmlns="" xmlns:a16="http://schemas.microsoft.com/office/drawing/2014/main" id="{50827332-6807-4AA0-899E-C8856E680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1892"/>
              <a:ext cx="11" cy="13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6" name="Freeform 56">
              <a:extLst>
                <a:ext uri="{FF2B5EF4-FFF2-40B4-BE49-F238E27FC236}">
                  <a16:creationId xmlns="" xmlns:a16="http://schemas.microsoft.com/office/drawing/2014/main" id="{E586DB6C-0274-414C-9762-A62DF0286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" y="1892"/>
              <a:ext cx="44" cy="4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7" name="Freeform 57">
              <a:extLst>
                <a:ext uri="{FF2B5EF4-FFF2-40B4-BE49-F238E27FC236}">
                  <a16:creationId xmlns="" xmlns:a16="http://schemas.microsoft.com/office/drawing/2014/main" id="{B0ADE6D1-AC33-460F-950D-1041833F06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8" y="1821"/>
              <a:ext cx="293" cy="435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8" name="Freeform 58">
              <a:extLst>
                <a:ext uri="{FF2B5EF4-FFF2-40B4-BE49-F238E27FC236}">
                  <a16:creationId xmlns="" xmlns:a16="http://schemas.microsoft.com/office/drawing/2014/main" id="{7265651C-001E-4383-B38E-9195C99D53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4" y="1877"/>
              <a:ext cx="227" cy="341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9" name="Freeform 59">
              <a:extLst>
                <a:ext uri="{FF2B5EF4-FFF2-40B4-BE49-F238E27FC236}">
                  <a16:creationId xmlns="" xmlns:a16="http://schemas.microsoft.com/office/drawing/2014/main" id="{3673CA44-6A44-4795-92AB-A5C07DDCC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9" y="1898"/>
              <a:ext cx="285" cy="292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0" name="Freeform 60">
              <a:extLst>
                <a:ext uri="{FF2B5EF4-FFF2-40B4-BE49-F238E27FC236}">
                  <a16:creationId xmlns="" xmlns:a16="http://schemas.microsoft.com/office/drawing/2014/main" id="{A5704737-0E75-4ABD-916E-6D6F1B5B1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" y="1920"/>
              <a:ext cx="57" cy="61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1" name="Freeform 61">
              <a:extLst>
                <a:ext uri="{FF2B5EF4-FFF2-40B4-BE49-F238E27FC236}">
                  <a16:creationId xmlns="" xmlns:a16="http://schemas.microsoft.com/office/drawing/2014/main" id="{1C87B90D-C8FF-423D-902F-7E5C8A319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7" y="2005"/>
              <a:ext cx="49" cy="60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2" name="Freeform 62">
              <a:extLst>
                <a:ext uri="{FF2B5EF4-FFF2-40B4-BE49-F238E27FC236}">
                  <a16:creationId xmlns="" xmlns:a16="http://schemas.microsoft.com/office/drawing/2014/main" id="{E74B732F-6167-4C25-BD26-ECC5F72FB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" y="1878"/>
              <a:ext cx="232" cy="310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3" name="Freeform 63">
              <a:extLst>
                <a:ext uri="{FF2B5EF4-FFF2-40B4-BE49-F238E27FC236}">
                  <a16:creationId xmlns="" xmlns:a16="http://schemas.microsoft.com/office/drawing/2014/main" id="{DBDDD86C-4F77-4B9B-B5E1-1A69FE86F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" y="1898"/>
              <a:ext cx="205" cy="290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4" name="Freeform 64">
              <a:extLst>
                <a:ext uri="{FF2B5EF4-FFF2-40B4-BE49-F238E27FC236}">
                  <a16:creationId xmlns="" xmlns:a16="http://schemas.microsoft.com/office/drawing/2014/main" id="{BCFC7BF5-7CF1-442D-A63A-4BC9532B89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7" y="1862"/>
              <a:ext cx="240" cy="379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5" name="Freeform 65">
              <a:extLst>
                <a:ext uri="{FF2B5EF4-FFF2-40B4-BE49-F238E27FC236}">
                  <a16:creationId xmlns="" xmlns:a16="http://schemas.microsoft.com/office/drawing/2014/main" id="{A11462E8-8B49-4511-94AA-F7ECFE8B0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9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6" name="Freeform 66">
              <a:extLst>
                <a:ext uri="{FF2B5EF4-FFF2-40B4-BE49-F238E27FC236}">
                  <a16:creationId xmlns="" xmlns:a16="http://schemas.microsoft.com/office/drawing/2014/main" id="{3B811D87-B8D9-403A-BFC0-9D0AA50A9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" y="2285"/>
              <a:ext cx="36" cy="50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7" name="Rectangle 67">
              <a:extLst>
                <a:ext uri="{FF2B5EF4-FFF2-40B4-BE49-F238E27FC236}">
                  <a16:creationId xmlns="" xmlns:a16="http://schemas.microsoft.com/office/drawing/2014/main" id="{25D9B4C8-9A8D-4748-BDEE-E0056C1E92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8" name="Freeform 68">
              <a:extLst>
                <a:ext uri="{FF2B5EF4-FFF2-40B4-BE49-F238E27FC236}">
                  <a16:creationId xmlns="" xmlns:a16="http://schemas.microsoft.com/office/drawing/2014/main" id="{3FBF7C32-680F-4E25-BBB8-EF48BABD3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" y="2285"/>
              <a:ext cx="37" cy="50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9" name="Freeform 69">
              <a:extLst>
                <a:ext uri="{FF2B5EF4-FFF2-40B4-BE49-F238E27FC236}">
                  <a16:creationId xmlns="" xmlns:a16="http://schemas.microsoft.com/office/drawing/2014/main" id="{B618A5AC-99C0-4CEC-8C98-F72FADF88A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6" y="2285"/>
              <a:ext cx="44" cy="50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0" name="Freeform 70">
              <a:extLst>
                <a:ext uri="{FF2B5EF4-FFF2-40B4-BE49-F238E27FC236}">
                  <a16:creationId xmlns="" xmlns:a16="http://schemas.microsoft.com/office/drawing/2014/main" id="{E772B1D3-4C01-4C51-8E3F-0A9D38B8A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" y="2285"/>
              <a:ext cx="34" cy="51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1" name="Freeform 71">
              <a:extLst>
                <a:ext uri="{FF2B5EF4-FFF2-40B4-BE49-F238E27FC236}">
                  <a16:creationId xmlns="" xmlns:a16="http://schemas.microsoft.com/office/drawing/2014/main" id="{E7053A13-B964-4E85-865C-2D5038DF9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2" name="Rectangle 72">
              <a:extLst>
                <a:ext uri="{FF2B5EF4-FFF2-40B4-BE49-F238E27FC236}">
                  <a16:creationId xmlns="" xmlns:a16="http://schemas.microsoft.com/office/drawing/2014/main" id="{508DEAEA-F35B-4323-B780-4EA6BD5BC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9" y="2285"/>
              <a:ext cx="8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3" name="Freeform 73">
              <a:extLst>
                <a:ext uri="{FF2B5EF4-FFF2-40B4-BE49-F238E27FC236}">
                  <a16:creationId xmlns="" xmlns:a16="http://schemas.microsoft.com/office/drawing/2014/main" id="{507BC774-EDFA-46D6-A693-043DA9200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" y="2285"/>
              <a:ext cx="43" cy="50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4" name="Freeform 74">
              <a:extLst>
                <a:ext uri="{FF2B5EF4-FFF2-40B4-BE49-F238E27FC236}">
                  <a16:creationId xmlns="" xmlns:a16="http://schemas.microsoft.com/office/drawing/2014/main" id="{3110EF3E-140A-420F-8910-B85A46B1F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5" name="Freeform 75">
              <a:extLst>
                <a:ext uri="{FF2B5EF4-FFF2-40B4-BE49-F238E27FC236}">
                  <a16:creationId xmlns="" xmlns:a16="http://schemas.microsoft.com/office/drawing/2014/main" id="{5A5C04A9-1ECB-4E8F-8FF0-3F6CF293E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4" y="2285"/>
              <a:ext cx="36" cy="50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6" name="Freeform 76">
              <a:extLst>
                <a:ext uri="{FF2B5EF4-FFF2-40B4-BE49-F238E27FC236}">
                  <a16:creationId xmlns="" xmlns:a16="http://schemas.microsoft.com/office/drawing/2014/main" id="{3D1ABD9E-E297-4C52-A617-874F2A393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2284"/>
              <a:ext cx="29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7" name="Rectangle 77">
              <a:extLst>
                <a:ext uri="{FF2B5EF4-FFF2-40B4-BE49-F238E27FC236}">
                  <a16:creationId xmlns="" xmlns:a16="http://schemas.microsoft.com/office/drawing/2014/main" id="{D059C693-EDC1-41CE-8129-9500BDEEE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" y="2285"/>
              <a:ext cx="8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8" name="Freeform 78">
              <a:extLst>
                <a:ext uri="{FF2B5EF4-FFF2-40B4-BE49-F238E27FC236}">
                  <a16:creationId xmlns="" xmlns:a16="http://schemas.microsoft.com/office/drawing/2014/main" id="{7C81E373-DBBB-45E8-AA64-200FE0790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" y="2285"/>
              <a:ext cx="42" cy="50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9" name="Freeform 79">
              <a:extLst>
                <a:ext uri="{FF2B5EF4-FFF2-40B4-BE49-F238E27FC236}">
                  <a16:creationId xmlns="" xmlns:a16="http://schemas.microsoft.com/office/drawing/2014/main" id="{3F5D7B5C-9DA5-4D41-93E1-260F37D03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3" y="2285"/>
              <a:ext cx="41" cy="50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0" name="Freeform 80">
              <a:extLst>
                <a:ext uri="{FF2B5EF4-FFF2-40B4-BE49-F238E27FC236}">
                  <a16:creationId xmlns="" xmlns:a16="http://schemas.microsoft.com/office/drawing/2014/main" id="{F09B221F-E6F2-4226-AAD7-DD4E3B618D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2" y="2284"/>
              <a:ext cx="45" cy="52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1" name="Freeform 81">
              <a:extLst>
                <a:ext uri="{FF2B5EF4-FFF2-40B4-BE49-F238E27FC236}">
                  <a16:creationId xmlns="" xmlns:a16="http://schemas.microsoft.com/office/drawing/2014/main" id="{F75F5BAA-2F36-411A-A3C8-FC4C6C4C96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2" y="2284"/>
              <a:ext cx="45" cy="52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2" name="Freeform 82">
              <a:extLst>
                <a:ext uri="{FF2B5EF4-FFF2-40B4-BE49-F238E27FC236}">
                  <a16:creationId xmlns="" xmlns:a16="http://schemas.microsoft.com/office/drawing/2014/main" id="{1F401949-32AC-4070-B1AF-528B8BA5C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" y="2285"/>
              <a:ext cx="26" cy="50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3" name="Freeform 83">
              <a:extLst>
                <a:ext uri="{FF2B5EF4-FFF2-40B4-BE49-F238E27FC236}">
                  <a16:creationId xmlns="" xmlns:a16="http://schemas.microsoft.com/office/drawing/2014/main" id="{F919908B-3706-4CA2-8F62-E8D6612333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8" y="2285"/>
              <a:ext cx="29" cy="50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4" name="Freeform 84">
              <a:extLst>
                <a:ext uri="{FF2B5EF4-FFF2-40B4-BE49-F238E27FC236}">
                  <a16:creationId xmlns="" xmlns:a16="http://schemas.microsoft.com/office/drawing/2014/main" id="{453AFBD0-BF22-4D0C-B6E2-88BAED17B8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4" y="2284"/>
              <a:ext cx="46" cy="52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5" name="Freeform 85">
              <a:extLst>
                <a:ext uri="{FF2B5EF4-FFF2-40B4-BE49-F238E27FC236}">
                  <a16:creationId xmlns="" xmlns:a16="http://schemas.microsoft.com/office/drawing/2014/main" id="{A3B2E6C5-2FDF-45E2-9C21-503BF8FCC5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4" y="2284"/>
              <a:ext cx="46" cy="52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6" name="Freeform 86">
              <a:extLst>
                <a:ext uri="{FF2B5EF4-FFF2-40B4-BE49-F238E27FC236}">
                  <a16:creationId xmlns="" xmlns:a16="http://schemas.microsoft.com/office/drawing/2014/main" id="{07D177FA-89E5-4DA7-99DA-CD8DE5FE6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0" y="2285"/>
              <a:ext cx="29" cy="50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7" name="Rectangle 87">
              <a:extLst>
                <a:ext uri="{FF2B5EF4-FFF2-40B4-BE49-F238E27FC236}">
                  <a16:creationId xmlns="" xmlns:a16="http://schemas.microsoft.com/office/drawing/2014/main" id="{3C2EE534-1E22-4C2C-B753-5A2E56FFD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8" name="Freeform 88">
              <a:extLst>
                <a:ext uri="{FF2B5EF4-FFF2-40B4-BE49-F238E27FC236}">
                  <a16:creationId xmlns="" xmlns:a16="http://schemas.microsoft.com/office/drawing/2014/main" id="{B0A0E0B1-F957-4E16-B44B-C49A239DE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2285"/>
              <a:ext cx="41" cy="50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9" name="Rectangle 89">
              <a:extLst>
                <a:ext uri="{FF2B5EF4-FFF2-40B4-BE49-F238E27FC236}">
                  <a16:creationId xmlns="" xmlns:a16="http://schemas.microsoft.com/office/drawing/2014/main" id="{C042CC0C-5701-4C1F-A27A-B149F4160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1" y="2285"/>
              <a:ext cx="7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0" name="Freeform 90">
              <a:extLst>
                <a:ext uri="{FF2B5EF4-FFF2-40B4-BE49-F238E27FC236}">
                  <a16:creationId xmlns="" xmlns:a16="http://schemas.microsoft.com/office/drawing/2014/main" id="{E0BF7C6D-02A0-4D56-9FDD-DC778A578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1" name="Freeform 91">
              <a:extLst>
                <a:ext uri="{FF2B5EF4-FFF2-40B4-BE49-F238E27FC236}">
                  <a16:creationId xmlns="" xmlns:a16="http://schemas.microsoft.com/office/drawing/2014/main" id="{C71BFF69-C0EA-47A3-AACC-8A181A3BAC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3" y="2285"/>
              <a:ext cx="46" cy="50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2" name="Freeform 92">
              <a:extLst>
                <a:ext uri="{FF2B5EF4-FFF2-40B4-BE49-F238E27FC236}">
                  <a16:creationId xmlns="" xmlns:a16="http://schemas.microsoft.com/office/drawing/2014/main" id="{8D8E23E0-4415-41A4-AC65-8CEB4FED6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" y="2285"/>
              <a:ext cx="30" cy="50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3" name="Freeform 93">
              <a:extLst>
                <a:ext uri="{FF2B5EF4-FFF2-40B4-BE49-F238E27FC236}">
                  <a16:creationId xmlns="" xmlns:a16="http://schemas.microsoft.com/office/drawing/2014/main" id="{D19A2CAE-1166-47B1-AB81-5B7220E3F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" y="2284"/>
              <a:ext cx="30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4" name="Freeform 94">
              <a:extLst>
                <a:ext uri="{FF2B5EF4-FFF2-40B4-BE49-F238E27FC236}">
                  <a16:creationId xmlns="" xmlns:a16="http://schemas.microsoft.com/office/drawing/2014/main" id="{ECAFBF31-10AC-4D7E-9909-7174320C5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" y="2284"/>
              <a:ext cx="30" cy="52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5" name="Freeform 95">
              <a:extLst>
                <a:ext uri="{FF2B5EF4-FFF2-40B4-BE49-F238E27FC236}">
                  <a16:creationId xmlns="" xmlns:a16="http://schemas.microsoft.com/office/drawing/2014/main" id="{071E3388-5684-426F-B0B6-5207AD756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6" name="Freeform 96">
              <a:extLst>
                <a:ext uri="{FF2B5EF4-FFF2-40B4-BE49-F238E27FC236}">
                  <a16:creationId xmlns="" xmlns:a16="http://schemas.microsoft.com/office/drawing/2014/main" id="{9EABD525-1A47-44C7-9486-4EC5FC12E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" y="2284"/>
              <a:ext cx="39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7" name="Rectangle 97">
              <a:extLst>
                <a:ext uri="{FF2B5EF4-FFF2-40B4-BE49-F238E27FC236}">
                  <a16:creationId xmlns="" xmlns:a16="http://schemas.microsoft.com/office/drawing/2014/main" id="{CF1D54DD-8C37-44FB-9E91-2C45036D5E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" y="2285"/>
              <a:ext cx="6" cy="50"/>
            </a:xfrm>
            <a:prstGeom prst="rect">
              <a:avLst/>
            </a:pr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8" name="Freeform 98">
              <a:extLst>
                <a:ext uri="{FF2B5EF4-FFF2-40B4-BE49-F238E27FC236}">
                  <a16:creationId xmlns="" xmlns:a16="http://schemas.microsoft.com/office/drawing/2014/main" id="{CCD6A905-768E-46C0-B503-C1F86D9D8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" y="2285"/>
              <a:ext cx="29" cy="50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9" name="Freeform 99">
              <a:extLst>
                <a:ext uri="{FF2B5EF4-FFF2-40B4-BE49-F238E27FC236}">
                  <a16:creationId xmlns="" xmlns:a16="http://schemas.microsoft.com/office/drawing/2014/main" id="{FC598B05-FD45-40EF-8899-D6BA30E0E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0" name="Freeform 100">
              <a:extLst>
                <a:ext uri="{FF2B5EF4-FFF2-40B4-BE49-F238E27FC236}">
                  <a16:creationId xmlns="" xmlns:a16="http://schemas.microsoft.com/office/drawing/2014/main" id="{C4C74386-8E4D-466F-BEB7-FEB8D3A6E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" y="2284"/>
              <a:ext cx="40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1" name="Freeform 101">
              <a:extLst>
                <a:ext uri="{FF2B5EF4-FFF2-40B4-BE49-F238E27FC236}">
                  <a16:creationId xmlns="" xmlns:a16="http://schemas.microsoft.com/office/drawing/2014/main" id="{E371F5E7-249C-4CF7-809C-E0625B8DA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9" y="2284"/>
              <a:ext cx="40" cy="52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2" name="Freeform 102">
              <a:extLst>
                <a:ext uri="{FF2B5EF4-FFF2-40B4-BE49-F238E27FC236}">
                  <a16:creationId xmlns="" xmlns:a16="http://schemas.microsoft.com/office/drawing/2014/main" id="{203D7E8D-78BD-4033-B7B9-6991CB2EB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3" name="Freeform 103">
              <a:extLst>
                <a:ext uri="{FF2B5EF4-FFF2-40B4-BE49-F238E27FC236}">
                  <a16:creationId xmlns="" xmlns:a16="http://schemas.microsoft.com/office/drawing/2014/main" id="{1F702C2E-C03E-4F1D-BD0D-4C54827DD1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4" y="2285"/>
              <a:ext cx="44" cy="50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4" name="Freeform 104">
              <a:extLst>
                <a:ext uri="{FF2B5EF4-FFF2-40B4-BE49-F238E27FC236}">
                  <a16:creationId xmlns="" xmlns:a16="http://schemas.microsoft.com/office/drawing/2014/main" id="{ABD2F5A6-1742-4C18-B122-C15104D1A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" y="2285"/>
              <a:ext cx="38" cy="50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5" name="Freeform 105">
              <a:extLst>
                <a:ext uri="{FF2B5EF4-FFF2-40B4-BE49-F238E27FC236}">
                  <a16:creationId xmlns="" xmlns:a16="http://schemas.microsoft.com/office/drawing/2014/main" id="{0BDC8357-85BC-4619-8101-A200AE6DE0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9" y="2285"/>
              <a:ext cx="39" cy="50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6" name="Freeform 106">
              <a:extLst>
                <a:ext uri="{FF2B5EF4-FFF2-40B4-BE49-F238E27FC236}">
                  <a16:creationId xmlns="" xmlns:a16="http://schemas.microsoft.com/office/drawing/2014/main" id="{CC4791C6-A5A4-461E-9968-4EDF882F2A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9" y="2285"/>
              <a:ext cx="39" cy="50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7" name="Freeform 107">
              <a:extLst>
                <a:ext uri="{FF2B5EF4-FFF2-40B4-BE49-F238E27FC236}">
                  <a16:creationId xmlns="" xmlns:a16="http://schemas.microsoft.com/office/drawing/2014/main" id="{AB58CA03-C1E3-4C35-AFE5-3C0F4C110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2" y="2285"/>
              <a:ext cx="28" cy="50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8" name="Freeform 108">
              <a:extLst>
                <a:ext uri="{FF2B5EF4-FFF2-40B4-BE49-F238E27FC236}">
                  <a16:creationId xmlns="" xmlns:a16="http://schemas.microsoft.com/office/drawing/2014/main" id="{2083B6BB-6C47-4FBE-A8D6-D0E0E4512B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4" y="2285"/>
              <a:ext cx="45" cy="50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9" name="Freeform 109">
              <a:extLst>
                <a:ext uri="{FF2B5EF4-FFF2-40B4-BE49-F238E27FC236}">
                  <a16:creationId xmlns="" xmlns:a16="http://schemas.microsoft.com/office/drawing/2014/main" id="{9211F0E1-7714-4174-9768-61F6EF924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285"/>
              <a:ext cx="57" cy="50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125" name="AutoShape 3">
            <a:extLst>
              <a:ext uri="{FF2B5EF4-FFF2-40B4-BE49-F238E27FC236}">
                <a16:creationId xmlns="" xmlns:a16="http://schemas.microsoft.com/office/drawing/2014/main" id="{D576C04C-F523-4F7E-8CC1-FE45C325BB6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37412" y="1858963"/>
            <a:ext cx="1712778" cy="38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dk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solidFill>
                <a:schemeClr val="dk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126" name="组合 125">
            <a:extLst>
              <a:ext uri="{FF2B5EF4-FFF2-40B4-BE49-F238E27FC236}">
                <a16:creationId xmlns="" xmlns:a16="http://schemas.microsoft.com/office/drawing/2014/main" id="{2E700E00-0EE2-4EEE-97C4-36AB3847AC1F}"/>
              </a:ext>
            </a:extLst>
          </p:cNvPr>
          <p:cNvGrpSpPr/>
          <p:nvPr/>
        </p:nvGrpSpPr>
        <p:grpSpPr>
          <a:xfrm>
            <a:off x="421500" y="1471943"/>
            <a:ext cx="3067826" cy="3087490"/>
            <a:chOff x="737412" y="1889455"/>
            <a:chExt cx="348059" cy="350290"/>
          </a:xfrm>
          <a:solidFill>
            <a:schemeClr val="bg1">
              <a:lumMod val="95000"/>
            </a:schemeClr>
          </a:solidFill>
        </p:grpSpPr>
        <p:sp>
          <p:nvSpPr>
            <p:cNvPr id="127" name="Freeform 5">
              <a:extLst>
                <a:ext uri="{FF2B5EF4-FFF2-40B4-BE49-F238E27FC236}">
                  <a16:creationId xmlns="" xmlns:a16="http://schemas.microsoft.com/office/drawing/2014/main" id="{EEB626EE-3DEB-4059-82D1-CC868F8A16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412" y="1889455"/>
              <a:ext cx="348059" cy="350290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8" name="Freeform 6">
              <a:extLst>
                <a:ext uri="{FF2B5EF4-FFF2-40B4-BE49-F238E27FC236}">
                  <a16:creationId xmlns="" xmlns:a16="http://schemas.microsoft.com/office/drawing/2014/main" id="{CA7252D6-798A-4F83-AB3B-3F356C520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005" y="2040430"/>
              <a:ext cx="16362" cy="11899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9" name="Freeform 7">
              <a:extLst>
                <a:ext uri="{FF2B5EF4-FFF2-40B4-BE49-F238E27FC236}">
                  <a16:creationId xmlns="" xmlns:a16="http://schemas.microsoft.com/office/drawing/2014/main" id="{C6B2D73E-C6F6-4338-9EA1-ED5E99ED5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005" y="2053817"/>
              <a:ext cx="15618" cy="11156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0" name="Rectangle 8">
              <a:extLst>
                <a:ext uri="{FF2B5EF4-FFF2-40B4-BE49-F238E27FC236}">
                  <a16:creationId xmlns="" xmlns:a16="http://schemas.microsoft.com/office/drawing/2014/main" id="{A0BBECC2-9775-46E5-88BE-1C1E0E0A7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005" y="2068691"/>
              <a:ext cx="15618" cy="7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1" name="Freeform 9">
              <a:extLst>
                <a:ext uri="{FF2B5EF4-FFF2-40B4-BE49-F238E27FC236}">
                  <a16:creationId xmlns="" xmlns:a16="http://schemas.microsoft.com/office/drawing/2014/main" id="{28F22122-C390-4CD6-A6FE-ED0FF5CE7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005" y="2072409"/>
              <a:ext cx="15618" cy="11899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2" name="Freeform 10">
              <a:extLst>
                <a:ext uri="{FF2B5EF4-FFF2-40B4-BE49-F238E27FC236}">
                  <a16:creationId xmlns="" xmlns:a16="http://schemas.microsoft.com/office/drawing/2014/main" id="{CFA4A021-5F50-42BB-8879-44C9C74CF0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749" y="2086540"/>
              <a:ext cx="17105" cy="12643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3" name="Freeform 11">
              <a:extLst>
                <a:ext uri="{FF2B5EF4-FFF2-40B4-BE49-F238E27FC236}">
                  <a16:creationId xmlns="" xmlns:a16="http://schemas.microsoft.com/office/drawing/2014/main" id="{C76C3E36-A7B7-4474-9927-10285BCE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698" y="2106620"/>
              <a:ext cx="17105" cy="13387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4" name="Freeform 12">
              <a:extLst>
                <a:ext uri="{FF2B5EF4-FFF2-40B4-BE49-F238E27FC236}">
                  <a16:creationId xmlns="" xmlns:a16="http://schemas.microsoft.com/office/drawing/2014/main" id="{4F91BB02-1361-4E61-A158-46F779589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04" y="2118520"/>
              <a:ext cx="17849" cy="163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5" name="Freeform 13">
              <a:extLst>
                <a:ext uri="{FF2B5EF4-FFF2-40B4-BE49-F238E27FC236}">
                  <a16:creationId xmlns="" xmlns:a16="http://schemas.microsoft.com/office/drawing/2014/main" id="{B41FD280-0401-4DCC-9DDF-6BDE44E41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854" y="2131163"/>
              <a:ext cx="14874" cy="81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6" name="Freeform 14">
              <a:extLst>
                <a:ext uri="{FF2B5EF4-FFF2-40B4-BE49-F238E27FC236}">
                  <a16:creationId xmlns="" xmlns:a16="http://schemas.microsoft.com/office/drawing/2014/main" id="{1CABE660-BBB3-40D1-B067-DEC69B690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73" y="2133394"/>
              <a:ext cx="17105" cy="14874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7" name="Freeform 15">
              <a:extLst>
                <a:ext uri="{FF2B5EF4-FFF2-40B4-BE49-F238E27FC236}">
                  <a16:creationId xmlns="" xmlns:a16="http://schemas.microsoft.com/office/drawing/2014/main" id="{A5FAF65D-772E-44AF-AC9A-22CD754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522" y="2144550"/>
              <a:ext cx="18593" cy="1710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8" name="Freeform 16">
              <a:extLst>
                <a:ext uri="{FF2B5EF4-FFF2-40B4-BE49-F238E27FC236}">
                  <a16:creationId xmlns="" xmlns:a16="http://schemas.microsoft.com/office/drawing/2014/main" id="{7DFCC661-F3F8-4713-A452-C000685F15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960" y="2154218"/>
              <a:ext cx="17105" cy="18593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9" name="Freeform 17">
              <a:extLst>
                <a:ext uri="{FF2B5EF4-FFF2-40B4-BE49-F238E27FC236}">
                  <a16:creationId xmlns="" xmlns:a16="http://schemas.microsoft.com/office/drawing/2014/main" id="{9B23C8CA-C6BB-4B56-ADA8-61BDCE15F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115" y="2165374"/>
              <a:ext cx="14131" cy="14874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0" name="Freeform 18">
              <a:extLst>
                <a:ext uri="{FF2B5EF4-FFF2-40B4-BE49-F238E27FC236}">
                  <a16:creationId xmlns="" xmlns:a16="http://schemas.microsoft.com/office/drawing/2014/main" id="{DFDCB8D7-FBF6-4BD5-902C-7E1C4C703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296" y="2172811"/>
              <a:ext cx="11156" cy="11899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1" name="Freeform 19">
              <a:extLst>
                <a:ext uri="{FF2B5EF4-FFF2-40B4-BE49-F238E27FC236}">
                  <a16:creationId xmlns="" xmlns:a16="http://schemas.microsoft.com/office/drawing/2014/main" id="{92DD005A-695B-4B0D-AF12-D39223083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733" y="2173555"/>
              <a:ext cx="13387" cy="17849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2" name="Freeform 20">
              <a:extLst>
                <a:ext uri="{FF2B5EF4-FFF2-40B4-BE49-F238E27FC236}">
                  <a16:creationId xmlns="" xmlns:a16="http://schemas.microsoft.com/office/drawing/2014/main" id="{7BACB38E-7162-482D-A7EF-58D64317E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889" y="2180992"/>
              <a:ext cx="13387" cy="1710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3" name="Freeform 21">
              <a:extLst>
                <a:ext uri="{FF2B5EF4-FFF2-40B4-BE49-F238E27FC236}">
                  <a16:creationId xmlns="" xmlns:a16="http://schemas.microsoft.com/office/drawing/2014/main" id="{C842A632-5C79-4341-BFAA-FA0A2CE23D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226" y="2193635"/>
              <a:ext cx="13387" cy="1710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4" name="Freeform 22">
              <a:extLst>
                <a:ext uri="{FF2B5EF4-FFF2-40B4-BE49-F238E27FC236}">
                  <a16:creationId xmlns="" xmlns:a16="http://schemas.microsoft.com/office/drawing/2014/main" id="{D35B166A-095B-48E7-85E9-CA77E7411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25" y="2197354"/>
              <a:ext cx="13387" cy="15618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5" name="Freeform 23">
              <a:extLst>
                <a:ext uri="{FF2B5EF4-FFF2-40B4-BE49-F238E27FC236}">
                  <a16:creationId xmlns="" xmlns:a16="http://schemas.microsoft.com/office/drawing/2014/main" id="{79E9105B-72A1-47D8-AD77-E12FAD84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180" y="2203303"/>
              <a:ext cx="11156" cy="15618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6" name="Freeform 24">
              <a:extLst>
                <a:ext uri="{FF2B5EF4-FFF2-40B4-BE49-F238E27FC236}">
                  <a16:creationId xmlns="" xmlns:a16="http://schemas.microsoft.com/office/drawing/2014/main" id="{81EEB940-20E3-41BA-B340-6B508E78B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824" y="2204791"/>
              <a:ext cx="13387" cy="1710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7" name="Freeform 25">
              <a:extLst>
                <a:ext uri="{FF2B5EF4-FFF2-40B4-BE49-F238E27FC236}">
                  <a16:creationId xmlns="" xmlns:a16="http://schemas.microsoft.com/office/drawing/2014/main" id="{A9C6384A-42F1-438B-A6CE-4F4B09233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442" y="2205535"/>
              <a:ext cx="7437" cy="163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8" name="Freeform 26">
              <a:extLst>
                <a:ext uri="{FF2B5EF4-FFF2-40B4-BE49-F238E27FC236}">
                  <a16:creationId xmlns="" xmlns:a16="http://schemas.microsoft.com/office/drawing/2014/main" id="{1633F093-C562-4A68-87C8-F58B8084B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110" y="2204791"/>
              <a:ext cx="3719" cy="15618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49" name="Freeform 27">
              <a:extLst>
                <a:ext uri="{FF2B5EF4-FFF2-40B4-BE49-F238E27FC236}">
                  <a16:creationId xmlns="" xmlns:a16="http://schemas.microsoft.com/office/drawing/2014/main" id="{980EE95C-2FD0-445A-9847-7C35A4388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828" y="2203303"/>
              <a:ext cx="11156" cy="1710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0" name="Freeform 28">
              <a:extLst>
                <a:ext uri="{FF2B5EF4-FFF2-40B4-BE49-F238E27FC236}">
                  <a16:creationId xmlns="" xmlns:a16="http://schemas.microsoft.com/office/drawing/2014/main" id="{9634A29F-43CD-48D6-A8FA-956561C91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728" y="2201816"/>
              <a:ext cx="5206" cy="163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1" name="Freeform 29">
              <a:extLst>
                <a:ext uri="{FF2B5EF4-FFF2-40B4-BE49-F238E27FC236}">
                  <a16:creationId xmlns="" xmlns:a16="http://schemas.microsoft.com/office/drawing/2014/main" id="{5B553687-B579-4013-9122-9C5BFD00B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421" y="2199585"/>
              <a:ext cx="11899" cy="1710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2" name="Freeform 30">
              <a:extLst>
                <a:ext uri="{FF2B5EF4-FFF2-40B4-BE49-F238E27FC236}">
                  <a16:creationId xmlns="" xmlns:a16="http://schemas.microsoft.com/office/drawing/2014/main" id="{F778134F-C669-482E-8502-C20482D7F0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7552" y="2197354"/>
              <a:ext cx="12643" cy="1710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3" name="Freeform 31">
              <a:extLst>
                <a:ext uri="{FF2B5EF4-FFF2-40B4-BE49-F238E27FC236}">
                  <a16:creationId xmlns="" xmlns:a16="http://schemas.microsoft.com/office/drawing/2014/main" id="{205C9AFA-5D25-46D9-A438-A7C5C805A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989" y="2193635"/>
              <a:ext cx="14874" cy="15618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4" name="Freeform 32">
              <a:extLst>
                <a:ext uri="{FF2B5EF4-FFF2-40B4-BE49-F238E27FC236}">
                  <a16:creationId xmlns="" xmlns:a16="http://schemas.microsoft.com/office/drawing/2014/main" id="{661B20AA-7E9B-4162-A63A-A9F3ED580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326" y="2180992"/>
              <a:ext cx="13387" cy="163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5" name="Freeform 33">
              <a:extLst>
                <a:ext uri="{FF2B5EF4-FFF2-40B4-BE49-F238E27FC236}">
                  <a16:creationId xmlns="" xmlns:a16="http://schemas.microsoft.com/office/drawing/2014/main" id="{B621E84B-8C8A-46D2-86F9-1959FA538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481" y="2173555"/>
              <a:ext cx="13387" cy="163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6" name="Freeform 34">
              <a:extLst>
                <a:ext uri="{FF2B5EF4-FFF2-40B4-BE49-F238E27FC236}">
                  <a16:creationId xmlns="" xmlns:a16="http://schemas.microsoft.com/office/drawing/2014/main" id="{7F50213C-ABB4-4B31-881D-7D1C011D9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919" y="2169093"/>
              <a:ext cx="11899" cy="13387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7" name="Freeform 35">
              <a:extLst>
                <a:ext uri="{FF2B5EF4-FFF2-40B4-BE49-F238E27FC236}">
                  <a16:creationId xmlns="" xmlns:a16="http://schemas.microsoft.com/office/drawing/2014/main" id="{B159E712-FCFF-4873-9776-ED74BDFB3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637" y="2160168"/>
              <a:ext cx="17849" cy="18593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8" name="Freeform 36">
              <a:extLst>
                <a:ext uri="{FF2B5EF4-FFF2-40B4-BE49-F238E27FC236}">
                  <a16:creationId xmlns="" xmlns:a16="http://schemas.microsoft.com/office/drawing/2014/main" id="{BAA83535-2BD8-4DF0-8B5C-958917A77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818" y="2150500"/>
              <a:ext cx="18593" cy="18593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9" name="Freeform 37">
              <a:extLst>
                <a:ext uri="{FF2B5EF4-FFF2-40B4-BE49-F238E27FC236}">
                  <a16:creationId xmlns="" xmlns:a16="http://schemas.microsoft.com/office/drawing/2014/main" id="{25658681-D052-4A16-A880-B16F3AD93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486" y="2142319"/>
              <a:ext cx="16362" cy="13387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0" name="Freeform 38">
              <a:extLst>
                <a:ext uri="{FF2B5EF4-FFF2-40B4-BE49-F238E27FC236}">
                  <a16:creationId xmlns="" xmlns:a16="http://schemas.microsoft.com/office/drawing/2014/main" id="{13C22CA3-8B1B-4A7F-A9E6-3938D1C16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36" y="2129676"/>
              <a:ext cx="18593" cy="163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1" name="Freeform 39">
              <a:extLst>
                <a:ext uri="{FF2B5EF4-FFF2-40B4-BE49-F238E27FC236}">
                  <a16:creationId xmlns="" xmlns:a16="http://schemas.microsoft.com/office/drawing/2014/main" id="{1E70C4B7-2CF1-424B-BA9C-653F241BA3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1592" y="2112570"/>
              <a:ext cx="17105" cy="12643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2" name="Freeform 45">
              <a:extLst>
                <a:ext uri="{FF2B5EF4-FFF2-40B4-BE49-F238E27FC236}">
                  <a16:creationId xmlns="" xmlns:a16="http://schemas.microsoft.com/office/drawing/2014/main" id="{C76CE7CD-6DC3-48C4-90C5-770FB1C945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728" y="1943747"/>
              <a:ext cx="245426" cy="250632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3" name="Freeform 46">
              <a:extLst>
                <a:ext uri="{FF2B5EF4-FFF2-40B4-BE49-F238E27FC236}">
                  <a16:creationId xmlns="" xmlns:a16="http://schemas.microsoft.com/office/drawing/2014/main" id="{71B99E18-797A-48BB-840C-0268465AD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452" y="2004731"/>
              <a:ext cx="57266" cy="67678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4" name="Freeform 47">
              <a:extLst>
                <a:ext uri="{FF2B5EF4-FFF2-40B4-BE49-F238E27FC236}">
                  <a16:creationId xmlns="" xmlns:a16="http://schemas.microsoft.com/office/drawing/2014/main" id="{8384BA11-F6EB-45C4-92F7-750336EDA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421" y="2006219"/>
              <a:ext cx="55779" cy="66191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5" name="Oval 48">
              <a:extLst>
                <a:ext uri="{FF2B5EF4-FFF2-40B4-BE49-F238E27FC236}">
                  <a16:creationId xmlns="" xmlns:a16="http://schemas.microsoft.com/office/drawing/2014/main" id="{E612886A-2015-4B02-B742-3DEDC93409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1773" y="2161655"/>
              <a:ext cx="18593" cy="19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6" name="Freeform 49">
              <a:extLst>
                <a:ext uri="{FF2B5EF4-FFF2-40B4-BE49-F238E27FC236}">
                  <a16:creationId xmlns="" xmlns:a16="http://schemas.microsoft.com/office/drawing/2014/main" id="{E77770BC-BF06-4871-9C8A-78D8002DD8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175" y="2112570"/>
              <a:ext cx="114532" cy="23055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7" name="Freeform 50">
              <a:extLst>
                <a:ext uri="{FF2B5EF4-FFF2-40B4-BE49-F238E27FC236}">
                  <a16:creationId xmlns="" xmlns:a16="http://schemas.microsoft.com/office/drawing/2014/main" id="{57BB76D7-9F27-43C6-B792-03EDAAF9BA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010" y="1951927"/>
              <a:ext cx="32724" cy="37186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8" name="Freeform 51">
              <a:extLst>
                <a:ext uri="{FF2B5EF4-FFF2-40B4-BE49-F238E27FC236}">
                  <a16:creationId xmlns="" xmlns:a16="http://schemas.microsoft.com/office/drawing/2014/main" id="{8DF16D97-6178-4422-8943-7BDC9DDCF5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9200" y="1949696"/>
              <a:ext cx="32724" cy="327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9" name="Freeform 52">
              <a:extLst>
                <a:ext uri="{FF2B5EF4-FFF2-40B4-BE49-F238E27FC236}">
                  <a16:creationId xmlns="" xmlns:a16="http://schemas.microsoft.com/office/drawing/2014/main" id="{1950235F-66B6-4CE0-A80A-7E914DAAA1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6819" y="1905817"/>
              <a:ext cx="37186" cy="36442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0" name="Freeform 53">
              <a:extLst>
                <a:ext uri="{FF2B5EF4-FFF2-40B4-BE49-F238E27FC236}">
                  <a16:creationId xmlns="" xmlns:a16="http://schemas.microsoft.com/office/drawing/2014/main" id="{32A9736B-E685-442E-91A4-8A85A51EB7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964" y="1919948"/>
              <a:ext cx="41648" cy="4164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1" name="Freeform 54">
              <a:extLst>
                <a:ext uri="{FF2B5EF4-FFF2-40B4-BE49-F238E27FC236}">
                  <a16:creationId xmlns="" xmlns:a16="http://schemas.microsoft.com/office/drawing/2014/main" id="{E13AF132-055A-4136-A6D1-C79710DEE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758" y="1927385"/>
              <a:ext cx="27517" cy="3346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2" name="Freeform 55">
              <a:extLst>
                <a:ext uri="{FF2B5EF4-FFF2-40B4-BE49-F238E27FC236}">
                  <a16:creationId xmlns="" xmlns:a16="http://schemas.microsoft.com/office/drawing/2014/main" id="{DC0991F1-1911-4096-B671-D8997ECFA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316" y="1909536"/>
              <a:ext cx="8181" cy="9668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3" name="Freeform 56">
              <a:extLst>
                <a:ext uri="{FF2B5EF4-FFF2-40B4-BE49-F238E27FC236}">
                  <a16:creationId xmlns="" xmlns:a16="http://schemas.microsoft.com/office/drawing/2014/main" id="{34229527-B13D-42C9-AFBC-8DB035B23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879" y="1909536"/>
              <a:ext cx="32724" cy="327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="" xmlns:a16="http://schemas.microsoft.com/office/drawing/2014/main" id="{DCCB5384-2EA8-4096-B57C-44EE5B6C3596}"/>
              </a:ext>
            </a:extLst>
          </p:cNvPr>
          <p:cNvGrpSpPr/>
          <p:nvPr/>
        </p:nvGrpSpPr>
        <p:grpSpPr>
          <a:xfrm>
            <a:off x="3841745" y="2161498"/>
            <a:ext cx="8807161" cy="1506341"/>
            <a:chOff x="3848095" y="1786848"/>
            <a:chExt cx="8807161" cy="1506341"/>
          </a:xfrm>
        </p:grpSpPr>
        <p:sp>
          <p:nvSpPr>
            <p:cNvPr id="175" name="矩形 174">
              <a:extLst>
                <a:ext uri="{FF2B5EF4-FFF2-40B4-BE49-F238E27FC236}">
                  <a16:creationId xmlns="" xmlns:a16="http://schemas.microsoft.com/office/drawing/2014/main" id="{0B427180-57A2-4830-9C70-6FFA6DE9C0B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3848095" y="1947902"/>
              <a:ext cx="1208487" cy="1184233"/>
            </a:xfrm>
            <a:prstGeom prst="rect">
              <a:avLst/>
            </a:prstGeom>
            <a:solidFill>
              <a:schemeClr val="bg1"/>
            </a:solidFill>
            <a:ln w="25781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5623" tIns="92812" rIns="185623" bIns="9281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684" b="0" i="0" u="none" strike="noStrike" kern="1200" cap="none" spc="0" normalizeH="0" baseline="0" noProof="0" dirty="0">
                  <a:solidFill>
                    <a:schemeClr val="accent2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 Light"/>
                </a:rPr>
                <a:t>02</a:t>
              </a:r>
              <a:endParaRPr kumimoji="0" lang="zh-CN" altLang="en-US" sz="5684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Impact" panose="020B0806030902050204" pitchFamily="34" charset="0"/>
                <a:ea typeface="微软雅黑 Light"/>
              </a:endParaRPr>
            </a:p>
          </p:txBody>
        </p:sp>
        <p:sp>
          <p:nvSpPr>
            <p:cNvPr id="177" name="矩形 176">
              <a:extLst>
                <a:ext uri="{FF2B5EF4-FFF2-40B4-BE49-F238E27FC236}">
                  <a16:creationId xmlns="" xmlns:a16="http://schemas.microsoft.com/office/drawing/2014/main" id="{6A53A7FC-EFD1-4634-8DDC-21AAF267C92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H="1">
              <a:off x="4988631" y="1786848"/>
              <a:ext cx="7666625" cy="150634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50040" tIns="92812" rIns="185623" bIns="92812"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72" b="1" i="0" u="none" strike="noStrike" kern="1200" cap="none" spc="0" normalizeH="0" baseline="0" noProof="0" dirty="0">
                  <a:effectLst/>
                  <a:uLnTx/>
                  <a:uFillTx/>
                  <a:latin typeface="+mj-ea"/>
                  <a:ea typeface="+mj-ea"/>
                  <a:cs typeface="+mn-cs"/>
                </a:rPr>
                <a:t>论文摘要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2284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+">
            <a:extLst>
              <a:ext uri="{FF2B5EF4-FFF2-40B4-BE49-F238E27FC236}">
                <a16:creationId xmlns="" xmlns:a16="http://schemas.microsoft.com/office/drawing/2014/main" id="{2CC053CA-DA49-4B0D-8B7C-DF3BC20C5FDC}"/>
              </a:ext>
            </a:extLst>
          </p:cNvPr>
          <p:cNvSpPr/>
          <p:nvPr/>
        </p:nvSpPr>
        <p:spPr>
          <a:xfrm>
            <a:off x="1236670" y="1587500"/>
            <a:ext cx="5795434" cy="2192446"/>
          </a:xfrm>
          <a:prstGeom prst="rect">
            <a:avLst/>
          </a:prstGeom>
          <a:blipFill>
            <a:blip r:embed="rId2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558800" dist="114300" dir="5400000" sx="96000" sy="96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29" name="Rectangle 1+-mask">
            <a:extLst>
              <a:ext uri="{FF2B5EF4-FFF2-40B4-BE49-F238E27FC236}">
                <a16:creationId xmlns="" xmlns:a16="http://schemas.microsoft.com/office/drawing/2014/main" id="{0C52F366-3311-477D-A0C3-EE2D34DF7B6F}"/>
              </a:ext>
            </a:extLst>
          </p:cNvPr>
          <p:cNvSpPr/>
          <p:nvPr/>
        </p:nvSpPr>
        <p:spPr>
          <a:xfrm>
            <a:off x="1030810" y="1509622"/>
            <a:ext cx="6001294" cy="2270324"/>
          </a:xfrm>
          <a:prstGeom prst="rect">
            <a:avLst/>
          </a:prstGeom>
          <a:solidFill>
            <a:schemeClr val="bg1">
              <a:alpha val="69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7" name="Rectangle 3+">
            <a:extLst>
              <a:ext uri="{FF2B5EF4-FFF2-40B4-BE49-F238E27FC236}">
                <a16:creationId xmlns="" xmlns:a16="http://schemas.microsoft.com/office/drawing/2014/main" id="{4CDD0CAF-0BCF-4F4B-BAA1-0974F870305A}"/>
              </a:ext>
            </a:extLst>
          </p:cNvPr>
          <p:cNvSpPr/>
          <p:nvPr/>
        </p:nvSpPr>
        <p:spPr>
          <a:xfrm>
            <a:off x="5146801" y="3858978"/>
            <a:ext cx="6001294" cy="2484002"/>
          </a:xfrm>
          <a:prstGeom prst="rect">
            <a:avLst/>
          </a:prstGeom>
          <a:blipFill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558800" dist="114300" dir="5400000" sx="96000" sy="96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30" name="Rectangle 3+-mask">
            <a:extLst>
              <a:ext uri="{FF2B5EF4-FFF2-40B4-BE49-F238E27FC236}">
                <a16:creationId xmlns="" xmlns:a16="http://schemas.microsoft.com/office/drawing/2014/main" id="{7A294FA6-EC4C-4895-8A98-61B6D6B4C0CB}"/>
              </a:ext>
            </a:extLst>
          </p:cNvPr>
          <p:cNvSpPr/>
          <p:nvPr/>
        </p:nvSpPr>
        <p:spPr>
          <a:xfrm>
            <a:off x="5146801" y="3858978"/>
            <a:ext cx="6001294" cy="2484002"/>
          </a:xfrm>
          <a:prstGeom prst="rect">
            <a:avLst/>
          </a:prstGeom>
          <a:solidFill>
            <a:schemeClr val="bg1">
              <a:alpha val="69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8" name="Rectangle 5+">
            <a:extLst>
              <a:ext uri="{FF2B5EF4-FFF2-40B4-BE49-F238E27FC236}">
                <a16:creationId xmlns="" xmlns:a16="http://schemas.microsoft.com/office/drawing/2014/main" id="{83930623-3214-49FD-9B89-57D3FDE37E08}"/>
              </a:ext>
            </a:extLst>
          </p:cNvPr>
          <p:cNvSpPr/>
          <p:nvPr/>
        </p:nvSpPr>
        <p:spPr>
          <a:xfrm>
            <a:off x="4307310" y="2102126"/>
            <a:ext cx="6049541" cy="2410871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1"/>
            </a:solidFill>
          </a:ln>
          <a:effectLst>
            <a:outerShdw blurRad="457200" dist="114300" dir="5400000" sx="96000" sy="96000" algn="t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D19A31D-9025-4C87-9DEB-75A34ED452D9}"/>
              </a:ext>
            </a:extLst>
          </p:cNvPr>
          <p:cNvSpPr/>
          <p:nvPr/>
        </p:nvSpPr>
        <p:spPr>
          <a:xfrm>
            <a:off x="1030810" y="6081044"/>
            <a:ext cx="280988" cy="280988"/>
          </a:xfrm>
          <a:custGeom>
            <a:avLst/>
            <a:gdLst>
              <a:gd name="connsiteX0" fmla="*/ 0 w 785813"/>
              <a:gd name="connsiteY0" fmla="*/ 0 h 785813"/>
              <a:gd name="connsiteX1" fmla="*/ 785813 w 785813"/>
              <a:gd name="connsiteY1" fmla="*/ 0 h 785813"/>
              <a:gd name="connsiteX2" fmla="*/ 785813 w 785813"/>
              <a:gd name="connsiteY2" fmla="*/ 785813 h 785813"/>
              <a:gd name="connsiteX3" fmla="*/ 0 w 785813"/>
              <a:gd name="connsiteY3" fmla="*/ 785813 h 785813"/>
              <a:gd name="connsiteX4" fmla="*/ 0 w 785813"/>
              <a:gd name="connsiteY4" fmla="*/ 0 h 785813"/>
              <a:gd name="connsiteX0" fmla="*/ 785813 w 877253"/>
              <a:gd name="connsiteY0" fmla="*/ 0 h 785813"/>
              <a:gd name="connsiteX1" fmla="*/ 785813 w 877253"/>
              <a:gd name="connsiteY1" fmla="*/ 785813 h 785813"/>
              <a:gd name="connsiteX2" fmla="*/ 0 w 877253"/>
              <a:gd name="connsiteY2" fmla="*/ 785813 h 785813"/>
              <a:gd name="connsiteX3" fmla="*/ 0 w 877253"/>
              <a:gd name="connsiteY3" fmla="*/ 0 h 785813"/>
              <a:gd name="connsiteX4" fmla="*/ 877253 w 877253"/>
              <a:gd name="connsiteY4" fmla="*/ 91440 h 785813"/>
              <a:gd name="connsiteX0" fmla="*/ 785813 w 785813"/>
              <a:gd name="connsiteY0" fmla="*/ 0 h 785813"/>
              <a:gd name="connsiteX1" fmla="*/ 785813 w 785813"/>
              <a:gd name="connsiteY1" fmla="*/ 785813 h 785813"/>
              <a:gd name="connsiteX2" fmla="*/ 0 w 785813"/>
              <a:gd name="connsiteY2" fmla="*/ 785813 h 785813"/>
              <a:gd name="connsiteX3" fmla="*/ 0 w 785813"/>
              <a:gd name="connsiteY3" fmla="*/ 0 h 785813"/>
              <a:gd name="connsiteX0" fmla="*/ 785813 w 785813"/>
              <a:gd name="connsiteY0" fmla="*/ 785813 h 785813"/>
              <a:gd name="connsiteX1" fmla="*/ 0 w 785813"/>
              <a:gd name="connsiteY1" fmla="*/ 785813 h 785813"/>
              <a:gd name="connsiteX2" fmla="*/ 0 w 785813"/>
              <a:gd name="connsiteY2" fmla="*/ 0 h 7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5813" h="785813">
                <a:moveTo>
                  <a:pt x="785813" y="785813"/>
                </a:moveTo>
                <a:lnTo>
                  <a:pt x="0" y="785813"/>
                </a:lnTo>
                <a:lnTo>
                  <a:pt x="0" y="0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0">
            <a:extLst>
              <a:ext uri="{FF2B5EF4-FFF2-40B4-BE49-F238E27FC236}">
                <a16:creationId xmlns="" xmlns:a16="http://schemas.microsoft.com/office/drawing/2014/main" id="{3D9330E6-7767-490A-8FD1-8A4FD619278B}"/>
              </a:ext>
            </a:extLst>
          </p:cNvPr>
          <p:cNvSpPr/>
          <p:nvPr/>
        </p:nvSpPr>
        <p:spPr>
          <a:xfrm rot="10800000">
            <a:off x="10867107" y="1528674"/>
            <a:ext cx="280988" cy="280988"/>
          </a:xfrm>
          <a:custGeom>
            <a:avLst/>
            <a:gdLst>
              <a:gd name="connsiteX0" fmla="*/ 0 w 785813"/>
              <a:gd name="connsiteY0" fmla="*/ 0 h 785813"/>
              <a:gd name="connsiteX1" fmla="*/ 785813 w 785813"/>
              <a:gd name="connsiteY1" fmla="*/ 0 h 785813"/>
              <a:gd name="connsiteX2" fmla="*/ 785813 w 785813"/>
              <a:gd name="connsiteY2" fmla="*/ 785813 h 785813"/>
              <a:gd name="connsiteX3" fmla="*/ 0 w 785813"/>
              <a:gd name="connsiteY3" fmla="*/ 785813 h 785813"/>
              <a:gd name="connsiteX4" fmla="*/ 0 w 785813"/>
              <a:gd name="connsiteY4" fmla="*/ 0 h 785813"/>
              <a:gd name="connsiteX0" fmla="*/ 785813 w 877253"/>
              <a:gd name="connsiteY0" fmla="*/ 0 h 785813"/>
              <a:gd name="connsiteX1" fmla="*/ 785813 w 877253"/>
              <a:gd name="connsiteY1" fmla="*/ 785813 h 785813"/>
              <a:gd name="connsiteX2" fmla="*/ 0 w 877253"/>
              <a:gd name="connsiteY2" fmla="*/ 785813 h 785813"/>
              <a:gd name="connsiteX3" fmla="*/ 0 w 877253"/>
              <a:gd name="connsiteY3" fmla="*/ 0 h 785813"/>
              <a:gd name="connsiteX4" fmla="*/ 877253 w 877253"/>
              <a:gd name="connsiteY4" fmla="*/ 91440 h 785813"/>
              <a:gd name="connsiteX0" fmla="*/ 785813 w 785813"/>
              <a:gd name="connsiteY0" fmla="*/ 0 h 785813"/>
              <a:gd name="connsiteX1" fmla="*/ 785813 w 785813"/>
              <a:gd name="connsiteY1" fmla="*/ 785813 h 785813"/>
              <a:gd name="connsiteX2" fmla="*/ 0 w 785813"/>
              <a:gd name="connsiteY2" fmla="*/ 785813 h 785813"/>
              <a:gd name="connsiteX3" fmla="*/ 0 w 785813"/>
              <a:gd name="connsiteY3" fmla="*/ 0 h 785813"/>
              <a:gd name="connsiteX0" fmla="*/ 785813 w 785813"/>
              <a:gd name="connsiteY0" fmla="*/ 785813 h 785813"/>
              <a:gd name="connsiteX1" fmla="*/ 0 w 785813"/>
              <a:gd name="connsiteY1" fmla="*/ 785813 h 785813"/>
              <a:gd name="connsiteX2" fmla="*/ 0 w 785813"/>
              <a:gd name="connsiteY2" fmla="*/ 0 h 7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5813" h="785813">
                <a:moveTo>
                  <a:pt x="785813" y="785813"/>
                </a:moveTo>
                <a:lnTo>
                  <a:pt x="0" y="785813"/>
                </a:lnTo>
                <a:lnTo>
                  <a:pt x="0" y="0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F361C3B8-35E1-49BE-A919-16FEC8F09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6073" y="4711702"/>
            <a:ext cx="3851690" cy="126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126900" algn="just">
              <a:lnSpc>
                <a:spcPct val="130000"/>
              </a:lnSpc>
              <a:spcAft>
                <a:spcPts val="600"/>
              </a:spcAft>
              <a:buClr>
                <a:srgbClr val="12AAE2"/>
              </a:buClr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输入与标题相关的描述，字体建议为微软雅黑或微软雅黑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Light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，如使用特殊字体，建议将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另存备份一份，并将字体转为矢量。输入与标题相关的描述。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CCC3D79B-244F-4AD4-9C48-D84AA3976149}"/>
              </a:ext>
            </a:extLst>
          </p:cNvPr>
          <p:cNvSpPr>
            <a:spLocks/>
          </p:cNvSpPr>
          <p:nvPr/>
        </p:nvSpPr>
        <p:spPr>
          <a:xfrm>
            <a:off x="1247776" y="4263919"/>
            <a:ext cx="1724026" cy="43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输入关键词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037AF2E-A621-4EAC-AB0A-62586ACF4B33}"/>
              </a:ext>
            </a:extLst>
          </p:cNvPr>
          <p:cNvSpPr/>
          <p:nvPr/>
        </p:nvSpPr>
        <p:spPr>
          <a:xfrm>
            <a:off x="0" y="1"/>
            <a:ext cx="12192000" cy="501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FFC456E-95A1-4B6D-9EFA-0334BCAF5E4A}"/>
              </a:ext>
            </a:extLst>
          </p:cNvPr>
          <p:cNvSpPr/>
          <p:nvPr/>
        </p:nvSpPr>
        <p:spPr>
          <a:xfrm>
            <a:off x="6794631" y="2"/>
            <a:ext cx="1765300" cy="50040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A407585-0FC7-4463-B193-E978C5740579}"/>
              </a:ext>
            </a:extLst>
          </p:cNvPr>
          <p:cNvSpPr/>
          <p:nvPr/>
        </p:nvSpPr>
        <p:spPr>
          <a:xfrm>
            <a:off x="0" y="1"/>
            <a:ext cx="2210373" cy="647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C1B175A-FCBC-4657-A65D-AEA15026B817}"/>
              </a:ext>
            </a:extLst>
          </p:cNvPr>
          <p:cNvSpPr/>
          <p:nvPr/>
        </p:nvSpPr>
        <p:spPr>
          <a:xfrm>
            <a:off x="6956571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b="1" dirty="0">
                <a:solidFill>
                  <a:schemeClr val="lt1"/>
                </a:solidFill>
                <a:latin typeface="+mj-ea"/>
                <a:ea typeface="+mj-ea"/>
              </a:rPr>
              <a:t>选题背景及意义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1E166EE-A4F2-4A6D-B68E-1FFD18B65C23}"/>
              </a:ext>
            </a:extLst>
          </p:cNvPr>
          <p:cNvSpPr txBox="1"/>
          <p:nvPr/>
        </p:nvSpPr>
        <p:spPr>
          <a:xfrm>
            <a:off x="8686283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研究方法与思路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48614DF-AD48-407B-B1BF-FB7143440ED2}"/>
              </a:ext>
            </a:extLst>
          </p:cNvPr>
          <p:cNvSpPr txBox="1"/>
          <p:nvPr/>
        </p:nvSpPr>
        <p:spPr>
          <a:xfrm>
            <a:off x="10415996" y="102914"/>
            <a:ext cx="1441420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377">
              <a:defRPr/>
            </a:pPr>
            <a:r>
              <a:rPr lang="zh-CN" altLang="en-US" sz="1400" b="0" dirty="0">
                <a:solidFill>
                  <a:schemeClr val="lt1"/>
                </a:solidFill>
                <a:latin typeface="+mn-ea"/>
                <a:ea typeface="+mn-ea"/>
              </a:rPr>
              <a:t>关键技术与难点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E982949-0A80-47C8-8724-568C69848575}"/>
              </a:ext>
            </a:extLst>
          </p:cNvPr>
          <p:cNvSpPr/>
          <p:nvPr/>
        </p:nvSpPr>
        <p:spPr>
          <a:xfrm>
            <a:off x="5765470" y="102914"/>
            <a:ext cx="902811" cy="307777"/>
          </a:xfrm>
          <a:prstGeom prst="rect">
            <a:avLst/>
          </a:prstGeom>
          <a:noFill/>
          <a:ln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1400" dirty="0">
                <a:solidFill>
                  <a:schemeClr val="lt1"/>
                </a:solidFill>
                <a:latin typeface="+mn-ea"/>
              </a:rPr>
              <a:t>论文摘要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018AF02-104A-48D3-AAF7-F8A7CDE4FC24}"/>
              </a:ext>
            </a:extLst>
          </p:cNvPr>
          <p:cNvGrpSpPr/>
          <p:nvPr/>
        </p:nvGrpSpPr>
        <p:grpSpPr>
          <a:xfrm>
            <a:off x="207341" y="107102"/>
            <a:ext cx="1711291" cy="383014"/>
            <a:chOff x="207341" y="138042"/>
            <a:chExt cx="1711291" cy="383014"/>
          </a:xfrm>
        </p:grpSpPr>
        <p:sp>
          <p:nvSpPr>
            <p:cNvPr id="21" name="Freeform 5">
              <a:extLst>
                <a:ext uri="{FF2B5EF4-FFF2-40B4-BE49-F238E27FC236}">
                  <a16:creationId xmlns="" xmlns:a16="http://schemas.microsoft.com/office/drawing/2014/main" id="{255FD73B-6ADD-4C49-B001-AC97D2BCFE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41" y="170765"/>
              <a:ext cx="348059" cy="350290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2 w 286"/>
                <a:gd name="T11" fmla="*/ 279 h 286"/>
                <a:gd name="T12" fmla="*/ 5 w 286"/>
                <a:gd name="T13" fmla="*/ 143 h 286"/>
                <a:gd name="T14" fmla="*/ 142 w 286"/>
                <a:gd name="T15" fmla="*/ 6 h 286"/>
                <a:gd name="T16" fmla="*/ 278 w 286"/>
                <a:gd name="T17" fmla="*/ 143 h 286"/>
                <a:gd name="T18" fmla="*/ 142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2" y="279"/>
                  </a:moveTo>
                  <a:cubicBezTo>
                    <a:pt x="66" y="279"/>
                    <a:pt x="5" y="218"/>
                    <a:pt x="5" y="143"/>
                  </a:cubicBezTo>
                  <a:cubicBezTo>
                    <a:pt x="5" y="67"/>
                    <a:pt x="66" y="6"/>
                    <a:pt x="142" y="6"/>
                  </a:cubicBezTo>
                  <a:cubicBezTo>
                    <a:pt x="217" y="6"/>
                    <a:pt x="278" y="67"/>
                    <a:pt x="278" y="143"/>
                  </a:cubicBezTo>
                  <a:cubicBezTo>
                    <a:pt x="278" y="218"/>
                    <a:pt x="217" y="279"/>
                    <a:pt x="142" y="2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="" xmlns:a16="http://schemas.microsoft.com/office/drawing/2014/main" id="{79408743-A3D7-401E-981B-84EA40D36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21740"/>
              <a:ext cx="16362" cy="11899"/>
            </a:xfrm>
            <a:custGeom>
              <a:avLst/>
              <a:gdLst>
                <a:gd name="T0" fmla="*/ 5 w 14"/>
                <a:gd name="T1" fmla="*/ 8 h 10"/>
                <a:gd name="T2" fmla="*/ 4 w 14"/>
                <a:gd name="T3" fmla="*/ 9 h 10"/>
                <a:gd name="T4" fmla="*/ 1 w 14"/>
                <a:gd name="T5" fmla="*/ 7 h 10"/>
                <a:gd name="T6" fmla="*/ 0 w 14"/>
                <a:gd name="T7" fmla="*/ 4 h 10"/>
                <a:gd name="T8" fmla="*/ 1 w 14"/>
                <a:gd name="T9" fmla="*/ 2 h 10"/>
                <a:gd name="T10" fmla="*/ 4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4 w 14"/>
                <a:gd name="T19" fmla="*/ 6 h 10"/>
                <a:gd name="T20" fmla="*/ 12 w 14"/>
                <a:gd name="T21" fmla="*/ 8 h 10"/>
                <a:gd name="T22" fmla="*/ 9 w 14"/>
                <a:gd name="T23" fmla="*/ 10 h 10"/>
                <a:gd name="T24" fmla="*/ 9 w 14"/>
                <a:gd name="T25" fmla="*/ 8 h 10"/>
                <a:gd name="T26" fmla="*/ 12 w 14"/>
                <a:gd name="T27" fmla="*/ 6 h 10"/>
                <a:gd name="T28" fmla="*/ 12 w 14"/>
                <a:gd name="T29" fmla="*/ 4 h 10"/>
                <a:gd name="T30" fmla="*/ 10 w 14"/>
                <a:gd name="T31" fmla="*/ 2 h 10"/>
                <a:gd name="T32" fmla="*/ 8 w 14"/>
                <a:gd name="T33" fmla="*/ 2 h 10"/>
                <a:gd name="T34" fmla="*/ 3 w 14"/>
                <a:gd name="T35" fmla="*/ 2 h 10"/>
                <a:gd name="T36" fmla="*/ 2 w 14"/>
                <a:gd name="T37" fmla="*/ 4 h 10"/>
                <a:gd name="T38" fmla="*/ 2 w 14"/>
                <a:gd name="T39" fmla="*/ 6 h 10"/>
                <a:gd name="T40" fmla="*/ 5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9"/>
                    <a:pt x="11" y="9"/>
                    <a:pt x="9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7"/>
                    <a:pt x="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="" xmlns:a16="http://schemas.microsoft.com/office/drawing/2014/main" id="{B030C010-F1D0-4F9F-B05A-9A2F485F0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35127"/>
              <a:ext cx="15618" cy="11156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2 h 15"/>
                <a:gd name="T4" fmla="*/ 21 w 21"/>
                <a:gd name="T5" fmla="*/ 3 h 15"/>
                <a:gd name="T6" fmla="*/ 11 w 21"/>
                <a:gd name="T7" fmla="*/ 3 h 15"/>
                <a:gd name="T8" fmla="*/ 11 w 21"/>
                <a:gd name="T9" fmla="*/ 12 h 15"/>
                <a:gd name="T10" fmla="*/ 21 w 21"/>
                <a:gd name="T11" fmla="*/ 13 h 15"/>
                <a:gd name="T12" fmla="*/ 19 w 21"/>
                <a:gd name="T13" fmla="*/ 15 h 15"/>
                <a:gd name="T14" fmla="*/ 0 w 21"/>
                <a:gd name="T15" fmla="*/ 15 h 15"/>
                <a:gd name="T16" fmla="*/ 0 w 21"/>
                <a:gd name="T17" fmla="*/ 12 h 15"/>
                <a:gd name="T18" fmla="*/ 9 w 21"/>
                <a:gd name="T19" fmla="*/ 12 h 15"/>
                <a:gd name="T20" fmla="*/ 9 w 21"/>
                <a:gd name="T21" fmla="*/ 3 h 15"/>
                <a:gd name="T22" fmla="*/ 0 w 21"/>
                <a:gd name="T23" fmla="*/ 3 h 15"/>
                <a:gd name="T24" fmla="*/ 0 w 2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2"/>
                  </a:lnTo>
                  <a:lnTo>
                    <a:pt x="21" y="3"/>
                  </a:lnTo>
                  <a:lnTo>
                    <a:pt x="11" y="3"/>
                  </a:lnTo>
                  <a:lnTo>
                    <a:pt x="11" y="12"/>
                  </a:lnTo>
                  <a:lnTo>
                    <a:pt x="21" y="13"/>
                  </a:lnTo>
                  <a:lnTo>
                    <a:pt x="19" y="15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" name="Rectangle 8">
              <a:extLst>
                <a:ext uri="{FF2B5EF4-FFF2-40B4-BE49-F238E27FC236}">
                  <a16:creationId xmlns="" xmlns:a16="http://schemas.microsoft.com/office/drawing/2014/main" id="{DCEF4510-8228-4103-B9DB-E52FADBACE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34" y="350001"/>
              <a:ext cx="15618" cy="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="" xmlns:a16="http://schemas.microsoft.com/office/drawing/2014/main" id="{41E42494-2E97-44F2-88B9-3FFEAFBE6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34" y="353719"/>
              <a:ext cx="15618" cy="11899"/>
            </a:xfrm>
            <a:custGeom>
              <a:avLst/>
              <a:gdLst>
                <a:gd name="T0" fmla="*/ 0 w 21"/>
                <a:gd name="T1" fmla="*/ 3 h 16"/>
                <a:gd name="T2" fmla="*/ 21 w 21"/>
                <a:gd name="T3" fmla="*/ 0 h 16"/>
                <a:gd name="T4" fmla="*/ 21 w 21"/>
                <a:gd name="T5" fmla="*/ 3 h 16"/>
                <a:gd name="T6" fmla="*/ 4 w 21"/>
                <a:gd name="T7" fmla="*/ 13 h 16"/>
                <a:gd name="T8" fmla="*/ 21 w 21"/>
                <a:gd name="T9" fmla="*/ 11 h 16"/>
                <a:gd name="T10" fmla="*/ 21 w 21"/>
                <a:gd name="T11" fmla="*/ 15 h 16"/>
                <a:gd name="T12" fmla="*/ 1 w 21"/>
                <a:gd name="T13" fmla="*/ 16 h 16"/>
                <a:gd name="T14" fmla="*/ 0 w 21"/>
                <a:gd name="T15" fmla="*/ 15 h 16"/>
                <a:gd name="T16" fmla="*/ 16 w 21"/>
                <a:gd name="T17" fmla="*/ 3 h 16"/>
                <a:gd name="T18" fmla="*/ 0 w 21"/>
                <a:gd name="T19" fmla="*/ 5 h 16"/>
                <a:gd name="T20" fmla="*/ 0 w 21"/>
                <a:gd name="T2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0" y="3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4" y="13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16" y="3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6" name="Freeform 10">
              <a:extLst>
                <a:ext uri="{FF2B5EF4-FFF2-40B4-BE49-F238E27FC236}">
                  <a16:creationId xmlns="" xmlns:a16="http://schemas.microsoft.com/office/drawing/2014/main" id="{58E90C08-934F-4667-80AD-F2F23F9C51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78" y="367850"/>
              <a:ext cx="17105" cy="12643"/>
            </a:xfrm>
            <a:custGeom>
              <a:avLst/>
              <a:gdLst>
                <a:gd name="T0" fmla="*/ 0 w 14"/>
                <a:gd name="T1" fmla="*/ 0 h 10"/>
                <a:gd name="T2" fmla="*/ 13 w 14"/>
                <a:gd name="T3" fmla="*/ 2 h 10"/>
                <a:gd name="T4" fmla="*/ 14 w 14"/>
                <a:gd name="T5" fmla="*/ 3 h 10"/>
                <a:gd name="T6" fmla="*/ 2 w 14"/>
                <a:gd name="T7" fmla="*/ 10 h 10"/>
                <a:gd name="T8" fmla="*/ 1 w 14"/>
                <a:gd name="T9" fmla="*/ 8 h 10"/>
                <a:gd name="T10" fmla="*/ 5 w 14"/>
                <a:gd name="T11" fmla="*/ 6 h 10"/>
                <a:gd name="T12" fmla="*/ 4 w 14"/>
                <a:gd name="T13" fmla="*/ 2 h 10"/>
                <a:gd name="T14" fmla="*/ 0 w 14"/>
                <a:gd name="T15" fmla="*/ 2 h 10"/>
                <a:gd name="T16" fmla="*/ 0 w 14"/>
                <a:gd name="T17" fmla="*/ 0 h 10"/>
                <a:gd name="T18" fmla="*/ 6 w 14"/>
                <a:gd name="T19" fmla="*/ 2 h 10"/>
                <a:gd name="T20" fmla="*/ 6 w 14"/>
                <a:gd name="T21" fmla="*/ 6 h 10"/>
                <a:gd name="T22" fmla="*/ 10 w 14"/>
                <a:gd name="T23" fmla="*/ 4 h 10"/>
                <a:gd name="T24" fmla="*/ 12 w 14"/>
                <a:gd name="T25" fmla="*/ 3 h 10"/>
                <a:gd name="T26" fmla="*/ 10 w 14"/>
                <a:gd name="T27" fmla="*/ 3 h 10"/>
                <a:gd name="T28" fmla="*/ 6 w 14"/>
                <a:gd name="T2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1" y="3"/>
                    <a:pt x="10" y="3"/>
                    <a:pt x="10" y="3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="" xmlns:a16="http://schemas.microsoft.com/office/drawing/2014/main" id="{6534EA3E-F2FF-4A63-85CC-138B46200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27" y="387930"/>
              <a:ext cx="17105" cy="13387"/>
            </a:xfrm>
            <a:custGeom>
              <a:avLst/>
              <a:gdLst>
                <a:gd name="T0" fmla="*/ 14 w 14"/>
                <a:gd name="T1" fmla="*/ 7 h 11"/>
                <a:gd name="T2" fmla="*/ 14 w 14"/>
                <a:gd name="T3" fmla="*/ 8 h 11"/>
                <a:gd name="T4" fmla="*/ 7 w 14"/>
                <a:gd name="T5" fmla="*/ 10 h 11"/>
                <a:gd name="T6" fmla="*/ 4 w 14"/>
                <a:gd name="T7" fmla="*/ 11 h 11"/>
                <a:gd name="T8" fmla="*/ 2 w 14"/>
                <a:gd name="T9" fmla="*/ 11 h 11"/>
                <a:gd name="T10" fmla="*/ 1 w 14"/>
                <a:gd name="T11" fmla="*/ 8 h 11"/>
                <a:gd name="T12" fmla="*/ 1 w 14"/>
                <a:gd name="T13" fmla="*/ 5 h 11"/>
                <a:gd name="T14" fmla="*/ 5 w 14"/>
                <a:gd name="T15" fmla="*/ 3 h 11"/>
                <a:gd name="T16" fmla="*/ 12 w 14"/>
                <a:gd name="T17" fmla="*/ 0 h 11"/>
                <a:gd name="T18" fmla="*/ 12 w 14"/>
                <a:gd name="T19" fmla="*/ 1 h 11"/>
                <a:gd name="T20" fmla="*/ 5 w 14"/>
                <a:gd name="T21" fmla="*/ 4 h 11"/>
                <a:gd name="T22" fmla="*/ 3 w 14"/>
                <a:gd name="T23" fmla="*/ 5 h 11"/>
                <a:gd name="T24" fmla="*/ 2 w 14"/>
                <a:gd name="T25" fmla="*/ 6 h 11"/>
                <a:gd name="T26" fmla="*/ 2 w 14"/>
                <a:gd name="T27" fmla="*/ 8 h 11"/>
                <a:gd name="T28" fmla="*/ 4 w 14"/>
                <a:gd name="T29" fmla="*/ 10 h 11"/>
                <a:gd name="T30" fmla="*/ 7 w 14"/>
                <a:gd name="T31" fmla="*/ 9 h 11"/>
                <a:gd name="T32" fmla="*/ 14 w 14"/>
                <a:gd name="T3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1"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3" y="3"/>
                    <a:pt x="5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9"/>
                    <a:pt x="3" y="9"/>
                    <a:pt x="4" y="10"/>
                  </a:cubicBezTo>
                  <a:cubicBezTo>
                    <a:pt x="4" y="10"/>
                    <a:pt x="5" y="10"/>
                    <a:pt x="7" y="9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="" xmlns:a16="http://schemas.microsoft.com/office/drawing/2014/main" id="{537A111A-1A9D-456A-A8B9-DF9B5B255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33" y="399830"/>
              <a:ext cx="17849" cy="16362"/>
            </a:xfrm>
            <a:custGeom>
              <a:avLst/>
              <a:gdLst>
                <a:gd name="T0" fmla="*/ 0 w 24"/>
                <a:gd name="T1" fmla="*/ 9 h 22"/>
                <a:gd name="T2" fmla="*/ 18 w 24"/>
                <a:gd name="T3" fmla="*/ 0 h 22"/>
                <a:gd name="T4" fmla="*/ 20 w 24"/>
                <a:gd name="T5" fmla="*/ 2 h 22"/>
                <a:gd name="T6" fmla="*/ 8 w 24"/>
                <a:gd name="T7" fmla="*/ 17 h 22"/>
                <a:gd name="T8" fmla="*/ 23 w 24"/>
                <a:gd name="T9" fmla="*/ 10 h 22"/>
                <a:gd name="T10" fmla="*/ 24 w 24"/>
                <a:gd name="T11" fmla="*/ 12 h 22"/>
                <a:gd name="T12" fmla="*/ 5 w 24"/>
                <a:gd name="T13" fmla="*/ 22 h 22"/>
                <a:gd name="T14" fmla="*/ 3 w 24"/>
                <a:gd name="T15" fmla="*/ 18 h 22"/>
                <a:gd name="T16" fmla="*/ 15 w 24"/>
                <a:gd name="T17" fmla="*/ 4 h 22"/>
                <a:gd name="T18" fmla="*/ 0 w 24"/>
                <a:gd name="T19" fmla="*/ 10 h 22"/>
                <a:gd name="T20" fmla="*/ 0 w 24"/>
                <a:gd name="T2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2">
                  <a:moveTo>
                    <a:pt x="0" y="9"/>
                  </a:moveTo>
                  <a:lnTo>
                    <a:pt x="18" y="0"/>
                  </a:lnTo>
                  <a:lnTo>
                    <a:pt x="20" y="2"/>
                  </a:lnTo>
                  <a:lnTo>
                    <a:pt x="8" y="17"/>
                  </a:lnTo>
                  <a:lnTo>
                    <a:pt x="23" y="10"/>
                  </a:lnTo>
                  <a:lnTo>
                    <a:pt x="24" y="12"/>
                  </a:lnTo>
                  <a:lnTo>
                    <a:pt x="5" y="22"/>
                  </a:lnTo>
                  <a:lnTo>
                    <a:pt x="3" y="18"/>
                  </a:lnTo>
                  <a:lnTo>
                    <a:pt x="15" y="4"/>
                  </a:lnTo>
                  <a:lnTo>
                    <a:pt x="0" y="1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3" name="Freeform 13">
              <a:extLst>
                <a:ext uri="{FF2B5EF4-FFF2-40B4-BE49-F238E27FC236}">
                  <a16:creationId xmlns="" xmlns:a16="http://schemas.microsoft.com/office/drawing/2014/main" id="{E3241F72-CB29-4EEF-B820-1380890B5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83" y="412473"/>
              <a:ext cx="14874" cy="8181"/>
            </a:xfrm>
            <a:custGeom>
              <a:avLst/>
              <a:gdLst>
                <a:gd name="T0" fmla="*/ 0 w 20"/>
                <a:gd name="T1" fmla="*/ 10 h 11"/>
                <a:gd name="T2" fmla="*/ 18 w 20"/>
                <a:gd name="T3" fmla="*/ 0 h 11"/>
                <a:gd name="T4" fmla="*/ 20 w 20"/>
                <a:gd name="T5" fmla="*/ 1 h 11"/>
                <a:gd name="T6" fmla="*/ 0 w 20"/>
                <a:gd name="T7" fmla="*/ 11 h 11"/>
                <a:gd name="T8" fmla="*/ 0 w 20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lnTo>
                    <a:pt x="18" y="0"/>
                  </a:lnTo>
                  <a:lnTo>
                    <a:pt x="20" y="1"/>
                  </a:lnTo>
                  <a:lnTo>
                    <a:pt x="0" y="1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4" name="Freeform 14">
              <a:extLst>
                <a:ext uri="{FF2B5EF4-FFF2-40B4-BE49-F238E27FC236}">
                  <a16:creationId xmlns="" xmlns:a16="http://schemas.microsoft.com/office/drawing/2014/main" id="{E907A4A5-6961-4033-913D-63EC06F4F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02" y="414704"/>
              <a:ext cx="17105" cy="14874"/>
            </a:xfrm>
            <a:custGeom>
              <a:avLst/>
              <a:gdLst>
                <a:gd name="T0" fmla="*/ 0 w 14"/>
                <a:gd name="T1" fmla="*/ 11 h 12"/>
                <a:gd name="T2" fmla="*/ 9 w 14"/>
                <a:gd name="T3" fmla="*/ 0 h 12"/>
                <a:gd name="T4" fmla="*/ 10 w 14"/>
                <a:gd name="T5" fmla="*/ 2 h 12"/>
                <a:gd name="T6" fmla="*/ 4 w 14"/>
                <a:gd name="T7" fmla="*/ 9 h 12"/>
                <a:gd name="T8" fmla="*/ 2 w 14"/>
                <a:gd name="T9" fmla="*/ 10 h 12"/>
                <a:gd name="T10" fmla="*/ 4 w 14"/>
                <a:gd name="T11" fmla="*/ 10 h 12"/>
                <a:gd name="T12" fmla="*/ 14 w 14"/>
                <a:gd name="T13" fmla="*/ 7 h 12"/>
                <a:gd name="T14" fmla="*/ 14 w 14"/>
                <a:gd name="T15" fmla="*/ 8 h 12"/>
                <a:gd name="T16" fmla="*/ 1 w 14"/>
                <a:gd name="T17" fmla="*/ 12 h 12"/>
                <a:gd name="T18" fmla="*/ 0 w 14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5" name="Freeform 15">
              <a:extLst>
                <a:ext uri="{FF2B5EF4-FFF2-40B4-BE49-F238E27FC236}">
                  <a16:creationId xmlns="" xmlns:a16="http://schemas.microsoft.com/office/drawing/2014/main" id="{C930F14E-2AAB-46EF-99DB-8EAC57F5A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51" y="425860"/>
              <a:ext cx="18593" cy="17105"/>
            </a:xfrm>
            <a:custGeom>
              <a:avLst/>
              <a:gdLst>
                <a:gd name="T0" fmla="*/ 0 w 25"/>
                <a:gd name="T1" fmla="*/ 13 h 23"/>
                <a:gd name="T2" fmla="*/ 17 w 25"/>
                <a:gd name="T3" fmla="*/ 0 h 23"/>
                <a:gd name="T4" fmla="*/ 25 w 25"/>
                <a:gd name="T5" fmla="*/ 10 h 23"/>
                <a:gd name="T6" fmla="*/ 21 w 25"/>
                <a:gd name="T7" fmla="*/ 11 h 23"/>
                <a:gd name="T8" fmla="*/ 17 w 25"/>
                <a:gd name="T9" fmla="*/ 3 h 23"/>
                <a:gd name="T10" fmla="*/ 10 w 25"/>
                <a:gd name="T11" fmla="*/ 8 h 23"/>
                <a:gd name="T12" fmla="*/ 17 w 25"/>
                <a:gd name="T13" fmla="*/ 15 h 23"/>
                <a:gd name="T14" fmla="*/ 15 w 25"/>
                <a:gd name="T15" fmla="*/ 16 h 23"/>
                <a:gd name="T16" fmla="*/ 8 w 25"/>
                <a:gd name="T17" fmla="*/ 10 h 23"/>
                <a:gd name="T18" fmla="*/ 3 w 25"/>
                <a:gd name="T19" fmla="*/ 13 h 23"/>
                <a:gd name="T20" fmla="*/ 10 w 25"/>
                <a:gd name="T21" fmla="*/ 21 h 23"/>
                <a:gd name="T22" fmla="*/ 7 w 25"/>
                <a:gd name="T23" fmla="*/ 23 h 23"/>
                <a:gd name="T24" fmla="*/ 0 w 25"/>
                <a:gd name="T2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0" y="13"/>
                  </a:moveTo>
                  <a:lnTo>
                    <a:pt x="17" y="0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7" y="3"/>
                  </a:lnTo>
                  <a:lnTo>
                    <a:pt x="10" y="8"/>
                  </a:lnTo>
                  <a:lnTo>
                    <a:pt x="17" y="15"/>
                  </a:lnTo>
                  <a:lnTo>
                    <a:pt x="15" y="16"/>
                  </a:lnTo>
                  <a:lnTo>
                    <a:pt x="8" y="10"/>
                  </a:lnTo>
                  <a:lnTo>
                    <a:pt x="3" y="13"/>
                  </a:lnTo>
                  <a:lnTo>
                    <a:pt x="10" y="21"/>
                  </a:lnTo>
                  <a:lnTo>
                    <a:pt x="7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Freeform 16">
              <a:extLst>
                <a:ext uri="{FF2B5EF4-FFF2-40B4-BE49-F238E27FC236}">
                  <a16:creationId xmlns="" xmlns:a16="http://schemas.microsoft.com/office/drawing/2014/main" id="{52E98207-7BF9-4979-B867-7835A621F5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889" y="435528"/>
              <a:ext cx="17105" cy="18593"/>
            </a:xfrm>
            <a:custGeom>
              <a:avLst/>
              <a:gdLst>
                <a:gd name="T0" fmla="*/ 0 w 14"/>
                <a:gd name="T1" fmla="*/ 9 h 15"/>
                <a:gd name="T2" fmla="*/ 10 w 14"/>
                <a:gd name="T3" fmla="*/ 0 h 15"/>
                <a:gd name="T4" fmla="*/ 13 w 14"/>
                <a:gd name="T5" fmla="*/ 3 h 15"/>
                <a:gd name="T6" fmla="*/ 14 w 14"/>
                <a:gd name="T7" fmla="*/ 5 h 15"/>
                <a:gd name="T8" fmla="*/ 14 w 14"/>
                <a:gd name="T9" fmla="*/ 7 h 15"/>
                <a:gd name="T10" fmla="*/ 13 w 14"/>
                <a:gd name="T11" fmla="*/ 9 h 15"/>
                <a:gd name="T12" fmla="*/ 11 w 14"/>
                <a:gd name="T13" fmla="*/ 10 h 15"/>
                <a:gd name="T14" fmla="*/ 8 w 14"/>
                <a:gd name="T15" fmla="*/ 9 h 15"/>
                <a:gd name="T16" fmla="*/ 8 w 14"/>
                <a:gd name="T17" fmla="*/ 10 h 15"/>
                <a:gd name="T18" fmla="*/ 8 w 14"/>
                <a:gd name="T19" fmla="*/ 12 h 15"/>
                <a:gd name="T20" fmla="*/ 6 w 14"/>
                <a:gd name="T21" fmla="*/ 15 h 15"/>
                <a:gd name="T22" fmla="*/ 5 w 14"/>
                <a:gd name="T23" fmla="*/ 14 h 15"/>
                <a:gd name="T24" fmla="*/ 6 w 14"/>
                <a:gd name="T25" fmla="*/ 11 h 15"/>
                <a:gd name="T26" fmla="*/ 7 w 14"/>
                <a:gd name="T27" fmla="*/ 9 h 15"/>
                <a:gd name="T28" fmla="*/ 7 w 14"/>
                <a:gd name="T29" fmla="*/ 8 h 15"/>
                <a:gd name="T30" fmla="*/ 6 w 14"/>
                <a:gd name="T31" fmla="*/ 7 h 15"/>
                <a:gd name="T32" fmla="*/ 5 w 14"/>
                <a:gd name="T33" fmla="*/ 6 h 15"/>
                <a:gd name="T34" fmla="*/ 1 w 14"/>
                <a:gd name="T35" fmla="*/ 10 h 15"/>
                <a:gd name="T36" fmla="*/ 0 w 14"/>
                <a:gd name="T37" fmla="*/ 9 h 15"/>
                <a:gd name="T38" fmla="*/ 6 w 14"/>
                <a:gd name="T39" fmla="*/ 5 h 15"/>
                <a:gd name="T40" fmla="*/ 8 w 14"/>
                <a:gd name="T41" fmla="*/ 7 h 15"/>
                <a:gd name="T42" fmla="*/ 10 w 14"/>
                <a:gd name="T43" fmla="*/ 8 h 15"/>
                <a:gd name="T44" fmla="*/ 11 w 14"/>
                <a:gd name="T45" fmla="*/ 8 h 15"/>
                <a:gd name="T46" fmla="*/ 12 w 14"/>
                <a:gd name="T47" fmla="*/ 8 h 15"/>
                <a:gd name="T48" fmla="*/ 13 w 14"/>
                <a:gd name="T49" fmla="*/ 6 h 15"/>
                <a:gd name="T50" fmla="*/ 12 w 14"/>
                <a:gd name="T51" fmla="*/ 4 h 15"/>
                <a:gd name="T52" fmla="*/ 10 w 14"/>
                <a:gd name="T53" fmla="*/ 2 h 15"/>
                <a:gd name="T54" fmla="*/ 6 w 14"/>
                <a:gd name="T5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5">
                  <a:moveTo>
                    <a:pt x="0" y="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4" y="8"/>
                    <a:pt x="13" y="8"/>
                    <a:pt x="13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6" y="5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7"/>
                    <a:pt x="13" y="7"/>
                    <a:pt x="13" y="6"/>
                  </a:cubicBezTo>
                  <a:cubicBezTo>
                    <a:pt x="13" y="6"/>
                    <a:pt x="12" y="5"/>
                    <a:pt x="12" y="4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7" name="Freeform 17">
              <a:extLst>
                <a:ext uri="{FF2B5EF4-FFF2-40B4-BE49-F238E27FC236}">
                  <a16:creationId xmlns="" xmlns:a16="http://schemas.microsoft.com/office/drawing/2014/main" id="{5A587E42-B459-46A0-B885-8345C1935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44" y="446684"/>
              <a:ext cx="14131" cy="14874"/>
            </a:xfrm>
            <a:custGeom>
              <a:avLst/>
              <a:gdLst>
                <a:gd name="T0" fmla="*/ 1 w 12"/>
                <a:gd name="T1" fmla="*/ 5 h 12"/>
                <a:gd name="T2" fmla="*/ 2 w 12"/>
                <a:gd name="T3" fmla="*/ 6 h 12"/>
                <a:gd name="T4" fmla="*/ 2 w 12"/>
                <a:gd name="T5" fmla="*/ 7 h 12"/>
                <a:gd name="T6" fmla="*/ 2 w 12"/>
                <a:gd name="T7" fmla="*/ 8 h 12"/>
                <a:gd name="T8" fmla="*/ 3 w 12"/>
                <a:gd name="T9" fmla="*/ 10 h 12"/>
                <a:gd name="T10" fmla="*/ 5 w 12"/>
                <a:gd name="T11" fmla="*/ 11 h 12"/>
                <a:gd name="T12" fmla="*/ 6 w 12"/>
                <a:gd name="T13" fmla="*/ 10 h 12"/>
                <a:gd name="T14" fmla="*/ 7 w 12"/>
                <a:gd name="T15" fmla="*/ 9 h 12"/>
                <a:gd name="T16" fmla="*/ 7 w 12"/>
                <a:gd name="T17" fmla="*/ 8 h 12"/>
                <a:gd name="T18" fmla="*/ 5 w 12"/>
                <a:gd name="T19" fmla="*/ 6 h 12"/>
                <a:gd name="T20" fmla="*/ 5 w 12"/>
                <a:gd name="T21" fmla="*/ 4 h 12"/>
                <a:gd name="T22" fmla="*/ 5 w 12"/>
                <a:gd name="T23" fmla="*/ 2 h 12"/>
                <a:gd name="T24" fmla="*/ 5 w 12"/>
                <a:gd name="T25" fmla="*/ 1 h 12"/>
                <a:gd name="T26" fmla="*/ 8 w 12"/>
                <a:gd name="T27" fmla="*/ 0 h 12"/>
                <a:gd name="T28" fmla="*/ 11 w 12"/>
                <a:gd name="T29" fmla="*/ 1 h 12"/>
                <a:gd name="T30" fmla="*/ 12 w 12"/>
                <a:gd name="T31" fmla="*/ 3 h 12"/>
                <a:gd name="T32" fmla="*/ 12 w 12"/>
                <a:gd name="T33" fmla="*/ 5 h 12"/>
                <a:gd name="T34" fmla="*/ 11 w 12"/>
                <a:gd name="T35" fmla="*/ 7 h 12"/>
                <a:gd name="T36" fmla="*/ 10 w 12"/>
                <a:gd name="T37" fmla="*/ 6 h 12"/>
                <a:gd name="T38" fmla="*/ 11 w 12"/>
                <a:gd name="T39" fmla="*/ 4 h 12"/>
                <a:gd name="T40" fmla="*/ 10 w 12"/>
                <a:gd name="T41" fmla="*/ 2 h 12"/>
                <a:gd name="T42" fmla="*/ 8 w 12"/>
                <a:gd name="T43" fmla="*/ 1 h 12"/>
                <a:gd name="T44" fmla="*/ 7 w 12"/>
                <a:gd name="T45" fmla="*/ 2 h 12"/>
                <a:gd name="T46" fmla="*/ 6 w 12"/>
                <a:gd name="T47" fmla="*/ 3 h 12"/>
                <a:gd name="T48" fmla="*/ 7 w 12"/>
                <a:gd name="T49" fmla="*/ 5 h 12"/>
                <a:gd name="T50" fmla="*/ 8 w 12"/>
                <a:gd name="T51" fmla="*/ 7 h 12"/>
                <a:gd name="T52" fmla="*/ 8 w 12"/>
                <a:gd name="T53" fmla="*/ 9 h 12"/>
                <a:gd name="T54" fmla="*/ 7 w 12"/>
                <a:gd name="T55" fmla="*/ 11 h 12"/>
                <a:gd name="T56" fmla="*/ 5 w 12"/>
                <a:gd name="T57" fmla="*/ 12 h 12"/>
                <a:gd name="T58" fmla="*/ 3 w 12"/>
                <a:gd name="T59" fmla="*/ 12 h 12"/>
                <a:gd name="T60" fmla="*/ 2 w 12"/>
                <a:gd name="T61" fmla="*/ 11 h 12"/>
                <a:gd name="T62" fmla="*/ 0 w 12"/>
                <a:gd name="T63" fmla="*/ 8 h 12"/>
                <a:gd name="T64" fmla="*/ 1 w 12"/>
                <a:gd name="T6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1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9" y="2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6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8" name="Freeform 18">
              <a:extLst>
                <a:ext uri="{FF2B5EF4-FFF2-40B4-BE49-F238E27FC236}">
                  <a16:creationId xmlns="" xmlns:a16="http://schemas.microsoft.com/office/drawing/2014/main" id="{818037DF-3E06-460B-BC7E-D269F0230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25" y="454121"/>
              <a:ext cx="11156" cy="11899"/>
            </a:xfrm>
            <a:custGeom>
              <a:avLst/>
              <a:gdLst>
                <a:gd name="T0" fmla="*/ 0 w 15"/>
                <a:gd name="T1" fmla="*/ 15 h 16"/>
                <a:gd name="T2" fmla="*/ 13 w 15"/>
                <a:gd name="T3" fmla="*/ 0 h 16"/>
                <a:gd name="T4" fmla="*/ 15 w 15"/>
                <a:gd name="T5" fmla="*/ 0 h 16"/>
                <a:gd name="T6" fmla="*/ 2 w 15"/>
                <a:gd name="T7" fmla="*/ 16 h 16"/>
                <a:gd name="T8" fmla="*/ 0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lnTo>
                    <a:pt x="13" y="0"/>
                  </a:lnTo>
                  <a:lnTo>
                    <a:pt x="15" y="0"/>
                  </a:lnTo>
                  <a:lnTo>
                    <a:pt x="2" y="1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9" name="Freeform 19">
              <a:extLst>
                <a:ext uri="{FF2B5EF4-FFF2-40B4-BE49-F238E27FC236}">
                  <a16:creationId xmlns="" xmlns:a16="http://schemas.microsoft.com/office/drawing/2014/main" id="{2ABE4DC0-8D32-43F3-9F41-C6147950D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62" y="454865"/>
              <a:ext cx="13387" cy="17849"/>
            </a:xfrm>
            <a:custGeom>
              <a:avLst/>
              <a:gdLst>
                <a:gd name="T0" fmla="*/ 0 w 18"/>
                <a:gd name="T1" fmla="*/ 22 h 24"/>
                <a:gd name="T2" fmla="*/ 10 w 18"/>
                <a:gd name="T3" fmla="*/ 7 h 24"/>
                <a:gd name="T4" fmla="*/ 7 w 18"/>
                <a:gd name="T5" fmla="*/ 4 h 24"/>
                <a:gd name="T6" fmla="*/ 7 w 18"/>
                <a:gd name="T7" fmla="*/ 0 h 24"/>
                <a:gd name="T8" fmla="*/ 18 w 18"/>
                <a:gd name="T9" fmla="*/ 9 h 24"/>
                <a:gd name="T10" fmla="*/ 16 w 18"/>
                <a:gd name="T11" fmla="*/ 12 h 24"/>
                <a:gd name="T12" fmla="*/ 11 w 18"/>
                <a:gd name="T13" fmla="*/ 7 h 24"/>
                <a:gd name="T14" fmla="*/ 2 w 18"/>
                <a:gd name="T15" fmla="*/ 24 h 24"/>
                <a:gd name="T16" fmla="*/ 0 w 1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4">
                  <a:moveTo>
                    <a:pt x="0" y="22"/>
                  </a:moveTo>
                  <a:lnTo>
                    <a:pt x="10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18" y="9"/>
                  </a:lnTo>
                  <a:lnTo>
                    <a:pt x="16" y="12"/>
                  </a:lnTo>
                  <a:lnTo>
                    <a:pt x="11" y="7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0" name="Freeform 20">
              <a:extLst>
                <a:ext uri="{FF2B5EF4-FFF2-40B4-BE49-F238E27FC236}">
                  <a16:creationId xmlns="" xmlns:a16="http://schemas.microsoft.com/office/drawing/2014/main" id="{C288FC58-EAA7-4590-AB55-57435A940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18" y="462302"/>
              <a:ext cx="13387" cy="17105"/>
            </a:xfrm>
            <a:custGeom>
              <a:avLst/>
              <a:gdLst>
                <a:gd name="T0" fmla="*/ 0 w 11"/>
                <a:gd name="T1" fmla="*/ 13 h 14"/>
                <a:gd name="T2" fmla="*/ 3 w 11"/>
                <a:gd name="T3" fmla="*/ 8 h 14"/>
                <a:gd name="T4" fmla="*/ 3 w 11"/>
                <a:gd name="T5" fmla="*/ 0 h 14"/>
                <a:gd name="T6" fmla="*/ 4 w 11"/>
                <a:gd name="T7" fmla="*/ 1 h 14"/>
                <a:gd name="T8" fmla="*/ 4 w 11"/>
                <a:gd name="T9" fmla="*/ 5 h 14"/>
                <a:gd name="T10" fmla="*/ 4 w 11"/>
                <a:gd name="T11" fmla="*/ 8 h 14"/>
                <a:gd name="T12" fmla="*/ 6 w 11"/>
                <a:gd name="T13" fmla="*/ 6 h 14"/>
                <a:gd name="T14" fmla="*/ 10 w 11"/>
                <a:gd name="T15" fmla="*/ 4 h 14"/>
                <a:gd name="T16" fmla="*/ 11 w 11"/>
                <a:gd name="T17" fmla="*/ 5 h 14"/>
                <a:gd name="T18" fmla="*/ 4 w 11"/>
                <a:gd name="T19" fmla="*/ 9 h 14"/>
                <a:gd name="T20" fmla="*/ 1 w 11"/>
                <a:gd name="T21" fmla="*/ 14 h 14"/>
                <a:gd name="T22" fmla="*/ 0 w 1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3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1" name="Freeform 21">
              <a:extLst>
                <a:ext uri="{FF2B5EF4-FFF2-40B4-BE49-F238E27FC236}">
                  <a16:creationId xmlns="" xmlns:a16="http://schemas.microsoft.com/office/drawing/2014/main" id="{9831D547-7056-49DA-9B43-33A0B27FBF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155" y="474945"/>
              <a:ext cx="13387" cy="17105"/>
            </a:xfrm>
            <a:custGeom>
              <a:avLst/>
              <a:gdLst>
                <a:gd name="T0" fmla="*/ 0 w 11"/>
                <a:gd name="T1" fmla="*/ 5 h 14"/>
                <a:gd name="T2" fmla="*/ 4 w 11"/>
                <a:gd name="T3" fmla="*/ 1 h 14"/>
                <a:gd name="T4" fmla="*/ 8 w 11"/>
                <a:gd name="T5" fmla="*/ 1 h 14"/>
                <a:gd name="T6" fmla="*/ 10 w 11"/>
                <a:gd name="T7" fmla="*/ 3 h 14"/>
                <a:gd name="T8" fmla="*/ 11 w 11"/>
                <a:gd name="T9" fmla="*/ 5 h 14"/>
                <a:gd name="T10" fmla="*/ 10 w 11"/>
                <a:gd name="T11" fmla="*/ 9 h 14"/>
                <a:gd name="T12" fmla="*/ 7 w 11"/>
                <a:gd name="T13" fmla="*/ 13 h 14"/>
                <a:gd name="T14" fmla="*/ 3 w 11"/>
                <a:gd name="T15" fmla="*/ 13 h 14"/>
                <a:gd name="T16" fmla="*/ 0 w 11"/>
                <a:gd name="T17" fmla="*/ 10 h 14"/>
                <a:gd name="T18" fmla="*/ 0 w 11"/>
                <a:gd name="T19" fmla="*/ 5 h 14"/>
                <a:gd name="T20" fmla="*/ 2 w 11"/>
                <a:gd name="T21" fmla="*/ 6 h 14"/>
                <a:gd name="T22" fmla="*/ 1 w 11"/>
                <a:gd name="T23" fmla="*/ 10 h 14"/>
                <a:gd name="T24" fmla="*/ 3 w 11"/>
                <a:gd name="T25" fmla="*/ 12 h 14"/>
                <a:gd name="T26" fmla="*/ 6 w 11"/>
                <a:gd name="T27" fmla="*/ 12 h 14"/>
                <a:gd name="T28" fmla="*/ 8 w 11"/>
                <a:gd name="T29" fmla="*/ 8 h 14"/>
                <a:gd name="T30" fmla="*/ 9 w 11"/>
                <a:gd name="T31" fmla="*/ 5 h 14"/>
                <a:gd name="T32" fmla="*/ 9 w 11"/>
                <a:gd name="T33" fmla="*/ 3 h 14"/>
                <a:gd name="T34" fmla="*/ 7 w 11"/>
                <a:gd name="T35" fmla="*/ 2 h 14"/>
                <a:gd name="T36" fmla="*/ 4 w 11"/>
                <a:gd name="T37" fmla="*/ 2 h 14"/>
                <a:gd name="T38" fmla="*/ 2 w 11"/>
                <a:gd name="T3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7"/>
                    <a:pt x="10" y="8"/>
                    <a:pt x="10" y="9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5" y="14"/>
                    <a:pt x="4" y="14"/>
                    <a:pt x="3" y="13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  <a:moveTo>
                    <a:pt x="2" y="6"/>
                  </a:moveTo>
                  <a:cubicBezTo>
                    <a:pt x="1" y="7"/>
                    <a:pt x="1" y="9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7" y="11"/>
                    <a:pt x="8" y="10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2" y="4"/>
                    <a:pt x="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2" name="Freeform 22">
              <a:extLst>
                <a:ext uri="{FF2B5EF4-FFF2-40B4-BE49-F238E27FC236}">
                  <a16:creationId xmlns="" xmlns:a16="http://schemas.microsoft.com/office/drawing/2014/main" id="{8368A1F2-F758-4C1C-AAB8-F013647D1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54" y="478664"/>
              <a:ext cx="13387" cy="15618"/>
            </a:xfrm>
            <a:custGeom>
              <a:avLst/>
              <a:gdLst>
                <a:gd name="T0" fmla="*/ 0 w 18"/>
                <a:gd name="T1" fmla="*/ 21 h 21"/>
                <a:gd name="T2" fmla="*/ 7 w 18"/>
                <a:gd name="T3" fmla="*/ 0 h 21"/>
                <a:gd name="T4" fmla="*/ 18 w 18"/>
                <a:gd name="T5" fmla="*/ 5 h 21"/>
                <a:gd name="T6" fmla="*/ 17 w 18"/>
                <a:gd name="T7" fmla="*/ 6 h 21"/>
                <a:gd name="T8" fmla="*/ 9 w 18"/>
                <a:gd name="T9" fmla="*/ 3 h 21"/>
                <a:gd name="T10" fmla="*/ 5 w 18"/>
                <a:gd name="T11" fmla="*/ 10 h 21"/>
                <a:gd name="T12" fmla="*/ 13 w 18"/>
                <a:gd name="T13" fmla="*/ 13 h 21"/>
                <a:gd name="T14" fmla="*/ 13 w 18"/>
                <a:gd name="T15" fmla="*/ 15 h 21"/>
                <a:gd name="T16" fmla="*/ 5 w 18"/>
                <a:gd name="T17" fmla="*/ 13 h 21"/>
                <a:gd name="T18" fmla="*/ 2 w 18"/>
                <a:gd name="T19" fmla="*/ 21 h 21"/>
                <a:gd name="T20" fmla="*/ 0 w 18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0" y="21"/>
                  </a:moveTo>
                  <a:lnTo>
                    <a:pt x="7" y="0"/>
                  </a:lnTo>
                  <a:lnTo>
                    <a:pt x="18" y="5"/>
                  </a:lnTo>
                  <a:lnTo>
                    <a:pt x="17" y="6"/>
                  </a:lnTo>
                  <a:lnTo>
                    <a:pt x="9" y="3"/>
                  </a:lnTo>
                  <a:lnTo>
                    <a:pt x="5" y="10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5" y="13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Freeform 23">
              <a:extLst>
                <a:ext uri="{FF2B5EF4-FFF2-40B4-BE49-F238E27FC236}">
                  <a16:creationId xmlns="" xmlns:a16="http://schemas.microsoft.com/office/drawing/2014/main" id="{91D4C127-59AE-44F8-B752-4BFF8A28FE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109" y="484613"/>
              <a:ext cx="11156" cy="15618"/>
            </a:xfrm>
            <a:custGeom>
              <a:avLst/>
              <a:gdLst>
                <a:gd name="T0" fmla="*/ 0 w 9"/>
                <a:gd name="T1" fmla="*/ 13 h 13"/>
                <a:gd name="T2" fmla="*/ 2 w 9"/>
                <a:gd name="T3" fmla="*/ 0 h 13"/>
                <a:gd name="T4" fmla="*/ 6 w 9"/>
                <a:gd name="T5" fmla="*/ 1 h 13"/>
                <a:gd name="T6" fmla="*/ 8 w 9"/>
                <a:gd name="T7" fmla="*/ 1 h 13"/>
                <a:gd name="T8" fmla="*/ 9 w 9"/>
                <a:gd name="T9" fmla="*/ 3 h 13"/>
                <a:gd name="T10" fmla="*/ 9 w 9"/>
                <a:gd name="T11" fmla="*/ 5 h 13"/>
                <a:gd name="T12" fmla="*/ 8 w 9"/>
                <a:gd name="T13" fmla="*/ 8 h 13"/>
                <a:gd name="T14" fmla="*/ 5 w 9"/>
                <a:gd name="T15" fmla="*/ 8 h 13"/>
                <a:gd name="T16" fmla="*/ 2 w 9"/>
                <a:gd name="T17" fmla="*/ 8 h 13"/>
                <a:gd name="T18" fmla="*/ 1 w 9"/>
                <a:gd name="T19" fmla="*/ 13 h 13"/>
                <a:gd name="T20" fmla="*/ 0 w 9"/>
                <a:gd name="T21" fmla="*/ 13 h 13"/>
                <a:gd name="T22" fmla="*/ 2 w 9"/>
                <a:gd name="T23" fmla="*/ 6 h 13"/>
                <a:gd name="T24" fmla="*/ 5 w 9"/>
                <a:gd name="T25" fmla="*/ 7 h 13"/>
                <a:gd name="T26" fmla="*/ 7 w 9"/>
                <a:gd name="T27" fmla="*/ 6 h 13"/>
                <a:gd name="T28" fmla="*/ 8 w 9"/>
                <a:gd name="T29" fmla="*/ 5 h 13"/>
                <a:gd name="T30" fmla="*/ 8 w 9"/>
                <a:gd name="T31" fmla="*/ 3 h 13"/>
                <a:gd name="T32" fmla="*/ 7 w 9"/>
                <a:gd name="T33" fmla="*/ 3 h 13"/>
                <a:gd name="T34" fmla="*/ 6 w 9"/>
                <a:gd name="T35" fmla="*/ 2 h 13"/>
                <a:gd name="T36" fmla="*/ 3 w 9"/>
                <a:gd name="T37" fmla="*/ 2 h 13"/>
                <a:gd name="T38" fmla="*/ 2 w 9"/>
                <a:gd name="T3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">
                  <a:moveTo>
                    <a:pt x="0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2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4" name="Freeform 24">
              <a:extLst>
                <a:ext uri="{FF2B5EF4-FFF2-40B4-BE49-F238E27FC236}">
                  <a16:creationId xmlns="" xmlns:a16="http://schemas.microsoft.com/office/drawing/2014/main" id="{456D23FF-AF3D-4258-A358-1B113D1764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53" y="486101"/>
              <a:ext cx="13387" cy="17105"/>
            </a:xfrm>
            <a:custGeom>
              <a:avLst/>
              <a:gdLst>
                <a:gd name="T0" fmla="*/ 1 w 11"/>
                <a:gd name="T1" fmla="*/ 7 h 14"/>
                <a:gd name="T2" fmla="*/ 2 w 11"/>
                <a:gd name="T3" fmla="*/ 2 h 14"/>
                <a:gd name="T4" fmla="*/ 6 w 11"/>
                <a:gd name="T5" fmla="*/ 0 h 14"/>
                <a:gd name="T6" fmla="*/ 8 w 11"/>
                <a:gd name="T7" fmla="*/ 1 h 14"/>
                <a:gd name="T8" fmla="*/ 10 w 11"/>
                <a:gd name="T9" fmla="*/ 4 h 14"/>
                <a:gd name="T10" fmla="*/ 11 w 11"/>
                <a:gd name="T11" fmla="*/ 7 h 14"/>
                <a:gd name="T12" fmla="*/ 9 w 11"/>
                <a:gd name="T13" fmla="*/ 12 h 14"/>
                <a:gd name="T14" fmla="*/ 5 w 11"/>
                <a:gd name="T15" fmla="*/ 14 h 14"/>
                <a:gd name="T16" fmla="*/ 2 w 11"/>
                <a:gd name="T17" fmla="*/ 11 h 14"/>
                <a:gd name="T18" fmla="*/ 1 w 11"/>
                <a:gd name="T19" fmla="*/ 7 h 14"/>
                <a:gd name="T20" fmla="*/ 2 w 11"/>
                <a:gd name="T21" fmla="*/ 7 h 14"/>
                <a:gd name="T22" fmla="*/ 3 w 11"/>
                <a:gd name="T23" fmla="*/ 11 h 14"/>
                <a:gd name="T24" fmla="*/ 5 w 11"/>
                <a:gd name="T25" fmla="*/ 12 h 14"/>
                <a:gd name="T26" fmla="*/ 8 w 11"/>
                <a:gd name="T27" fmla="*/ 11 h 14"/>
                <a:gd name="T28" fmla="*/ 9 w 11"/>
                <a:gd name="T29" fmla="*/ 7 h 14"/>
                <a:gd name="T30" fmla="*/ 9 w 11"/>
                <a:gd name="T31" fmla="*/ 4 h 14"/>
                <a:gd name="T32" fmla="*/ 8 w 11"/>
                <a:gd name="T33" fmla="*/ 3 h 14"/>
                <a:gd name="T34" fmla="*/ 6 w 11"/>
                <a:gd name="T35" fmla="*/ 2 h 14"/>
                <a:gd name="T36" fmla="*/ 3 w 11"/>
                <a:gd name="T37" fmla="*/ 3 h 14"/>
                <a:gd name="T38" fmla="*/ 2 w 11"/>
                <a:gd name="T3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4">
                  <a:moveTo>
                    <a:pt x="1" y="7"/>
                  </a:moveTo>
                  <a:cubicBezTo>
                    <a:pt x="1" y="5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9"/>
                    <a:pt x="10" y="11"/>
                    <a:pt x="9" y="12"/>
                  </a:cubicBezTo>
                  <a:cubicBezTo>
                    <a:pt x="8" y="13"/>
                    <a:pt x="7" y="14"/>
                    <a:pt x="5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10"/>
                    <a:pt x="0" y="9"/>
                    <a:pt x="1" y="7"/>
                  </a:cubicBezTo>
                  <a:close/>
                  <a:moveTo>
                    <a:pt x="2" y="7"/>
                  </a:move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9" y="10"/>
                    <a:pt x="9" y="9"/>
                    <a:pt x="9" y="7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5"/>
                    <a:pt x="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5" name="Freeform 25">
              <a:extLst>
                <a:ext uri="{FF2B5EF4-FFF2-40B4-BE49-F238E27FC236}">
                  <a16:creationId xmlns="" xmlns:a16="http://schemas.microsoft.com/office/drawing/2014/main" id="{87C4DC8E-44EC-456D-8791-C2778477E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71" y="486845"/>
              <a:ext cx="7437" cy="16362"/>
            </a:xfrm>
            <a:custGeom>
              <a:avLst/>
              <a:gdLst>
                <a:gd name="T0" fmla="*/ 0 w 10"/>
                <a:gd name="T1" fmla="*/ 22 h 22"/>
                <a:gd name="T2" fmla="*/ 0 w 10"/>
                <a:gd name="T3" fmla="*/ 0 h 22"/>
                <a:gd name="T4" fmla="*/ 2 w 10"/>
                <a:gd name="T5" fmla="*/ 0 h 22"/>
                <a:gd name="T6" fmla="*/ 2 w 10"/>
                <a:gd name="T7" fmla="*/ 18 h 22"/>
                <a:gd name="T8" fmla="*/ 10 w 10"/>
                <a:gd name="T9" fmla="*/ 18 h 22"/>
                <a:gd name="T10" fmla="*/ 10 w 10"/>
                <a:gd name="T11" fmla="*/ 22 h 22"/>
                <a:gd name="T12" fmla="*/ 0 w 1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6" name="Freeform 26">
              <a:extLst>
                <a:ext uri="{FF2B5EF4-FFF2-40B4-BE49-F238E27FC236}">
                  <a16:creationId xmlns="" xmlns:a16="http://schemas.microsoft.com/office/drawing/2014/main" id="{BF951C15-213C-488C-969B-BB146ACD8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39" y="486101"/>
              <a:ext cx="3719" cy="15618"/>
            </a:xfrm>
            <a:custGeom>
              <a:avLst/>
              <a:gdLst>
                <a:gd name="T0" fmla="*/ 2 w 5"/>
                <a:gd name="T1" fmla="*/ 21 h 21"/>
                <a:gd name="T2" fmla="*/ 0 w 5"/>
                <a:gd name="T3" fmla="*/ 0 h 21"/>
                <a:gd name="T4" fmla="*/ 3 w 5"/>
                <a:gd name="T5" fmla="*/ 0 h 21"/>
                <a:gd name="T6" fmla="*/ 5 w 5"/>
                <a:gd name="T7" fmla="*/ 21 h 21"/>
                <a:gd name="T8" fmla="*/ 2 w 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1">
                  <a:moveTo>
                    <a:pt x="2" y="2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7" name="Freeform 27">
              <a:extLst>
                <a:ext uri="{FF2B5EF4-FFF2-40B4-BE49-F238E27FC236}">
                  <a16:creationId xmlns="" xmlns:a16="http://schemas.microsoft.com/office/drawing/2014/main" id="{CF4F201E-6142-4D89-9A33-849676407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57" y="484613"/>
              <a:ext cx="11156" cy="17105"/>
            </a:xfrm>
            <a:custGeom>
              <a:avLst/>
              <a:gdLst>
                <a:gd name="T0" fmla="*/ 10 w 15"/>
                <a:gd name="T1" fmla="*/ 23 h 23"/>
                <a:gd name="T2" fmla="*/ 7 w 15"/>
                <a:gd name="T3" fmla="*/ 3 h 23"/>
                <a:gd name="T4" fmla="*/ 2 w 15"/>
                <a:gd name="T5" fmla="*/ 5 h 23"/>
                <a:gd name="T6" fmla="*/ 0 w 15"/>
                <a:gd name="T7" fmla="*/ 2 h 23"/>
                <a:gd name="T8" fmla="*/ 15 w 15"/>
                <a:gd name="T9" fmla="*/ 0 h 23"/>
                <a:gd name="T10" fmla="*/ 15 w 15"/>
                <a:gd name="T11" fmla="*/ 3 h 23"/>
                <a:gd name="T12" fmla="*/ 8 w 15"/>
                <a:gd name="T13" fmla="*/ 3 h 23"/>
                <a:gd name="T14" fmla="*/ 12 w 15"/>
                <a:gd name="T15" fmla="*/ 21 h 23"/>
                <a:gd name="T16" fmla="*/ 10 w 15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0" y="23"/>
                  </a:moveTo>
                  <a:lnTo>
                    <a:pt x="7" y="3"/>
                  </a:lnTo>
                  <a:lnTo>
                    <a:pt x="2" y="5"/>
                  </a:lnTo>
                  <a:lnTo>
                    <a:pt x="0" y="2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8" y="3"/>
                  </a:lnTo>
                  <a:lnTo>
                    <a:pt x="12" y="21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8" name="Freeform 28">
              <a:extLst>
                <a:ext uri="{FF2B5EF4-FFF2-40B4-BE49-F238E27FC236}">
                  <a16:creationId xmlns="" xmlns:a16="http://schemas.microsoft.com/office/drawing/2014/main" id="{729E3A4F-8A47-41E5-AC45-7DA9D4E91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57" y="483126"/>
              <a:ext cx="5206" cy="16362"/>
            </a:xfrm>
            <a:custGeom>
              <a:avLst/>
              <a:gdLst>
                <a:gd name="T0" fmla="*/ 5 w 7"/>
                <a:gd name="T1" fmla="*/ 22 h 22"/>
                <a:gd name="T2" fmla="*/ 0 w 7"/>
                <a:gd name="T3" fmla="*/ 2 h 22"/>
                <a:gd name="T4" fmla="*/ 4 w 7"/>
                <a:gd name="T5" fmla="*/ 0 h 22"/>
                <a:gd name="T6" fmla="*/ 7 w 7"/>
                <a:gd name="T7" fmla="*/ 22 h 22"/>
                <a:gd name="T8" fmla="*/ 5 w 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2">
                  <a:moveTo>
                    <a:pt x="5" y="2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7" y="22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9" name="Freeform 29">
              <a:extLst>
                <a:ext uri="{FF2B5EF4-FFF2-40B4-BE49-F238E27FC236}">
                  <a16:creationId xmlns="" xmlns:a16="http://schemas.microsoft.com/office/drawing/2014/main" id="{109E861D-5193-4436-87EB-1E9FD6B90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480895"/>
              <a:ext cx="11899" cy="17105"/>
            </a:xfrm>
            <a:custGeom>
              <a:avLst/>
              <a:gdLst>
                <a:gd name="T0" fmla="*/ 9 w 10"/>
                <a:gd name="T1" fmla="*/ 8 h 14"/>
                <a:gd name="T2" fmla="*/ 10 w 10"/>
                <a:gd name="T3" fmla="*/ 8 h 14"/>
                <a:gd name="T4" fmla="*/ 9 w 10"/>
                <a:gd name="T5" fmla="*/ 12 h 14"/>
                <a:gd name="T6" fmla="*/ 7 w 10"/>
                <a:gd name="T7" fmla="*/ 14 h 14"/>
                <a:gd name="T8" fmla="*/ 4 w 10"/>
                <a:gd name="T9" fmla="*/ 13 h 14"/>
                <a:gd name="T10" fmla="*/ 2 w 10"/>
                <a:gd name="T11" fmla="*/ 12 h 14"/>
                <a:gd name="T12" fmla="*/ 0 w 10"/>
                <a:gd name="T13" fmla="*/ 8 h 14"/>
                <a:gd name="T14" fmla="*/ 0 w 10"/>
                <a:gd name="T15" fmla="*/ 5 h 14"/>
                <a:gd name="T16" fmla="*/ 1 w 10"/>
                <a:gd name="T17" fmla="*/ 2 h 14"/>
                <a:gd name="T18" fmla="*/ 4 w 10"/>
                <a:gd name="T19" fmla="*/ 1 h 14"/>
                <a:gd name="T20" fmla="*/ 6 w 10"/>
                <a:gd name="T21" fmla="*/ 1 h 14"/>
                <a:gd name="T22" fmla="*/ 9 w 10"/>
                <a:gd name="T23" fmla="*/ 3 h 14"/>
                <a:gd name="T24" fmla="*/ 7 w 10"/>
                <a:gd name="T25" fmla="*/ 4 h 14"/>
                <a:gd name="T26" fmla="*/ 4 w 10"/>
                <a:gd name="T27" fmla="*/ 2 h 14"/>
                <a:gd name="T28" fmla="*/ 2 w 10"/>
                <a:gd name="T29" fmla="*/ 3 h 14"/>
                <a:gd name="T30" fmla="*/ 1 w 10"/>
                <a:gd name="T31" fmla="*/ 5 h 14"/>
                <a:gd name="T32" fmla="*/ 2 w 10"/>
                <a:gd name="T33" fmla="*/ 8 h 14"/>
                <a:gd name="T34" fmla="*/ 4 w 10"/>
                <a:gd name="T35" fmla="*/ 11 h 14"/>
                <a:gd name="T36" fmla="*/ 6 w 10"/>
                <a:gd name="T37" fmla="*/ 12 h 14"/>
                <a:gd name="T38" fmla="*/ 8 w 10"/>
                <a:gd name="T39" fmla="*/ 11 h 14"/>
                <a:gd name="T40" fmla="*/ 9 w 10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4">
                  <a:moveTo>
                    <a:pt x="9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3" y="13"/>
                    <a:pt x="2" y="12"/>
                  </a:cubicBezTo>
                  <a:cubicBezTo>
                    <a:pt x="1" y="11"/>
                    <a:pt x="1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Freeform 30">
              <a:extLst>
                <a:ext uri="{FF2B5EF4-FFF2-40B4-BE49-F238E27FC236}">
                  <a16:creationId xmlns="" xmlns:a16="http://schemas.microsoft.com/office/drawing/2014/main" id="{037E8303-2822-4C8D-8E95-BC34D52CBE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481" y="478664"/>
              <a:ext cx="12643" cy="17105"/>
            </a:xfrm>
            <a:custGeom>
              <a:avLst/>
              <a:gdLst>
                <a:gd name="T0" fmla="*/ 1 w 10"/>
                <a:gd name="T1" fmla="*/ 14 h 14"/>
                <a:gd name="T2" fmla="*/ 0 w 10"/>
                <a:gd name="T3" fmla="*/ 0 h 14"/>
                <a:gd name="T4" fmla="*/ 1 w 10"/>
                <a:gd name="T5" fmla="*/ 0 h 14"/>
                <a:gd name="T6" fmla="*/ 10 w 10"/>
                <a:gd name="T7" fmla="*/ 10 h 14"/>
                <a:gd name="T8" fmla="*/ 8 w 10"/>
                <a:gd name="T9" fmla="*/ 11 h 14"/>
                <a:gd name="T10" fmla="*/ 6 w 10"/>
                <a:gd name="T11" fmla="*/ 8 h 14"/>
                <a:gd name="T12" fmla="*/ 2 w 10"/>
                <a:gd name="T13" fmla="*/ 9 h 14"/>
                <a:gd name="T14" fmla="*/ 2 w 10"/>
                <a:gd name="T15" fmla="*/ 13 h 14"/>
                <a:gd name="T16" fmla="*/ 1 w 10"/>
                <a:gd name="T17" fmla="*/ 14 h 14"/>
                <a:gd name="T18" fmla="*/ 2 w 10"/>
                <a:gd name="T19" fmla="*/ 8 h 14"/>
                <a:gd name="T20" fmla="*/ 5 w 10"/>
                <a:gd name="T21" fmla="*/ 6 h 14"/>
                <a:gd name="T22" fmla="*/ 3 w 10"/>
                <a:gd name="T23" fmla="*/ 3 h 14"/>
                <a:gd name="T24" fmla="*/ 1 w 10"/>
                <a:gd name="T25" fmla="*/ 1 h 14"/>
                <a:gd name="T26" fmla="*/ 1 w 10"/>
                <a:gd name="T27" fmla="*/ 4 h 14"/>
                <a:gd name="T28" fmla="*/ 2 w 10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4">
                  <a:moveTo>
                    <a:pt x="1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1" name="Freeform 31">
              <a:extLst>
                <a:ext uri="{FF2B5EF4-FFF2-40B4-BE49-F238E27FC236}">
                  <a16:creationId xmlns="" xmlns:a16="http://schemas.microsoft.com/office/drawing/2014/main" id="{427F70D1-636D-45E5-B855-EE05E2536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18" y="474945"/>
              <a:ext cx="14874" cy="15618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 h 21"/>
                <a:gd name="T4" fmla="*/ 2 w 20"/>
                <a:gd name="T5" fmla="*/ 0 h 21"/>
                <a:gd name="T6" fmla="*/ 10 w 20"/>
                <a:gd name="T7" fmla="*/ 18 h 21"/>
                <a:gd name="T8" fmla="*/ 18 w 20"/>
                <a:gd name="T9" fmla="*/ 13 h 21"/>
                <a:gd name="T10" fmla="*/ 20 w 20"/>
                <a:gd name="T11" fmla="*/ 16 h 21"/>
                <a:gd name="T12" fmla="*/ 10 w 2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0" y="18"/>
                  </a:lnTo>
                  <a:lnTo>
                    <a:pt x="18" y="13"/>
                  </a:lnTo>
                  <a:lnTo>
                    <a:pt x="20" y="1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2" name="Freeform 32">
              <a:extLst>
                <a:ext uri="{FF2B5EF4-FFF2-40B4-BE49-F238E27FC236}">
                  <a16:creationId xmlns="" xmlns:a16="http://schemas.microsoft.com/office/drawing/2014/main" id="{AB1081EF-D054-417E-BDE7-E73587131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255" y="462302"/>
              <a:ext cx="13387" cy="16362"/>
            </a:xfrm>
            <a:custGeom>
              <a:avLst/>
              <a:gdLst>
                <a:gd name="T0" fmla="*/ 3 w 11"/>
                <a:gd name="T1" fmla="*/ 11 h 13"/>
                <a:gd name="T2" fmla="*/ 4 w 11"/>
                <a:gd name="T3" fmla="*/ 10 h 13"/>
                <a:gd name="T4" fmla="*/ 6 w 11"/>
                <a:gd name="T5" fmla="*/ 11 h 13"/>
                <a:gd name="T6" fmla="*/ 7 w 11"/>
                <a:gd name="T7" fmla="*/ 11 h 13"/>
                <a:gd name="T8" fmla="*/ 9 w 11"/>
                <a:gd name="T9" fmla="*/ 11 h 13"/>
                <a:gd name="T10" fmla="*/ 10 w 11"/>
                <a:gd name="T11" fmla="*/ 9 h 13"/>
                <a:gd name="T12" fmla="*/ 10 w 11"/>
                <a:gd name="T13" fmla="*/ 8 h 13"/>
                <a:gd name="T14" fmla="*/ 9 w 11"/>
                <a:gd name="T15" fmla="*/ 7 h 13"/>
                <a:gd name="T16" fmla="*/ 8 w 11"/>
                <a:gd name="T17" fmla="*/ 7 h 13"/>
                <a:gd name="T18" fmla="*/ 6 w 11"/>
                <a:gd name="T19" fmla="*/ 7 h 13"/>
                <a:gd name="T20" fmla="*/ 3 w 11"/>
                <a:gd name="T21" fmla="*/ 8 h 13"/>
                <a:gd name="T22" fmla="*/ 2 w 11"/>
                <a:gd name="T23" fmla="*/ 7 h 13"/>
                <a:gd name="T24" fmla="*/ 1 w 11"/>
                <a:gd name="T25" fmla="*/ 6 h 13"/>
                <a:gd name="T26" fmla="*/ 0 w 11"/>
                <a:gd name="T27" fmla="*/ 3 h 13"/>
                <a:gd name="T28" fmla="*/ 2 w 11"/>
                <a:gd name="T29" fmla="*/ 1 h 13"/>
                <a:gd name="T30" fmla="*/ 4 w 11"/>
                <a:gd name="T31" fmla="*/ 0 h 13"/>
                <a:gd name="T32" fmla="*/ 6 w 11"/>
                <a:gd name="T33" fmla="*/ 1 h 13"/>
                <a:gd name="T34" fmla="*/ 7 w 11"/>
                <a:gd name="T35" fmla="*/ 2 h 13"/>
                <a:gd name="T36" fmla="*/ 6 w 11"/>
                <a:gd name="T37" fmla="*/ 3 h 13"/>
                <a:gd name="T38" fmla="*/ 5 w 11"/>
                <a:gd name="T39" fmla="*/ 2 h 13"/>
                <a:gd name="T40" fmla="*/ 3 w 11"/>
                <a:gd name="T41" fmla="*/ 2 h 13"/>
                <a:gd name="T42" fmla="*/ 2 w 11"/>
                <a:gd name="T43" fmla="*/ 4 h 13"/>
                <a:gd name="T44" fmla="*/ 2 w 11"/>
                <a:gd name="T45" fmla="*/ 5 h 13"/>
                <a:gd name="T46" fmla="*/ 3 w 11"/>
                <a:gd name="T47" fmla="*/ 6 h 13"/>
                <a:gd name="T48" fmla="*/ 5 w 11"/>
                <a:gd name="T49" fmla="*/ 6 h 13"/>
                <a:gd name="T50" fmla="*/ 7 w 11"/>
                <a:gd name="T51" fmla="*/ 5 h 13"/>
                <a:gd name="T52" fmla="*/ 9 w 11"/>
                <a:gd name="T53" fmla="*/ 5 h 13"/>
                <a:gd name="T54" fmla="*/ 11 w 11"/>
                <a:gd name="T55" fmla="*/ 7 h 13"/>
                <a:gd name="T56" fmla="*/ 11 w 11"/>
                <a:gd name="T57" fmla="*/ 9 h 13"/>
                <a:gd name="T58" fmla="*/ 11 w 11"/>
                <a:gd name="T59" fmla="*/ 11 h 13"/>
                <a:gd name="T60" fmla="*/ 9 w 11"/>
                <a:gd name="T61" fmla="*/ 12 h 13"/>
                <a:gd name="T62" fmla="*/ 6 w 11"/>
                <a:gd name="T63" fmla="*/ 13 h 13"/>
                <a:gd name="T64" fmla="*/ 3 w 11"/>
                <a:gd name="T6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3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6"/>
                    <a:pt x="10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3" name="Freeform 33">
              <a:extLst>
                <a:ext uri="{FF2B5EF4-FFF2-40B4-BE49-F238E27FC236}">
                  <a16:creationId xmlns="" xmlns:a16="http://schemas.microsoft.com/office/drawing/2014/main" id="{F4BA8B57-E284-4613-AD75-E4AE35B23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10" y="454865"/>
              <a:ext cx="13387" cy="16362"/>
            </a:xfrm>
            <a:custGeom>
              <a:avLst/>
              <a:gdLst>
                <a:gd name="T0" fmla="*/ 9 w 11"/>
                <a:gd name="T1" fmla="*/ 6 h 13"/>
                <a:gd name="T2" fmla="*/ 10 w 11"/>
                <a:gd name="T3" fmla="*/ 5 h 13"/>
                <a:gd name="T4" fmla="*/ 11 w 11"/>
                <a:gd name="T5" fmla="*/ 9 h 13"/>
                <a:gd name="T6" fmla="*/ 10 w 11"/>
                <a:gd name="T7" fmla="*/ 12 h 13"/>
                <a:gd name="T8" fmla="*/ 7 w 11"/>
                <a:gd name="T9" fmla="*/ 13 h 13"/>
                <a:gd name="T10" fmla="*/ 4 w 11"/>
                <a:gd name="T11" fmla="*/ 12 h 13"/>
                <a:gd name="T12" fmla="*/ 2 w 11"/>
                <a:gd name="T13" fmla="*/ 9 h 13"/>
                <a:gd name="T14" fmla="*/ 0 w 11"/>
                <a:gd name="T15" fmla="*/ 6 h 13"/>
                <a:gd name="T16" fmla="*/ 0 w 11"/>
                <a:gd name="T17" fmla="*/ 3 h 13"/>
                <a:gd name="T18" fmla="*/ 1 w 11"/>
                <a:gd name="T19" fmla="*/ 1 h 13"/>
                <a:gd name="T20" fmla="*/ 4 w 11"/>
                <a:gd name="T21" fmla="*/ 0 h 13"/>
                <a:gd name="T22" fmla="*/ 7 w 11"/>
                <a:gd name="T23" fmla="*/ 1 h 13"/>
                <a:gd name="T24" fmla="*/ 6 w 11"/>
                <a:gd name="T25" fmla="*/ 3 h 13"/>
                <a:gd name="T26" fmla="*/ 2 w 11"/>
                <a:gd name="T27" fmla="*/ 2 h 13"/>
                <a:gd name="T28" fmla="*/ 1 w 11"/>
                <a:gd name="T29" fmla="*/ 4 h 13"/>
                <a:gd name="T30" fmla="*/ 1 w 11"/>
                <a:gd name="T31" fmla="*/ 6 h 13"/>
                <a:gd name="T32" fmla="*/ 3 w 11"/>
                <a:gd name="T33" fmla="*/ 8 h 13"/>
                <a:gd name="T34" fmla="*/ 6 w 11"/>
                <a:gd name="T35" fmla="*/ 11 h 13"/>
                <a:gd name="T36" fmla="*/ 9 w 11"/>
                <a:gd name="T37" fmla="*/ 10 h 13"/>
                <a:gd name="T38" fmla="*/ 10 w 11"/>
                <a:gd name="T39" fmla="*/ 9 h 13"/>
                <a:gd name="T40" fmla="*/ 9 w 11"/>
                <a:gd name="T4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3">
                  <a:moveTo>
                    <a:pt x="9" y="6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5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8"/>
                    <a:pt x="10" y="7"/>
                    <a:pt x="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4" name="Freeform 34">
              <a:extLst>
                <a:ext uri="{FF2B5EF4-FFF2-40B4-BE49-F238E27FC236}">
                  <a16:creationId xmlns="" xmlns:a16="http://schemas.microsoft.com/office/drawing/2014/main" id="{6BA37F89-0D49-414C-838E-0E59971EE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48" y="450403"/>
              <a:ext cx="11899" cy="13387"/>
            </a:xfrm>
            <a:custGeom>
              <a:avLst/>
              <a:gdLst>
                <a:gd name="T0" fmla="*/ 15 w 16"/>
                <a:gd name="T1" fmla="*/ 18 h 18"/>
                <a:gd name="T2" fmla="*/ 0 w 16"/>
                <a:gd name="T3" fmla="*/ 2 h 18"/>
                <a:gd name="T4" fmla="*/ 3 w 16"/>
                <a:gd name="T5" fmla="*/ 0 h 18"/>
                <a:gd name="T6" fmla="*/ 16 w 16"/>
                <a:gd name="T7" fmla="*/ 16 h 18"/>
                <a:gd name="T8" fmla="*/ 15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5" y="18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16" y="16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5" name="Freeform 35">
              <a:extLst>
                <a:ext uri="{FF2B5EF4-FFF2-40B4-BE49-F238E27FC236}">
                  <a16:creationId xmlns="" xmlns:a16="http://schemas.microsoft.com/office/drawing/2014/main" id="{3C447B82-40E2-4FD9-A5D9-C86EF5916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6" y="441478"/>
              <a:ext cx="17849" cy="18593"/>
            </a:xfrm>
            <a:custGeom>
              <a:avLst/>
              <a:gdLst>
                <a:gd name="T0" fmla="*/ 16 w 24"/>
                <a:gd name="T1" fmla="*/ 25 h 25"/>
                <a:gd name="T2" fmla="*/ 0 w 24"/>
                <a:gd name="T3" fmla="*/ 9 h 25"/>
                <a:gd name="T4" fmla="*/ 10 w 24"/>
                <a:gd name="T5" fmla="*/ 0 h 25"/>
                <a:gd name="T6" fmla="*/ 11 w 24"/>
                <a:gd name="T7" fmla="*/ 2 h 25"/>
                <a:gd name="T8" fmla="*/ 3 w 24"/>
                <a:gd name="T9" fmla="*/ 10 h 25"/>
                <a:gd name="T10" fmla="*/ 8 w 24"/>
                <a:gd name="T11" fmla="*/ 14 h 25"/>
                <a:gd name="T12" fmla="*/ 14 w 24"/>
                <a:gd name="T13" fmla="*/ 7 h 25"/>
                <a:gd name="T14" fmla="*/ 16 w 24"/>
                <a:gd name="T15" fmla="*/ 9 h 25"/>
                <a:gd name="T16" fmla="*/ 10 w 24"/>
                <a:gd name="T17" fmla="*/ 15 h 25"/>
                <a:gd name="T18" fmla="*/ 14 w 24"/>
                <a:gd name="T19" fmla="*/ 20 h 25"/>
                <a:gd name="T20" fmla="*/ 23 w 24"/>
                <a:gd name="T21" fmla="*/ 14 h 25"/>
                <a:gd name="T22" fmla="*/ 24 w 24"/>
                <a:gd name="T23" fmla="*/ 15 h 25"/>
                <a:gd name="T24" fmla="*/ 16 w 24"/>
                <a:gd name="T2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5">
                  <a:moveTo>
                    <a:pt x="16" y="25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1" y="2"/>
                  </a:lnTo>
                  <a:lnTo>
                    <a:pt x="3" y="10"/>
                  </a:lnTo>
                  <a:lnTo>
                    <a:pt x="8" y="14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0" y="15"/>
                  </a:lnTo>
                  <a:lnTo>
                    <a:pt x="14" y="20"/>
                  </a:lnTo>
                  <a:lnTo>
                    <a:pt x="23" y="14"/>
                  </a:lnTo>
                  <a:lnTo>
                    <a:pt x="24" y="15"/>
                  </a:lnTo>
                  <a:lnTo>
                    <a:pt x="16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6" name="Freeform 36">
              <a:extLst>
                <a:ext uri="{FF2B5EF4-FFF2-40B4-BE49-F238E27FC236}">
                  <a16:creationId xmlns="" xmlns:a16="http://schemas.microsoft.com/office/drawing/2014/main" id="{F2C17080-DCA9-4747-BEBA-194D8E740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747" y="431810"/>
              <a:ext cx="18593" cy="18593"/>
            </a:xfrm>
            <a:custGeom>
              <a:avLst/>
              <a:gdLst>
                <a:gd name="T0" fmla="*/ 17 w 25"/>
                <a:gd name="T1" fmla="*/ 25 h 25"/>
                <a:gd name="T2" fmla="*/ 0 w 25"/>
                <a:gd name="T3" fmla="*/ 12 h 25"/>
                <a:gd name="T4" fmla="*/ 2 w 25"/>
                <a:gd name="T5" fmla="*/ 10 h 25"/>
                <a:gd name="T6" fmla="*/ 20 w 25"/>
                <a:gd name="T7" fmla="*/ 13 h 25"/>
                <a:gd name="T8" fmla="*/ 8 w 25"/>
                <a:gd name="T9" fmla="*/ 2 h 25"/>
                <a:gd name="T10" fmla="*/ 8 w 25"/>
                <a:gd name="T11" fmla="*/ 0 h 25"/>
                <a:gd name="T12" fmla="*/ 25 w 25"/>
                <a:gd name="T13" fmla="*/ 15 h 25"/>
                <a:gd name="T14" fmla="*/ 23 w 25"/>
                <a:gd name="T15" fmla="*/ 17 h 25"/>
                <a:gd name="T16" fmla="*/ 5 w 25"/>
                <a:gd name="T17" fmla="*/ 12 h 25"/>
                <a:gd name="T18" fmla="*/ 18 w 25"/>
                <a:gd name="T19" fmla="*/ 23 h 25"/>
                <a:gd name="T20" fmla="*/ 17 w 25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5">
                  <a:moveTo>
                    <a:pt x="17" y="25"/>
                  </a:moveTo>
                  <a:lnTo>
                    <a:pt x="0" y="12"/>
                  </a:lnTo>
                  <a:lnTo>
                    <a:pt x="2" y="10"/>
                  </a:lnTo>
                  <a:lnTo>
                    <a:pt x="20" y="13"/>
                  </a:lnTo>
                  <a:lnTo>
                    <a:pt x="8" y="2"/>
                  </a:lnTo>
                  <a:lnTo>
                    <a:pt x="8" y="0"/>
                  </a:lnTo>
                  <a:lnTo>
                    <a:pt x="25" y="15"/>
                  </a:lnTo>
                  <a:lnTo>
                    <a:pt x="23" y="17"/>
                  </a:lnTo>
                  <a:lnTo>
                    <a:pt x="5" y="12"/>
                  </a:lnTo>
                  <a:lnTo>
                    <a:pt x="18" y="23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Freeform 37">
              <a:extLst>
                <a:ext uri="{FF2B5EF4-FFF2-40B4-BE49-F238E27FC236}">
                  <a16:creationId xmlns="" xmlns:a16="http://schemas.microsoft.com/office/drawing/2014/main" id="{8C115161-E801-4093-BFF6-3E3A8B880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15" y="423629"/>
              <a:ext cx="16362" cy="13387"/>
            </a:xfrm>
            <a:custGeom>
              <a:avLst/>
              <a:gdLst>
                <a:gd name="T0" fmla="*/ 10 w 13"/>
                <a:gd name="T1" fmla="*/ 4 h 11"/>
                <a:gd name="T2" fmla="*/ 11 w 13"/>
                <a:gd name="T3" fmla="*/ 3 h 11"/>
                <a:gd name="T4" fmla="*/ 13 w 13"/>
                <a:gd name="T5" fmla="*/ 6 h 11"/>
                <a:gd name="T6" fmla="*/ 12 w 13"/>
                <a:gd name="T7" fmla="*/ 9 h 11"/>
                <a:gd name="T8" fmla="*/ 10 w 13"/>
                <a:gd name="T9" fmla="*/ 11 h 11"/>
                <a:gd name="T10" fmla="*/ 7 w 13"/>
                <a:gd name="T11" fmla="*/ 11 h 11"/>
                <a:gd name="T12" fmla="*/ 4 w 13"/>
                <a:gd name="T13" fmla="*/ 10 h 11"/>
                <a:gd name="T14" fmla="*/ 1 w 13"/>
                <a:gd name="T15" fmla="*/ 7 h 11"/>
                <a:gd name="T16" fmla="*/ 0 w 13"/>
                <a:gd name="T17" fmla="*/ 4 h 11"/>
                <a:gd name="T18" fmla="*/ 1 w 13"/>
                <a:gd name="T19" fmla="*/ 2 h 11"/>
                <a:gd name="T20" fmla="*/ 3 w 13"/>
                <a:gd name="T21" fmla="*/ 0 h 11"/>
                <a:gd name="T22" fmla="*/ 7 w 13"/>
                <a:gd name="T23" fmla="*/ 0 h 11"/>
                <a:gd name="T24" fmla="*/ 6 w 13"/>
                <a:gd name="T25" fmla="*/ 2 h 11"/>
                <a:gd name="T26" fmla="*/ 2 w 13"/>
                <a:gd name="T27" fmla="*/ 3 h 11"/>
                <a:gd name="T28" fmla="*/ 2 w 13"/>
                <a:gd name="T29" fmla="*/ 4 h 11"/>
                <a:gd name="T30" fmla="*/ 2 w 13"/>
                <a:gd name="T31" fmla="*/ 6 h 11"/>
                <a:gd name="T32" fmla="*/ 5 w 13"/>
                <a:gd name="T33" fmla="*/ 8 h 11"/>
                <a:gd name="T34" fmla="*/ 8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6" y="9"/>
                    <a:pt x="7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1" y="5"/>
                    <a:pt x="1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8" name="Freeform 38">
              <a:extLst>
                <a:ext uri="{FF2B5EF4-FFF2-40B4-BE49-F238E27FC236}">
                  <a16:creationId xmlns="" xmlns:a16="http://schemas.microsoft.com/office/drawing/2014/main" id="{0C2E7192-C2F2-4C95-A703-1CBA023D6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65" y="410986"/>
              <a:ext cx="18593" cy="16362"/>
            </a:xfrm>
            <a:custGeom>
              <a:avLst/>
              <a:gdLst>
                <a:gd name="T0" fmla="*/ 18 w 25"/>
                <a:gd name="T1" fmla="*/ 22 h 22"/>
                <a:gd name="T2" fmla="*/ 0 w 25"/>
                <a:gd name="T3" fmla="*/ 12 h 22"/>
                <a:gd name="T4" fmla="*/ 5 w 25"/>
                <a:gd name="T5" fmla="*/ 0 h 22"/>
                <a:gd name="T6" fmla="*/ 9 w 25"/>
                <a:gd name="T7" fmla="*/ 2 h 22"/>
                <a:gd name="T8" fmla="*/ 4 w 25"/>
                <a:gd name="T9" fmla="*/ 12 h 22"/>
                <a:gd name="T10" fmla="*/ 9 w 25"/>
                <a:gd name="T11" fmla="*/ 15 h 22"/>
                <a:gd name="T12" fmla="*/ 14 w 25"/>
                <a:gd name="T13" fmla="*/ 5 h 22"/>
                <a:gd name="T14" fmla="*/ 15 w 25"/>
                <a:gd name="T15" fmla="*/ 7 h 22"/>
                <a:gd name="T16" fmla="*/ 10 w 25"/>
                <a:gd name="T17" fmla="*/ 15 h 22"/>
                <a:gd name="T18" fmla="*/ 17 w 25"/>
                <a:gd name="T19" fmla="*/ 18 h 22"/>
                <a:gd name="T20" fmla="*/ 22 w 25"/>
                <a:gd name="T21" fmla="*/ 10 h 22"/>
                <a:gd name="T22" fmla="*/ 25 w 25"/>
                <a:gd name="T23" fmla="*/ 12 h 22"/>
                <a:gd name="T24" fmla="*/ 18 w 25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2">
                  <a:moveTo>
                    <a:pt x="18" y="22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9" y="2"/>
                  </a:lnTo>
                  <a:lnTo>
                    <a:pt x="4" y="12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5" y="7"/>
                  </a:lnTo>
                  <a:lnTo>
                    <a:pt x="10" y="15"/>
                  </a:lnTo>
                  <a:lnTo>
                    <a:pt x="17" y="18"/>
                  </a:lnTo>
                  <a:lnTo>
                    <a:pt x="22" y="10"/>
                  </a:lnTo>
                  <a:lnTo>
                    <a:pt x="25" y="12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9" name="Freeform 39">
              <a:extLst>
                <a:ext uri="{FF2B5EF4-FFF2-40B4-BE49-F238E27FC236}">
                  <a16:creationId xmlns="" xmlns:a16="http://schemas.microsoft.com/office/drawing/2014/main" id="{FE18E35B-97C9-4E10-8387-ACA7A9B7A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521" y="393880"/>
              <a:ext cx="17105" cy="12643"/>
            </a:xfrm>
            <a:custGeom>
              <a:avLst/>
              <a:gdLst>
                <a:gd name="T0" fmla="*/ 11 w 14"/>
                <a:gd name="T1" fmla="*/ 10 h 10"/>
                <a:gd name="T2" fmla="*/ 0 w 14"/>
                <a:gd name="T3" fmla="*/ 2 h 10"/>
                <a:gd name="T4" fmla="*/ 1 w 14"/>
                <a:gd name="T5" fmla="*/ 0 h 10"/>
                <a:gd name="T6" fmla="*/ 14 w 14"/>
                <a:gd name="T7" fmla="*/ 1 h 10"/>
                <a:gd name="T8" fmla="*/ 14 w 14"/>
                <a:gd name="T9" fmla="*/ 2 h 10"/>
                <a:gd name="T10" fmla="*/ 9 w 14"/>
                <a:gd name="T11" fmla="*/ 2 h 10"/>
                <a:gd name="T12" fmla="*/ 8 w 14"/>
                <a:gd name="T13" fmla="*/ 6 h 10"/>
                <a:gd name="T14" fmla="*/ 11 w 14"/>
                <a:gd name="T15" fmla="*/ 9 h 10"/>
                <a:gd name="T16" fmla="*/ 11 w 14"/>
                <a:gd name="T17" fmla="*/ 10 h 10"/>
                <a:gd name="T18" fmla="*/ 7 w 14"/>
                <a:gd name="T19" fmla="*/ 5 h 10"/>
                <a:gd name="T20" fmla="*/ 8 w 14"/>
                <a:gd name="T21" fmla="*/ 2 h 10"/>
                <a:gd name="T22" fmla="*/ 4 w 14"/>
                <a:gd name="T23" fmla="*/ 2 h 10"/>
                <a:gd name="T24" fmla="*/ 2 w 14"/>
                <a:gd name="T25" fmla="*/ 2 h 10"/>
                <a:gd name="T26" fmla="*/ 4 w 14"/>
                <a:gd name="T27" fmla="*/ 3 h 10"/>
                <a:gd name="T28" fmla="*/ 7 w 14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1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7" y="5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3"/>
                    <a:pt x="4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0" name="Freeform 40">
              <a:extLst>
                <a:ext uri="{FF2B5EF4-FFF2-40B4-BE49-F238E27FC236}">
                  <a16:creationId xmlns="" xmlns:a16="http://schemas.microsoft.com/office/drawing/2014/main" id="{511F5AB8-ACAF-4239-A445-6FCAE968E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52" y="379006"/>
              <a:ext cx="18593" cy="13387"/>
            </a:xfrm>
            <a:custGeom>
              <a:avLst/>
              <a:gdLst>
                <a:gd name="T0" fmla="*/ 22 w 25"/>
                <a:gd name="T1" fmla="*/ 18 h 18"/>
                <a:gd name="T2" fmla="*/ 0 w 25"/>
                <a:gd name="T3" fmla="*/ 13 h 18"/>
                <a:gd name="T4" fmla="*/ 2 w 25"/>
                <a:gd name="T5" fmla="*/ 10 h 18"/>
                <a:gd name="T6" fmla="*/ 20 w 25"/>
                <a:gd name="T7" fmla="*/ 7 h 18"/>
                <a:gd name="T8" fmla="*/ 4 w 25"/>
                <a:gd name="T9" fmla="*/ 2 h 18"/>
                <a:gd name="T10" fmla="*/ 4 w 25"/>
                <a:gd name="T11" fmla="*/ 0 h 18"/>
                <a:gd name="T12" fmla="*/ 25 w 25"/>
                <a:gd name="T13" fmla="*/ 5 h 18"/>
                <a:gd name="T14" fmla="*/ 25 w 25"/>
                <a:gd name="T15" fmla="*/ 7 h 18"/>
                <a:gd name="T16" fmla="*/ 5 w 25"/>
                <a:gd name="T17" fmla="*/ 12 h 18"/>
                <a:gd name="T18" fmla="*/ 22 w 25"/>
                <a:gd name="T19" fmla="*/ 17 h 18"/>
                <a:gd name="T20" fmla="*/ 22 w 25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8">
                  <a:moveTo>
                    <a:pt x="22" y="18"/>
                  </a:moveTo>
                  <a:lnTo>
                    <a:pt x="0" y="13"/>
                  </a:lnTo>
                  <a:lnTo>
                    <a:pt x="2" y="10"/>
                  </a:lnTo>
                  <a:lnTo>
                    <a:pt x="20" y="7"/>
                  </a:lnTo>
                  <a:lnTo>
                    <a:pt x="4" y="2"/>
                  </a:lnTo>
                  <a:lnTo>
                    <a:pt x="4" y="0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5" y="12"/>
                  </a:lnTo>
                  <a:lnTo>
                    <a:pt x="22" y="17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1" name="Freeform 41">
              <a:extLst>
                <a:ext uri="{FF2B5EF4-FFF2-40B4-BE49-F238E27FC236}">
                  <a16:creationId xmlns="" xmlns:a16="http://schemas.microsoft.com/office/drawing/2014/main" id="{70C566F5-4580-4285-908B-95969C6AF8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71" y="367106"/>
              <a:ext cx="17105" cy="11899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8 h 10"/>
                <a:gd name="T4" fmla="*/ 1 w 14"/>
                <a:gd name="T5" fmla="*/ 4 h 10"/>
                <a:gd name="T6" fmla="*/ 1 w 14"/>
                <a:gd name="T7" fmla="*/ 2 h 10"/>
                <a:gd name="T8" fmla="*/ 3 w 14"/>
                <a:gd name="T9" fmla="*/ 1 h 10"/>
                <a:gd name="T10" fmla="*/ 5 w 14"/>
                <a:gd name="T11" fmla="*/ 0 h 10"/>
                <a:gd name="T12" fmla="*/ 8 w 14"/>
                <a:gd name="T13" fmla="*/ 0 h 10"/>
                <a:gd name="T14" fmla="*/ 11 w 14"/>
                <a:gd name="T15" fmla="*/ 1 h 10"/>
                <a:gd name="T16" fmla="*/ 13 w 14"/>
                <a:gd name="T17" fmla="*/ 3 h 10"/>
                <a:gd name="T18" fmla="*/ 13 w 14"/>
                <a:gd name="T19" fmla="*/ 6 h 10"/>
                <a:gd name="T20" fmla="*/ 13 w 14"/>
                <a:gd name="T21" fmla="*/ 10 h 10"/>
                <a:gd name="T22" fmla="*/ 11 w 14"/>
                <a:gd name="T23" fmla="*/ 8 h 10"/>
                <a:gd name="T24" fmla="*/ 12 w 14"/>
                <a:gd name="T25" fmla="*/ 6 h 10"/>
                <a:gd name="T26" fmla="*/ 12 w 14"/>
                <a:gd name="T27" fmla="*/ 4 h 10"/>
                <a:gd name="T28" fmla="*/ 10 w 14"/>
                <a:gd name="T29" fmla="*/ 3 h 10"/>
                <a:gd name="T30" fmla="*/ 7 w 14"/>
                <a:gd name="T31" fmla="*/ 2 h 10"/>
                <a:gd name="T32" fmla="*/ 4 w 14"/>
                <a:gd name="T33" fmla="*/ 1 h 10"/>
                <a:gd name="T34" fmla="*/ 3 w 14"/>
                <a:gd name="T35" fmla="*/ 3 h 10"/>
                <a:gd name="T36" fmla="*/ 2 w 14"/>
                <a:gd name="T37" fmla="*/ 4 h 10"/>
                <a:gd name="T38" fmla="*/ 2 w 14"/>
                <a:gd name="T39" fmla="*/ 6 h 10"/>
                <a:gd name="T40" fmla="*/ 11 w 1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4" y="5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1" y="8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2" name="Freeform 42">
              <a:extLst>
                <a:ext uri="{FF2B5EF4-FFF2-40B4-BE49-F238E27FC236}">
                  <a16:creationId xmlns="" xmlns:a16="http://schemas.microsoft.com/office/drawing/2014/main" id="{9005C542-F1FC-4C4F-811B-53997649E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445" y="350745"/>
              <a:ext cx="15618" cy="8925"/>
            </a:xfrm>
            <a:custGeom>
              <a:avLst/>
              <a:gdLst>
                <a:gd name="T0" fmla="*/ 21 w 21"/>
                <a:gd name="T1" fmla="*/ 12 h 12"/>
                <a:gd name="T2" fmla="*/ 0 w 21"/>
                <a:gd name="T3" fmla="*/ 10 h 12"/>
                <a:gd name="T4" fmla="*/ 0 w 21"/>
                <a:gd name="T5" fmla="*/ 7 h 12"/>
                <a:gd name="T6" fmla="*/ 19 w 21"/>
                <a:gd name="T7" fmla="*/ 9 h 12"/>
                <a:gd name="T8" fmla="*/ 19 w 21"/>
                <a:gd name="T9" fmla="*/ 0 h 12"/>
                <a:gd name="T10" fmla="*/ 21 w 21"/>
                <a:gd name="T11" fmla="*/ 0 h 12"/>
                <a:gd name="T12" fmla="*/ 21 w 2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21" y="12"/>
                  </a:moveTo>
                  <a:lnTo>
                    <a:pt x="0" y="10"/>
                  </a:lnTo>
                  <a:lnTo>
                    <a:pt x="0" y="7"/>
                  </a:lnTo>
                  <a:lnTo>
                    <a:pt x="19" y="9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3" name="Freeform 43">
              <a:extLst>
                <a:ext uri="{FF2B5EF4-FFF2-40B4-BE49-F238E27FC236}">
                  <a16:creationId xmlns="" xmlns:a16="http://schemas.microsoft.com/office/drawing/2014/main" id="{6FDF5F6D-FAFE-464A-9F63-BE6AEC279A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189" y="337358"/>
              <a:ext cx="14874" cy="12643"/>
            </a:xfrm>
            <a:custGeom>
              <a:avLst/>
              <a:gdLst>
                <a:gd name="T0" fmla="*/ 12 w 12"/>
                <a:gd name="T1" fmla="*/ 10 h 10"/>
                <a:gd name="T2" fmla="*/ 0 w 12"/>
                <a:gd name="T3" fmla="*/ 6 h 10"/>
                <a:gd name="T4" fmla="*/ 0 w 12"/>
                <a:gd name="T5" fmla="*/ 4 h 10"/>
                <a:gd name="T6" fmla="*/ 12 w 12"/>
                <a:gd name="T7" fmla="*/ 0 h 10"/>
                <a:gd name="T8" fmla="*/ 12 w 12"/>
                <a:gd name="T9" fmla="*/ 1 h 10"/>
                <a:gd name="T10" fmla="*/ 8 w 12"/>
                <a:gd name="T11" fmla="*/ 3 h 10"/>
                <a:gd name="T12" fmla="*/ 9 w 12"/>
                <a:gd name="T13" fmla="*/ 7 h 10"/>
                <a:gd name="T14" fmla="*/ 12 w 12"/>
                <a:gd name="T15" fmla="*/ 8 h 10"/>
                <a:gd name="T16" fmla="*/ 12 w 12"/>
                <a:gd name="T17" fmla="*/ 10 h 10"/>
                <a:gd name="T18" fmla="*/ 7 w 12"/>
                <a:gd name="T19" fmla="*/ 7 h 10"/>
                <a:gd name="T20" fmla="*/ 7 w 12"/>
                <a:gd name="T21" fmla="*/ 3 h 10"/>
                <a:gd name="T22" fmla="*/ 4 w 12"/>
                <a:gd name="T23" fmla="*/ 4 h 10"/>
                <a:gd name="T24" fmla="*/ 1 w 12"/>
                <a:gd name="T25" fmla="*/ 5 h 10"/>
                <a:gd name="T26" fmla="*/ 3 w 12"/>
                <a:gd name="T27" fmla="*/ 6 h 10"/>
                <a:gd name="T28" fmla="*/ 7 w 12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7" y="7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4" name="Freeform 44">
              <a:extLst>
                <a:ext uri="{FF2B5EF4-FFF2-40B4-BE49-F238E27FC236}">
                  <a16:creationId xmlns="" xmlns:a16="http://schemas.microsoft.com/office/drawing/2014/main" id="{D888F257-508B-40BD-A601-676DC8B7E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8" y="321740"/>
              <a:ext cx="17105" cy="17105"/>
            </a:xfrm>
            <a:custGeom>
              <a:avLst/>
              <a:gdLst>
                <a:gd name="T0" fmla="*/ 14 w 14"/>
                <a:gd name="T1" fmla="*/ 9 h 14"/>
                <a:gd name="T2" fmla="*/ 2 w 14"/>
                <a:gd name="T3" fmla="*/ 14 h 14"/>
                <a:gd name="T4" fmla="*/ 1 w 14"/>
                <a:gd name="T5" fmla="*/ 12 h 14"/>
                <a:gd name="T6" fmla="*/ 10 w 14"/>
                <a:gd name="T7" fmla="*/ 10 h 14"/>
                <a:gd name="T8" fmla="*/ 12 w 14"/>
                <a:gd name="T9" fmla="*/ 9 h 14"/>
                <a:gd name="T10" fmla="*/ 10 w 14"/>
                <a:gd name="T11" fmla="*/ 9 h 14"/>
                <a:gd name="T12" fmla="*/ 1 w 14"/>
                <a:gd name="T13" fmla="*/ 8 h 14"/>
                <a:gd name="T14" fmla="*/ 1 w 14"/>
                <a:gd name="T15" fmla="*/ 6 h 14"/>
                <a:gd name="T16" fmla="*/ 7 w 14"/>
                <a:gd name="T17" fmla="*/ 4 h 14"/>
                <a:gd name="T18" fmla="*/ 11 w 14"/>
                <a:gd name="T19" fmla="*/ 3 h 14"/>
                <a:gd name="T20" fmla="*/ 9 w 14"/>
                <a:gd name="T21" fmla="*/ 2 h 14"/>
                <a:gd name="T22" fmla="*/ 0 w 14"/>
                <a:gd name="T23" fmla="*/ 2 h 14"/>
                <a:gd name="T24" fmla="*/ 0 w 14"/>
                <a:gd name="T25" fmla="*/ 0 h 14"/>
                <a:gd name="T26" fmla="*/ 13 w 14"/>
                <a:gd name="T27" fmla="*/ 2 h 14"/>
                <a:gd name="T28" fmla="*/ 13 w 14"/>
                <a:gd name="T29" fmla="*/ 3 h 14"/>
                <a:gd name="T30" fmla="*/ 4 w 14"/>
                <a:gd name="T31" fmla="*/ 6 h 14"/>
                <a:gd name="T32" fmla="*/ 2 w 14"/>
                <a:gd name="T33" fmla="*/ 7 h 14"/>
                <a:gd name="T34" fmla="*/ 4 w 14"/>
                <a:gd name="T35" fmla="*/ 7 h 14"/>
                <a:gd name="T36" fmla="*/ 14 w 14"/>
                <a:gd name="T37" fmla="*/ 8 h 14"/>
                <a:gd name="T38" fmla="*/ 14 w 14"/>
                <a:gd name="T3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1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14" y="8"/>
                    <a:pt x="14" y="8"/>
                    <a:pt x="14" y="8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5" name="Freeform 45">
              <a:extLst>
                <a:ext uri="{FF2B5EF4-FFF2-40B4-BE49-F238E27FC236}">
                  <a16:creationId xmlns="" xmlns:a16="http://schemas.microsoft.com/office/drawing/2014/main" id="{AA423101-4869-4F70-ABDB-4057FF8D9E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657" y="225057"/>
              <a:ext cx="245426" cy="250632"/>
            </a:xfrm>
            <a:custGeom>
              <a:avLst/>
              <a:gdLst>
                <a:gd name="T0" fmla="*/ 168 w 202"/>
                <a:gd name="T1" fmla="*/ 28 h 205"/>
                <a:gd name="T2" fmla="*/ 73 w 202"/>
                <a:gd name="T3" fmla="*/ 6 h 205"/>
                <a:gd name="T4" fmla="*/ 2 w 202"/>
                <a:gd name="T5" fmla="*/ 107 h 205"/>
                <a:gd name="T6" fmla="*/ 107 w 202"/>
                <a:gd name="T7" fmla="*/ 200 h 205"/>
                <a:gd name="T8" fmla="*/ 200 w 202"/>
                <a:gd name="T9" fmla="*/ 95 h 205"/>
                <a:gd name="T10" fmla="*/ 188 w 202"/>
                <a:gd name="T11" fmla="*/ 85 h 205"/>
                <a:gd name="T12" fmla="*/ 184 w 202"/>
                <a:gd name="T13" fmla="*/ 115 h 205"/>
                <a:gd name="T14" fmla="*/ 13 w 202"/>
                <a:gd name="T15" fmla="*/ 85 h 205"/>
                <a:gd name="T16" fmla="*/ 17 w 202"/>
                <a:gd name="T17" fmla="*/ 115 h 205"/>
                <a:gd name="T18" fmla="*/ 13 w 202"/>
                <a:gd name="T19" fmla="*/ 85 h 205"/>
                <a:gd name="T20" fmla="*/ 18 w 202"/>
                <a:gd name="T21" fmla="*/ 123 h 205"/>
                <a:gd name="T22" fmla="*/ 22 w 202"/>
                <a:gd name="T23" fmla="*/ 107 h 205"/>
                <a:gd name="T24" fmla="*/ 28 w 202"/>
                <a:gd name="T25" fmla="*/ 141 h 205"/>
                <a:gd name="T26" fmla="*/ 10 w 202"/>
                <a:gd name="T27" fmla="*/ 112 h 205"/>
                <a:gd name="T28" fmla="*/ 18 w 202"/>
                <a:gd name="T29" fmla="*/ 140 h 205"/>
                <a:gd name="T30" fmla="*/ 37 w 202"/>
                <a:gd name="T31" fmla="*/ 153 h 205"/>
                <a:gd name="T32" fmla="*/ 29 w 202"/>
                <a:gd name="T33" fmla="*/ 133 h 205"/>
                <a:gd name="T34" fmla="*/ 49 w 202"/>
                <a:gd name="T35" fmla="*/ 163 h 205"/>
                <a:gd name="T36" fmla="*/ 35 w 202"/>
                <a:gd name="T37" fmla="*/ 164 h 205"/>
                <a:gd name="T38" fmla="*/ 61 w 202"/>
                <a:gd name="T39" fmla="*/ 170 h 205"/>
                <a:gd name="T40" fmla="*/ 47 w 202"/>
                <a:gd name="T41" fmla="*/ 150 h 205"/>
                <a:gd name="T42" fmla="*/ 35 w 202"/>
                <a:gd name="T43" fmla="*/ 164 h 205"/>
                <a:gd name="T44" fmla="*/ 123 w 202"/>
                <a:gd name="T45" fmla="*/ 179 h 205"/>
                <a:gd name="T46" fmla="*/ 110 w 202"/>
                <a:gd name="T47" fmla="*/ 174 h 205"/>
                <a:gd name="T48" fmla="*/ 115 w 202"/>
                <a:gd name="T49" fmla="*/ 187 h 205"/>
                <a:gd name="T50" fmla="*/ 92 w 202"/>
                <a:gd name="T51" fmla="*/ 174 h 205"/>
                <a:gd name="T52" fmla="*/ 52 w 202"/>
                <a:gd name="T53" fmla="*/ 182 h 205"/>
                <a:gd name="T54" fmla="*/ 63 w 202"/>
                <a:gd name="T55" fmla="*/ 178 h 205"/>
                <a:gd name="T56" fmla="*/ 93 w 202"/>
                <a:gd name="T57" fmla="*/ 174 h 205"/>
                <a:gd name="T58" fmla="*/ 93 w 202"/>
                <a:gd name="T59" fmla="*/ 159 h 205"/>
                <a:gd name="T60" fmla="*/ 76 w 202"/>
                <a:gd name="T61" fmla="*/ 159 h 205"/>
                <a:gd name="T62" fmla="*/ 51 w 202"/>
                <a:gd name="T63" fmla="*/ 137 h 205"/>
                <a:gd name="T64" fmla="*/ 94 w 202"/>
                <a:gd name="T65" fmla="*/ 50 h 205"/>
                <a:gd name="T66" fmla="*/ 55 w 202"/>
                <a:gd name="T67" fmla="*/ 56 h 205"/>
                <a:gd name="T68" fmla="*/ 51 w 202"/>
                <a:gd name="T69" fmla="*/ 123 h 205"/>
                <a:gd name="T70" fmla="*/ 26 w 202"/>
                <a:gd name="T71" fmla="*/ 105 h 205"/>
                <a:gd name="T72" fmla="*/ 50 w 202"/>
                <a:gd name="T73" fmla="*/ 47 h 205"/>
                <a:gd name="T74" fmla="*/ 95 w 202"/>
                <a:gd name="T75" fmla="*/ 22 h 205"/>
                <a:gd name="T76" fmla="*/ 107 w 202"/>
                <a:gd name="T77" fmla="*/ 21 h 205"/>
                <a:gd name="T78" fmla="*/ 151 w 202"/>
                <a:gd name="T79" fmla="*/ 47 h 205"/>
                <a:gd name="T80" fmla="*/ 175 w 202"/>
                <a:gd name="T81" fmla="*/ 105 h 205"/>
                <a:gd name="T82" fmla="*/ 151 w 202"/>
                <a:gd name="T83" fmla="*/ 123 h 205"/>
                <a:gd name="T84" fmla="*/ 149 w 202"/>
                <a:gd name="T85" fmla="*/ 50 h 205"/>
                <a:gd name="T86" fmla="*/ 108 w 202"/>
                <a:gd name="T87" fmla="*/ 137 h 205"/>
                <a:gd name="T88" fmla="*/ 144 w 202"/>
                <a:gd name="T89" fmla="*/ 144 h 205"/>
                <a:gd name="T90" fmla="*/ 108 w 202"/>
                <a:gd name="T91" fmla="*/ 159 h 205"/>
                <a:gd name="T92" fmla="*/ 126 w 202"/>
                <a:gd name="T93" fmla="*/ 173 h 205"/>
                <a:gd name="T94" fmla="*/ 146 w 202"/>
                <a:gd name="T95" fmla="*/ 181 h 205"/>
                <a:gd name="T96" fmla="*/ 129 w 202"/>
                <a:gd name="T97" fmla="*/ 182 h 205"/>
                <a:gd name="T98" fmla="*/ 154 w 202"/>
                <a:gd name="T99" fmla="*/ 150 h 205"/>
                <a:gd name="T100" fmla="*/ 140 w 202"/>
                <a:gd name="T101" fmla="*/ 170 h 205"/>
                <a:gd name="T102" fmla="*/ 165 w 202"/>
                <a:gd name="T103" fmla="*/ 164 h 205"/>
                <a:gd name="T104" fmla="*/ 152 w 202"/>
                <a:gd name="T105" fmla="*/ 163 h 205"/>
                <a:gd name="T106" fmla="*/ 171 w 202"/>
                <a:gd name="T107" fmla="*/ 133 h 205"/>
                <a:gd name="T108" fmla="*/ 164 w 202"/>
                <a:gd name="T109" fmla="*/ 153 h 205"/>
                <a:gd name="T110" fmla="*/ 183 w 202"/>
                <a:gd name="T111" fmla="*/ 140 h 205"/>
                <a:gd name="T112" fmla="*/ 152 w 202"/>
                <a:gd name="T113" fmla="*/ 163 h 205"/>
                <a:gd name="T114" fmla="*/ 175 w 202"/>
                <a:gd name="T115" fmla="*/ 136 h 205"/>
                <a:gd name="T116" fmla="*/ 180 w 202"/>
                <a:gd name="T117" fmla="*/ 126 h 205"/>
                <a:gd name="T118" fmla="*/ 191 w 202"/>
                <a:gd name="T119" fmla="*/ 112 h 205"/>
                <a:gd name="T120" fmla="*/ 173 w 202"/>
                <a:gd name="T121" fmla="*/ 14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" h="205">
                  <a:moveTo>
                    <a:pt x="200" y="95"/>
                  </a:moveTo>
                  <a:cubicBezTo>
                    <a:pt x="198" y="65"/>
                    <a:pt x="184" y="43"/>
                    <a:pt x="168" y="28"/>
                  </a:cubicBezTo>
                  <a:cubicBezTo>
                    <a:pt x="152" y="13"/>
                    <a:pt x="126" y="0"/>
                    <a:pt x="95" y="2"/>
                  </a:cubicBezTo>
                  <a:cubicBezTo>
                    <a:pt x="87" y="3"/>
                    <a:pt x="80" y="4"/>
                    <a:pt x="73" y="6"/>
                  </a:cubicBezTo>
                  <a:cubicBezTo>
                    <a:pt x="53" y="11"/>
                    <a:pt x="39" y="22"/>
                    <a:pt x="27" y="34"/>
                  </a:cubicBezTo>
                  <a:cubicBezTo>
                    <a:pt x="12" y="50"/>
                    <a:pt x="0" y="75"/>
                    <a:pt x="2" y="107"/>
                  </a:cubicBezTo>
                  <a:cubicBezTo>
                    <a:pt x="4" y="137"/>
                    <a:pt x="17" y="159"/>
                    <a:pt x="34" y="174"/>
                  </a:cubicBezTo>
                  <a:cubicBezTo>
                    <a:pt x="50" y="189"/>
                    <a:pt x="75" y="202"/>
                    <a:pt x="107" y="200"/>
                  </a:cubicBezTo>
                  <a:cubicBezTo>
                    <a:pt x="137" y="198"/>
                    <a:pt x="157" y="185"/>
                    <a:pt x="174" y="168"/>
                  </a:cubicBezTo>
                  <a:cubicBezTo>
                    <a:pt x="189" y="152"/>
                    <a:pt x="202" y="127"/>
                    <a:pt x="200" y="95"/>
                  </a:cubicBezTo>
                  <a:close/>
                  <a:moveTo>
                    <a:pt x="188" y="85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91" y="94"/>
                    <a:pt x="190" y="102"/>
                    <a:pt x="188" y="109"/>
                  </a:cubicBezTo>
                  <a:cubicBezTo>
                    <a:pt x="187" y="111"/>
                    <a:pt x="185" y="115"/>
                    <a:pt x="184" y="115"/>
                  </a:cubicBezTo>
                  <a:cubicBezTo>
                    <a:pt x="184" y="105"/>
                    <a:pt x="183" y="93"/>
                    <a:pt x="188" y="85"/>
                  </a:cubicBezTo>
                  <a:close/>
                  <a:moveTo>
                    <a:pt x="13" y="85"/>
                  </a:moveTo>
                  <a:cubicBezTo>
                    <a:pt x="13" y="85"/>
                    <a:pt x="13" y="85"/>
                    <a:pt x="13" y="85"/>
                  </a:cubicBezTo>
                  <a:cubicBezTo>
                    <a:pt x="18" y="93"/>
                    <a:pt x="17" y="105"/>
                    <a:pt x="17" y="115"/>
                  </a:cubicBezTo>
                  <a:cubicBezTo>
                    <a:pt x="16" y="115"/>
                    <a:pt x="14" y="111"/>
                    <a:pt x="13" y="109"/>
                  </a:cubicBezTo>
                  <a:cubicBezTo>
                    <a:pt x="10" y="102"/>
                    <a:pt x="10" y="94"/>
                    <a:pt x="13" y="85"/>
                  </a:cubicBezTo>
                  <a:close/>
                  <a:moveTo>
                    <a:pt x="10" y="112"/>
                  </a:moveTo>
                  <a:cubicBezTo>
                    <a:pt x="13" y="116"/>
                    <a:pt x="15" y="119"/>
                    <a:pt x="18" y="123"/>
                  </a:cubicBezTo>
                  <a:cubicBezTo>
                    <a:pt x="19" y="124"/>
                    <a:pt x="19" y="125"/>
                    <a:pt x="21" y="126"/>
                  </a:cubicBezTo>
                  <a:cubicBezTo>
                    <a:pt x="19" y="120"/>
                    <a:pt x="19" y="113"/>
                    <a:pt x="22" y="107"/>
                  </a:cubicBezTo>
                  <a:cubicBezTo>
                    <a:pt x="24" y="116"/>
                    <a:pt x="26" y="125"/>
                    <a:pt x="26" y="136"/>
                  </a:cubicBezTo>
                  <a:cubicBezTo>
                    <a:pt x="27" y="137"/>
                    <a:pt x="28" y="139"/>
                    <a:pt x="28" y="141"/>
                  </a:cubicBezTo>
                  <a:cubicBezTo>
                    <a:pt x="18" y="134"/>
                    <a:pt x="9" y="123"/>
                    <a:pt x="6" y="108"/>
                  </a:cubicBezTo>
                  <a:cubicBezTo>
                    <a:pt x="8" y="109"/>
                    <a:pt x="9" y="111"/>
                    <a:pt x="10" y="112"/>
                  </a:cubicBezTo>
                  <a:close/>
                  <a:moveTo>
                    <a:pt x="15" y="139"/>
                  </a:moveTo>
                  <a:cubicBezTo>
                    <a:pt x="16" y="139"/>
                    <a:pt x="17" y="140"/>
                    <a:pt x="18" y="140"/>
                  </a:cubicBezTo>
                  <a:cubicBezTo>
                    <a:pt x="24" y="144"/>
                    <a:pt x="30" y="148"/>
                    <a:pt x="35" y="152"/>
                  </a:cubicBezTo>
                  <a:cubicBezTo>
                    <a:pt x="36" y="153"/>
                    <a:pt x="36" y="153"/>
                    <a:pt x="37" y="153"/>
                  </a:cubicBezTo>
                  <a:cubicBezTo>
                    <a:pt x="34" y="147"/>
                    <a:pt x="31" y="141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1"/>
                    <a:pt x="41" y="148"/>
                    <a:pt x="44" y="159"/>
                  </a:cubicBezTo>
                  <a:cubicBezTo>
                    <a:pt x="46" y="160"/>
                    <a:pt x="48" y="161"/>
                    <a:pt x="49" y="163"/>
                  </a:cubicBezTo>
                  <a:cubicBezTo>
                    <a:pt x="32" y="160"/>
                    <a:pt x="22" y="151"/>
                    <a:pt x="15" y="139"/>
                  </a:cubicBezTo>
                  <a:close/>
                  <a:moveTo>
                    <a:pt x="35" y="164"/>
                  </a:moveTo>
                  <a:cubicBezTo>
                    <a:pt x="40" y="166"/>
                    <a:pt x="44" y="167"/>
                    <a:pt x="49" y="168"/>
                  </a:cubicBezTo>
                  <a:cubicBezTo>
                    <a:pt x="53" y="169"/>
                    <a:pt x="56" y="170"/>
                    <a:pt x="61" y="170"/>
                  </a:cubicBezTo>
                  <a:cubicBezTo>
                    <a:pt x="54" y="165"/>
                    <a:pt x="50" y="159"/>
                    <a:pt x="47" y="151"/>
                  </a:cubicBezTo>
                  <a:cubicBezTo>
                    <a:pt x="46" y="151"/>
                    <a:pt x="46" y="150"/>
                    <a:pt x="47" y="150"/>
                  </a:cubicBezTo>
                  <a:cubicBezTo>
                    <a:pt x="57" y="156"/>
                    <a:pt x="62" y="164"/>
                    <a:pt x="67" y="173"/>
                  </a:cubicBezTo>
                  <a:cubicBezTo>
                    <a:pt x="56" y="179"/>
                    <a:pt x="42" y="172"/>
                    <a:pt x="35" y="164"/>
                  </a:cubicBezTo>
                  <a:close/>
                  <a:moveTo>
                    <a:pt x="129" y="182"/>
                  </a:moveTo>
                  <a:cubicBezTo>
                    <a:pt x="127" y="182"/>
                    <a:pt x="126" y="180"/>
                    <a:pt x="123" y="179"/>
                  </a:cubicBezTo>
                  <a:cubicBezTo>
                    <a:pt x="123" y="178"/>
                    <a:pt x="121" y="178"/>
                    <a:pt x="121" y="177"/>
                  </a:cubicBezTo>
                  <a:cubicBezTo>
                    <a:pt x="118" y="176"/>
                    <a:pt x="114" y="174"/>
                    <a:pt x="110" y="174"/>
                  </a:cubicBezTo>
                  <a:cubicBezTo>
                    <a:pt x="110" y="175"/>
                    <a:pt x="111" y="176"/>
                    <a:pt x="112" y="177"/>
                  </a:cubicBezTo>
                  <a:cubicBezTo>
                    <a:pt x="114" y="179"/>
                    <a:pt x="116" y="182"/>
                    <a:pt x="115" y="187"/>
                  </a:cubicBezTo>
                  <a:cubicBezTo>
                    <a:pt x="114" y="205"/>
                    <a:pt x="85" y="204"/>
                    <a:pt x="86" y="185"/>
                  </a:cubicBezTo>
                  <a:cubicBezTo>
                    <a:pt x="86" y="180"/>
                    <a:pt x="89" y="177"/>
                    <a:pt x="92" y="174"/>
                  </a:cubicBezTo>
                  <a:cubicBezTo>
                    <a:pt x="83" y="173"/>
                    <a:pt x="78" y="180"/>
                    <a:pt x="71" y="182"/>
                  </a:cubicBezTo>
                  <a:cubicBezTo>
                    <a:pt x="66" y="185"/>
                    <a:pt x="58" y="183"/>
                    <a:pt x="52" y="182"/>
                  </a:cubicBezTo>
                  <a:cubicBezTo>
                    <a:pt x="53" y="181"/>
                    <a:pt x="54" y="181"/>
                    <a:pt x="55" y="181"/>
                  </a:cubicBezTo>
                  <a:cubicBezTo>
                    <a:pt x="58" y="180"/>
                    <a:pt x="60" y="179"/>
                    <a:pt x="63" y="178"/>
                  </a:cubicBezTo>
                  <a:cubicBezTo>
                    <a:pt x="68" y="176"/>
                    <a:pt x="73" y="173"/>
                    <a:pt x="79" y="173"/>
                  </a:cubicBezTo>
                  <a:cubicBezTo>
                    <a:pt x="84" y="172"/>
                    <a:pt x="88" y="173"/>
                    <a:pt x="93" y="174"/>
                  </a:cubicBezTo>
                  <a:cubicBezTo>
                    <a:pt x="93" y="172"/>
                    <a:pt x="93" y="168"/>
                    <a:pt x="93" y="165"/>
                  </a:cubicBezTo>
                  <a:cubicBezTo>
                    <a:pt x="93" y="162"/>
                    <a:pt x="93" y="162"/>
                    <a:pt x="93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59"/>
                    <a:pt x="76" y="159"/>
                    <a:pt x="76" y="159"/>
                  </a:cubicBezTo>
                  <a:cubicBezTo>
                    <a:pt x="74" y="159"/>
                    <a:pt x="65" y="150"/>
                    <a:pt x="63" y="149"/>
                  </a:cubicBezTo>
                  <a:cubicBezTo>
                    <a:pt x="60" y="146"/>
                    <a:pt x="54" y="140"/>
                    <a:pt x="51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07"/>
                    <a:pt x="94" y="79"/>
                    <a:pt x="94" y="50"/>
                  </a:cubicBezTo>
                  <a:cubicBezTo>
                    <a:pt x="81" y="49"/>
                    <a:pt x="66" y="49"/>
                    <a:pt x="53" y="49"/>
                  </a:cubicBezTo>
                  <a:cubicBezTo>
                    <a:pt x="53" y="52"/>
                    <a:pt x="54" y="54"/>
                    <a:pt x="55" y="56"/>
                  </a:cubicBezTo>
                  <a:cubicBezTo>
                    <a:pt x="62" y="72"/>
                    <a:pt x="69" y="89"/>
                    <a:pt x="76" y="105"/>
                  </a:cubicBezTo>
                  <a:cubicBezTo>
                    <a:pt x="72" y="114"/>
                    <a:pt x="64" y="123"/>
                    <a:pt x="51" y="123"/>
                  </a:cubicBezTo>
                  <a:cubicBezTo>
                    <a:pt x="41" y="123"/>
                    <a:pt x="33" y="118"/>
                    <a:pt x="29" y="111"/>
                  </a:cubicBezTo>
                  <a:cubicBezTo>
                    <a:pt x="28" y="110"/>
                    <a:pt x="26" y="107"/>
                    <a:pt x="26" y="105"/>
                  </a:cubicBezTo>
                  <a:cubicBezTo>
                    <a:pt x="26" y="103"/>
                    <a:pt x="28" y="100"/>
                    <a:pt x="29" y="97"/>
                  </a:cubicBezTo>
                  <a:cubicBezTo>
                    <a:pt x="36" y="81"/>
                    <a:pt x="43" y="64"/>
                    <a:pt x="50" y="47"/>
                  </a:cubicBezTo>
                  <a:cubicBezTo>
                    <a:pt x="63" y="48"/>
                    <a:pt x="79" y="47"/>
                    <a:pt x="94" y="48"/>
                  </a:cubicBezTo>
                  <a:cubicBezTo>
                    <a:pt x="94" y="47"/>
                    <a:pt x="94" y="30"/>
                    <a:pt x="95" y="22"/>
                  </a:cubicBezTo>
                  <a:cubicBezTo>
                    <a:pt x="95" y="19"/>
                    <a:pt x="99" y="6"/>
                    <a:pt x="101" y="3"/>
                  </a:cubicBezTo>
                  <a:cubicBezTo>
                    <a:pt x="102" y="6"/>
                    <a:pt x="106" y="19"/>
                    <a:pt x="107" y="21"/>
                  </a:cubicBezTo>
                  <a:cubicBezTo>
                    <a:pt x="107" y="26"/>
                    <a:pt x="107" y="43"/>
                    <a:pt x="107" y="48"/>
                  </a:cubicBezTo>
                  <a:cubicBezTo>
                    <a:pt x="121" y="47"/>
                    <a:pt x="138" y="48"/>
                    <a:pt x="151" y="47"/>
                  </a:cubicBezTo>
                  <a:cubicBezTo>
                    <a:pt x="158" y="64"/>
                    <a:pt x="165" y="80"/>
                    <a:pt x="172" y="97"/>
                  </a:cubicBezTo>
                  <a:cubicBezTo>
                    <a:pt x="173" y="100"/>
                    <a:pt x="175" y="103"/>
                    <a:pt x="175" y="105"/>
                  </a:cubicBezTo>
                  <a:cubicBezTo>
                    <a:pt x="175" y="108"/>
                    <a:pt x="170" y="115"/>
                    <a:pt x="168" y="117"/>
                  </a:cubicBezTo>
                  <a:cubicBezTo>
                    <a:pt x="163" y="120"/>
                    <a:pt x="157" y="123"/>
                    <a:pt x="151" y="123"/>
                  </a:cubicBezTo>
                  <a:cubicBezTo>
                    <a:pt x="137" y="123"/>
                    <a:pt x="129" y="115"/>
                    <a:pt x="125" y="105"/>
                  </a:cubicBezTo>
                  <a:cubicBezTo>
                    <a:pt x="133" y="86"/>
                    <a:pt x="141" y="68"/>
                    <a:pt x="149" y="50"/>
                  </a:cubicBezTo>
                  <a:cubicBezTo>
                    <a:pt x="135" y="49"/>
                    <a:pt x="121" y="49"/>
                    <a:pt x="107" y="49"/>
                  </a:cubicBezTo>
                  <a:cubicBezTo>
                    <a:pt x="107" y="79"/>
                    <a:pt x="108" y="108"/>
                    <a:pt x="108" y="137"/>
                  </a:cubicBezTo>
                  <a:cubicBezTo>
                    <a:pt x="120" y="137"/>
                    <a:pt x="140" y="137"/>
                    <a:pt x="152" y="137"/>
                  </a:cubicBezTo>
                  <a:cubicBezTo>
                    <a:pt x="152" y="137"/>
                    <a:pt x="145" y="144"/>
                    <a:pt x="144" y="144"/>
                  </a:cubicBezTo>
                  <a:cubicBezTo>
                    <a:pt x="140" y="148"/>
                    <a:pt x="133" y="155"/>
                    <a:pt x="128" y="159"/>
                  </a:cubicBezTo>
                  <a:cubicBezTo>
                    <a:pt x="122" y="159"/>
                    <a:pt x="114" y="159"/>
                    <a:pt x="108" y="159"/>
                  </a:cubicBezTo>
                  <a:cubicBezTo>
                    <a:pt x="107" y="164"/>
                    <a:pt x="109" y="168"/>
                    <a:pt x="108" y="173"/>
                  </a:cubicBezTo>
                  <a:cubicBezTo>
                    <a:pt x="114" y="173"/>
                    <a:pt x="120" y="172"/>
                    <a:pt x="126" y="173"/>
                  </a:cubicBezTo>
                  <a:cubicBezTo>
                    <a:pt x="132" y="175"/>
                    <a:pt x="138" y="178"/>
                    <a:pt x="143" y="180"/>
                  </a:cubicBezTo>
                  <a:cubicBezTo>
                    <a:pt x="144" y="180"/>
                    <a:pt x="145" y="180"/>
                    <a:pt x="146" y="181"/>
                  </a:cubicBezTo>
                  <a:cubicBezTo>
                    <a:pt x="147" y="181"/>
                    <a:pt x="148" y="181"/>
                    <a:pt x="149" y="182"/>
                  </a:cubicBezTo>
                  <a:cubicBezTo>
                    <a:pt x="142" y="183"/>
                    <a:pt x="135" y="185"/>
                    <a:pt x="129" y="182"/>
                  </a:cubicBezTo>
                  <a:close/>
                  <a:moveTo>
                    <a:pt x="134" y="173"/>
                  </a:moveTo>
                  <a:cubicBezTo>
                    <a:pt x="139" y="164"/>
                    <a:pt x="144" y="156"/>
                    <a:pt x="154" y="150"/>
                  </a:cubicBezTo>
                  <a:cubicBezTo>
                    <a:pt x="155" y="150"/>
                    <a:pt x="155" y="151"/>
                    <a:pt x="154" y="151"/>
                  </a:cubicBezTo>
                  <a:cubicBezTo>
                    <a:pt x="151" y="159"/>
                    <a:pt x="147" y="165"/>
                    <a:pt x="140" y="170"/>
                  </a:cubicBezTo>
                  <a:cubicBezTo>
                    <a:pt x="145" y="170"/>
                    <a:pt x="148" y="169"/>
                    <a:pt x="152" y="168"/>
                  </a:cubicBezTo>
                  <a:cubicBezTo>
                    <a:pt x="157" y="167"/>
                    <a:pt x="161" y="166"/>
                    <a:pt x="165" y="164"/>
                  </a:cubicBezTo>
                  <a:cubicBezTo>
                    <a:pt x="159" y="172"/>
                    <a:pt x="145" y="179"/>
                    <a:pt x="134" y="173"/>
                  </a:cubicBezTo>
                  <a:close/>
                  <a:moveTo>
                    <a:pt x="152" y="163"/>
                  </a:moveTo>
                  <a:cubicBezTo>
                    <a:pt x="153" y="161"/>
                    <a:pt x="155" y="160"/>
                    <a:pt x="157" y="159"/>
                  </a:cubicBezTo>
                  <a:cubicBezTo>
                    <a:pt x="160" y="148"/>
                    <a:pt x="166" y="141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0" y="141"/>
                    <a:pt x="167" y="147"/>
                    <a:pt x="164" y="153"/>
                  </a:cubicBezTo>
                  <a:cubicBezTo>
                    <a:pt x="165" y="153"/>
                    <a:pt x="165" y="153"/>
                    <a:pt x="166" y="152"/>
                  </a:cubicBezTo>
                  <a:cubicBezTo>
                    <a:pt x="171" y="148"/>
                    <a:pt x="177" y="144"/>
                    <a:pt x="183" y="140"/>
                  </a:cubicBezTo>
                  <a:cubicBezTo>
                    <a:pt x="184" y="140"/>
                    <a:pt x="185" y="139"/>
                    <a:pt x="186" y="139"/>
                  </a:cubicBezTo>
                  <a:cubicBezTo>
                    <a:pt x="179" y="151"/>
                    <a:pt x="169" y="160"/>
                    <a:pt x="152" y="163"/>
                  </a:cubicBezTo>
                  <a:close/>
                  <a:moveTo>
                    <a:pt x="173" y="141"/>
                  </a:moveTo>
                  <a:cubicBezTo>
                    <a:pt x="173" y="139"/>
                    <a:pt x="174" y="137"/>
                    <a:pt x="175" y="136"/>
                  </a:cubicBezTo>
                  <a:cubicBezTo>
                    <a:pt x="175" y="125"/>
                    <a:pt x="177" y="116"/>
                    <a:pt x="179" y="107"/>
                  </a:cubicBezTo>
                  <a:cubicBezTo>
                    <a:pt x="182" y="113"/>
                    <a:pt x="182" y="120"/>
                    <a:pt x="180" y="126"/>
                  </a:cubicBezTo>
                  <a:cubicBezTo>
                    <a:pt x="182" y="125"/>
                    <a:pt x="182" y="124"/>
                    <a:pt x="183" y="123"/>
                  </a:cubicBezTo>
                  <a:cubicBezTo>
                    <a:pt x="186" y="119"/>
                    <a:pt x="188" y="116"/>
                    <a:pt x="191" y="112"/>
                  </a:cubicBezTo>
                  <a:cubicBezTo>
                    <a:pt x="192" y="111"/>
                    <a:pt x="193" y="109"/>
                    <a:pt x="195" y="108"/>
                  </a:cubicBezTo>
                  <a:cubicBezTo>
                    <a:pt x="192" y="123"/>
                    <a:pt x="182" y="134"/>
                    <a:pt x="173" y="1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6" name="Freeform 46">
              <a:extLst>
                <a:ext uri="{FF2B5EF4-FFF2-40B4-BE49-F238E27FC236}">
                  <a16:creationId xmlns="" xmlns:a16="http://schemas.microsoft.com/office/drawing/2014/main" id="{11829679-EEFE-4A0E-8386-9C1B2212A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381" y="286041"/>
              <a:ext cx="57266" cy="67678"/>
            </a:xfrm>
            <a:custGeom>
              <a:avLst/>
              <a:gdLst>
                <a:gd name="T0" fmla="*/ 23 w 47"/>
                <a:gd name="T1" fmla="*/ 0 h 55"/>
                <a:gd name="T2" fmla="*/ 47 w 47"/>
                <a:gd name="T3" fmla="*/ 55 h 55"/>
                <a:gd name="T4" fmla="*/ 0 w 47"/>
                <a:gd name="T5" fmla="*/ 55 h 55"/>
                <a:gd name="T6" fmla="*/ 23 w 47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23" y="0"/>
                  </a:moveTo>
                  <a:cubicBezTo>
                    <a:pt x="31" y="18"/>
                    <a:pt x="40" y="36"/>
                    <a:pt x="47" y="55"/>
                  </a:cubicBezTo>
                  <a:cubicBezTo>
                    <a:pt x="32" y="55"/>
                    <a:pt x="15" y="55"/>
                    <a:pt x="0" y="55"/>
                  </a:cubicBezTo>
                  <a:cubicBezTo>
                    <a:pt x="7" y="36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7" name="Freeform 47">
              <a:extLst>
                <a:ext uri="{FF2B5EF4-FFF2-40B4-BE49-F238E27FC236}">
                  <a16:creationId xmlns="" xmlns:a16="http://schemas.microsoft.com/office/drawing/2014/main" id="{F84DD161-4523-45AC-A287-3D86FC15F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50" y="287529"/>
              <a:ext cx="55779" cy="66191"/>
            </a:xfrm>
            <a:custGeom>
              <a:avLst/>
              <a:gdLst>
                <a:gd name="T0" fmla="*/ 23 w 46"/>
                <a:gd name="T1" fmla="*/ 0 h 54"/>
                <a:gd name="T2" fmla="*/ 46 w 46"/>
                <a:gd name="T3" fmla="*/ 54 h 54"/>
                <a:gd name="T4" fmla="*/ 0 w 46"/>
                <a:gd name="T5" fmla="*/ 54 h 54"/>
                <a:gd name="T6" fmla="*/ 23 w 46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4">
                  <a:moveTo>
                    <a:pt x="23" y="0"/>
                  </a:moveTo>
                  <a:cubicBezTo>
                    <a:pt x="31" y="17"/>
                    <a:pt x="39" y="35"/>
                    <a:pt x="46" y="54"/>
                  </a:cubicBezTo>
                  <a:cubicBezTo>
                    <a:pt x="32" y="54"/>
                    <a:pt x="15" y="54"/>
                    <a:pt x="0" y="54"/>
                  </a:cubicBezTo>
                  <a:cubicBezTo>
                    <a:pt x="7" y="35"/>
                    <a:pt x="16" y="18"/>
                    <a:pt x="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8" name="Oval 48">
              <a:extLst>
                <a:ext uri="{FF2B5EF4-FFF2-40B4-BE49-F238E27FC236}">
                  <a16:creationId xmlns="" xmlns:a16="http://schemas.microsoft.com/office/drawing/2014/main" id="{A1C30D77-B1AF-4DE2-A5EC-807B572E8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702" y="442965"/>
              <a:ext cx="18593" cy="19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9" name="Freeform 49">
              <a:extLst>
                <a:ext uri="{FF2B5EF4-FFF2-40B4-BE49-F238E27FC236}">
                  <a16:creationId xmlns="" xmlns:a16="http://schemas.microsoft.com/office/drawing/2014/main" id="{430B0F34-169C-4D40-844E-DCEACE131D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104" y="393880"/>
              <a:ext cx="114532" cy="23055"/>
            </a:xfrm>
            <a:custGeom>
              <a:avLst/>
              <a:gdLst>
                <a:gd name="T0" fmla="*/ 36 w 94"/>
                <a:gd name="T1" fmla="*/ 6 h 19"/>
                <a:gd name="T2" fmla="*/ 36 w 94"/>
                <a:gd name="T3" fmla="*/ 10 h 19"/>
                <a:gd name="T4" fmla="*/ 40 w 94"/>
                <a:gd name="T5" fmla="*/ 10 h 19"/>
                <a:gd name="T6" fmla="*/ 40 w 94"/>
                <a:gd name="T7" fmla="*/ 6 h 19"/>
                <a:gd name="T8" fmla="*/ 0 w 94"/>
                <a:gd name="T9" fmla="*/ 0 h 19"/>
                <a:gd name="T10" fmla="*/ 73 w 94"/>
                <a:gd name="T11" fmla="*/ 19 h 19"/>
                <a:gd name="T12" fmla="*/ 0 w 94"/>
                <a:gd name="T13" fmla="*/ 0 h 19"/>
                <a:gd name="T14" fmla="*/ 26 w 94"/>
                <a:gd name="T15" fmla="*/ 5 h 19"/>
                <a:gd name="T16" fmla="*/ 23 w 94"/>
                <a:gd name="T17" fmla="*/ 6 h 19"/>
                <a:gd name="T18" fmla="*/ 20 w 94"/>
                <a:gd name="T19" fmla="*/ 8 h 19"/>
                <a:gd name="T20" fmla="*/ 24 w 94"/>
                <a:gd name="T21" fmla="*/ 7 h 19"/>
                <a:gd name="T22" fmla="*/ 26 w 94"/>
                <a:gd name="T23" fmla="*/ 15 h 19"/>
                <a:gd name="T24" fmla="*/ 40 w 94"/>
                <a:gd name="T25" fmla="*/ 14 h 19"/>
                <a:gd name="T26" fmla="*/ 34 w 94"/>
                <a:gd name="T27" fmla="*/ 14 h 19"/>
                <a:gd name="T28" fmla="*/ 35 w 94"/>
                <a:gd name="T29" fmla="*/ 12 h 19"/>
                <a:gd name="T30" fmla="*/ 39 w 94"/>
                <a:gd name="T31" fmla="*/ 14 h 19"/>
                <a:gd name="T32" fmla="*/ 41 w 94"/>
                <a:gd name="T33" fmla="*/ 10 h 19"/>
                <a:gd name="T34" fmla="*/ 40 w 94"/>
                <a:gd name="T35" fmla="*/ 11 h 19"/>
                <a:gd name="T36" fmla="*/ 34 w 94"/>
                <a:gd name="T37" fmla="*/ 10 h 19"/>
                <a:gd name="T38" fmla="*/ 34 w 94"/>
                <a:gd name="T39" fmla="*/ 6 h 19"/>
                <a:gd name="T40" fmla="*/ 41 w 94"/>
                <a:gd name="T41" fmla="*/ 5 h 19"/>
                <a:gd name="T42" fmla="*/ 43 w 94"/>
                <a:gd name="T43" fmla="*/ 9 h 19"/>
                <a:gd name="T44" fmla="*/ 56 w 94"/>
                <a:gd name="T45" fmla="*/ 14 h 19"/>
                <a:gd name="T46" fmla="*/ 56 w 94"/>
                <a:gd name="T47" fmla="*/ 9 h 19"/>
                <a:gd name="T48" fmla="*/ 49 w 94"/>
                <a:gd name="T49" fmla="*/ 9 h 19"/>
                <a:gd name="T50" fmla="*/ 57 w 94"/>
                <a:gd name="T51" fmla="*/ 6 h 19"/>
                <a:gd name="T52" fmla="*/ 49 w 94"/>
                <a:gd name="T53" fmla="*/ 5 h 19"/>
                <a:gd name="T54" fmla="*/ 49 w 94"/>
                <a:gd name="T55" fmla="*/ 10 h 19"/>
                <a:gd name="T56" fmla="*/ 52 w 94"/>
                <a:gd name="T57" fmla="*/ 9 h 19"/>
                <a:gd name="T58" fmla="*/ 55 w 94"/>
                <a:gd name="T59" fmla="*/ 11 h 19"/>
                <a:gd name="T60" fmla="*/ 52 w 94"/>
                <a:gd name="T61" fmla="*/ 14 h 19"/>
                <a:gd name="T62" fmla="*/ 49 w 94"/>
                <a:gd name="T63" fmla="*/ 12 h 19"/>
                <a:gd name="T64" fmla="*/ 48 w 94"/>
                <a:gd name="T65" fmla="*/ 14 h 19"/>
                <a:gd name="T66" fmla="*/ 56 w 94"/>
                <a:gd name="T67" fmla="*/ 14 h 19"/>
                <a:gd name="T68" fmla="*/ 71 w 94"/>
                <a:gd name="T69" fmla="*/ 14 h 19"/>
                <a:gd name="T70" fmla="*/ 64 w 94"/>
                <a:gd name="T71" fmla="*/ 13 h 19"/>
                <a:gd name="T72" fmla="*/ 70 w 94"/>
                <a:gd name="T73" fmla="*/ 9 h 19"/>
                <a:gd name="T74" fmla="*/ 70 w 94"/>
                <a:gd name="T75" fmla="*/ 5 h 19"/>
                <a:gd name="T76" fmla="*/ 63 w 94"/>
                <a:gd name="T77" fmla="*/ 5 h 19"/>
                <a:gd name="T78" fmla="*/ 63 w 94"/>
                <a:gd name="T79" fmla="*/ 8 h 19"/>
                <a:gd name="T80" fmla="*/ 66 w 94"/>
                <a:gd name="T81" fmla="*/ 6 h 19"/>
                <a:gd name="T82" fmla="*/ 69 w 94"/>
                <a:gd name="T83" fmla="*/ 7 h 19"/>
                <a:gd name="T84" fmla="*/ 65 w 94"/>
                <a:gd name="T85" fmla="*/ 11 h 19"/>
                <a:gd name="T86" fmla="*/ 61 w 94"/>
                <a:gd name="T8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19">
                  <a:moveTo>
                    <a:pt x="38" y="6"/>
                  </a:moveTo>
                  <a:cubicBezTo>
                    <a:pt x="37" y="6"/>
                    <a:pt x="36" y="6"/>
                    <a:pt x="36" y="6"/>
                  </a:cubicBezTo>
                  <a:cubicBezTo>
                    <a:pt x="35" y="7"/>
                    <a:pt x="35" y="7"/>
                    <a:pt x="35" y="8"/>
                  </a:cubicBezTo>
                  <a:cubicBezTo>
                    <a:pt x="35" y="9"/>
                    <a:pt x="35" y="9"/>
                    <a:pt x="36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6"/>
                    <a:pt x="39" y="6"/>
                    <a:pt x="38" y="6"/>
                  </a:cubicBezTo>
                  <a:close/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" y="1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6"/>
                    <a:pt x="23" y="6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1" y="14"/>
                    <a:pt x="40" y="14"/>
                  </a:cubicBezTo>
                  <a:cubicBezTo>
                    <a:pt x="40" y="15"/>
                    <a:pt x="39" y="15"/>
                    <a:pt x="37" y="15"/>
                  </a:cubicBezTo>
                  <a:cubicBezTo>
                    <a:pt x="36" y="15"/>
                    <a:pt x="35" y="15"/>
                    <a:pt x="34" y="14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6" y="14"/>
                    <a:pt x="38" y="14"/>
                  </a:cubicBezTo>
                  <a:cubicBezTo>
                    <a:pt x="38" y="14"/>
                    <a:pt x="39" y="14"/>
                    <a:pt x="39" y="14"/>
                  </a:cubicBezTo>
                  <a:cubicBezTo>
                    <a:pt x="40" y="13"/>
                    <a:pt x="40" y="13"/>
                    <a:pt x="41" y="12"/>
                  </a:cubicBezTo>
                  <a:cubicBezTo>
                    <a:pt x="41" y="12"/>
                    <a:pt x="41" y="11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3" y="7"/>
                    <a:pt x="33" y="6"/>
                    <a:pt x="34" y="6"/>
                  </a:cubicBezTo>
                  <a:cubicBezTo>
                    <a:pt x="35" y="5"/>
                    <a:pt x="36" y="5"/>
                    <a:pt x="38" y="5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41" y="5"/>
                    <a:pt x="42" y="6"/>
                    <a:pt x="43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11"/>
                    <a:pt x="43" y="12"/>
                    <a:pt x="43" y="13"/>
                  </a:cubicBezTo>
                  <a:close/>
                  <a:moveTo>
                    <a:pt x="56" y="14"/>
                  </a:moveTo>
                  <a:cubicBezTo>
                    <a:pt x="57" y="13"/>
                    <a:pt x="58" y="12"/>
                    <a:pt x="58" y="11"/>
                  </a:cubicBezTo>
                  <a:cubicBezTo>
                    <a:pt x="58" y="10"/>
                    <a:pt x="57" y="10"/>
                    <a:pt x="56" y="9"/>
                  </a:cubicBezTo>
                  <a:cubicBezTo>
                    <a:pt x="55" y="8"/>
                    <a:pt x="54" y="8"/>
                    <a:pt x="52" y="8"/>
                  </a:cubicBezTo>
                  <a:cubicBezTo>
                    <a:pt x="51" y="8"/>
                    <a:pt x="50" y="8"/>
                    <a:pt x="49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51" y="9"/>
                    <a:pt x="51" y="9"/>
                    <a:pt x="52" y="9"/>
                  </a:cubicBezTo>
                  <a:cubicBezTo>
                    <a:pt x="53" y="9"/>
                    <a:pt x="54" y="9"/>
                    <a:pt x="54" y="10"/>
                  </a:cubicBezTo>
                  <a:cubicBezTo>
                    <a:pt x="55" y="10"/>
                    <a:pt x="55" y="11"/>
                    <a:pt x="55" y="11"/>
                  </a:cubicBezTo>
                  <a:cubicBezTo>
                    <a:pt x="55" y="12"/>
                    <a:pt x="55" y="13"/>
                    <a:pt x="54" y="13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1" y="14"/>
                    <a:pt x="50" y="14"/>
                    <a:pt x="50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4"/>
                    <a:pt x="48" y="14"/>
                  </a:cubicBezTo>
                  <a:cubicBezTo>
                    <a:pt x="49" y="15"/>
                    <a:pt x="51" y="15"/>
                    <a:pt x="52" y="15"/>
                  </a:cubicBezTo>
                  <a:cubicBezTo>
                    <a:pt x="54" y="15"/>
                    <a:pt x="55" y="15"/>
                    <a:pt x="56" y="14"/>
                  </a:cubicBezTo>
                  <a:close/>
                  <a:moveTo>
                    <a:pt x="71" y="15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13"/>
                    <a:pt x="65" y="12"/>
                    <a:pt x="67" y="12"/>
                  </a:cubicBezTo>
                  <a:cubicBezTo>
                    <a:pt x="68" y="11"/>
                    <a:pt x="70" y="10"/>
                    <a:pt x="70" y="9"/>
                  </a:cubicBezTo>
                  <a:cubicBezTo>
                    <a:pt x="71" y="9"/>
                    <a:pt x="71" y="8"/>
                    <a:pt x="71" y="7"/>
                  </a:cubicBezTo>
                  <a:cubicBezTo>
                    <a:pt x="71" y="7"/>
                    <a:pt x="71" y="6"/>
                    <a:pt x="70" y="5"/>
                  </a:cubicBezTo>
                  <a:cubicBezTo>
                    <a:pt x="69" y="5"/>
                    <a:pt x="68" y="5"/>
                    <a:pt x="66" y="5"/>
                  </a:cubicBezTo>
                  <a:cubicBezTo>
                    <a:pt x="65" y="5"/>
                    <a:pt x="63" y="5"/>
                    <a:pt x="63" y="5"/>
                  </a:cubicBezTo>
                  <a:cubicBezTo>
                    <a:pt x="62" y="6"/>
                    <a:pt x="61" y="7"/>
                    <a:pt x="6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7" y="6"/>
                    <a:pt x="68" y="6"/>
                    <a:pt x="68" y="6"/>
                  </a:cubicBezTo>
                  <a:cubicBezTo>
                    <a:pt x="69" y="6"/>
                    <a:pt x="69" y="7"/>
                    <a:pt x="69" y="7"/>
                  </a:cubicBezTo>
                  <a:cubicBezTo>
                    <a:pt x="69" y="8"/>
                    <a:pt x="69" y="8"/>
                    <a:pt x="68" y="9"/>
                  </a:cubicBezTo>
                  <a:cubicBezTo>
                    <a:pt x="68" y="9"/>
                    <a:pt x="67" y="10"/>
                    <a:pt x="65" y="11"/>
                  </a:cubicBezTo>
                  <a:cubicBezTo>
                    <a:pt x="63" y="12"/>
                    <a:pt x="62" y="13"/>
                    <a:pt x="61" y="13"/>
                  </a:cubicBezTo>
                  <a:cubicBezTo>
                    <a:pt x="61" y="14"/>
                    <a:pt x="60" y="14"/>
                    <a:pt x="61" y="15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0" name="Freeform 50">
              <a:extLst>
                <a:ext uri="{FF2B5EF4-FFF2-40B4-BE49-F238E27FC236}">
                  <a16:creationId xmlns="" xmlns:a16="http://schemas.microsoft.com/office/drawing/2014/main" id="{C46C06A7-4414-4B4B-B770-DB9B2AFD93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39" y="233237"/>
              <a:ext cx="32724" cy="37186"/>
            </a:xfrm>
            <a:custGeom>
              <a:avLst/>
              <a:gdLst>
                <a:gd name="T0" fmla="*/ 24 w 27"/>
                <a:gd name="T1" fmla="*/ 30 h 30"/>
                <a:gd name="T2" fmla="*/ 20 w 27"/>
                <a:gd name="T3" fmla="*/ 28 h 30"/>
                <a:gd name="T4" fmla="*/ 19 w 27"/>
                <a:gd name="T5" fmla="*/ 25 h 30"/>
                <a:gd name="T6" fmla="*/ 14 w 27"/>
                <a:gd name="T7" fmla="*/ 21 h 30"/>
                <a:gd name="T8" fmla="*/ 12 w 27"/>
                <a:gd name="T9" fmla="*/ 23 h 30"/>
                <a:gd name="T10" fmla="*/ 11 w 27"/>
                <a:gd name="T11" fmla="*/ 22 h 30"/>
                <a:gd name="T12" fmla="*/ 2 w 27"/>
                <a:gd name="T13" fmla="*/ 26 h 30"/>
                <a:gd name="T14" fmla="*/ 3 w 27"/>
                <a:gd name="T15" fmla="*/ 25 h 30"/>
                <a:gd name="T16" fmla="*/ 4 w 27"/>
                <a:gd name="T17" fmla="*/ 20 h 30"/>
                <a:gd name="T18" fmla="*/ 6 w 27"/>
                <a:gd name="T19" fmla="*/ 12 h 30"/>
                <a:gd name="T20" fmla="*/ 2 w 27"/>
                <a:gd name="T21" fmla="*/ 9 h 30"/>
                <a:gd name="T22" fmla="*/ 4 w 27"/>
                <a:gd name="T23" fmla="*/ 3 h 30"/>
                <a:gd name="T24" fmla="*/ 7 w 27"/>
                <a:gd name="T25" fmla="*/ 5 h 30"/>
                <a:gd name="T26" fmla="*/ 8 w 27"/>
                <a:gd name="T27" fmla="*/ 8 h 30"/>
                <a:gd name="T28" fmla="*/ 17 w 27"/>
                <a:gd name="T29" fmla="*/ 3 h 30"/>
                <a:gd name="T30" fmla="*/ 18 w 27"/>
                <a:gd name="T31" fmla="*/ 9 h 30"/>
                <a:gd name="T32" fmla="*/ 15 w 27"/>
                <a:gd name="T33" fmla="*/ 16 h 30"/>
                <a:gd name="T34" fmla="*/ 22 w 27"/>
                <a:gd name="T35" fmla="*/ 24 h 30"/>
                <a:gd name="T36" fmla="*/ 22 w 27"/>
                <a:gd name="T37" fmla="*/ 25 h 30"/>
                <a:gd name="T38" fmla="*/ 24 w 27"/>
                <a:gd name="T39" fmla="*/ 30 h 30"/>
                <a:gd name="T40" fmla="*/ 10 w 27"/>
                <a:gd name="T41" fmla="*/ 10 h 30"/>
                <a:gd name="T42" fmla="*/ 12 w 27"/>
                <a:gd name="T43" fmla="*/ 10 h 30"/>
                <a:gd name="T44" fmla="*/ 12 w 27"/>
                <a:gd name="T45" fmla="*/ 7 h 30"/>
                <a:gd name="T46" fmla="*/ 10 w 27"/>
                <a:gd name="T47" fmla="*/ 10 h 30"/>
                <a:gd name="T48" fmla="*/ 10 w 27"/>
                <a:gd name="T49" fmla="*/ 21 h 30"/>
                <a:gd name="T50" fmla="*/ 11 w 27"/>
                <a:gd name="T51" fmla="*/ 17 h 30"/>
                <a:gd name="T52" fmla="*/ 8 w 27"/>
                <a:gd name="T53" fmla="*/ 14 h 30"/>
                <a:gd name="T54" fmla="*/ 10 w 27"/>
                <a:gd name="T5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30">
                  <a:moveTo>
                    <a:pt x="24" y="30"/>
                  </a:moveTo>
                  <a:cubicBezTo>
                    <a:pt x="22" y="30"/>
                    <a:pt x="21" y="29"/>
                    <a:pt x="20" y="28"/>
                  </a:cubicBezTo>
                  <a:cubicBezTo>
                    <a:pt x="19" y="27"/>
                    <a:pt x="19" y="25"/>
                    <a:pt x="19" y="25"/>
                  </a:cubicBezTo>
                  <a:cubicBezTo>
                    <a:pt x="17" y="23"/>
                    <a:pt x="15" y="23"/>
                    <a:pt x="14" y="21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0" y="26"/>
                    <a:pt x="6" y="26"/>
                    <a:pt x="2" y="26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5" y="11"/>
                    <a:pt x="4" y="9"/>
                    <a:pt x="2" y="9"/>
                  </a:cubicBezTo>
                  <a:cubicBezTo>
                    <a:pt x="1" y="7"/>
                    <a:pt x="1" y="3"/>
                    <a:pt x="4" y="3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7" y="6"/>
                    <a:pt x="7" y="7"/>
                    <a:pt x="8" y="8"/>
                  </a:cubicBezTo>
                  <a:cubicBezTo>
                    <a:pt x="10" y="6"/>
                    <a:pt x="11" y="0"/>
                    <a:pt x="17" y="3"/>
                  </a:cubicBezTo>
                  <a:cubicBezTo>
                    <a:pt x="18" y="5"/>
                    <a:pt x="19" y="7"/>
                    <a:pt x="18" y="9"/>
                  </a:cubicBezTo>
                  <a:cubicBezTo>
                    <a:pt x="17" y="11"/>
                    <a:pt x="14" y="13"/>
                    <a:pt x="15" y="16"/>
                  </a:cubicBezTo>
                  <a:cubicBezTo>
                    <a:pt x="16" y="18"/>
                    <a:pt x="20" y="21"/>
                    <a:pt x="22" y="24"/>
                  </a:cubicBezTo>
                  <a:cubicBezTo>
                    <a:pt x="22" y="24"/>
                    <a:pt x="22" y="25"/>
                    <a:pt x="22" y="25"/>
                  </a:cubicBezTo>
                  <a:cubicBezTo>
                    <a:pt x="23" y="26"/>
                    <a:pt x="27" y="28"/>
                    <a:pt x="24" y="30"/>
                  </a:cubicBezTo>
                  <a:close/>
                  <a:moveTo>
                    <a:pt x="10" y="10"/>
                  </a:moveTo>
                  <a:cubicBezTo>
                    <a:pt x="10" y="10"/>
                    <a:pt x="12" y="10"/>
                    <a:pt x="12" y="10"/>
                  </a:cubicBezTo>
                  <a:cubicBezTo>
                    <a:pt x="11" y="9"/>
                    <a:pt x="12" y="7"/>
                    <a:pt x="12" y="7"/>
                  </a:cubicBezTo>
                  <a:cubicBezTo>
                    <a:pt x="11" y="8"/>
                    <a:pt x="10" y="10"/>
                    <a:pt x="10" y="10"/>
                  </a:cubicBezTo>
                  <a:close/>
                  <a:moveTo>
                    <a:pt x="10" y="21"/>
                  </a:moveTo>
                  <a:cubicBezTo>
                    <a:pt x="10" y="19"/>
                    <a:pt x="11" y="19"/>
                    <a:pt x="11" y="17"/>
                  </a:cubicBezTo>
                  <a:cubicBezTo>
                    <a:pt x="10" y="16"/>
                    <a:pt x="9" y="15"/>
                    <a:pt x="8" y="14"/>
                  </a:cubicBezTo>
                  <a:cubicBezTo>
                    <a:pt x="7" y="17"/>
                    <a:pt x="7" y="20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1" name="Freeform 51">
              <a:extLst>
                <a:ext uri="{FF2B5EF4-FFF2-40B4-BE49-F238E27FC236}">
                  <a16:creationId xmlns="" xmlns:a16="http://schemas.microsoft.com/office/drawing/2014/main" id="{389ABD3F-DBDB-4FBD-8B34-59B7F46789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29" y="231006"/>
              <a:ext cx="32724" cy="32724"/>
            </a:xfrm>
            <a:custGeom>
              <a:avLst/>
              <a:gdLst>
                <a:gd name="T0" fmla="*/ 10 w 27"/>
                <a:gd name="T1" fmla="*/ 21 h 27"/>
                <a:gd name="T2" fmla="*/ 10 w 27"/>
                <a:gd name="T3" fmla="*/ 26 h 27"/>
                <a:gd name="T4" fmla="*/ 7 w 27"/>
                <a:gd name="T5" fmla="*/ 24 h 27"/>
                <a:gd name="T6" fmla="*/ 2 w 27"/>
                <a:gd name="T7" fmla="*/ 27 h 27"/>
                <a:gd name="T8" fmla="*/ 1 w 27"/>
                <a:gd name="T9" fmla="*/ 21 h 27"/>
                <a:gd name="T10" fmla="*/ 5 w 27"/>
                <a:gd name="T11" fmla="*/ 21 h 27"/>
                <a:gd name="T12" fmla="*/ 7 w 27"/>
                <a:gd name="T13" fmla="*/ 18 h 27"/>
                <a:gd name="T14" fmla="*/ 6 w 27"/>
                <a:gd name="T15" fmla="*/ 17 h 27"/>
                <a:gd name="T16" fmla="*/ 12 w 27"/>
                <a:gd name="T17" fmla="*/ 16 h 27"/>
                <a:gd name="T18" fmla="*/ 12 w 27"/>
                <a:gd name="T19" fmla="*/ 16 h 27"/>
                <a:gd name="T20" fmla="*/ 14 w 27"/>
                <a:gd name="T21" fmla="*/ 16 h 27"/>
                <a:gd name="T22" fmla="*/ 19 w 27"/>
                <a:gd name="T23" fmla="*/ 17 h 27"/>
                <a:gd name="T24" fmla="*/ 17 w 27"/>
                <a:gd name="T25" fmla="*/ 15 h 27"/>
                <a:gd name="T26" fmla="*/ 7 w 27"/>
                <a:gd name="T27" fmla="*/ 15 h 27"/>
                <a:gd name="T28" fmla="*/ 4 w 27"/>
                <a:gd name="T29" fmla="*/ 14 h 27"/>
                <a:gd name="T30" fmla="*/ 2 w 27"/>
                <a:gd name="T31" fmla="*/ 15 h 27"/>
                <a:gd name="T32" fmla="*/ 0 w 27"/>
                <a:gd name="T33" fmla="*/ 13 h 27"/>
                <a:gd name="T34" fmla="*/ 1 w 27"/>
                <a:gd name="T35" fmla="*/ 10 h 27"/>
                <a:gd name="T36" fmla="*/ 7 w 27"/>
                <a:gd name="T37" fmla="*/ 11 h 27"/>
                <a:gd name="T38" fmla="*/ 13 w 27"/>
                <a:gd name="T39" fmla="*/ 3 h 27"/>
                <a:gd name="T40" fmla="*/ 14 w 27"/>
                <a:gd name="T41" fmla="*/ 0 h 27"/>
                <a:gd name="T42" fmla="*/ 17 w 27"/>
                <a:gd name="T43" fmla="*/ 4 h 27"/>
                <a:gd name="T44" fmla="*/ 18 w 27"/>
                <a:gd name="T45" fmla="*/ 3 h 27"/>
                <a:gd name="T46" fmla="*/ 20 w 27"/>
                <a:gd name="T47" fmla="*/ 3 h 27"/>
                <a:gd name="T48" fmla="*/ 18 w 27"/>
                <a:gd name="T49" fmla="*/ 7 h 27"/>
                <a:gd name="T50" fmla="*/ 23 w 27"/>
                <a:gd name="T51" fmla="*/ 5 h 27"/>
                <a:gd name="T52" fmla="*/ 24 w 27"/>
                <a:gd name="T53" fmla="*/ 4 h 27"/>
                <a:gd name="T54" fmla="*/ 25 w 27"/>
                <a:gd name="T55" fmla="*/ 4 h 27"/>
                <a:gd name="T56" fmla="*/ 27 w 27"/>
                <a:gd name="T57" fmla="*/ 5 h 27"/>
                <a:gd name="T58" fmla="*/ 26 w 27"/>
                <a:gd name="T59" fmla="*/ 8 h 27"/>
                <a:gd name="T60" fmla="*/ 27 w 27"/>
                <a:gd name="T61" fmla="*/ 10 h 27"/>
                <a:gd name="T62" fmla="*/ 22 w 27"/>
                <a:gd name="T63" fmla="*/ 10 h 27"/>
                <a:gd name="T64" fmla="*/ 19 w 27"/>
                <a:gd name="T65" fmla="*/ 12 h 27"/>
                <a:gd name="T66" fmla="*/ 19 w 27"/>
                <a:gd name="T67" fmla="*/ 14 h 27"/>
                <a:gd name="T68" fmla="*/ 19 w 27"/>
                <a:gd name="T69" fmla="*/ 21 h 27"/>
                <a:gd name="T70" fmla="*/ 13 w 27"/>
                <a:gd name="T71" fmla="*/ 18 h 27"/>
                <a:gd name="T72" fmla="*/ 8 w 27"/>
                <a:gd name="T73" fmla="*/ 20 h 27"/>
                <a:gd name="T74" fmla="*/ 8 w 27"/>
                <a:gd name="T75" fmla="*/ 21 h 27"/>
                <a:gd name="T76" fmla="*/ 10 w 27"/>
                <a:gd name="T77" fmla="*/ 21 h 27"/>
                <a:gd name="T78" fmla="*/ 13 w 27"/>
                <a:gd name="T79" fmla="*/ 13 h 27"/>
                <a:gd name="T80" fmla="*/ 16 w 27"/>
                <a:gd name="T81" fmla="*/ 12 h 27"/>
                <a:gd name="T82" fmla="*/ 15 w 27"/>
                <a:gd name="T83" fmla="*/ 10 h 27"/>
                <a:gd name="T84" fmla="*/ 13 w 27"/>
                <a:gd name="T8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" h="27">
                  <a:moveTo>
                    <a:pt x="10" y="21"/>
                  </a:moveTo>
                  <a:cubicBezTo>
                    <a:pt x="11" y="22"/>
                    <a:pt x="11" y="24"/>
                    <a:pt x="10" y="26"/>
                  </a:cubicBezTo>
                  <a:cubicBezTo>
                    <a:pt x="9" y="26"/>
                    <a:pt x="7" y="25"/>
                    <a:pt x="7" y="24"/>
                  </a:cubicBezTo>
                  <a:cubicBezTo>
                    <a:pt x="5" y="25"/>
                    <a:pt x="4" y="27"/>
                    <a:pt x="2" y="27"/>
                  </a:cubicBezTo>
                  <a:cubicBezTo>
                    <a:pt x="0" y="26"/>
                    <a:pt x="1" y="24"/>
                    <a:pt x="1" y="21"/>
                  </a:cubicBezTo>
                  <a:cubicBezTo>
                    <a:pt x="3" y="21"/>
                    <a:pt x="3" y="20"/>
                    <a:pt x="5" y="21"/>
                  </a:cubicBezTo>
                  <a:cubicBezTo>
                    <a:pt x="5" y="20"/>
                    <a:pt x="5" y="18"/>
                    <a:pt x="7" y="18"/>
                  </a:cubicBezTo>
                  <a:cubicBezTo>
                    <a:pt x="7" y="18"/>
                    <a:pt x="6" y="18"/>
                    <a:pt x="6" y="17"/>
                  </a:cubicBezTo>
                  <a:cubicBezTo>
                    <a:pt x="7" y="15"/>
                    <a:pt x="10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5" y="17"/>
                    <a:pt x="17" y="18"/>
                    <a:pt x="19" y="17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4" y="15"/>
                    <a:pt x="11" y="15"/>
                    <a:pt x="7" y="15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2"/>
                    <a:pt x="0" y="10"/>
                    <a:pt x="1" y="10"/>
                  </a:cubicBezTo>
                  <a:cubicBezTo>
                    <a:pt x="3" y="11"/>
                    <a:pt x="5" y="11"/>
                    <a:pt x="7" y="11"/>
                  </a:cubicBezTo>
                  <a:cubicBezTo>
                    <a:pt x="10" y="9"/>
                    <a:pt x="11" y="5"/>
                    <a:pt x="13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6" y="0"/>
                    <a:pt x="17" y="2"/>
                    <a:pt x="17" y="4"/>
                  </a:cubicBezTo>
                  <a:cubicBezTo>
                    <a:pt x="17" y="4"/>
                    <a:pt x="17" y="3"/>
                    <a:pt x="18" y="3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5"/>
                    <a:pt x="19" y="7"/>
                    <a:pt x="18" y="7"/>
                  </a:cubicBezTo>
                  <a:cubicBezTo>
                    <a:pt x="19" y="9"/>
                    <a:pt x="21" y="6"/>
                    <a:pt x="23" y="5"/>
                  </a:cubicBezTo>
                  <a:cubicBezTo>
                    <a:pt x="24" y="5"/>
                    <a:pt x="23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6" y="8"/>
                    <a:pt x="27" y="8"/>
                    <a:pt x="27" y="10"/>
                  </a:cubicBezTo>
                  <a:cubicBezTo>
                    <a:pt x="25" y="11"/>
                    <a:pt x="23" y="10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3"/>
                    <a:pt x="20" y="14"/>
                    <a:pt x="19" y="14"/>
                  </a:cubicBezTo>
                  <a:cubicBezTo>
                    <a:pt x="21" y="15"/>
                    <a:pt x="20" y="20"/>
                    <a:pt x="19" y="21"/>
                  </a:cubicBezTo>
                  <a:cubicBezTo>
                    <a:pt x="16" y="22"/>
                    <a:pt x="15" y="18"/>
                    <a:pt x="13" y="18"/>
                  </a:cubicBezTo>
                  <a:cubicBezTo>
                    <a:pt x="12" y="19"/>
                    <a:pt x="10" y="20"/>
                    <a:pt x="8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1"/>
                    <a:pt x="10" y="22"/>
                    <a:pt x="10" y="21"/>
                  </a:cubicBezTo>
                  <a:close/>
                  <a:moveTo>
                    <a:pt x="13" y="13"/>
                  </a:moveTo>
                  <a:cubicBezTo>
                    <a:pt x="14" y="12"/>
                    <a:pt x="16" y="13"/>
                    <a:pt x="16" y="12"/>
                  </a:cubicBezTo>
                  <a:cubicBezTo>
                    <a:pt x="15" y="12"/>
                    <a:pt x="16" y="10"/>
                    <a:pt x="15" y="10"/>
                  </a:cubicBezTo>
                  <a:cubicBezTo>
                    <a:pt x="15" y="11"/>
                    <a:pt x="13" y="12"/>
                    <a:pt x="1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2" name="Freeform 52">
              <a:extLst>
                <a:ext uri="{FF2B5EF4-FFF2-40B4-BE49-F238E27FC236}">
                  <a16:creationId xmlns="" xmlns:a16="http://schemas.microsoft.com/office/drawing/2014/main" id="{20BA2889-8A5F-44A3-A6CD-FA8F89CCBB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748" y="187127"/>
              <a:ext cx="37186" cy="36442"/>
            </a:xfrm>
            <a:custGeom>
              <a:avLst/>
              <a:gdLst>
                <a:gd name="T0" fmla="*/ 11 w 31"/>
                <a:gd name="T1" fmla="*/ 15 h 30"/>
                <a:gd name="T2" fmla="*/ 13 w 31"/>
                <a:gd name="T3" fmla="*/ 12 h 30"/>
                <a:gd name="T4" fmla="*/ 12 w 31"/>
                <a:gd name="T5" fmla="*/ 11 h 30"/>
                <a:gd name="T6" fmla="*/ 12 w 31"/>
                <a:gd name="T7" fmla="*/ 5 h 30"/>
                <a:gd name="T8" fmla="*/ 13 w 31"/>
                <a:gd name="T9" fmla="*/ 1 h 30"/>
                <a:gd name="T10" fmla="*/ 14 w 31"/>
                <a:gd name="T11" fmla="*/ 0 h 30"/>
                <a:gd name="T12" fmla="*/ 15 w 31"/>
                <a:gd name="T13" fmla="*/ 8 h 30"/>
                <a:gd name="T14" fmla="*/ 17 w 31"/>
                <a:gd name="T15" fmla="*/ 6 h 30"/>
                <a:gd name="T16" fmla="*/ 19 w 31"/>
                <a:gd name="T17" fmla="*/ 5 h 30"/>
                <a:gd name="T18" fmla="*/ 22 w 31"/>
                <a:gd name="T19" fmla="*/ 8 h 30"/>
                <a:gd name="T20" fmla="*/ 18 w 31"/>
                <a:gd name="T21" fmla="*/ 10 h 30"/>
                <a:gd name="T22" fmla="*/ 13 w 31"/>
                <a:gd name="T23" fmla="*/ 15 h 30"/>
                <a:gd name="T24" fmla="*/ 12 w 31"/>
                <a:gd name="T25" fmla="*/ 18 h 30"/>
                <a:gd name="T26" fmla="*/ 14 w 31"/>
                <a:gd name="T27" fmla="*/ 18 h 30"/>
                <a:gd name="T28" fmla="*/ 17 w 31"/>
                <a:gd name="T29" fmla="*/ 19 h 30"/>
                <a:gd name="T30" fmla="*/ 17 w 31"/>
                <a:gd name="T31" fmla="*/ 11 h 30"/>
                <a:gd name="T32" fmla="*/ 20 w 31"/>
                <a:gd name="T33" fmla="*/ 20 h 30"/>
                <a:gd name="T34" fmla="*/ 23 w 31"/>
                <a:gd name="T35" fmla="*/ 22 h 30"/>
                <a:gd name="T36" fmla="*/ 31 w 31"/>
                <a:gd name="T37" fmla="*/ 22 h 30"/>
                <a:gd name="T38" fmla="*/ 31 w 31"/>
                <a:gd name="T39" fmla="*/ 23 h 30"/>
                <a:gd name="T40" fmla="*/ 25 w 31"/>
                <a:gd name="T41" fmla="*/ 27 h 30"/>
                <a:gd name="T42" fmla="*/ 19 w 31"/>
                <a:gd name="T43" fmla="*/ 23 h 30"/>
                <a:gd name="T44" fmla="*/ 15 w 31"/>
                <a:gd name="T45" fmla="*/ 28 h 30"/>
                <a:gd name="T46" fmla="*/ 12 w 31"/>
                <a:gd name="T47" fmla="*/ 23 h 30"/>
                <a:gd name="T48" fmla="*/ 11 w 31"/>
                <a:gd name="T49" fmla="*/ 27 h 30"/>
                <a:gd name="T50" fmla="*/ 8 w 31"/>
                <a:gd name="T51" fmla="*/ 30 h 30"/>
                <a:gd name="T52" fmla="*/ 5 w 31"/>
                <a:gd name="T53" fmla="*/ 29 h 30"/>
                <a:gd name="T54" fmla="*/ 4 w 31"/>
                <a:gd name="T55" fmla="*/ 21 h 30"/>
                <a:gd name="T56" fmla="*/ 6 w 31"/>
                <a:gd name="T57" fmla="*/ 21 h 30"/>
                <a:gd name="T58" fmla="*/ 5 w 31"/>
                <a:gd name="T59" fmla="*/ 15 h 30"/>
                <a:gd name="T60" fmla="*/ 1 w 31"/>
                <a:gd name="T61" fmla="*/ 11 h 30"/>
                <a:gd name="T62" fmla="*/ 6 w 31"/>
                <a:gd name="T63" fmla="*/ 7 h 30"/>
                <a:gd name="T64" fmla="*/ 9 w 31"/>
                <a:gd name="T65" fmla="*/ 8 h 30"/>
                <a:gd name="T66" fmla="*/ 8 w 31"/>
                <a:gd name="T67" fmla="*/ 15 h 30"/>
                <a:gd name="T68" fmla="*/ 9 w 31"/>
                <a:gd name="T69" fmla="*/ 14 h 30"/>
                <a:gd name="T70" fmla="*/ 11 w 31"/>
                <a:gd name="T71" fmla="*/ 15 h 30"/>
                <a:gd name="T72" fmla="*/ 9 w 31"/>
                <a:gd name="T73" fmla="*/ 18 h 30"/>
                <a:gd name="T74" fmla="*/ 10 w 31"/>
                <a:gd name="T75" fmla="*/ 21 h 30"/>
                <a:gd name="T76" fmla="*/ 10 w 31"/>
                <a:gd name="T77" fmla="*/ 18 h 30"/>
                <a:gd name="T78" fmla="*/ 9 w 31"/>
                <a:gd name="T79" fmla="*/ 18 h 30"/>
                <a:gd name="T80" fmla="*/ 15 w 31"/>
                <a:gd name="T81" fmla="*/ 24 h 30"/>
                <a:gd name="T82" fmla="*/ 16 w 31"/>
                <a:gd name="T83" fmla="*/ 22 h 30"/>
                <a:gd name="T84" fmla="*/ 15 w 31"/>
                <a:gd name="T85" fmla="*/ 22 h 30"/>
                <a:gd name="T86" fmla="*/ 15 w 31"/>
                <a:gd name="T87" fmla="*/ 24 h 30"/>
                <a:gd name="T88" fmla="*/ 8 w 31"/>
                <a:gd name="T89" fmla="*/ 25 h 30"/>
                <a:gd name="T90" fmla="*/ 7 w 31"/>
                <a:gd name="T91" fmla="*/ 23 h 30"/>
                <a:gd name="T92" fmla="*/ 8 w 31"/>
                <a:gd name="T9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30">
                  <a:moveTo>
                    <a:pt x="11" y="15"/>
                  </a:moveTo>
                  <a:cubicBezTo>
                    <a:pt x="12" y="15"/>
                    <a:pt x="11" y="12"/>
                    <a:pt x="13" y="12"/>
                  </a:cubicBezTo>
                  <a:cubicBezTo>
                    <a:pt x="13" y="11"/>
                    <a:pt x="11" y="12"/>
                    <a:pt x="12" y="11"/>
                  </a:cubicBezTo>
                  <a:cubicBezTo>
                    <a:pt x="12" y="11"/>
                    <a:pt x="12" y="6"/>
                    <a:pt x="12" y="5"/>
                  </a:cubicBezTo>
                  <a:cubicBezTo>
                    <a:pt x="12" y="3"/>
                    <a:pt x="12" y="3"/>
                    <a:pt x="13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9" y="1"/>
                    <a:pt x="15" y="6"/>
                    <a:pt x="15" y="8"/>
                  </a:cubicBezTo>
                  <a:cubicBezTo>
                    <a:pt x="17" y="8"/>
                    <a:pt x="16" y="7"/>
                    <a:pt x="17" y="6"/>
                  </a:cubicBezTo>
                  <a:cubicBezTo>
                    <a:pt x="18" y="6"/>
                    <a:pt x="19" y="6"/>
                    <a:pt x="19" y="5"/>
                  </a:cubicBezTo>
                  <a:cubicBezTo>
                    <a:pt x="20" y="5"/>
                    <a:pt x="22" y="5"/>
                    <a:pt x="22" y="8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6" y="11"/>
                    <a:pt x="16" y="15"/>
                    <a:pt x="13" y="15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9"/>
                    <a:pt x="14" y="18"/>
                    <a:pt x="14" y="18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6"/>
                    <a:pt x="15" y="14"/>
                    <a:pt x="17" y="11"/>
                  </a:cubicBezTo>
                  <a:cubicBezTo>
                    <a:pt x="23" y="12"/>
                    <a:pt x="20" y="17"/>
                    <a:pt x="20" y="20"/>
                  </a:cubicBezTo>
                  <a:cubicBezTo>
                    <a:pt x="20" y="21"/>
                    <a:pt x="23" y="20"/>
                    <a:pt x="23" y="22"/>
                  </a:cubicBezTo>
                  <a:cubicBezTo>
                    <a:pt x="26" y="22"/>
                    <a:pt x="28" y="21"/>
                    <a:pt x="31" y="22"/>
                  </a:cubicBezTo>
                  <a:cubicBezTo>
                    <a:pt x="31" y="23"/>
                    <a:pt x="30" y="23"/>
                    <a:pt x="31" y="23"/>
                  </a:cubicBezTo>
                  <a:cubicBezTo>
                    <a:pt x="29" y="24"/>
                    <a:pt x="27" y="25"/>
                    <a:pt x="25" y="27"/>
                  </a:cubicBezTo>
                  <a:cubicBezTo>
                    <a:pt x="23" y="25"/>
                    <a:pt x="21" y="25"/>
                    <a:pt x="19" y="23"/>
                  </a:cubicBezTo>
                  <a:cubicBezTo>
                    <a:pt x="18" y="25"/>
                    <a:pt x="16" y="27"/>
                    <a:pt x="15" y="28"/>
                  </a:cubicBezTo>
                  <a:cubicBezTo>
                    <a:pt x="13" y="27"/>
                    <a:pt x="12" y="25"/>
                    <a:pt x="12" y="23"/>
                  </a:cubicBezTo>
                  <a:cubicBezTo>
                    <a:pt x="11" y="23"/>
                    <a:pt x="10" y="26"/>
                    <a:pt x="11" y="27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0"/>
                    <a:pt x="6" y="29"/>
                    <a:pt x="5" y="29"/>
                  </a:cubicBezTo>
                  <a:cubicBezTo>
                    <a:pt x="3" y="27"/>
                    <a:pt x="3" y="24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5" y="19"/>
                    <a:pt x="5" y="17"/>
                    <a:pt x="5" y="15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2" y="10"/>
                    <a:pt x="6" y="10"/>
                    <a:pt x="6" y="7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10"/>
                    <a:pt x="7" y="13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4"/>
                    <a:pt x="11" y="14"/>
                    <a:pt x="11" y="15"/>
                  </a:cubicBezTo>
                  <a:close/>
                  <a:moveTo>
                    <a:pt x="9" y="18"/>
                  </a:moveTo>
                  <a:cubicBezTo>
                    <a:pt x="9" y="19"/>
                    <a:pt x="9" y="20"/>
                    <a:pt x="10" y="21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lose/>
                  <a:moveTo>
                    <a:pt x="15" y="24"/>
                  </a:moveTo>
                  <a:cubicBezTo>
                    <a:pt x="16" y="24"/>
                    <a:pt x="16" y="23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lose/>
                  <a:moveTo>
                    <a:pt x="8" y="25"/>
                  </a:moveTo>
                  <a:cubicBezTo>
                    <a:pt x="8" y="24"/>
                    <a:pt x="7" y="24"/>
                    <a:pt x="7" y="23"/>
                  </a:cubicBezTo>
                  <a:cubicBezTo>
                    <a:pt x="6" y="24"/>
                    <a:pt x="7" y="25"/>
                    <a:pt x="8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3" name="Freeform 53">
              <a:extLst>
                <a:ext uri="{FF2B5EF4-FFF2-40B4-BE49-F238E27FC236}">
                  <a16:creationId xmlns="" xmlns:a16="http://schemas.microsoft.com/office/drawing/2014/main" id="{EDF106F9-33FF-41BD-B0D8-9DCE4BF6F4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893" y="201258"/>
              <a:ext cx="41648" cy="41648"/>
            </a:xfrm>
            <a:custGeom>
              <a:avLst/>
              <a:gdLst>
                <a:gd name="T0" fmla="*/ 26 w 34"/>
                <a:gd name="T1" fmla="*/ 20 h 34"/>
                <a:gd name="T2" fmla="*/ 29 w 34"/>
                <a:gd name="T3" fmla="*/ 27 h 34"/>
                <a:gd name="T4" fmla="*/ 27 w 34"/>
                <a:gd name="T5" fmla="*/ 25 h 34"/>
                <a:gd name="T6" fmla="*/ 17 w 34"/>
                <a:gd name="T7" fmla="*/ 10 h 34"/>
                <a:gd name="T8" fmla="*/ 16 w 34"/>
                <a:gd name="T9" fmla="*/ 12 h 34"/>
                <a:gd name="T10" fmla="*/ 15 w 34"/>
                <a:gd name="T11" fmla="*/ 9 h 34"/>
                <a:gd name="T12" fmla="*/ 12 w 34"/>
                <a:gd name="T13" fmla="*/ 4 h 34"/>
                <a:gd name="T14" fmla="*/ 8 w 34"/>
                <a:gd name="T15" fmla="*/ 12 h 34"/>
                <a:gd name="T16" fmla="*/ 11 w 34"/>
                <a:gd name="T17" fmla="*/ 10 h 34"/>
                <a:gd name="T18" fmla="*/ 15 w 34"/>
                <a:gd name="T19" fmla="*/ 15 h 34"/>
                <a:gd name="T20" fmla="*/ 18 w 34"/>
                <a:gd name="T21" fmla="*/ 14 h 34"/>
                <a:gd name="T22" fmla="*/ 19 w 34"/>
                <a:gd name="T23" fmla="*/ 15 h 34"/>
                <a:gd name="T24" fmla="*/ 19 w 34"/>
                <a:gd name="T25" fmla="*/ 16 h 34"/>
                <a:gd name="T26" fmla="*/ 23 w 34"/>
                <a:gd name="T27" fmla="*/ 25 h 34"/>
                <a:gd name="T28" fmla="*/ 19 w 34"/>
                <a:gd name="T29" fmla="*/ 30 h 34"/>
                <a:gd name="T30" fmla="*/ 15 w 34"/>
                <a:gd name="T31" fmla="*/ 29 h 34"/>
                <a:gd name="T32" fmla="*/ 16 w 34"/>
                <a:gd name="T33" fmla="*/ 27 h 34"/>
                <a:gd name="T34" fmla="*/ 14 w 34"/>
                <a:gd name="T35" fmla="*/ 27 h 34"/>
                <a:gd name="T36" fmla="*/ 13 w 34"/>
                <a:gd name="T37" fmla="*/ 22 h 34"/>
                <a:gd name="T38" fmla="*/ 11 w 34"/>
                <a:gd name="T39" fmla="*/ 17 h 34"/>
                <a:gd name="T40" fmla="*/ 9 w 34"/>
                <a:gd name="T41" fmla="*/ 18 h 34"/>
                <a:gd name="T42" fmla="*/ 11 w 34"/>
                <a:gd name="T43" fmla="*/ 24 h 34"/>
                <a:gd name="T44" fmla="*/ 14 w 34"/>
                <a:gd name="T45" fmla="*/ 29 h 34"/>
                <a:gd name="T46" fmla="*/ 15 w 34"/>
                <a:gd name="T47" fmla="*/ 33 h 34"/>
                <a:gd name="T48" fmla="*/ 12 w 34"/>
                <a:gd name="T49" fmla="*/ 33 h 34"/>
                <a:gd name="T50" fmla="*/ 8 w 34"/>
                <a:gd name="T51" fmla="*/ 27 h 34"/>
                <a:gd name="T52" fmla="*/ 5 w 34"/>
                <a:gd name="T53" fmla="*/ 24 h 34"/>
                <a:gd name="T54" fmla="*/ 3 w 34"/>
                <a:gd name="T55" fmla="*/ 18 h 34"/>
                <a:gd name="T56" fmla="*/ 2 w 34"/>
                <a:gd name="T57" fmla="*/ 18 h 34"/>
                <a:gd name="T58" fmla="*/ 0 w 34"/>
                <a:gd name="T59" fmla="*/ 13 h 34"/>
                <a:gd name="T60" fmla="*/ 0 w 34"/>
                <a:gd name="T61" fmla="*/ 12 h 34"/>
                <a:gd name="T62" fmla="*/ 5 w 34"/>
                <a:gd name="T63" fmla="*/ 16 h 34"/>
                <a:gd name="T64" fmla="*/ 5 w 34"/>
                <a:gd name="T65" fmla="*/ 8 h 34"/>
                <a:gd name="T66" fmla="*/ 7 w 34"/>
                <a:gd name="T67" fmla="*/ 5 h 34"/>
                <a:gd name="T68" fmla="*/ 12 w 34"/>
                <a:gd name="T69" fmla="*/ 1 h 34"/>
                <a:gd name="T70" fmla="*/ 18 w 34"/>
                <a:gd name="T71" fmla="*/ 3 h 34"/>
                <a:gd name="T72" fmla="*/ 19 w 34"/>
                <a:gd name="T73" fmla="*/ 8 h 34"/>
                <a:gd name="T74" fmla="*/ 19 w 34"/>
                <a:gd name="T75" fmla="*/ 9 h 34"/>
                <a:gd name="T76" fmla="*/ 26 w 34"/>
                <a:gd name="T77" fmla="*/ 18 h 34"/>
                <a:gd name="T78" fmla="*/ 26 w 34"/>
                <a:gd name="T79" fmla="*/ 20 h 34"/>
                <a:gd name="T80" fmla="*/ 9 w 34"/>
                <a:gd name="T81" fmla="*/ 16 h 34"/>
                <a:gd name="T82" fmla="*/ 10 w 34"/>
                <a:gd name="T83" fmla="*/ 14 h 34"/>
                <a:gd name="T84" fmla="*/ 8 w 34"/>
                <a:gd name="T85" fmla="*/ 14 h 34"/>
                <a:gd name="T86" fmla="*/ 9 w 34"/>
                <a:gd name="T87" fmla="*/ 16 h 34"/>
                <a:gd name="T88" fmla="*/ 9 w 34"/>
                <a:gd name="T89" fmla="*/ 25 h 34"/>
                <a:gd name="T90" fmla="*/ 8 w 34"/>
                <a:gd name="T91" fmla="*/ 21 h 34"/>
                <a:gd name="T92" fmla="*/ 7 w 34"/>
                <a:gd name="T93" fmla="*/ 20 h 34"/>
                <a:gd name="T94" fmla="*/ 9 w 34"/>
                <a:gd name="T95" fmla="*/ 25 h 34"/>
                <a:gd name="T96" fmla="*/ 20 w 34"/>
                <a:gd name="T97" fmla="*/ 24 h 34"/>
                <a:gd name="T98" fmla="*/ 18 w 34"/>
                <a:gd name="T99" fmla="*/ 22 h 34"/>
                <a:gd name="T100" fmla="*/ 18 w 34"/>
                <a:gd name="T101" fmla="*/ 27 h 34"/>
                <a:gd name="T102" fmla="*/ 20 w 34"/>
                <a:gd name="T103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4">
                  <a:moveTo>
                    <a:pt x="26" y="20"/>
                  </a:moveTo>
                  <a:cubicBezTo>
                    <a:pt x="28" y="21"/>
                    <a:pt x="34" y="25"/>
                    <a:pt x="29" y="27"/>
                  </a:cubicBezTo>
                  <a:cubicBezTo>
                    <a:pt x="28" y="27"/>
                    <a:pt x="28" y="25"/>
                    <a:pt x="27" y="25"/>
                  </a:cubicBezTo>
                  <a:cubicBezTo>
                    <a:pt x="24" y="19"/>
                    <a:pt x="19" y="16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3" y="13"/>
                    <a:pt x="12" y="9"/>
                    <a:pt x="15" y="9"/>
                  </a:cubicBezTo>
                  <a:cubicBezTo>
                    <a:pt x="15" y="7"/>
                    <a:pt x="13" y="6"/>
                    <a:pt x="12" y="4"/>
                  </a:cubicBezTo>
                  <a:cubicBezTo>
                    <a:pt x="10" y="5"/>
                    <a:pt x="8" y="9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3" y="11"/>
                    <a:pt x="13" y="13"/>
                    <a:pt x="15" y="15"/>
                  </a:cubicBezTo>
                  <a:cubicBezTo>
                    <a:pt x="16" y="14"/>
                    <a:pt x="17" y="13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20" y="15"/>
                    <a:pt x="19" y="16"/>
                  </a:cubicBezTo>
                  <a:cubicBezTo>
                    <a:pt x="20" y="19"/>
                    <a:pt x="24" y="21"/>
                    <a:pt x="23" y="25"/>
                  </a:cubicBezTo>
                  <a:cubicBezTo>
                    <a:pt x="20" y="25"/>
                    <a:pt x="21" y="29"/>
                    <a:pt x="19" y="30"/>
                  </a:cubicBezTo>
                  <a:cubicBezTo>
                    <a:pt x="18" y="31"/>
                    <a:pt x="16" y="31"/>
                    <a:pt x="15" y="29"/>
                  </a:cubicBezTo>
                  <a:cubicBezTo>
                    <a:pt x="15" y="28"/>
                    <a:pt x="16" y="28"/>
                    <a:pt x="16" y="27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4"/>
                    <a:pt x="13" y="24"/>
                    <a:pt x="13" y="22"/>
                  </a:cubicBezTo>
                  <a:cubicBezTo>
                    <a:pt x="11" y="22"/>
                    <a:pt x="10" y="19"/>
                    <a:pt x="11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20"/>
                    <a:pt x="11" y="22"/>
                    <a:pt x="11" y="24"/>
                  </a:cubicBezTo>
                  <a:cubicBezTo>
                    <a:pt x="13" y="25"/>
                    <a:pt x="13" y="27"/>
                    <a:pt x="14" y="29"/>
                  </a:cubicBezTo>
                  <a:cubicBezTo>
                    <a:pt x="15" y="30"/>
                    <a:pt x="16" y="31"/>
                    <a:pt x="15" y="33"/>
                  </a:cubicBezTo>
                  <a:cubicBezTo>
                    <a:pt x="14" y="34"/>
                    <a:pt x="13" y="34"/>
                    <a:pt x="12" y="33"/>
                  </a:cubicBezTo>
                  <a:cubicBezTo>
                    <a:pt x="11" y="31"/>
                    <a:pt x="9" y="30"/>
                    <a:pt x="8" y="27"/>
                  </a:cubicBezTo>
                  <a:cubicBezTo>
                    <a:pt x="6" y="26"/>
                    <a:pt x="6" y="24"/>
                    <a:pt x="5" y="24"/>
                  </a:cubicBezTo>
                  <a:cubicBezTo>
                    <a:pt x="4" y="21"/>
                    <a:pt x="4" y="20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1" y="17"/>
                    <a:pt x="1" y="15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3" y="10"/>
                    <a:pt x="5" y="13"/>
                    <a:pt x="5" y="16"/>
                  </a:cubicBezTo>
                  <a:cubicBezTo>
                    <a:pt x="6" y="15"/>
                    <a:pt x="5" y="11"/>
                    <a:pt x="5" y="8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10" y="1"/>
                    <a:pt x="12" y="1"/>
                  </a:cubicBezTo>
                  <a:cubicBezTo>
                    <a:pt x="14" y="0"/>
                    <a:pt x="16" y="2"/>
                    <a:pt x="18" y="3"/>
                  </a:cubicBezTo>
                  <a:cubicBezTo>
                    <a:pt x="18" y="5"/>
                    <a:pt x="18" y="7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2"/>
                    <a:pt x="23" y="17"/>
                    <a:pt x="26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9" y="16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6"/>
                    <a:pt x="9" y="16"/>
                  </a:cubicBezTo>
                  <a:close/>
                  <a:moveTo>
                    <a:pt x="9" y="25"/>
                  </a:moveTo>
                  <a:cubicBezTo>
                    <a:pt x="9" y="23"/>
                    <a:pt x="8" y="22"/>
                    <a:pt x="8" y="21"/>
                  </a:cubicBezTo>
                  <a:cubicBezTo>
                    <a:pt x="7" y="21"/>
                    <a:pt x="7" y="19"/>
                    <a:pt x="7" y="20"/>
                  </a:cubicBezTo>
                  <a:cubicBezTo>
                    <a:pt x="6" y="23"/>
                    <a:pt x="8" y="24"/>
                    <a:pt x="9" y="25"/>
                  </a:cubicBezTo>
                  <a:close/>
                  <a:moveTo>
                    <a:pt x="20" y="24"/>
                  </a:moveTo>
                  <a:cubicBezTo>
                    <a:pt x="19" y="24"/>
                    <a:pt x="19" y="23"/>
                    <a:pt x="18" y="22"/>
                  </a:cubicBezTo>
                  <a:cubicBezTo>
                    <a:pt x="18" y="24"/>
                    <a:pt x="17" y="26"/>
                    <a:pt x="18" y="27"/>
                  </a:cubicBezTo>
                  <a:cubicBezTo>
                    <a:pt x="18" y="26"/>
                    <a:pt x="20" y="24"/>
                    <a:pt x="2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4" name="Freeform 54">
              <a:extLst>
                <a:ext uri="{FF2B5EF4-FFF2-40B4-BE49-F238E27FC236}">
                  <a16:creationId xmlns="" xmlns:a16="http://schemas.microsoft.com/office/drawing/2014/main" id="{8587F259-D12F-42F2-8661-3F819DB76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87" y="208695"/>
              <a:ext cx="27517" cy="33467"/>
            </a:xfrm>
            <a:custGeom>
              <a:avLst/>
              <a:gdLst>
                <a:gd name="T0" fmla="*/ 10 w 23"/>
                <a:gd name="T1" fmla="*/ 11 h 27"/>
                <a:gd name="T2" fmla="*/ 5 w 23"/>
                <a:gd name="T3" fmla="*/ 10 h 27"/>
                <a:gd name="T4" fmla="*/ 7 w 23"/>
                <a:gd name="T5" fmla="*/ 4 h 27"/>
                <a:gd name="T6" fmla="*/ 11 w 23"/>
                <a:gd name="T7" fmla="*/ 6 h 27"/>
                <a:gd name="T8" fmla="*/ 18 w 23"/>
                <a:gd name="T9" fmla="*/ 1 h 27"/>
                <a:gd name="T10" fmla="*/ 22 w 23"/>
                <a:gd name="T11" fmla="*/ 1 h 27"/>
                <a:gd name="T12" fmla="*/ 20 w 23"/>
                <a:gd name="T13" fmla="*/ 6 h 27"/>
                <a:gd name="T14" fmla="*/ 22 w 23"/>
                <a:gd name="T15" fmla="*/ 11 h 27"/>
                <a:gd name="T16" fmla="*/ 20 w 23"/>
                <a:gd name="T17" fmla="*/ 12 h 27"/>
                <a:gd name="T18" fmla="*/ 16 w 23"/>
                <a:gd name="T19" fmla="*/ 9 h 27"/>
                <a:gd name="T20" fmla="*/ 11 w 23"/>
                <a:gd name="T21" fmla="*/ 13 h 27"/>
                <a:gd name="T22" fmla="*/ 13 w 23"/>
                <a:gd name="T23" fmla="*/ 15 h 27"/>
                <a:gd name="T24" fmla="*/ 16 w 23"/>
                <a:gd name="T25" fmla="*/ 21 h 27"/>
                <a:gd name="T26" fmla="*/ 14 w 23"/>
                <a:gd name="T27" fmla="*/ 26 h 27"/>
                <a:gd name="T28" fmla="*/ 11 w 23"/>
                <a:gd name="T29" fmla="*/ 21 h 27"/>
                <a:gd name="T30" fmla="*/ 8 w 23"/>
                <a:gd name="T31" fmla="*/ 17 h 27"/>
                <a:gd name="T32" fmla="*/ 8 w 23"/>
                <a:gd name="T33" fmla="*/ 17 h 27"/>
                <a:gd name="T34" fmla="*/ 5 w 23"/>
                <a:gd name="T35" fmla="*/ 19 h 27"/>
                <a:gd name="T36" fmla="*/ 3 w 23"/>
                <a:gd name="T37" fmla="*/ 20 h 27"/>
                <a:gd name="T38" fmla="*/ 0 w 23"/>
                <a:gd name="T39" fmla="*/ 18 h 27"/>
                <a:gd name="T40" fmla="*/ 6 w 23"/>
                <a:gd name="T41" fmla="*/ 13 h 27"/>
                <a:gd name="T42" fmla="*/ 10 w 23"/>
                <a:gd name="T4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7">
                  <a:moveTo>
                    <a:pt x="10" y="11"/>
                  </a:moveTo>
                  <a:cubicBezTo>
                    <a:pt x="9" y="11"/>
                    <a:pt x="6" y="11"/>
                    <a:pt x="5" y="10"/>
                  </a:cubicBezTo>
                  <a:cubicBezTo>
                    <a:pt x="4" y="7"/>
                    <a:pt x="5" y="5"/>
                    <a:pt x="7" y="4"/>
                  </a:cubicBezTo>
                  <a:cubicBezTo>
                    <a:pt x="8" y="4"/>
                    <a:pt x="9" y="6"/>
                    <a:pt x="11" y="6"/>
                  </a:cubicBezTo>
                  <a:cubicBezTo>
                    <a:pt x="15" y="7"/>
                    <a:pt x="16" y="6"/>
                    <a:pt x="18" y="1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3" y="3"/>
                    <a:pt x="22" y="5"/>
                    <a:pt x="20" y="6"/>
                  </a:cubicBezTo>
                  <a:cubicBezTo>
                    <a:pt x="20" y="8"/>
                    <a:pt x="22" y="8"/>
                    <a:pt x="22" y="11"/>
                  </a:cubicBezTo>
                  <a:cubicBezTo>
                    <a:pt x="21" y="11"/>
                    <a:pt x="20" y="12"/>
                    <a:pt x="20" y="12"/>
                  </a:cubicBezTo>
                  <a:cubicBezTo>
                    <a:pt x="18" y="12"/>
                    <a:pt x="17" y="11"/>
                    <a:pt x="16" y="9"/>
                  </a:cubicBezTo>
                  <a:cubicBezTo>
                    <a:pt x="14" y="10"/>
                    <a:pt x="13" y="12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3" y="18"/>
                    <a:pt x="14" y="20"/>
                    <a:pt x="16" y="21"/>
                  </a:cubicBezTo>
                  <a:cubicBezTo>
                    <a:pt x="17" y="24"/>
                    <a:pt x="16" y="25"/>
                    <a:pt x="14" y="26"/>
                  </a:cubicBezTo>
                  <a:cubicBezTo>
                    <a:pt x="11" y="27"/>
                    <a:pt x="11" y="24"/>
                    <a:pt x="11" y="21"/>
                  </a:cubicBezTo>
                  <a:cubicBezTo>
                    <a:pt x="10" y="21"/>
                    <a:pt x="9" y="19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8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2" y="19"/>
                    <a:pt x="0" y="19"/>
                    <a:pt x="0" y="18"/>
                  </a:cubicBezTo>
                  <a:cubicBezTo>
                    <a:pt x="0" y="14"/>
                    <a:pt x="4" y="12"/>
                    <a:pt x="6" y="13"/>
                  </a:cubicBezTo>
                  <a:cubicBezTo>
                    <a:pt x="7" y="13"/>
                    <a:pt x="8" y="12"/>
                    <a:pt x="1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5" name="Freeform 55">
              <a:extLst>
                <a:ext uri="{FF2B5EF4-FFF2-40B4-BE49-F238E27FC236}">
                  <a16:creationId xmlns="" xmlns:a16="http://schemas.microsoft.com/office/drawing/2014/main" id="{B6D57CE8-27C8-43A7-B29D-C3C6EEF4C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45" y="190846"/>
              <a:ext cx="8181" cy="9668"/>
            </a:xfrm>
            <a:custGeom>
              <a:avLst/>
              <a:gdLst>
                <a:gd name="T0" fmla="*/ 7 w 7"/>
                <a:gd name="T1" fmla="*/ 5 h 8"/>
                <a:gd name="T2" fmla="*/ 5 w 7"/>
                <a:gd name="T3" fmla="*/ 7 h 8"/>
                <a:gd name="T4" fmla="*/ 1 w 7"/>
                <a:gd name="T5" fmla="*/ 6 h 8"/>
                <a:gd name="T6" fmla="*/ 0 w 7"/>
                <a:gd name="T7" fmla="*/ 3 h 8"/>
                <a:gd name="T8" fmla="*/ 1 w 7"/>
                <a:gd name="T9" fmla="*/ 3 h 8"/>
                <a:gd name="T10" fmla="*/ 3 w 7"/>
                <a:gd name="T11" fmla="*/ 0 h 8"/>
                <a:gd name="T12" fmla="*/ 7 w 7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5"/>
                  </a:moveTo>
                  <a:cubicBezTo>
                    <a:pt x="6" y="5"/>
                    <a:pt x="6" y="7"/>
                    <a:pt x="5" y="7"/>
                  </a:cubicBezTo>
                  <a:cubicBezTo>
                    <a:pt x="4" y="8"/>
                    <a:pt x="2" y="7"/>
                    <a:pt x="1" y="6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5" y="1"/>
                    <a:pt x="6" y="3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6" name="Freeform 56">
              <a:extLst>
                <a:ext uri="{FF2B5EF4-FFF2-40B4-BE49-F238E27FC236}">
                  <a16:creationId xmlns="" xmlns:a16="http://schemas.microsoft.com/office/drawing/2014/main" id="{A4FFF8F6-A639-4B99-97D1-0F5A97252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08" y="190846"/>
              <a:ext cx="32724" cy="32724"/>
            </a:xfrm>
            <a:custGeom>
              <a:avLst/>
              <a:gdLst>
                <a:gd name="T0" fmla="*/ 18 w 27"/>
                <a:gd name="T1" fmla="*/ 15 h 27"/>
                <a:gd name="T2" fmla="*/ 16 w 27"/>
                <a:gd name="T3" fmla="*/ 14 h 27"/>
                <a:gd name="T4" fmla="*/ 16 w 27"/>
                <a:gd name="T5" fmla="*/ 12 h 27"/>
                <a:gd name="T6" fmla="*/ 12 w 27"/>
                <a:gd name="T7" fmla="*/ 13 h 27"/>
                <a:gd name="T8" fmla="*/ 5 w 27"/>
                <a:gd name="T9" fmla="*/ 25 h 27"/>
                <a:gd name="T10" fmla="*/ 0 w 27"/>
                <a:gd name="T11" fmla="*/ 24 h 27"/>
                <a:gd name="T12" fmla="*/ 1 w 27"/>
                <a:gd name="T13" fmla="*/ 19 h 27"/>
                <a:gd name="T14" fmla="*/ 2 w 27"/>
                <a:gd name="T15" fmla="*/ 19 h 27"/>
                <a:gd name="T16" fmla="*/ 7 w 27"/>
                <a:gd name="T17" fmla="*/ 14 h 27"/>
                <a:gd name="T18" fmla="*/ 6 w 27"/>
                <a:gd name="T19" fmla="*/ 15 h 27"/>
                <a:gd name="T20" fmla="*/ 6 w 27"/>
                <a:gd name="T21" fmla="*/ 8 h 27"/>
                <a:gd name="T22" fmla="*/ 7 w 27"/>
                <a:gd name="T23" fmla="*/ 8 h 27"/>
                <a:gd name="T24" fmla="*/ 9 w 27"/>
                <a:gd name="T25" fmla="*/ 12 h 27"/>
                <a:gd name="T26" fmla="*/ 11 w 27"/>
                <a:gd name="T27" fmla="*/ 10 h 27"/>
                <a:gd name="T28" fmla="*/ 16 w 27"/>
                <a:gd name="T29" fmla="*/ 8 h 27"/>
                <a:gd name="T30" fmla="*/ 19 w 27"/>
                <a:gd name="T31" fmla="*/ 6 h 27"/>
                <a:gd name="T32" fmla="*/ 20 w 27"/>
                <a:gd name="T33" fmla="*/ 4 h 27"/>
                <a:gd name="T34" fmla="*/ 21 w 27"/>
                <a:gd name="T35" fmla="*/ 0 h 27"/>
                <a:gd name="T36" fmla="*/ 24 w 27"/>
                <a:gd name="T37" fmla="*/ 4 h 27"/>
                <a:gd name="T38" fmla="*/ 22 w 27"/>
                <a:gd name="T39" fmla="*/ 6 h 27"/>
                <a:gd name="T40" fmla="*/ 23 w 27"/>
                <a:gd name="T41" fmla="*/ 11 h 27"/>
                <a:gd name="T42" fmla="*/ 21 w 27"/>
                <a:gd name="T43" fmla="*/ 10 h 27"/>
                <a:gd name="T44" fmla="*/ 21 w 27"/>
                <a:gd name="T45" fmla="*/ 11 h 27"/>
                <a:gd name="T46" fmla="*/ 23 w 27"/>
                <a:gd name="T47" fmla="*/ 13 h 27"/>
                <a:gd name="T48" fmla="*/ 17 w 27"/>
                <a:gd name="T49" fmla="*/ 19 h 27"/>
                <a:gd name="T50" fmla="*/ 20 w 27"/>
                <a:gd name="T51" fmla="*/ 18 h 27"/>
                <a:gd name="T52" fmla="*/ 21 w 27"/>
                <a:gd name="T53" fmla="*/ 24 h 27"/>
                <a:gd name="T54" fmla="*/ 18 w 27"/>
                <a:gd name="T55" fmla="*/ 22 h 27"/>
                <a:gd name="T56" fmla="*/ 15 w 27"/>
                <a:gd name="T57" fmla="*/ 23 h 27"/>
                <a:gd name="T58" fmla="*/ 13 w 27"/>
                <a:gd name="T59" fmla="*/ 20 h 27"/>
                <a:gd name="T60" fmla="*/ 18 w 27"/>
                <a:gd name="T6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27">
                  <a:moveTo>
                    <a:pt x="18" y="15"/>
                  </a:moveTo>
                  <a:cubicBezTo>
                    <a:pt x="17" y="15"/>
                    <a:pt x="17" y="15"/>
                    <a:pt x="16" y="14"/>
                  </a:cubicBezTo>
                  <a:cubicBezTo>
                    <a:pt x="16" y="13"/>
                    <a:pt x="15" y="13"/>
                    <a:pt x="16" y="12"/>
                  </a:cubicBezTo>
                  <a:cubicBezTo>
                    <a:pt x="15" y="13"/>
                    <a:pt x="14" y="13"/>
                    <a:pt x="12" y="13"/>
                  </a:cubicBezTo>
                  <a:cubicBezTo>
                    <a:pt x="10" y="18"/>
                    <a:pt x="6" y="20"/>
                    <a:pt x="5" y="25"/>
                  </a:cubicBezTo>
                  <a:cubicBezTo>
                    <a:pt x="3" y="27"/>
                    <a:pt x="2" y="25"/>
                    <a:pt x="0" y="24"/>
                  </a:cubicBezTo>
                  <a:cubicBezTo>
                    <a:pt x="0" y="23"/>
                    <a:pt x="0" y="20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4" y="19"/>
                    <a:pt x="6" y="16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2"/>
                    <a:pt x="4" y="11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10" y="10"/>
                    <a:pt x="9" y="12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13" y="10"/>
                    <a:pt x="14" y="8"/>
                    <a:pt x="16" y="8"/>
                  </a:cubicBezTo>
                  <a:cubicBezTo>
                    <a:pt x="18" y="8"/>
                    <a:pt x="18" y="6"/>
                    <a:pt x="19" y="6"/>
                  </a:cubicBezTo>
                  <a:cubicBezTo>
                    <a:pt x="19" y="5"/>
                    <a:pt x="19" y="4"/>
                    <a:pt x="20" y="4"/>
                  </a:cubicBezTo>
                  <a:cubicBezTo>
                    <a:pt x="19" y="2"/>
                    <a:pt x="20" y="0"/>
                    <a:pt x="21" y="0"/>
                  </a:cubicBezTo>
                  <a:cubicBezTo>
                    <a:pt x="24" y="0"/>
                    <a:pt x="25" y="2"/>
                    <a:pt x="24" y="4"/>
                  </a:cubicBezTo>
                  <a:cubicBezTo>
                    <a:pt x="23" y="5"/>
                    <a:pt x="23" y="5"/>
                    <a:pt x="22" y="6"/>
                  </a:cubicBezTo>
                  <a:cubicBezTo>
                    <a:pt x="25" y="6"/>
                    <a:pt x="27" y="10"/>
                    <a:pt x="23" y="11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20" y="11"/>
                    <a:pt x="21" y="11"/>
                  </a:cubicBezTo>
                  <a:cubicBezTo>
                    <a:pt x="21" y="11"/>
                    <a:pt x="23" y="12"/>
                    <a:pt x="23" y="13"/>
                  </a:cubicBezTo>
                  <a:cubicBezTo>
                    <a:pt x="22" y="16"/>
                    <a:pt x="18" y="16"/>
                    <a:pt x="17" y="19"/>
                  </a:cubicBezTo>
                  <a:cubicBezTo>
                    <a:pt x="19" y="19"/>
                    <a:pt x="18" y="17"/>
                    <a:pt x="20" y="18"/>
                  </a:cubicBezTo>
                  <a:cubicBezTo>
                    <a:pt x="23" y="19"/>
                    <a:pt x="23" y="22"/>
                    <a:pt x="21" y="24"/>
                  </a:cubicBezTo>
                  <a:cubicBezTo>
                    <a:pt x="20" y="24"/>
                    <a:pt x="18" y="23"/>
                    <a:pt x="18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3" y="23"/>
                    <a:pt x="13" y="22"/>
                    <a:pt x="13" y="20"/>
                  </a:cubicBezTo>
                  <a:cubicBezTo>
                    <a:pt x="16" y="18"/>
                    <a:pt x="15" y="16"/>
                    <a:pt x="18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7" name="Freeform 57">
              <a:extLst>
                <a:ext uri="{FF2B5EF4-FFF2-40B4-BE49-F238E27FC236}">
                  <a16:creationId xmlns="" xmlns:a16="http://schemas.microsoft.com/office/drawing/2014/main" id="{C1957686-7C78-4FB5-9357-4FD909F40A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40" y="138042"/>
              <a:ext cx="217909" cy="323516"/>
            </a:xfrm>
            <a:custGeom>
              <a:avLst/>
              <a:gdLst>
                <a:gd name="T0" fmla="*/ 170 w 179"/>
                <a:gd name="T1" fmla="*/ 62 h 264"/>
                <a:gd name="T2" fmla="*/ 153 w 179"/>
                <a:gd name="T3" fmla="*/ 50 h 264"/>
                <a:gd name="T4" fmla="*/ 106 w 179"/>
                <a:gd name="T5" fmla="*/ 61 h 264"/>
                <a:gd name="T6" fmla="*/ 106 w 179"/>
                <a:gd name="T7" fmla="*/ 49 h 264"/>
                <a:gd name="T8" fmla="*/ 112 w 179"/>
                <a:gd name="T9" fmla="*/ 38 h 264"/>
                <a:gd name="T10" fmla="*/ 118 w 179"/>
                <a:gd name="T11" fmla="*/ 32 h 264"/>
                <a:gd name="T12" fmla="*/ 115 w 179"/>
                <a:gd name="T13" fmla="*/ 9 h 264"/>
                <a:gd name="T14" fmla="*/ 102 w 179"/>
                <a:gd name="T15" fmla="*/ 2 h 264"/>
                <a:gd name="T16" fmla="*/ 90 w 179"/>
                <a:gd name="T17" fmla="*/ 9 h 264"/>
                <a:gd name="T18" fmla="*/ 81 w 179"/>
                <a:gd name="T19" fmla="*/ 29 h 264"/>
                <a:gd name="T20" fmla="*/ 86 w 179"/>
                <a:gd name="T21" fmla="*/ 52 h 264"/>
                <a:gd name="T22" fmla="*/ 81 w 179"/>
                <a:gd name="T23" fmla="*/ 73 h 264"/>
                <a:gd name="T24" fmla="*/ 55 w 179"/>
                <a:gd name="T25" fmla="*/ 89 h 264"/>
                <a:gd name="T26" fmla="*/ 35 w 179"/>
                <a:gd name="T27" fmla="*/ 103 h 264"/>
                <a:gd name="T28" fmla="*/ 20 w 179"/>
                <a:gd name="T29" fmla="*/ 99 h 264"/>
                <a:gd name="T30" fmla="*/ 1 w 179"/>
                <a:gd name="T31" fmla="*/ 114 h 264"/>
                <a:gd name="T32" fmla="*/ 5 w 179"/>
                <a:gd name="T33" fmla="*/ 119 h 264"/>
                <a:gd name="T34" fmla="*/ 0 w 179"/>
                <a:gd name="T35" fmla="*/ 126 h 264"/>
                <a:gd name="T36" fmla="*/ 6 w 179"/>
                <a:gd name="T37" fmla="*/ 133 h 264"/>
                <a:gd name="T38" fmla="*/ 14 w 179"/>
                <a:gd name="T39" fmla="*/ 143 h 264"/>
                <a:gd name="T40" fmla="*/ 27 w 179"/>
                <a:gd name="T41" fmla="*/ 155 h 264"/>
                <a:gd name="T42" fmla="*/ 33 w 179"/>
                <a:gd name="T43" fmla="*/ 157 h 264"/>
                <a:gd name="T44" fmla="*/ 52 w 179"/>
                <a:gd name="T45" fmla="*/ 140 h 264"/>
                <a:gd name="T46" fmla="*/ 55 w 179"/>
                <a:gd name="T47" fmla="*/ 131 h 264"/>
                <a:gd name="T48" fmla="*/ 53 w 179"/>
                <a:gd name="T49" fmla="*/ 125 h 264"/>
                <a:gd name="T50" fmla="*/ 56 w 179"/>
                <a:gd name="T51" fmla="*/ 116 h 264"/>
                <a:gd name="T52" fmla="*/ 59 w 179"/>
                <a:gd name="T53" fmla="*/ 105 h 264"/>
                <a:gd name="T54" fmla="*/ 69 w 179"/>
                <a:gd name="T55" fmla="*/ 97 h 264"/>
                <a:gd name="T56" fmla="*/ 80 w 179"/>
                <a:gd name="T57" fmla="*/ 87 h 264"/>
                <a:gd name="T58" fmla="*/ 84 w 179"/>
                <a:gd name="T59" fmla="*/ 96 h 264"/>
                <a:gd name="T60" fmla="*/ 83 w 179"/>
                <a:gd name="T61" fmla="*/ 123 h 264"/>
                <a:gd name="T62" fmla="*/ 72 w 179"/>
                <a:gd name="T63" fmla="*/ 131 h 264"/>
                <a:gd name="T64" fmla="*/ 58 w 179"/>
                <a:gd name="T65" fmla="*/ 151 h 264"/>
                <a:gd name="T66" fmla="*/ 66 w 179"/>
                <a:gd name="T67" fmla="*/ 160 h 264"/>
                <a:gd name="T68" fmla="*/ 80 w 179"/>
                <a:gd name="T69" fmla="*/ 152 h 264"/>
                <a:gd name="T70" fmla="*/ 83 w 179"/>
                <a:gd name="T71" fmla="*/ 222 h 264"/>
                <a:gd name="T72" fmla="*/ 81 w 179"/>
                <a:gd name="T73" fmla="*/ 236 h 264"/>
                <a:gd name="T74" fmla="*/ 89 w 179"/>
                <a:gd name="T75" fmla="*/ 263 h 264"/>
                <a:gd name="T76" fmla="*/ 96 w 179"/>
                <a:gd name="T77" fmla="*/ 240 h 264"/>
                <a:gd name="T78" fmla="*/ 102 w 179"/>
                <a:gd name="T79" fmla="*/ 204 h 264"/>
                <a:gd name="T80" fmla="*/ 105 w 179"/>
                <a:gd name="T81" fmla="*/ 134 h 264"/>
                <a:gd name="T82" fmla="*/ 141 w 179"/>
                <a:gd name="T83" fmla="*/ 113 h 264"/>
                <a:gd name="T84" fmla="*/ 158 w 179"/>
                <a:gd name="T85" fmla="*/ 110 h 264"/>
                <a:gd name="T86" fmla="*/ 178 w 179"/>
                <a:gd name="T87" fmla="*/ 77 h 264"/>
                <a:gd name="T88" fmla="*/ 170 w 179"/>
                <a:gd name="T89" fmla="*/ 62 h 264"/>
                <a:gd name="T90" fmla="*/ 132 w 179"/>
                <a:gd name="T91" fmla="*/ 75 h 264"/>
                <a:gd name="T92" fmla="*/ 122 w 179"/>
                <a:gd name="T93" fmla="*/ 88 h 264"/>
                <a:gd name="T94" fmla="*/ 108 w 179"/>
                <a:gd name="T95" fmla="*/ 79 h 264"/>
                <a:gd name="T96" fmla="*/ 117 w 179"/>
                <a:gd name="T97" fmla="*/ 72 h 264"/>
                <a:gd name="T98" fmla="*/ 133 w 179"/>
                <a:gd name="T99" fmla="*/ 69 h 264"/>
                <a:gd name="T100" fmla="*/ 132 w 179"/>
                <a:gd name="T101" fmla="*/ 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9" h="264">
                  <a:moveTo>
                    <a:pt x="170" y="62"/>
                  </a:moveTo>
                  <a:cubicBezTo>
                    <a:pt x="166" y="57"/>
                    <a:pt x="161" y="50"/>
                    <a:pt x="153" y="50"/>
                  </a:cubicBezTo>
                  <a:cubicBezTo>
                    <a:pt x="145" y="49"/>
                    <a:pt x="106" y="61"/>
                    <a:pt x="106" y="61"/>
                  </a:cubicBezTo>
                  <a:cubicBezTo>
                    <a:pt x="106" y="61"/>
                    <a:pt x="104" y="58"/>
                    <a:pt x="106" y="49"/>
                  </a:cubicBezTo>
                  <a:cubicBezTo>
                    <a:pt x="109" y="45"/>
                    <a:pt x="111" y="42"/>
                    <a:pt x="112" y="38"/>
                  </a:cubicBezTo>
                  <a:cubicBezTo>
                    <a:pt x="112" y="34"/>
                    <a:pt x="117" y="39"/>
                    <a:pt x="118" y="32"/>
                  </a:cubicBezTo>
                  <a:cubicBezTo>
                    <a:pt x="119" y="25"/>
                    <a:pt x="116" y="17"/>
                    <a:pt x="115" y="9"/>
                  </a:cubicBezTo>
                  <a:cubicBezTo>
                    <a:pt x="114" y="3"/>
                    <a:pt x="103" y="2"/>
                    <a:pt x="102" y="2"/>
                  </a:cubicBezTo>
                  <a:cubicBezTo>
                    <a:pt x="102" y="2"/>
                    <a:pt x="94" y="0"/>
                    <a:pt x="90" y="9"/>
                  </a:cubicBezTo>
                  <a:cubicBezTo>
                    <a:pt x="85" y="19"/>
                    <a:pt x="81" y="21"/>
                    <a:pt x="81" y="29"/>
                  </a:cubicBezTo>
                  <a:cubicBezTo>
                    <a:pt x="81" y="36"/>
                    <a:pt x="87" y="37"/>
                    <a:pt x="86" y="52"/>
                  </a:cubicBezTo>
                  <a:cubicBezTo>
                    <a:pt x="85" y="66"/>
                    <a:pt x="83" y="72"/>
                    <a:pt x="81" y="73"/>
                  </a:cubicBezTo>
                  <a:cubicBezTo>
                    <a:pt x="80" y="73"/>
                    <a:pt x="68" y="76"/>
                    <a:pt x="55" y="89"/>
                  </a:cubicBezTo>
                  <a:cubicBezTo>
                    <a:pt x="43" y="102"/>
                    <a:pt x="35" y="103"/>
                    <a:pt x="35" y="103"/>
                  </a:cubicBezTo>
                  <a:cubicBezTo>
                    <a:pt x="35" y="103"/>
                    <a:pt x="30" y="100"/>
                    <a:pt x="20" y="99"/>
                  </a:cubicBezTo>
                  <a:cubicBezTo>
                    <a:pt x="9" y="98"/>
                    <a:pt x="2" y="110"/>
                    <a:pt x="1" y="114"/>
                  </a:cubicBezTo>
                  <a:cubicBezTo>
                    <a:pt x="1" y="117"/>
                    <a:pt x="6" y="115"/>
                    <a:pt x="5" y="119"/>
                  </a:cubicBezTo>
                  <a:cubicBezTo>
                    <a:pt x="4" y="123"/>
                    <a:pt x="2" y="123"/>
                    <a:pt x="0" y="126"/>
                  </a:cubicBezTo>
                  <a:cubicBezTo>
                    <a:pt x="0" y="129"/>
                    <a:pt x="2" y="130"/>
                    <a:pt x="6" y="133"/>
                  </a:cubicBezTo>
                  <a:cubicBezTo>
                    <a:pt x="9" y="136"/>
                    <a:pt x="13" y="136"/>
                    <a:pt x="14" y="143"/>
                  </a:cubicBezTo>
                  <a:cubicBezTo>
                    <a:pt x="14" y="151"/>
                    <a:pt x="21" y="144"/>
                    <a:pt x="27" y="155"/>
                  </a:cubicBezTo>
                  <a:cubicBezTo>
                    <a:pt x="27" y="155"/>
                    <a:pt x="27" y="156"/>
                    <a:pt x="33" y="157"/>
                  </a:cubicBezTo>
                  <a:cubicBezTo>
                    <a:pt x="40" y="157"/>
                    <a:pt x="51" y="156"/>
                    <a:pt x="52" y="140"/>
                  </a:cubicBezTo>
                  <a:cubicBezTo>
                    <a:pt x="52" y="140"/>
                    <a:pt x="55" y="137"/>
                    <a:pt x="55" y="131"/>
                  </a:cubicBezTo>
                  <a:cubicBezTo>
                    <a:pt x="55" y="129"/>
                    <a:pt x="52" y="131"/>
                    <a:pt x="53" y="125"/>
                  </a:cubicBezTo>
                  <a:cubicBezTo>
                    <a:pt x="54" y="120"/>
                    <a:pt x="56" y="123"/>
                    <a:pt x="56" y="116"/>
                  </a:cubicBezTo>
                  <a:cubicBezTo>
                    <a:pt x="56" y="110"/>
                    <a:pt x="54" y="111"/>
                    <a:pt x="59" y="105"/>
                  </a:cubicBezTo>
                  <a:cubicBezTo>
                    <a:pt x="64" y="98"/>
                    <a:pt x="62" y="98"/>
                    <a:pt x="69" y="97"/>
                  </a:cubicBezTo>
                  <a:cubicBezTo>
                    <a:pt x="69" y="97"/>
                    <a:pt x="76" y="88"/>
                    <a:pt x="80" y="87"/>
                  </a:cubicBezTo>
                  <a:cubicBezTo>
                    <a:pt x="84" y="87"/>
                    <a:pt x="84" y="86"/>
                    <a:pt x="84" y="96"/>
                  </a:cubicBezTo>
                  <a:cubicBezTo>
                    <a:pt x="84" y="105"/>
                    <a:pt x="83" y="123"/>
                    <a:pt x="83" y="123"/>
                  </a:cubicBezTo>
                  <a:cubicBezTo>
                    <a:pt x="83" y="123"/>
                    <a:pt x="77" y="128"/>
                    <a:pt x="72" y="131"/>
                  </a:cubicBezTo>
                  <a:cubicBezTo>
                    <a:pt x="66" y="135"/>
                    <a:pt x="57" y="136"/>
                    <a:pt x="58" y="151"/>
                  </a:cubicBezTo>
                  <a:cubicBezTo>
                    <a:pt x="58" y="162"/>
                    <a:pt x="63" y="161"/>
                    <a:pt x="66" y="160"/>
                  </a:cubicBezTo>
                  <a:cubicBezTo>
                    <a:pt x="69" y="160"/>
                    <a:pt x="77" y="155"/>
                    <a:pt x="80" y="152"/>
                  </a:cubicBezTo>
                  <a:cubicBezTo>
                    <a:pt x="80" y="152"/>
                    <a:pt x="84" y="150"/>
                    <a:pt x="83" y="222"/>
                  </a:cubicBezTo>
                  <a:cubicBezTo>
                    <a:pt x="83" y="222"/>
                    <a:pt x="81" y="231"/>
                    <a:pt x="81" y="236"/>
                  </a:cubicBezTo>
                  <a:cubicBezTo>
                    <a:pt x="80" y="240"/>
                    <a:pt x="81" y="263"/>
                    <a:pt x="89" y="263"/>
                  </a:cubicBezTo>
                  <a:cubicBezTo>
                    <a:pt x="97" y="264"/>
                    <a:pt x="97" y="253"/>
                    <a:pt x="96" y="240"/>
                  </a:cubicBezTo>
                  <a:cubicBezTo>
                    <a:pt x="96" y="228"/>
                    <a:pt x="101" y="205"/>
                    <a:pt x="102" y="204"/>
                  </a:cubicBezTo>
                  <a:cubicBezTo>
                    <a:pt x="102" y="202"/>
                    <a:pt x="100" y="145"/>
                    <a:pt x="105" y="134"/>
                  </a:cubicBezTo>
                  <a:cubicBezTo>
                    <a:pt x="110" y="125"/>
                    <a:pt x="127" y="113"/>
                    <a:pt x="141" y="113"/>
                  </a:cubicBezTo>
                  <a:cubicBezTo>
                    <a:pt x="155" y="112"/>
                    <a:pt x="153" y="113"/>
                    <a:pt x="158" y="110"/>
                  </a:cubicBezTo>
                  <a:cubicBezTo>
                    <a:pt x="162" y="106"/>
                    <a:pt x="179" y="89"/>
                    <a:pt x="178" y="77"/>
                  </a:cubicBezTo>
                  <a:cubicBezTo>
                    <a:pt x="179" y="71"/>
                    <a:pt x="173" y="67"/>
                    <a:pt x="170" y="62"/>
                  </a:cubicBezTo>
                  <a:close/>
                  <a:moveTo>
                    <a:pt x="132" y="75"/>
                  </a:moveTo>
                  <a:cubicBezTo>
                    <a:pt x="124" y="81"/>
                    <a:pt x="122" y="82"/>
                    <a:pt x="122" y="88"/>
                  </a:cubicBezTo>
                  <a:cubicBezTo>
                    <a:pt x="122" y="88"/>
                    <a:pt x="109" y="84"/>
                    <a:pt x="108" y="79"/>
                  </a:cubicBezTo>
                  <a:cubicBezTo>
                    <a:pt x="108" y="79"/>
                    <a:pt x="109" y="71"/>
                    <a:pt x="117" y="72"/>
                  </a:cubicBezTo>
                  <a:cubicBezTo>
                    <a:pt x="125" y="72"/>
                    <a:pt x="126" y="71"/>
                    <a:pt x="133" y="69"/>
                  </a:cubicBezTo>
                  <a:cubicBezTo>
                    <a:pt x="136" y="68"/>
                    <a:pt x="140" y="69"/>
                    <a:pt x="132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8" name="Freeform 58">
              <a:extLst>
                <a:ext uri="{FF2B5EF4-FFF2-40B4-BE49-F238E27FC236}">
                  <a16:creationId xmlns="" xmlns:a16="http://schemas.microsoft.com/office/drawing/2014/main" id="{4DE8E5EC-7E9D-47F0-8499-122770E8DE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329" y="179690"/>
              <a:ext cx="168824" cy="253607"/>
            </a:xfrm>
            <a:custGeom>
              <a:avLst/>
              <a:gdLst>
                <a:gd name="T0" fmla="*/ 133 w 139"/>
                <a:gd name="T1" fmla="*/ 28 h 207"/>
                <a:gd name="T2" fmla="*/ 21 w 139"/>
                <a:gd name="T3" fmla="*/ 116 h 207"/>
                <a:gd name="T4" fmla="*/ 11 w 139"/>
                <a:gd name="T5" fmla="*/ 127 h 207"/>
                <a:gd name="T6" fmla="*/ 12 w 139"/>
                <a:gd name="T7" fmla="*/ 117 h 207"/>
                <a:gd name="T8" fmla="*/ 23 w 139"/>
                <a:gd name="T9" fmla="*/ 66 h 207"/>
                <a:gd name="T10" fmla="*/ 18 w 139"/>
                <a:gd name="T11" fmla="*/ 22 h 207"/>
                <a:gd name="T12" fmla="*/ 2 w 139"/>
                <a:gd name="T13" fmla="*/ 96 h 207"/>
                <a:gd name="T14" fmla="*/ 3 w 139"/>
                <a:gd name="T15" fmla="*/ 107 h 207"/>
                <a:gd name="T16" fmla="*/ 3 w 139"/>
                <a:gd name="T17" fmla="*/ 132 h 207"/>
                <a:gd name="T18" fmla="*/ 17 w 139"/>
                <a:gd name="T19" fmla="*/ 183 h 207"/>
                <a:gd name="T20" fmla="*/ 38 w 139"/>
                <a:gd name="T21" fmla="*/ 81 h 207"/>
                <a:gd name="T22" fmla="*/ 54 w 139"/>
                <a:gd name="T23" fmla="*/ 83 h 207"/>
                <a:gd name="T24" fmla="*/ 51 w 139"/>
                <a:gd name="T25" fmla="*/ 118 h 207"/>
                <a:gd name="T26" fmla="*/ 48 w 139"/>
                <a:gd name="T27" fmla="*/ 128 h 207"/>
                <a:gd name="T28" fmla="*/ 46 w 139"/>
                <a:gd name="T29" fmla="*/ 136 h 207"/>
                <a:gd name="T30" fmla="*/ 41 w 139"/>
                <a:gd name="T31" fmla="*/ 151 h 207"/>
                <a:gd name="T32" fmla="*/ 75 w 139"/>
                <a:gd name="T33" fmla="*/ 140 h 207"/>
                <a:gd name="T34" fmla="*/ 42 w 139"/>
                <a:gd name="T35" fmla="*/ 163 h 207"/>
                <a:gd name="T36" fmla="*/ 48 w 139"/>
                <a:gd name="T37" fmla="*/ 182 h 207"/>
                <a:gd name="T38" fmla="*/ 85 w 139"/>
                <a:gd name="T39" fmla="*/ 168 h 207"/>
                <a:gd name="T40" fmla="*/ 98 w 139"/>
                <a:gd name="T41" fmla="*/ 110 h 207"/>
                <a:gd name="T42" fmla="*/ 81 w 139"/>
                <a:gd name="T43" fmla="*/ 92 h 207"/>
                <a:gd name="T44" fmla="*/ 74 w 139"/>
                <a:gd name="T45" fmla="*/ 52 h 207"/>
                <a:gd name="T46" fmla="*/ 60 w 139"/>
                <a:gd name="T47" fmla="*/ 59 h 207"/>
                <a:gd name="T48" fmla="*/ 61 w 139"/>
                <a:gd name="T49" fmla="*/ 67 h 207"/>
                <a:gd name="T50" fmla="*/ 43 w 139"/>
                <a:gd name="T51" fmla="*/ 70 h 207"/>
                <a:gd name="T52" fmla="*/ 110 w 139"/>
                <a:gd name="T53" fmla="*/ 21 h 207"/>
                <a:gd name="T54" fmla="*/ 112 w 139"/>
                <a:gd name="T55" fmla="*/ 58 h 207"/>
                <a:gd name="T56" fmla="*/ 90 w 139"/>
                <a:gd name="T57" fmla="*/ 63 h 207"/>
                <a:gd name="T58" fmla="*/ 112 w 139"/>
                <a:gd name="T59" fmla="*/ 69 h 207"/>
                <a:gd name="T60" fmla="*/ 112 w 139"/>
                <a:gd name="T61" fmla="*/ 123 h 207"/>
                <a:gd name="T62" fmla="*/ 113 w 139"/>
                <a:gd name="T63" fmla="*/ 178 h 207"/>
                <a:gd name="T64" fmla="*/ 122 w 139"/>
                <a:gd name="T65" fmla="*/ 205 h 207"/>
                <a:gd name="T66" fmla="*/ 128 w 139"/>
                <a:gd name="T67" fmla="*/ 165 h 207"/>
                <a:gd name="T68" fmla="*/ 129 w 139"/>
                <a:gd name="T69" fmla="*/ 146 h 207"/>
                <a:gd name="T70" fmla="*/ 139 w 139"/>
                <a:gd name="T71" fmla="*/ 41 h 207"/>
                <a:gd name="T72" fmla="*/ 82 w 139"/>
                <a:gd name="T73" fmla="*/ 134 h 207"/>
                <a:gd name="T74" fmla="*/ 84 w 139"/>
                <a:gd name="T75" fmla="*/ 143 h 207"/>
                <a:gd name="T76" fmla="*/ 82 w 139"/>
                <a:gd name="T77" fmla="*/ 127 h 207"/>
                <a:gd name="T78" fmla="*/ 86 w 139"/>
                <a:gd name="T79" fmla="*/ 128 h 207"/>
                <a:gd name="T80" fmla="*/ 84 w 139"/>
                <a:gd name="T81" fmla="*/ 106 h 207"/>
                <a:gd name="T82" fmla="*/ 81 w 139"/>
                <a:gd name="T83" fmla="*/ 103 h 207"/>
                <a:gd name="T84" fmla="*/ 66 w 139"/>
                <a:gd name="T85" fmla="*/ 100 h 207"/>
                <a:gd name="T86" fmla="*/ 64 w 139"/>
                <a:gd name="T87" fmla="*/ 89 h 207"/>
                <a:gd name="T88" fmla="*/ 13 w 139"/>
                <a:gd name="T89" fmla="*/ 12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07">
                  <a:moveTo>
                    <a:pt x="139" y="41"/>
                  </a:moveTo>
                  <a:cubicBezTo>
                    <a:pt x="139" y="41"/>
                    <a:pt x="137" y="39"/>
                    <a:pt x="133" y="28"/>
                  </a:cubicBezTo>
                  <a:cubicBezTo>
                    <a:pt x="130" y="17"/>
                    <a:pt x="124" y="0"/>
                    <a:pt x="97" y="5"/>
                  </a:cubicBezTo>
                  <a:cubicBezTo>
                    <a:pt x="70" y="10"/>
                    <a:pt x="27" y="29"/>
                    <a:pt x="21" y="116"/>
                  </a:cubicBezTo>
                  <a:cubicBezTo>
                    <a:pt x="21" y="116"/>
                    <a:pt x="17" y="132"/>
                    <a:pt x="16" y="132"/>
                  </a:cubicBezTo>
                  <a:cubicBezTo>
                    <a:pt x="16" y="132"/>
                    <a:pt x="10" y="133"/>
                    <a:pt x="11" y="127"/>
                  </a:cubicBezTo>
                  <a:cubicBezTo>
                    <a:pt x="12" y="122"/>
                    <a:pt x="12" y="124"/>
                    <a:pt x="13" y="124"/>
                  </a:cubicBezTo>
                  <a:cubicBezTo>
                    <a:pt x="12" y="123"/>
                    <a:pt x="12" y="117"/>
                    <a:pt x="12" y="117"/>
                  </a:cubicBezTo>
                  <a:cubicBezTo>
                    <a:pt x="12" y="117"/>
                    <a:pt x="12" y="101"/>
                    <a:pt x="13" y="97"/>
                  </a:cubicBezTo>
                  <a:cubicBezTo>
                    <a:pt x="14" y="93"/>
                    <a:pt x="22" y="75"/>
                    <a:pt x="23" y="66"/>
                  </a:cubicBezTo>
                  <a:cubicBezTo>
                    <a:pt x="24" y="58"/>
                    <a:pt x="26" y="49"/>
                    <a:pt x="30" y="39"/>
                  </a:cubicBezTo>
                  <a:cubicBezTo>
                    <a:pt x="33" y="29"/>
                    <a:pt x="29" y="22"/>
                    <a:pt x="18" y="22"/>
                  </a:cubicBezTo>
                  <a:cubicBezTo>
                    <a:pt x="18" y="22"/>
                    <a:pt x="13" y="22"/>
                    <a:pt x="11" y="32"/>
                  </a:cubicBezTo>
                  <a:cubicBezTo>
                    <a:pt x="10" y="42"/>
                    <a:pt x="6" y="91"/>
                    <a:pt x="2" y="96"/>
                  </a:cubicBezTo>
                  <a:cubicBezTo>
                    <a:pt x="2" y="96"/>
                    <a:pt x="0" y="100"/>
                    <a:pt x="4" y="101"/>
                  </a:cubicBezTo>
                  <a:cubicBezTo>
                    <a:pt x="4" y="101"/>
                    <a:pt x="5" y="100"/>
                    <a:pt x="3" y="107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24"/>
                    <a:pt x="4" y="125"/>
                    <a:pt x="3" y="132"/>
                  </a:cubicBezTo>
                  <a:cubicBezTo>
                    <a:pt x="1" y="139"/>
                    <a:pt x="5" y="155"/>
                    <a:pt x="5" y="162"/>
                  </a:cubicBezTo>
                  <a:cubicBezTo>
                    <a:pt x="6" y="168"/>
                    <a:pt x="4" y="185"/>
                    <a:pt x="17" y="183"/>
                  </a:cubicBezTo>
                  <a:cubicBezTo>
                    <a:pt x="31" y="181"/>
                    <a:pt x="29" y="119"/>
                    <a:pt x="31" y="103"/>
                  </a:cubicBezTo>
                  <a:cubicBezTo>
                    <a:pt x="33" y="87"/>
                    <a:pt x="36" y="81"/>
                    <a:pt x="38" y="81"/>
                  </a:cubicBezTo>
                  <a:cubicBezTo>
                    <a:pt x="40" y="81"/>
                    <a:pt x="39" y="85"/>
                    <a:pt x="44" y="84"/>
                  </a:cubicBezTo>
                  <a:cubicBezTo>
                    <a:pt x="48" y="84"/>
                    <a:pt x="53" y="82"/>
                    <a:pt x="54" y="83"/>
                  </a:cubicBezTo>
                  <a:cubicBezTo>
                    <a:pt x="55" y="84"/>
                    <a:pt x="42" y="99"/>
                    <a:pt x="42" y="108"/>
                  </a:cubicBezTo>
                  <a:cubicBezTo>
                    <a:pt x="43" y="115"/>
                    <a:pt x="50" y="115"/>
                    <a:pt x="51" y="118"/>
                  </a:cubicBezTo>
                  <a:cubicBezTo>
                    <a:pt x="52" y="122"/>
                    <a:pt x="49" y="122"/>
                    <a:pt x="49" y="122"/>
                  </a:cubicBezTo>
                  <a:cubicBezTo>
                    <a:pt x="49" y="122"/>
                    <a:pt x="49" y="126"/>
                    <a:pt x="48" y="128"/>
                  </a:cubicBezTo>
                  <a:cubicBezTo>
                    <a:pt x="47" y="129"/>
                    <a:pt x="47" y="132"/>
                    <a:pt x="45" y="132"/>
                  </a:cubicBezTo>
                  <a:cubicBezTo>
                    <a:pt x="43" y="132"/>
                    <a:pt x="45" y="134"/>
                    <a:pt x="46" y="136"/>
                  </a:cubicBezTo>
                  <a:cubicBezTo>
                    <a:pt x="47" y="136"/>
                    <a:pt x="44" y="140"/>
                    <a:pt x="43" y="141"/>
                  </a:cubicBezTo>
                  <a:cubicBezTo>
                    <a:pt x="42" y="141"/>
                    <a:pt x="39" y="145"/>
                    <a:pt x="41" y="151"/>
                  </a:cubicBezTo>
                  <a:cubicBezTo>
                    <a:pt x="43" y="157"/>
                    <a:pt x="49" y="157"/>
                    <a:pt x="54" y="156"/>
                  </a:cubicBezTo>
                  <a:cubicBezTo>
                    <a:pt x="60" y="156"/>
                    <a:pt x="64" y="144"/>
                    <a:pt x="75" y="140"/>
                  </a:cubicBezTo>
                  <a:cubicBezTo>
                    <a:pt x="75" y="140"/>
                    <a:pt x="75" y="152"/>
                    <a:pt x="81" y="154"/>
                  </a:cubicBezTo>
                  <a:cubicBezTo>
                    <a:pt x="81" y="154"/>
                    <a:pt x="65" y="166"/>
                    <a:pt x="42" y="163"/>
                  </a:cubicBezTo>
                  <a:cubicBezTo>
                    <a:pt x="42" y="163"/>
                    <a:pt x="36" y="164"/>
                    <a:pt x="37" y="171"/>
                  </a:cubicBezTo>
                  <a:cubicBezTo>
                    <a:pt x="38" y="178"/>
                    <a:pt x="42" y="181"/>
                    <a:pt x="48" y="182"/>
                  </a:cubicBezTo>
                  <a:cubicBezTo>
                    <a:pt x="57" y="182"/>
                    <a:pt x="73" y="165"/>
                    <a:pt x="79" y="165"/>
                  </a:cubicBezTo>
                  <a:cubicBezTo>
                    <a:pt x="84" y="165"/>
                    <a:pt x="81" y="168"/>
                    <a:pt x="85" y="168"/>
                  </a:cubicBezTo>
                  <a:cubicBezTo>
                    <a:pt x="89" y="168"/>
                    <a:pt x="102" y="157"/>
                    <a:pt x="100" y="140"/>
                  </a:cubicBezTo>
                  <a:cubicBezTo>
                    <a:pt x="98" y="123"/>
                    <a:pt x="94" y="117"/>
                    <a:pt x="98" y="110"/>
                  </a:cubicBezTo>
                  <a:cubicBezTo>
                    <a:pt x="103" y="103"/>
                    <a:pt x="109" y="96"/>
                    <a:pt x="94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2"/>
                    <a:pt x="74" y="52"/>
                  </a:cubicBezTo>
                  <a:cubicBezTo>
                    <a:pt x="68" y="52"/>
                    <a:pt x="60" y="52"/>
                    <a:pt x="60" y="52"/>
                  </a:cubicBezTo>
                  <a:cubicBezTo>
                    <a:pt x="60" y="52"/>
                    <a:pt x="60" y="57"/>
                    <a:pt x="60" y="59"/>
                  </a:cubicBezTo>
                  <a:cubicBezTo>
                    <a:pt x="59" y="60"/>
                    <a:pt x="57" y="61"/>
                    <a:pt x="58" y="63"/>
                  </a:cubicBezTo>
                  <a:cubicBezTo>
                    <a:pt x="58" y="65"/>
                    <a:pt x="60" y="66"/>
                    <a:pt x="61" y="67"/>
                  </a:cubicBezTo>
                  <a:cubicBezTo>
                    <a:pt x="63" y="68"/>
                    <a:pt x="60" y="72"/>
                    <a:pt x="55" y="72"/>
                  </a:cubicBezTo>
                  <a:cubicBezTo>
                    <a:pt x="50" y="73"/>
                    <a:pt x="43" y="74"/>
                    <a:pt x="43" y="70"/>
                  </a:cubicBezTo>
                  <a:cubicBezTo>
                    <a:pt x="43" y="70"/>
                    <a:pt x="51" y="56"/>
                    <a:pt x="58" y="45"/>
                  </a:cubicBezTo>
                  <a:cubicBezTo>
                    <a:pt x="66" y="34"/>
                    <a:pt x="83" y="17"/>
                    <a:pt x="110" y="21"/>
                  </a:cubicBezTo>
                  <a:cubicBezTo>
                    <a:pt x="110" y="21"/>
                    <a:pt x="110" y="31"/>
                    <a:pt x="111" y="37"/>
                  </a:cubicBezTo>
                  <a:cubicBezTo>
                    <a:pt x="112" y="43"/>
                    <a:pt x="115" y="48"/>
                    <a:pt x="112" y="58"/>
                  </a:cubicBezTo>
                  <a:cubicBezTo>
                    <a:pt x="112" y="58"/>
                    <a:pt x="106" y="58"/>
                    <a:pt x="103" y="56"/>
                  </a:cubicBezTo>
                  <a:cubicBezTo>
                    <a:pt x="103" y="56"/>
                    <a:pt x="91" y="57"/>
                    <a:pt x="90" y="63"/>
                  </a:cubicBezTo>
                  <a:cubicBezTo>
                    <a:pt x="90" y="69"/>
                    <a:pt x="95" y="73"/>
                    <a:pt x="101" y="73"/>
                  </a:cubicBezTo>
                  <a:cubicBezTo>
                    <a:pt x="108" y="73"/>
                    <a:pt x="110" y="69"/>
                    <a:pt x="112" y="69"/>
                  </a:cubicBezTo>
                  <a:cubicBezTo>
                    <a:pt x="115" y="70"/>
                    <a:pt x="113" y="78"/>
                    <a:pt x="111" y="8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7" y="158"/>
                    <a:pt x="115" y="173"/>
                  </a:cubicBezTo>
                  <a:cubicBezTo>
                    <a:pt x="115" y="173"/>
                    <a:pt x="113" y="175"/>
                    <a:pt x="113" y="178"/>
                  </a:cubicBezTo>
                  <a:cubicBezTo>
                    <a:pt x="113" y="182"/>
                    <a:pt x="115" y="182"/>
                    <a:pt x="116" y="182"/>
                  </a:cubicBezTo>
                  <a:cubicBezTo>
                    <a:pt x="116" y="182"/>
                    <a:pt x="112" y="203"/>
                    <a:pt x="122" y="205"/>
                  </a:cubicBezTo>
                  <a:cubicBezTo>
                    <a:pt x="131" y="207"/>
                    <a:pt x="131" y="198"/>
                    <a:pt x="131" y="190"/>
                  </a:cubicBezTo>
                  <a:cubicBezTo>
                    <a:pt x="131" y="183"/>
                    <a:pt x="128" y="165"/>
                    <a:pt x="128" y="165"/>
                  </a:cubicBezTo>
                  <a:cubicBezTo>
                    <a:pt x="128" y="165"/>
                    <a:pt x="125" y="164"/>
                    <a:pt x="124" y="158"/>
                  </a:cubicBezTo>
                  <a:cubicBezTo>
                    <a:pt x="123" y="153"/>
                    <a:pt x="129" y="151"/>
                    <a:pt x="129" y="146"/>
                  </a:cubicBezTo>
                  <a:cubicBezTo>
                    <a:pt x="128" y="141"/>
                    <a:pt x="122" y="132"/>
                    <a:pt x="122" y="115"/>
                  </a:cubicBezTo>
                  <a:cubicBezTo>
                    <a:pt x="123" y="99"/>
                    <a:pt x="121" y="52"/>
                    <a:pt x="139" y="41"/>
                  </a:cubicBezTo>
                  <a:close/>
                  <a:moveTo>
                    <a:pt x="84" y="143"/>
                  </a:moveTo>
                  <a:cubicBezTo>
                    <a:pt x="84" y="143"/>
                    <a:pt x="81" y="143"/>
                    <a:pt x="82" y="134"/>
                  </a:cubicBezTo>
                  <a:cubicBezTo>
                    <a:pt x="82" y="134"/>
                    <a:pt x="82" y="130"/>
                    <a:pt x="85" y="131"/>
                  </a:cubicBezTo>
                  <a:cubicBezTo>
                    <a:pt x="85" y="131"/>
                    <a:pt x="88" y="134"/>
                    <a:pt x="84" y="143"/>
                  </a:cubicBezTo>
                  <a:close/>
                  <a:moveTo>
                    <a:pt x="86" y="128"/>
                  </a:moveTo>
                  <a:cubicBezTo>
                    <a:pt x="83" y="130"/>
                    <a:pt x="82" y="127"/>
                    <a:pt x="82" y="127"/>
                  </a:cubicBezTo>
                  <a:cubicBezTo>
                    <a:pt x="82" y="127"/>
                    <a:pt x="81" y="123"/>
                    <a:pt x="85" y="122"/>
                  </a:cubicBezTo>
                  <a:cubicBezTo>
                    <a:pt x="89" y="121"/>
                    <a:pt x="89" y="126"/>
                    <a:pt x="86" y="128"/>
                  </a:cubicBezTo>
                  <a:close/>
                  <a:moveTo>
                    <a:pt x="81" y="103"/>
                  </a:moveTo>
                  <a:cubicBezTo>
                    <a:pt x="84" y="102"/>
                    <a:pt x="84" y="106"/>
                    <a:pt x="84" y="106"/>
                  </a:cubicBezTo>
                  <a:cubicBezTo>
                    <a:pt x="84" y="109"/>
                    <a:pt x="80" y="113"/>
                    <a:pt x="80" y="113"/>
                  </a:cubicBezTo>
                  <a:cubicBezTo>
                    <a:pt x="79" y="107"/>
                    <a:pt x="81" y="103"/>
                    <a:pt x="81" y="103"/>
                  </a:cubicBezTo>
                  <a:close/>
                  <a:moveTo>
                    <a:pt x="64" y="89"/>
                  </a:moveTo>
                  <a:cubicBezTo>
                    <a:pt x="64" y="89"/>
                    <a:pt x="68" y="91"/>
                    <a:pt x="66" y="100"/>
                  </a:cubicBezTo>
                  <a:cubicBezTo>
                    <a:pt x="66" y="100"/>
                    <a:pt x="58" y="102"/>
                    <a:pt x="57" y="97"/>
                  </a:cubicBezTo>
                  <a:cubicBezTo>
                    <a:pt x="57" y="92"/>
                    <a:pt x="61" y="95"/>
                    <a:pt x="64" y="89"/>
                  </a:cubicBezTo>
                  <a:close/>
                  <a:moveTo>
                    <a:pt x="13" y="124"/>
                  </a:moveTo>
                  <a:cubicBezTo>
                    <a:pt x="13" y="125"/>
                    <a:pt x="13" y="125"/>
                    <a:pt x="13" y="125"/>
                  </a:cubicBezTo>
                  <a:cubicBezTo>
                    <a:pt x="13" y="124"/>
                    <a:pt x="13" y="124"/>
                    <a:pt x="13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9" name="Freeform 59">
              <a:extLst>
                <a:ext uri="{FF2B5EF4-FFF2-40B4-BE49-F238E27FC236}">
                  <a16:creationId xmlns="" xmlns:a16="http://schemas.microsoft.com/office/drawing/2014/main" id="{9DC98462-B473-4CD8-BEC1-CC68AF7D61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6413" y="195308"/>
              <a:ext cx="211959" cy="217165"/>
            </a:xfrm>
            <a:custGeom>
              <a:avLst/>
              <a:gdLst>
                <a:gd name="T0" fmla="*/ 128 w 174"/>
                <a:gd name="T1" fmla="*/ 153 h 177"/>
                <a:gd name="T2" fmla="*/ 123 w 174"/>
                <a:gd name="T3" fmla="*/ 149 h 177"/>
                <a:gd name="T4" fmla="*/ 107 w 174"/>
                <a:gd name="T5" fmla="*/ 131 h 177"/>
                <a:gd name="T6" fmla="*/ 126 w 174"/>
                <a:gd name="T7" fmla="*/ 90 h 177"/>
                <a:gd name="T8" fmla="*/ 94 w 174"/>
                <a:gd name="T9" fmla="*/ 122 h 177"/>
                <a:gd name="T10" fmla="*/ 63 w 174"/>
                <a:gd name="T11" fmla="*/ 113 h 177"/>
                <a:gd name="T12" fmla="*/ 77 w 174"/>
                <a:gd name="T13" fmla="*/ 77 h 177"/>
                <a:gd name="T14" fmla="*/ 129 w 174"/>
                <a:gd name="T15" fmla="*/ 60 h 177"/>
                <a:gd name="T16" fmla="*/ 143 w 174"/>
                <a:gd name="T17" fmla="*/ 54 h 177"/>
                <a:gd name="T18" fmla="*/ 134 w 174"/>
                <a:gd name="T19" fmla="*/ 37 h 177"/>
                <a:gd name="T20" fmla="*/ 113 w 174"/>
                <a:gd name="T21" fmla="*/ 50 h 177"/>
                <a:gd name="T22" fmla="*/ 100 w 174"/>
                <a:gd name="T23" fmla="*/ 58 h 177"/>
                <a:gd name="T24" fmla="*/ 123 w 174"/>
                <a:gd name="T25" fmla="*/ 6 h 177"/>
                <a:gd name="T26" fmla="*/ 99 w 174"/>
                <a:gd name="T27" fmla="*/ 19 h 177"/>
                <a:gd name="T28" fmla="*/ 90 w 174"/>
                <a:gd name="T29" fmla="*/ 45 h 177"/>
                <a:gd name="T30" fmla="*/ 84 w 174"/>
                <a:gd name="T31" fmla="*/ 65 h 177"/>
                <a:gd name="T32" fmla="*/ 70 w 174"/>
                <a:gd name="T33" fmla="*/ 79 h 177"/>
                <a:gd name="T34" fmla="*/ 68 w 174"/>
                <a:gd name="T35" fmla="*/ 83 h 177"/>
                <a:gd name="T36" fmla="*/ 61 w 174"/>
                <a:gd name="T37" fmla="*/ 78 h 177"/>
                <a:gd name="T38" fmla="*/ 44 w 174"/>
                <a:gd name="T39" fmla="*/ 76 h 177"/>
                <a:gd name="T40" fmla="*/ 52 w 174"/>
                <a:gd name="T41" fmla="*/ 53 h 177"/>
                <a:gd name="T42" fmla="*/ 51 w 174"/>
                <a:gd name="T43" fmla="*/ 27 h 177"/>
                <a:gd name="T44" fmla="*/ 11 w 174"/>
                <a:gd name="T45" fmla="*/ 48 h 177"/>
                <a:gd name="T46" fmla="*/ 28 w 174"/>
                <a:gd name="T47" fmla="*/ 88 h 177"/>
                <a:gd name="T48" fmla="*/ 20 w 174"/>
                <a:gd name="T49" fmla="*/ 145 h 177"/>
                <a:gd name="T50" fmla="*/ 15 w 174"/>
                <a:gd name="T51" fmla="*/ 108 h 177"/>
                <a:gd name="T52" fmla="*/ 20 w 174"/>
                <a:gd name="T53" fmla="*/ 162 h 177"/>
                <a:gd name="T54" fmla="*/ 53 w 174"/>
                <a:gd name="T55" fmla="*/ 130 h 177"/>
                <a:gd name="T56" fmla="*/ 66 w 174"/>
                <a:gd name="T57" fmla="*/ 162 h 177"/>
                <a:gd name="T58" fmla="*/ 116 w 174"/>
                <a:gd name="T59" fmla="*/ 159 h 177"/>
                <a:gd name="T60" fmla="*/ 122 w 174"/>
                <a:gd name="T61" fmla="*/ 164 h 177"/>
                <a:gd name="T62" fmla="*/ 152 w 174"/>
                <a:gd name="T63" fmla="*/ 171 h 177"/>
                <a:gd name="T64" fmla="*/ 172 w 174"/>
                <a:gd name="T65" fmla="*/ 163 h 177"/>
                <a:gd name="T66" fmla="*/ 43 w 174"/>
                <a:gd name="T67" fmla="*/ 119 h 177"/>
                <a:gd name="T68" fmla="*/ 57 w 174"/>
                <a:gd name="T69" fmla="*/ 97 h 177"/>
                <a:gd name="T70" fmla="*/ 78 w 174"/>
                <a:gd name="T71" fmla="*/ 131 h 177"/>
                <a:gd name="T72" fmla="*/ 73 w 174"/>
                <a:gd name="T73" fmla="*/ 149 h 177"/>
                <a:gd name="T74" fmla="*/ 82 w 174"/>
                <a:gd name="T75" fmla="*/ 155 h 177"/>
                <a:gd name="T76" fmla="*/ 90 w 174"/>
                <a:gd name="T77" fmla="*/ 1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77">
                  <a:moveTo>
                    <a:pt x="159" y="160"/>
                  </a:moveTo>
                  <a:cubicBezTo>
                    <a:pt x="158" y="160"/>
                    <a:pt x="145" y="155"/>
                    <a:pt x="128" y="15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4" y="144"/>
                    <a:pt x="121" y="142"/>
                  </a:cubicBezTo>
                  <a:cubicBezTo>
                    <a:pt x="118" y="140"/>
                    <a:pt x="109" y="140"/>
                    <a:pt x="107" y="131"/>
                  </a:cubicBezTo>
                  <a:cubicBezTo>
                    <a:pt x="108" y="126"/>
                    <a:pt x="111" y="125"/>
                    <a:pt x="112" y="120"/>
                  </a:cubicBezTo>
                  <a:cubicBezTo>
                    <a:pt x="113" y="115"/>
                    <a:pt x="126" y="103"/>
                    <a:pt x="126" y="90"/>
                  </a:cubicBezTo>
                  <a:cubicBezTo>
                    <a:pt x="127" y="78"/>
                    <a:pt x="113" y="75"/>
                    <a:pt x="107" y="76"/>
                  </a:cubicBezTo>
                  <a:cubicBezTo>
                    <a:pt x="107" y="76"/>
                    <a:pt x="107" y="116"/>
                    <a:pt x="94" y="122"/>
                  </a:cubicBezTo>
                  <a:cubicBezTo>
                    <a:pt x="94" y="122"/>
                    <a:pt x="84" y="111"/>
                    <a:pt x="80" y="109"/>
                  </a:cubicBezTo>
                  <a:cubicBezTo>
                    <a:pt x="77" y="107"/>
                    <a:pt x="68" y="107"/>
                    <a:pt x="63" y="113"/>
                  </a:cubicBezTo>
                  <a:cubicBezTo>
                    <a:pt x="63" y="113"/>
                    <a:pt x="63" y="104"/>
                    <a:pt x="69" y="96"/>
                  </a:cubicBezTo>
                  <a:cubicBezTo>
                    <a:pt x="74" y="87"/>
                    <a:pt x="77" y="78"/>
                    <a:pt x="77" y="77"/>
                  </a:cubicBezTo>
                  <a:cubicBezTo>
                    <a:pt x="77" y="76"/>
                    <a:pt x="84" y="83"/>
                    <a:pt x="89" y="82"/>
                  </a:cubicBezTo>
                  <a:cubicBezTo>
                    <a:pt x="93" y="80"/>
                    <a:pt x="110" y="55"/>
                    <a:pt x="129" y="60"/>
                  </a:cubicBezTo>
                  <a:cubicBezTo>
                    <a:pt x="129" y="60"/>
                    <a:pt x="130" y="57"/>
                    <a:pt x="133" y="55"/>
                  </a:cubicBezTo>
                  <a:cubicBezTo>
                    <a:pt x="137" y="54"/>
                    <a:pt x="142" y="55"/>
                    <a:pt x="143" y="54"/>
                  </a:cubicBezTo>
                  <a:cubicBezTo>
                    <a:pt x="144" y="54"/>
                    <a:pt x="145" y="51"/>
                    <a:pt x="145" y="47"/>
                  </a:cubicBezTo>
                  <a:cubicBezTo>
                    <a:pt x="144" y="44"/>
                    <a:pt x="134" y="37"/>
                    <a:pt x="134" y="37"/>
                  </a:cubicBezTo>
                  <a:cubicBezTo>
                    <a:pt x="134" y="37"/>
                    <a:pt x="130" y="43"/>
                    <a:pt x="120" y="43"/>
                  </a:cubicBezTo>
                  <a:cubicBezTo>
                    <a:pt x="120" y="43"/>
                    <a:pt x="120" y="46"/>
                    <a:pt x="113" y="50"/>
                  </a:cubicBezTo>
                  <a:cubicBezTo>
                    <a:pt x="106" y="53"/>
                    <a:pt x="105" y="57"/>
                    <a:pt x="10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0" y="58"/>
                    <a:pt x="99" y="50"/>
                    <a:pt x="107" y="41"/>
                  </a:cubicBezTo>
                  <a:cubicBezTo>
                    <a:pt x="114" y="32"/>
                    <a:pt x="127" y="18"/>
                    <a:pt x="123" y="6"/>
                  </a:cubicBezTo>
                  <a:cubicBezTo>
                    <a:pt x="121" y="0"/>
                    <a:pt x="106" y="2"/>
                    <a:pt x="104" y="9"/>
                  </a:cubicBezTo>
                  <a:cubicBezTo>
                    <a:pt x="102" y="13"/>
                    <a:pt x="101" y="18"/>
                    <a:pt x="99" y="19"/>
                  </a:cubicBezTo>
                  <a:cubicBezTo>
                    <a:pt x="99" y="19"/>
                    <a:pt x="102" y="24"/>
                    <a:pt x="101" y="26"/>
                  </a:cubicBezTo>
                  <a:cubicBezTo>
                    <a:pt x="100" y="29"/>
                    <a:pt x="91" y="38"/>
                    <a:pt x="90" y="45"/>
                  </a:cubicBezTo>
                  <a:cubicBezTo>
                    <a:pt x="89" y="52"/>
                    <a:pt x="90" y="59"/>
                    <a:pt x="80" y="61"/>
                  </a:cubicBezTo>
                  <a:cubicBezTo>
                    <a:pt x="80" y="61"/>
                    <a:pt x="85" y="63"/>
                    <a:pt x="84" y="65"/>
                  </a:cubicBezTo>
                  <a:cubicBezTo>
                    <a:pt x="84" y="67"/>
                    <a:pt x="83" y="71"/>
                    <a:pt x="77" y="70"/>
                  </a:cubicBezTo>
                  <a:cubicBezTo>
                    <a:pt x="77" y="70"/>
                    <a:pt x="73" y="76"/>
                    <a:pt x="70" y="79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3" y="85"/>
                    <a:pt x="61" y="78"/>
                  </a:cubicBezTo>
                  <a:cubicBezTo>
                    <a:pt x="59" y="72"/>
                    <a:pt x="51" y="77"/>
                    <a:pt x="50" y="78"/>
                  </a:cubicBezTo>
                  <a:cubicBezTo>
                    <a:pt x="49" y="80"/>
                    <a:pt x="42" y="81"/>
                    <a:pt x="44" y="76"/>
                  </a:cubicBezTo>
                  <a:cubicBezTo>
                    <a:pt x="45" y="72"/>
                    <a:pt x="44" y="65"/>
                    <a:pt x="48" y="63"/>
                  </a:cubicBezTo>
                  <a:cubicBezTo>
                    <a:pt x="48" y="63"/>
                    <a:pt x="47" y="57"/>
                    <a:pt x="52" y="53"/>
                  </a:cubicBezTo>
                  <a:cubicBezTo>
                    <a:pt x="57" y="49"/>
                    <a:pt x="67" y="42"/>
                    <a:pt x="66" y="35"/>
                  </a:cubicBezTo>
                  <a:cubicBezTo>
                    <a:pt x="64" y="28"/>
                    <a:pt x="54" y="26"/>
                    <a:pt x="51" y="27"/>
                  </a:cubicBezTo>
                  <a:cubicBezTo>
                    <a:pt x="51" y="27"/>
                    <a:pt x="49" y="37"/>
                    <a:pt x="35" y="39"/>
                  </a:cubicBezTo>
                  <a:cubicBezTo>
                    <a:pt x="22" y="40"/>
                    <a:pt x="13" y="36"/>
                    <a:pt x="11" y="48"/>
                  </a:cubicBezTo>
                  <a:cubicBezTo>
                    <a:pt x="11" y="48"/>
                    <a:pt x="6" y="68"/>
                    <a:pt x="31" y="68"/>
                  </a:cubicBezTo>
                  <a:cubicBezTo>
                    <a:pt x="31" y="68"/>
                    <a:pt x="33" y="73"/>
                    <a:pt x="28" y="88"/>
                  </a:cubicBezTo>
                  <a:cubicBezTo>
                    <a:pt x="24" y="103"/>
                    <a:pt x="21" y="119"/>
                    <a:pt x="29" y="132"/>
                  </a:cubicBezTo>
                  <a:cubicBezTo>
                    <a:pt x="34" y="140"/>
                    <a:pt x="20" y="145"/>
                    <a:pt x="20" y="145"/>
                  </a:cubicBezTo>
                  <a:cubicBezTo>
                    <a:pt x="20" y="145"/>
                    <a:pt x="17" y="140"/>
                    <a:pt x="18" y="133"/>
                  </a:cubicBezTo>
                  <a:cubicBezTo>
                    <a:pt x="20" y="125"/>
                    <a:pt x="22" y="109"/>
                    <a:pt x="15" y="108"/>
                  </a:cubicBezTo>
                  <a:cubicBezTo>
                    <a:pt x="7" y="108"/>
                    <a:pt x="0" y="126"/>
                    <a:pt x="1" y="135"/>
                  </a:cubicBezTo>
                  <a:cubicBezTo>
                    <a:pt x="1" y="144"/>
                    <a:pt x="4" y="161"/>
                    <a:pt x="20" y="162"/>
                  </a:cubicBezTo>
                  <a:cubicBezTo>
                    <a:pt x="32" y="162"/>
                    <a:pt x="39" y="152"/>
                    <a:pt x="39" y="152"/>
                  </a:cubicBezTo>
                  <a:cubicBezTo>
                    <a:pt x="39" y="152"/>
                    <a:pt x="46" y="133"/>
                    <a:pt x="53" y="130"/>
                  </a:cubicBezTo>
                  <a:cubicBezTo>
                    <a:pt x="53" y="130"/>
                    <a:pt x="54" y="119"/>
                    <a:pt x="59" y="117"/>
                  </a:cubicBezTo>
                  <a:cubicBezTo>
                    <a:pt x="59" y="117"/>
                    <a:pt x="55" y="160"/>
                    <a:pt x="66" y="162"/>
                  </a:cubicBezTo>
                  <a:cubicBezTo>
                    <a:pt x="76" y="165"/>
                    <a:pt x="92" y="150"/>
                    <a:pt x="98" y="144"/>
                  </a:cubicBezTo>
                  <a:cubicBezTo>
                    <a:pt x="98" y="144"/>
                    <a:pt x="107" y="160"/>
                    <a:pt x="116" y="159"/>
                  </a:cubicBezTo>
                  <a:cubicBezTo>
                    <a:pt x="116" y="159"/>
                    <a:pt x="117" y="162"/>
                    <a:pt x="119" y="163"/>
                  </a:cubicBezTo>
                  <a:cubicBezTo>
                    <a:pt x="121" y="165"/>
                    <a:pt x="122" y="164"/>
                    <a:pt x="122" y="164"/>
                  </a:cubicBezTo>
                  <a:cubicBezTo>
                    <a:pt x="122" y="164"/>
                    <a:pt x="124" y="176"/>
                    <a:pt x="133" y="176"/>
                  </a:cubicBezTo>
                  <a:cubicBezTo>
                    <a:pt x="142" y="177"/>
                    <a:pt x="142" y="171"/>
                    <a:pt x="152" y="171"/>
                  </a:cubicBezTo>
                  <a:cubicBezTo>
                    <a:pt x="152" y="171"/>
                    <a:pt x="155" y="170"/>
                    <a:pt x="156" y="169"/>
                  </a:cubicBezTo>
                  <a:cubicBezTo>
                    <a:pt x="157" y="168"/>
                    <a:pt x="170" y="170"/>
                    <a:pt x="172" y="163"/>
                  </a:cubicBezTo>
                  <a:cubicBezTo>
                    <a:pt x="174" y="158"/>
                    <a:pt x="162" y="161"/>
                    <a:pt x="159" y="160"/>
                  </a:cubicBezTo>
                  <a:close/>
                  <a:moveTo>
                    <a:pt x="43" y="119"/>
                  </a:moveTo>
                  <a:cubicBezTo>
                    <a:pt x="43" y="119"/>
                    <a:pt x="41" y="97"/>
                    <a:pt x="4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3" y="112"/>
                    <a:pt x="43" y="119"/>
                  </a:cubicBezTo>
                  <a:close/>
                  <a:moveTo>
                    <a:pt x="78" y="131"/>
                  </a:moveTo>
                  <a:cubicBezTo>
                    <a:pt x="78" y="131"/>
                    <a:pt x="88" y="131"/>
                    <a:pt x="87" y="137"/>
                  </a:cubicBezTo>
                  <a:cubicBezTo>
                    <a:pt x="86" y="143"/>
                    <a:pt x="73" y="149"/>
                    <a:pt x="73" y="149"/>
                  </a:cubicBezTo>
                  <a:cubicBezTo>
                    <a:pt x="73" y="149"/>
                    <a:pt x="70" y="137"/>
                    <a:pt x="78" y="131"/>
                  </a:cubicBezTo>
                  <a:close/>
                  <a:moveTo>
                    <a:pt x="82" y="155"/>
                  </a:moveTo>
                  <a:cubicBezTo>
                    <a:pt x="82" y="155"/>
                    <a:pt x="80" y="150"/>
                    <a:pt x="87" y="146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87" y="153"/>
                    <a:pt x="82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0" name="Freeform 60">
              <a:extLst>
                <a:ext uri="{FF2B5EF4-FFF2-40B4-BE49-F238E27FC236}">
                  <a16:creationId xmlns="" xmlns:a16="http://schemas.microsoft.com/office/drawing/2014/main" id="{8C49FE6C-BB96-4A84-852E-3931267D6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8201" y="211670"/>
              <a:ext cx="42392" cy="45367"/>
            </a:xfrm>
            <a:custGeom>
              <a:avLst/>
              <a:gdLst>
                <a:gd name="T0" fmla="*/ 1 w 35"/>
                <a:gd name="T1" fmla="*/ 12 h 37"/>
                <a:gd name="T2" fmla="*/ 11 w 35"/>
                <a:gd name="T3" fmla="*/ 0 h 37"/>
                <a:gd name="T4" fmla="*/ 25 w 35"/>
                <a:gd name="T5" fmla="*/ 9 h 37"/>
                <a:gd name="T6" fmla="*/ 33 w 35"/>
                <a:gd name="T7" fmla="*/ 24 h 37"/>
                <a:gd name="T8" fmla="*/ 21 w 35"/>
                <a:gd name="T9" fmla="*/ 36 h 37"/>
                <a:gd name="T10" fmla="*/ 6 w 35"/>
                <a:gd name="T11" fmla="*/ 33 h 37"/>
                <a:gd name="T12" fmla="*/ 6 w 35"/>
                <a:gd name="T13" fmla="*/ 28 h 37"/>
                <a:gd name="T14" fmla="*/ 0 w 35"/>
                <a:gd name="T15" fmla="*/ 20 h 37"/>
                <a:gd name="T16" fmla="*/ 4 w 35"/>
                <a:gd name="T17" fmla="*/ 16 h 37"/>
                <a:gd name="T18" fmla="*/ 1 w 35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7">
                  <a:moveTo>
                    <a:pt x="1" y="12"/>
                  </a:moveTo>
                  <a:cubicBezTo>
                    <a:pt x="1" y="12"/>
                    <a:pt x="1" y="0"/>
                    <a:pt x="11" y="0"/>
                  </a:cubicBezTo>
                  <a:cubicBezTo>
                    <a:pt x="20" y="0"/>
                    <a:pt x="22" y="6"/>
                    <a:pt x="25" y="9"/>
                  </a:cubicBezTo>
                  <a:cubicBezTo>
                    <a:pt x="29" y="12"/>
                    <a:pt x="35" y="18"/>
                    <a:pt x="33" y="24"/>
                  </a:cubicBezTo>
                  <a:cubicBezTo>
                    <a:pt x="31" y="30"/>
                    <a:pt x="25" y="35"/>
                    <a:pt x="21" y="36"/>
                  </a:cubicBezTo>
                  <a:cubicBezTo>
                    <a:pt x="18" y="37"/>
                    <a:pt x="6" y="33"/>
                    <a:pt x="6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0" y="23"/>
                    <a:pt x="0" y="20"/>
                  </a:cubicBezTo>
                  <a:cubicBezTo>
                    <a:pt x="1" y="17"/>
                    <a:pt x="3" y="17"/>
                    <a:pt x="4" y="16"/>
                  </a:cubicBezTo>
                  <a:cubicBezTo>
                    <a:pt x="4" y="14"/>
                    <a:pt x="2" y="13"/>
                    <a:pt x="1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1" name="Freeform 61">
              <a:extLst>
                <a:ext uri="{FF2B5EF4-FFF2-40B4-BE49-F238E27FC236}">
                  <a16:creationId xmlns="" xmlns:a16="http://schemas.microsoft.com/office/drawing/2014/main" id="{29125968-22A1-4FA0-978B-683A64A18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227" y="274886"/>
              <a:ext cx="36442" cy="44623"/>
            </a:xfrm>
            <a:custGeom>
              <a:avLst/>
              <a:gdLst>
                <a:gd name="T0" fmla="*/ 1 w 30"/>
                <a:gd name="T1" fmla="*/ 10 h 36"/>
                <a:gd name="T2" fmla="*/ 9 w 30"/>
                <a:gd name="T3" fmla="*/ 0 h 36"/>
                <a:gd name="T4" fmla="*/ 29 w 30"/>
                <a:gd name="T5" fmla="*/ 18 h 36"/>
                <a:gd name="T6" fmla="*/ 11 w 30"/>
                <a:gd name="T7" fmla="*/ 36 h 36"/>
                <a:gd name="T8" fmla="*/ 9 w 30"/>
                <a:gd name="T9" fmla="*/ 31 h 36"/>
                <a:gd name="T10" fmla="*/ 6 w 30"/>
                <a:gd name="T11" fmla="*/ 30 h 36"/>
                <a:gd name="T12" fmla="*/ 1 w 30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1" y="10"/>
                  </a:moveTo>
                  <a:cubicBezTo>
                    <a:pt x="1" y="10"/>
                    <a:pt x="0" y="0"/>
                    <a:pt x="9" y="0"/>
                  </a:cubicBezTo>
                  <a:cubicBezTo>
                    <a:pt x="19" y="0"/>
                    <a:pt x="30" y="14"/>
                    <a:pt x="29" y="18"/>
                  </a:cubicBezTo>
                  <a:cubicBezTo>
                    <a:pt x="29" y="23"/>
                    <a:pt x="22" y="32"/>
                    <a:pt x="11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24"/>
                    <a:pt x="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2" name="Freeform 62">
              <a:extLst>
                <a:ext uri="{FF2B5EF4-FFF2-40B4-BE49-F238E27FC236}">
                  <a16:creationId xmlns="" xmlns:a16="http://schemas.microsoft.com/office/drawing/2014/main" id="{5C0368B4-4502-4A6D-A8A6-7A2DF0F95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4814" y="180434"/>
              <a:ext cx="172542" cy="230552"/>
            </a:xfrm>
            <a:custGeom>
              <a:avLst/>
              <a:gdLst>
                <a:gd name="T0" fmla="*/ 49 w 142"/>
                <a:gd name="T1" fmla="*/ 82 h 188"/>
                <a:gd name="T2" fmla="*/ 33 w 142"/>
                <a:gd name="T3" fmla="*/ 112 h 188"/>
                <a:gd name="T4" fmla="*/ 25 w 142"/>
                <a:gd name="T5" fmla="*/ 129 h 188"/>
                <a:gd name="T6" fmla="*/ 11 w 142"/>
                <a:gd name="T7" fmla="*/ 152 h 188"/>
                <a:gd name="T8" fmla="*/ 6 w 142"/>
                <a:gd name="T9" fmla="*/ 152 h 188"/>
                <a:gd name="T10" fmla="*/ 0 w 142"/>
                <a:gd name="T11" fmla="*/ 170 h 188"/>
                <a:gd name="T12" fmla="*/ 19 w 142"/>
                <a:gd name="T13" fmla="*/ 188 h 188"/>
                <a:gd name="T14" fmla="*/ 32 w 142"/>
                <a:gd name="T15" fmla="*/ 172 h 188"/>
                <a:gd name="T16" fmla="*/ 52 w 142"/>
                <a:gd name="T17" fmla="*/ 100 h 188"/>
                <a:gd name="T18" fmla="*/ 64 w 142"/>
                <a:gd name="T19" fmla="*/ 92 h 188"/>
                <a:gd name="T20" fmla="*/ 81 w 142"/>
                <a:gd name="T21" fmla="*/ 82 h 188"/>
                <a:gd name="T22" fmla="*/ 91 w 142"/>
                <a:gd name="T23" fmla="*/ 96 h 188"/>
                <a:gd name="T24" fmla="*/ 100 w 142"/>
                <a:gd name="T25" fmla="*/ 91 h 188"/>
                <a:gd name="T26" fmla="*/ 99 w 142"/>
                <a:gd name="T27" fmla="*/ 98 h 188"/>
                <a:gd name="T28" fmla="*/ 89 w 142"/>
                <a:gd name="T29" fmla="*/ 114 h 188"/>
                <a:gd name="T30" fmla="*/ 86 w 142"/>
                <a:gd name="T31" fmla="*/ 128 h 188"/>
                <a:gd name="T32" fmla="*/ 88 w 142"/>
                <a:gd name="T33" fmla="*/ 154 h 188"/>
                <a:gd name="T34" fmla="*/ 104 w 142"/>
                <a:gd name="T35" fmla="*/ 141 h 188"/>
                <a:gd name="T36" fmla="*/ 124 w 142"/>
                <a:gd name="T37" fmla="*/ 146 h 188"/>
                <a:gd name="T38" fmla="*/ 115 w 142"/>
                <a:gd name="T39" fmla="*/ 115 h 188"/>
                <a:gd name="T40" fmla="*/ 107 w 142"/>
                <a:gd name="T41" fmla="*/ 129 h 188"/>
                <a:gd name="T42" fmla="*/ 97 w 142"/>
                <a:gd name="T43" fmla="*/ 129 h 188"/>
                <a:gd name="T44" fmla="*/ 100 w 142"/>
                <a:gd name="T45" fmla="*/ 116 h 188"/>
                <a:gd name="T46" fmla="*/ 123 w 142"/>
                <a:gd name="T47" fmla="*/ 80 h 188"/>
                <a:gd name="T48" fmla="*/ 108 w 142"/>
                <a:gd name="T49" fmla="*/ 76 h 188"/>
                <a:gd name="T50" fmla="*/ 102 w 142"/>
                <a:gd name="T51" fmla="*/ 65 h 188"/>
                <a:gd name="T52" fmla="*/ 121 w 142"/>
                <a:gd name="T53" fmla="*/ 62 h 188"/>
                <a:gd name="T54" fmla="*/ 134 w 142"/>
                <a:gd name="T55" fmla="*/ 51 h 188"/>
                <a:gd name="T56" fmla="*/ 107 w 142"/>
                <a:gd name="T57" fmla="*/ 41 h 188"/>
                <a:gd name="T58" fmla="*/ 117 w 142"/>
                <a:gd name="T59" fmla="*/ 23 h 188"/>
                <a:gd name="T60" fmla="*/ 104 w 142"/>
                <a:gd name="T61" fmla="*/ 1 h 188"/>
                <a:gd name="T62" fmla="*/ 93 w 142"/>
                <a:gd name="T63" fmla="*/ 12 h 188"/>
                <a:gd name="T64" fmla="*/ 95 w 142"/>
                <a:gd name="T65" fmla="*/ 30 h 188"/>
                <a:gd name="T66" fmla="*/ 74 w 142"/>
                <a:gd name="T67" fmla="*/ 66 h 188"/>
                <a:gd name="T68" fmla="*/ 64 w 142"/>
                <a:gd name="T69" fmla="*/ 69 h 188"/>
                <a:gd name="T70" fmla="*/ 49 w 142"/>
                <a:gd name="T71" fmla="*/ 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88">
                  <a:moveTo>
                    <a:pt x="49" y="82"/>
                  </a:moveTo>
                  <a:cubicBezTo>
                    <a:pt x="49" y="82"/>
                    <a:pt x="52" y="93"/>
                    <a:pt x="33" y="112"/>
                  </a:cubicBezTo>
                  <a:cubicBezTo>
                    <a:pt x="33" y="112"/>
                    <a:pt x="34" y="122"/>
                    <a:pt x="25" y="129"/>
                  </a:cubicBezTo>
                  <a:cubicBezTo>
                    <a:pt x="25" y="129"/>
                    <a:pt x="28" y="138"/>
                    <a:pt x="11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0" y="156"/>
                    <a:pt x="0" y="170"/>
                  </a:cubicBezTo>
                  <a:cubicBezTo>
                    <a:pt x="1" y="183"/>
                    <a:pt x="9" y="187"/>
                    <a:pt x="19" y="188"/>
                  </a:cubicBezTo>
                  <a:cubicBezTo>
                    <a:pt x="29" y="188"/>
                    <a:pt x="32" y="184"/>
                    <a:pt x="32" y="172"/>
                  </a:cubicBezTo>
                  <a:cubicBezTo>
                    <a:pt x="32" y="154"/>
                    <a:pt x="47" y="141"/>
                    <a:pt x="52" y="100"/>
                  </a:cubicBezTo>
                  <a:cubicBezTo>
                    <a:pt x="52" y="100"/>
                    <a:pt x="53" y="95"/>
                    <a:pt x="64" y="92"/>
                  </a:cubicBezTo>
                  <a:cubicBezTo>
                    <a:pt x="76" y="90"/>
                    <a:pt x="81" y="82"/>
                    <a:pt x="81" y="82"/>
                  </a:cubicBezTo>
                  <a:cubicBezTo>
                    <a:pt x="81" y="82"/>
                    <a:pt x="83" y="96"/>
                    <a:pt x="91" y="96"/>
                  </a:cubicBezTo>
                  <a:cubicBezTo>
                    <a:pt x="98" y="95"/>
                    <a:pt x="97" y="90"/>
                    <a:pt x="100" y="91"/>
                  </a:cubicBezTo>
                  <a:cubicBezTo>
                    <a:pt x="103" y="91"/>
                    <a:pt x="103" y="94"/>
                    <a:pt x="99" y="98"/>
                  </a:cubicBezTo>
                  <a:cubicBezTo>
                    <a:pt x="95" y="102"/>
                    <a:pt x="95" y="111"/>
                    <a:pt x="89" y="114"/>
                  </a:cubicBezTo>
                  <a:cubicBezTo>
                    <a:pt x="89" y="114"/>
                    <a:pt x="90" y="122"/>
                    <a:pt x="86" y="128"/>
                  </a:cubicBezTo>
                  <a:cubicBezTo>
                    <a:pt x="82" y="133"/>
                    <a:pt x="75" y="149"/>
                    <a:pt x="88" y="154"/>
                  </a:cubicBezTo>
                  <a:cubicBezTo>
                    <a:pt x="95" y="156"/>
                    <a:pt x="96" y="143"/>
                    <a:pt x="104" y="141"/>
                  </a:cubicBezTo>
                  <a:cubicBezTo>
                    <a:pt x="112" y="139"/>
                    <a:pt x="106" y="147"/>
                    <a:pt x="124" y="146"/>
                  </a:cubicBezTo>
                  <a:cubicBezTo>
                    <a:pt x="142" y="145"/>
                    <a:pt x="139" y="122"/>
                    <a:pt x="115" y="115"/>
                  </a:cubicBezTo>
                  <a:cubicBezTo>
                    <a:pt x="115" y="115"/>
                    <a:pt x="110" y="115"/>
                    <a:pt x="107" y="129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1"/>
                    <a:pt x="100" y="116"/>
                  </a:cubicBezTo>
                  <a:cubicBezTo>
                    <a:pt x="105" y="107"/>
                    <a:pt x="123" y="90"/>
                    <a:pt x="123" y="80"/>
                  </a:cubicBezTo>
                  <a:cubicBezTo>
                    <a:pt x="123" y="75"/>
                    <a:pt x="108" y="76"/>
                    <a:pt x="108" y="76"/>
                  </a:cubicBezTo>
                  <a:cubicBezTo>
                    <a:pt x="108" y="76"/>
                    <a:pt x="100" y="73"/>
                    <a:pt x="102" y="65"/>
                  </a:cubicBezTo>
                  <a:cubicBezTo>
                    <a:pt x="103" y="60"/>
                    <a:pt x="116" y="57"/>
                    <a:pt x="121" y="62"/>
                  </a:cubicBezTo>
                  <a:cubicBezTo>
                    <a:pt x="121" y="62"/>
                    <a:pt x="132" y="63"/>
                    <a:pt x="134" y="51"/>
                  </a:cubicBezTo>
                  <a:cubicBezTo>
                    <a:pt x="135" y="41"/>
                    <a:pt x="113" y="39"/>
                    <a:pt x="107" y="41"/>
                  </a:cubicBezTo>
                  <a:cubicBezTo>
                    <a:pt x="103" y="41"/>
                    <a:pt x="115" y="25"/>
                    <a:pt x="117" y="23"/>
                  </a:cubicBezTo>
                  <a:cubicBezTo>
                    <a:pt x="119" y="21"/>
                    <a:pt x="122" y="1"/>
                    <a:pt x="104" y="1"/>
                  </a:cubicBezTo>
                  <a:cubicBezTo>
                    <a:pt x="104" y="1"/>
                    <a:pt x="92" y="0"/>
                    <a:pt x="93" y="12"/>
                  </a:cubicBezTo>
                  <a:cubicBezTo>
                    <a:pt x="93" y="12"/>
                    <a:pt x="95" y="19"/>
                    <a:pt x="95" y="30"/>
                  </a:cubicBezTo>
                  <a:cubicBezTo>
                    <a:pt x="95" y="40"/>
                    <a:pt x="86" y="59"/>
                    <a:pt x="74" y="66"/>
                  </a:cubicBezTo>
                  <a:cubicBezTo>
                    <a:pt x="74" y="66"/>
                    <a:pt x="69" y="63"/>
                    <a:pt x="64" y="69"/>
                  </a:cubicBezTo>
                  <a:cubicBezTo>
                    <a:pt x="58" y="75"/>
                    <a:pt x="52" y="84"/>
                    <a:pt x="49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3" name="Freeform 63">
              <a:extLst>
                <a:ext uri="{FF2B5EF4-FFF2-40B4-BE49-F238E27FC236}">
                  <a16:creationId xmlns="" xmlns:a16="http://schemas.microsoft.com/office/drawing/2014/main" id="{8C11C93F-41C9-48B3-86E8-737016DC2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849" y="195308"/>
              <a:ext cx="152462" cy="215678"/>
            </a:xfrm>
            <a:custGeom>
              <a:avLst/>
              <a:gdLst>
                <a:gd name="T0" fmla="*/ 63 w 125"/>
                <a:gd name="T1" fmla="*/ 1 h 176"/>
                <a:gd name="T2" fmla="*/ 52 w 125"/>
                <a:gd name="T3" fmla="*/ 14 h 176"/>
                <a:gd name="T4" fmla="*/ 54 w 125"/>
                <a:gd name="T5" fmla="*/ 49 h 176"/>
                <a:gd name="T6" fmla="*/ 7 w 125"/>
                <a:gd name="T7" fmla="*/ 73 h 176"/>
                <a:gd name="T8" fmla="*/ 0 w 125"/>
                <a:gd name="T9" fmla="*/ 86 h 176"/>
                <a:gd name="T10" fmla="*/ 17 w 125"/>
                <a:gd name="T11" fmla="*/ 106 h 176"/>
                <a:gd name="T12" fmla="*/ 34 w 125"/>
                <a:gd name="T13" fmla="*/ 101 h 176"/>
                <a:gd name="T14" fmla="*/ 48 w 125"/>
                <a:gd name="T15" fmla="*/ 76 h 176"/>
                <a:gd name="T16" fmla="*/ 33 w 125"/>
                <a:gd name="T17" fmla="*/ 128 h 176"/>
                <a:gd name="T18" fmla="*/ 21 w 125"/>
                <a:gd name="T19" fmla="*/ 132 h 176"/>
                <a:gd name="T20" fmla="*/ 24 w 125"/>
                <a:gd name="T21" fmla="*/ 168 h 176"/>
                <a:gd name="T22" fmla="*/ 55 w 125"/>
                <a:gd name="T23" fmla="*/ 128 h 176"/>
                <a:gd name="T24" fmla="*/ 65 w 125"/>
                <a:gd name="T25" fmla="*/ 133 h 176"/>
                <a:gd name="T26" fmla="*/ 76 w 125"/>
                <a:gd name="T27" fmla="*/ 139 h 176"/>
                <a:gd name="T28" fmla="*/ 84 w 125"/>
                <a:gd name="T29" fmla="*/ 139 h 176"/>
                <a:gd name="T30" fmla="*/ 95 w 125"/>
                <a:gd name="T31" fmla="*/ 149 h 176"/>
                <a:gd name="T32" fmla="*/ 111 w 125"/>
                <a:gd name="T33" fmla="*/ 160 h 176"/>
                <a:gd name="T34" fmla="*/ 124 w 125"/>
                <a:gd name="T35" fmla="*/ 144 h 176"/>
                <a:gd name="T36" fmla="*/ 105 w 125"/>
                <a:gd name="T37" fmla="*/ 129 h 176"/>
                <a:gd name="T38" fmla="*/ 76 w 125"/>
                <a:gd name="T39" fmla="*/ 112 h 176"/>
                <a:gd name="T40" fmla="*/ 65 w 125"/>
                <a:gd name="T41" fmla="*/ 107 h 176"/>
                <a:gd name="T42" fmla="*/ 58 w 125"/>
                <a:gd name="T43" fmla="*/ 106 h 176"/>
                <a:gd name="T44" fmla="*/ 63 w 125"/>
                <a:gd name="T45" fmla="*/ 68 h 176"/>
                <a:gd name="T46" fmla="*/ 80 w 125"/>
                <a:gd name="T47" fmla="*/ 64 h 176"/>
                <a:gd name="T48" fmla="*/ 102 w 125"/>
                <a:gd name="T49" fmla="*/ 47 h 176"/>
                <a:gd name="T50" fmla="*/ 89 w 125"/>
                <a:gd name="T51" fmla="*/ 39 h 176"/>
                <a:gd name="T52" fmla="*/ 74 w 125"/>
                <a:gd name="T53" fmla="*/ 37 h 176"/>
                <a:gd name="T54" fmla="*/ 65 w 125"/>
                <a:gd name="T55" fmla="*/ 46 h 176"/>
                <a:gd name="T56" fmla="*/ 75 w 125"/>
                <a:gd name="T57" fmla="*/ 24 h 176"/>
                <a:gd name="T58" fmla="*/ 63 w 125"/>
                <a:gd name="T59" fmla="*/ 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176">
                  <a:moveTo>
                    <a:pt x="63" y="1"/>
                  </a:moveTo>
                  <a:cubicBezTo>
                    <a:pt x="63" y="1"/>
                    <a:pt x="52" y="1"/>
                    <a:pt x="52" y="14"/>
                  </a:cubicBezTo>
                  <a:cubicBezTo>
                    <a:pt x="52" y="27"/>
                    <a:pt x="58" y="36"/>
                    <a:pt x="54" y="49"/>
                  </a:cubicBezTo>
                  <a:cubicBezTo>
                    <a:pt x="49" y="63"/>
                    <a:pt x="22" y="74"/>
                    <a:pt x="7" y="73"/>
                  </a:cubicBezTo>
                  <a:cubicBezTo>
                    <a:pt x="7" y="73"/>
                    <a:pt x="0" y="76"/>
                    <a:pt x="0" y="86"/>
                  </a:cubicBezTo>
                  <a:cubicBezTo>
                    <a:pt x="0" y="95"/>
                    <a:pt x="9" y="105"/>
                    <a:pt x="17" y="106"/>
                  </a:cubicBezTo>
                  <a:cubicBezTo>
                    <a:pt x="25" y="106"/>
                    <a:pt x="29" y="101"/>
                    <a:pt x="34" y="101"/>
                  </a:cubicBezTo>
                  <a:cubicBezTo>
                    <a:pt x="34" y="101"/>
                    <a:pt x="42" y="78"/>
                    <a:pt x="48" y="76"/>
                  </a:cubicBezTo>
                  <a:cubicBezTo>
                    <a:pt x="48" y="76"/>
                    <a:pt x="41" y="118"/>
                    <a:pt x="33" y="128"/>
                  </a:cubicBezTo>
                  <a:cubicBezTo>
                    <a:pt x="33" y="128"/>
                    <a:pt x="24" y="123"/>
                    <a:pt x="21" y="132"/>
                  </a:cubicBezTo>
                  <a:cubicBezTo>
                    <a:pt x="18" y="141"/>
                    <a:pt x="8" y="160"/>
                    <a:pt x="24" y="168"/>
                  </a:cubicBezTo>
                  <a:cubicBezTo>
                    <a:pt x="40" y="176"/>
                    <a:pt x="51" y="133"/>
                    <a:pt x="55" y="128"/>
                  </a:cubicBezTo>
                  <a:cubicBezTo>
                    <a:pt x="55" y="128"/>
                    <a:pt x="60" y="132"/>
                    <a:pt x="65" y="133"/>
                  </a:cubicBezTo>
                  <a:cubicBezTo>
                    <a:pt x="70" y="133"/>
                    <a:pt x="76" y="138"/>
                    <a:pt x="76" y="139"/>
                  </a:cubicBezTo>
                  <a:cubicBezTo>
                    <a:pt x="76" y="140"/>
                    <a:pt x="84" y="139"/>
                    <a:pt x="84" y="139"/>
                  </a:cubicBezTo>
                  <a:cubicBezTo>
                    <a:pt x="84" y="139"/>
                    <a:pt x="90" y="142"/>
                    <a:pt x="95" y="149"/>
                  </a:cubicBezTo>
                  <a:cubicBezTo>
                    <a:pt x="100" y="156"/>
                    <a:pt x="104" y="160"/>
                    <a:pt x="111" y="160"/>
                  </a:cubicBezTo>
                  <a:cubicBezTo>
                    <a:pt x="118" y="160"/>
                    <a:pt x="125" y="155"/>
                    <a:pt x="124" y="144"/>
                  </a:cubicBezTo>
                  <a:cubicBezTo>
                    <a:pt x="124" y="134"/>
                    <a:pt x="116" y="129"/>
                    <a:pt x="105" y="129"/>
                  </a:cubicBezTo>
                  <a:cubicBezTo>
                    <a:pt x="105" y="129"/>
                    <a:pt x="84" y="121"/>
                    <a:pt x="76" y="112"/>
                  </a:cubicBezTo>
                  <a:cubicBezTo>
                    <a:pt x="76" y="112"/>
                    <a:pt x="69" y="110"/>
                    <a:pt x="65" y="107"/>
                  </a:cubicBezTo>
                  <a:cubicBezTo>
                    <a:pt x="62" y="105"/>
                    <a:pt x="58" y="106"/>
                    <a:pt x="58" y="106"/>
                  </a:cubicBezTo>
                  <a:cubicBezTo>
                    <a:pt x="58" y="106"/>
                    <a:pt x="61" y="71"/>
                    <a:pt x="63" y="68"/>
                  </a:cubicBezTo>
                  <a:cubicBezTo>
                    <a:pt x="65" y="64"/>
                    <a:pt x="67" y="60"/>
                    <a:pt x="80" y="64"/>
                  </a:cubicBezTo>
                  <a:cubicBezTo>
                    <a:pt x="92" y="69"/>
                    <a:pt x="101" y="54"/>
                    <a:pt x="102" y="47"/>
                  </a:cubicBezTo>
                  <a:cubicBezTo>
                    <a:pt x="102" y="47"/>
                    <a:pt x="97" y="41"/>
                    <a:pt x="89" y="39"/>
                  </a:cubicBezTo>
                  <a:cubicBezTo>
                    <a:pt x="81" y="38"/>
                    <a:pt x="74" y="37"/>
                    <a:pt x="74" y="37"/>
                  </a:cubicBezTo>
                  <a:cubicBezTo>
                    <a:pt x="74" y="37"/>
                    <a:pt x="72" y="46"/>
                    <a:pt x="65" y="46"/>
                  </a:cubicBezTo>
                  <a:cubicBezTo>
                    <a:pt x="65" y="46"/>
                    <a:pt x="73" y="30"/>
                    <a:pt x="75" y="24"/>
                  </a:cubicBezTo>
                  <a:cubicBezTo>
                    <a:pt x="77" y="18"/>
                    <a:pt x="80" y="0"/>
                    <a:pt x="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4" name="Freeform 64">
              <a:extLst>
                <a:ext uri="{FF2B5EF4-FFF2-40B4-BE49-F238E27FC236}">
                  <a16:creationId xmlns="" xmlns:a16="http://schemas.microsoft.com/office/drawing/2014/main" id="{A57A9493-2498-4CA5-A241-C42E010F8B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7085" y="168534"/>
              <a:ext cx="178492" cy="281868"/>
            </a:xfrm>
            <a:custGeom>
              <a:avLst/>
              <a:gdLst>
                <a:gd name="T0" fmla="*/ 109 w 147"/>
                <a:gd name="T1" fmla="*/ 88 h 230"/>
                <a:gd name="T2" fmla="*/ 101 w 147"/>
                <a:gd name="T3" fmla="*/ 74 h 230"/>
                <a:gd name="T4" fmla="*/ 109 w 147"/>
                <a:gd name="T5" fmla="*/ 42 h 230"/>
                <a:gd name="T6" fmla="*/ 116 w 147"/>
                <a:gd name="T7" fmla="*/ 20 h 230"/>
                <a:gd name="T8" fmla="*/ 103 w 147"/>
                <a:gd name="T9" fmla="*/ 4 h 230"/>
                <a:gd name="T10" fmla="*/ 93 w 147"/>
                <a:gd name="T11" fmla="*/ 7 h 230"/>
                <a:gd name="T12" fmla="*/ 88 w 147"/>
                <a:gd name="T13" fmla="*/ 44 h 230"/>
                <a:gd name="T14" fmla="*/ 80 w 147"/>
                <a:gd name="T15" fmla="*/ 56 h 230"/>
                <a:gd name="T16" fmla="*/ 67 w 147"/>
                <a:gd name="T17" fmla="*/ 69 h 230"/>
                <a:gd name="T18" fmla="*/ 62 w 147"/>
                <a:gd name="T19" fmla="*/ 26 h 230"/>
                <a:gd name="T20" fmla="*/ 54 w 147"/>
                <a:gd name="T21" fmla="*/ 34 h 230"/>
                <a:gd name="T22" fmla="*/ 53 w 147"/>
                <a:gd name="T23" fmla="*/ 40 h 230"/>
                <a:gd name="T24" fmla="*/ 49 w 147"/>
                <a:gd name="T25" fmla="*/ 61 h 230"/>
                <a:gd name="T26" fmla="*/ 30 w 147"/>
                <a:gd name="T27" fmla="*/ 27 h 230"/>
                <a:gd name="T28" fmla="*/ 28 w 147"/>
                <a:gd name="T29" fmla="*/ 54 h 230"/>
                <a:gd name="T30" fmla="*/ 40 w 147"/>
                <a:gd name="T31" fmla="*/ 111 h 230"/>
                <a:gd name="T32" fmla="*/ 39 w 147"/>
                <a:gd name="T33" fmla="*/ 129 h 230"/>
                <a:gd name="T34" fmla="*/ 25 w 147"/>
                <a:gd name="T35" fmla="*/ 135 h 230"/>
                <a:gd name="T36" fmla="*/ 2 w 147"/>
                <a:gd name="T37" fmla="*/ 157 h 230"/>
                <a:gd name="T38" fmla="*/ 5 w 147"/>
                <a:gd name="T39" fmla="*/ 167 h 230"/>
                <a:gd name="T40" fmla="*/ 10 w 147"/>
                <a:gd name="T41" fmla="*/ 171 h 230"/>
                <a:gd name="T42" fmla="*/ 13 w 147"/>
                <a:gd name="T43" fmla="*/ 169 h 230"/>
                <a:gd name="T44" fmla="*/ 19 w 147"/>
                <a:gd name="T45" fmla="*/ 170 h 230"/>
                <a:gd name="T46" fmla="*/ 42 w 147"/>
                <a:gd name="T47" fmla="*/ 150 h 230"/>
                <a:gd name="T48" fmla="*/ 119 w 147"/>
                <a:gd name="T49" fmla="*/ 97 h 230"/>
                <a:gd name="T50" fmla="*/ 122 w 147"/>
                <a:gd name="T51" fmla="*/ 113 h 230"/>
                <a:gd name="T52" fmla="*/ 92 w 147"/>
                <a:gd name="T53" fmla="*/ 125 h 230"/>
                <a:gd name="T54" fmla="*/ 78 w 147"/>
                <a:gd name="T55" fmla="*/ 133 h 230"/>
                <a:gd name="T56" fmla="*/ 73 w 147"/>
                <a:gd name="T57" fmla="*/ 152 h 230"/>
                <a:gd name="T58" fmla="*/ 70 w 147"/>
                <a:gd name="T59" fmla="*/ 176 h 230"/>
                <a:gd name="T60" fmla="*/ 67 w 147"/>
                <a:gd name="T61" fmla="*/ 193 h 230"/>
                <a:gd name="T62" fmla="*/ 62 w 147"/>
                <a:gd name="T63" fmla="*/ 208 h 230"/>
                <a:gd name="T64" fmla="*/ 79 w 147"/>
                <a:gd name="T65" fmla="*/ 229 h 230"/>
                <a:gd name="T66" fmla="*/ 120 w 147"/>
                <a:gd name="T67" fmla="*/ 190 h 230"/>
                <a:gd name="T68" fmla="*/ 92 w 147"/>
                <a:gd name="T69" fmla="*/ 176 h 230"/>
                <a:gd name="T70" fmla="*/ 94 w 147"/>
                <a:gd name="T71" fmla="*/ 137 h 230"/>
                <a:gd name="T72" fmla="*/ 114 w 147"/>
                <a:gd name="T73" fmla="*/ 125 h 230"/>
                <a:gd name="T74" fmla="*/ 147 w 147"/>
                <a:gd name="T75" fmla="*/ 118 h 230"/>
                <a:gd name="T76" fmla="*/ 89 w 147"/>
                <a:gd name="T77" fmla="*/ 92 h 230"/>
                <a:gd name="T78" fmla="*/ 76 w 147"/>
                <a:gd name="T79" fmla="*/ 83 h 230"/>
                <a:gd name="T80" fmla="*/ 79 w 147"/>
                <a:gd name="T81" fmla="*/ 209 h 230"/>
                <a:gd name="T82" fmla="*/ 78 w 147"/>
                <a:gd name="T83" fmla="*/ 20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7" h="230">
                  <a:moveTo>
                    <a:pt x="140" y="101"/>
                  </a:moveTo>
                  <a:cubicBezTo>
                    <a:pt x="139" y="94"/>
                    <a:pt x="126" y="86"/>
                    <a:pt x="109" y="88"/>
                  </a:cubicBezTo>
                  <a:cubicBezTo>
                    <a:pt x="109" y="88"/>
                    <a:pt x="110" y="86"/>
                    <a:pt x="110" y="82"/>
                  </a:cubicBezTo>
                  <a:cubicBezTo>
                    <a:pt x="109" y="77"/>
                    <a:pt x="106" y="75"/>
                    <a:pt x="101" y="74"/>
                  </a:cubicBezTo>
                  <a:cubicBezTo>
                    <a:pt x="101" y="74"/>
                    <a:pt x="96" y="69"/>
                    <a:pt x="105" y="53"/>
                  </a:cubicBezTo>
                  <a:cubicBezTo>
                    <a:pt x="105" y="53"/>
                    <a:pt x="105" y="47"/>
                    <a:pt x="109" y="42"/>
                  </a:cubicBezTo>
                  <a:cubicBezTo>
                    <a:pt x="114" y="37"/>
                    <a:pt x="129" y="27"/>
                    <a:pt x="129" y="22"/>
                  </a:cubicBezTo>
                  <a:cubicBezTo>
                    <a:pt x="128" y="17"/>
                    <a:pt x="116" y="20"/>
                    <a:pt x="116" y="20"/>
                  </a:cubicBezTo>
                  <a:cubicBezTo>
                    <a:pt x="116" y="20"/>
                    <a:pt x="113" y="4"/>
                    <a:pt x="112" y="2"/>
                  </a:cubicBezTo>
                  <a:cubicBezTo>
                    <a:pt x="111" y="0"/>
                    <a:pt x="105" y="3"/>
                    <a:pt x="103" y="4"/>
                  </a:cubicBezTo>
                  <a:cubicBezTo>
                    <a:pt x="102" y="5"/>
                    <a:pt x="101" y="1"/>
                    <a:pt x="99" y="1"/>
                  </a:cubicBezTo>
                  <a:cubicBezTo>
                    <a:pt x="97" y="0"/>
                    <a:pt x="92" y="2"/>
                    <a:pt x="93" y="7"/>
                  </a:cubicBezTo>
                  <a:cubicBezTo>
                    <a:pt x="94" y="11"/>
                    <a:pt x="90" y="24"/>
                    <a:pt x="88" y="33"/>
                  </a:cubicBezTo>
                  <a:cubicBezTo>
                    <a:pt x="87" y="38"/>
                    <a:pt x="88" y="44"/>
                    <a:pt x="88" y="44"/>
                  </a:cubicBezTo>
                  <a:cubicBezTo>
                    <a:pt x="88" y="44"/>
                    <a:pt x="83" y="47"/>
                    <a:pt x="83" y="50"/>
                  </a:cubicBezTo>
                  <a:cubicBezTo>
                    <a:pt x="83" y="52"/>
                    <a:pt x="83" y="54"/>
                    <a:pt x="80" y="56"/>
                  </a:cubicBezTo>
                  <a:cubicBezTo>
                    <a:pt x="78" y="57"/>
                    <a:pt x="69" y="74"/>
                    <a:pt x="68" y="79"/>
                  </a:cubicBezTo>
                  <a:cubicBezTo>
                    <a:pt x="68" y="79"/>
                    <a:pt x="63" y="81"/>
                    <a:pt x="67" y="69"/>
                  </a:cubicBezTo>
                  <a:cubicBezTo>
                    <a:pt x="70" y="57"/>
                    <a:pt x="74" y="44"/>
                    <a:pt x="74" y="39"/>
                  </a:cubicBezTo>
                  <a:cubicBezTo>
                    <a:pt x="73" y="33"/>
                    <a:pt x="67" y="26"/>
                    <a:pt x="62" y="26"/>
                  </a:cubicBezTo>
                  <a:cubicBezTo>
                    <a:pt x="58" y="27"/>
                    <a:pt x="57" y="33"/>
                    <a:pt x="57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6"/>
                    <a:pt x="53" y="38"/>
                    <a:pt x="53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2"/>
                    <a:pt x="53" y="43"/>
                    <a:pt x="53" y="44"/>
                  </a:cubicBezTo>
                  <a:cubicBezTo>
                    <a:pt x="53" y="44"/>
                    <a:pt x="49" y="61"/>
                    <a:pt x="49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54" y="33"/>
                    <a:pt x="30" y="27"/>
                  </a:cubicBezTo>
                  <a:cubicBezTo>
                    <a:pt x="30" y="27"/>
                    <a:pt x="17" y="27"/>
                    <a:pt x="19" y="36"/>
                  </a:cubicBezTo>
                  <a:cubicBezTo>
                    <a:pt x="21" y="46"/>
                    <a:pt x="28" y="47"/>
                    <a:pt x="28" y="54"/>
                  </a:cubicBezTo>
                  <a:cubicBezTo>
                    <a:pt x="29" y="61"/>
                    <a:pt x="27" y="73"/>
                    <a:pt x="34" y="78"/>
                  </a:cubicBezTo>
                  <a:cubicBezTo>
                    <a:pt x="34" y="78"/>
                    <a:pt x="36" y="106"/>
                    <a:pt x="40" y="111"/>
                  </a:cubicBezTo>
                  <a:cubicBezTo>
                    <a:pt x="40" y="111"/>
                    <a:pt x="41" y="112"/>
                    <a:pt x="39" y="119"/>
                  </a:cubicBezTo>
                  <a:cubicBezTo>
                    <a:pt x="36" y="126"/>
                    <a:pt x="39" y="127"/>
                    <a:pt x="39" y="129"/>
                  </a:cubicBezTo>
                  <a:cubicBezTo>
                    <a:pt x="39" y="131"/>
                    <a:pt x="34" y="129"/>
                    <a:pt x="31" y="136"/>
                  </a:cubicBezTo>
                  <a:cubicBezTo>
                    <a:pt x="31" y="136"/>
                    <a:pt x="29" y="136"/>
                    <a:pt x="25" y="135"/>
                  </a:cubicBezTo>
                  <a:cubicBezTo>
                    <a:pt x="21" y="135"/>
                    <a:pt x="14" y="148"/>
                    <a:pt x="0" y="152"/>
                  </a:cubicBezTo>
                  <a:cubicBezTo>
                    <a:pt x="0" y="152"/>
                    <a:pt x="2" y="155"/>
                    <a:pt x="2" y="157"/>
                  </a:cubicBezTo>
                  <a:cubicBezTo>
                    <a:pt x="2" y="159"/>
                    <a:pt x="3" y="163"/>
                    <a:pt x="3" y="165"/>
                  </a:cubicBezTo>
                  <a:cubicBezTo>
                    <a:pt x="3" y="166"/>
                    <a:pt x="5" y="167"/>
                    <a:pt x="5" y="167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8" y="170"/>
                    <a:pt x="10" y="171"/>
                    <a:pt x="10" y="171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33" y="157"/>
                    <a:pt x="42" y="150"/>
                  </a:cubicBezTo>
                  <a:cubicBezTo>
                    <a:pt x="50" y="142"/>
                    <a:pt x="96" y="100"/>
                    <a:pt x="110" y="95"/>
                  </a:cubicBezTo>
                  <a:cubicBezTo>
                    <a:pt x="110" y="95"/>
                    <a:pt x="113" y="95"/>
                    <a:pt x="119" y="97"/>
                  </a:cubicBezTo>
                  <a:cubicBezTo>
                    <a:pt x="126" y="98"/>
                    <a:pt x="130" y="98"/>
                    <a:pt x="129" y="104"/>
                  </a:cubicBezTo>
                  <a:cubicBezTo>
                    <a:pt x="127" y="110"/>
                    <a:pt x="122" y="113"/>
                    <a:pt x="122" y="113"/>
                  </a:cubicBezTo>
                  <a:cubicBezTo>
                    <a:pt x="122" y="113"/>
                    <a:pt x="98" y="125"/>
                    <a:pt x="97" y="125"/>
                  </a:cubicBezTo>
                  <a:cubicBezTo>
                    <a:pt x="96" y="126"/>
                    <a:pt x="92" y="125"/>
                    <a:pt x="92" y="125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30"/>
                    <a:pt x="83" y="127"/>
                    <a:pt x="78" y="133"/>
                  </a:cubicBezTo>
                  <a:cubicBezTo>
                    <a:pt x="72" y="139"/>
                    <a:pt x="56" y="147"/>
                    <a:pt x="58" y="156"/>
                  </a:cubicBezTo>
                  <a:cubicBezTo>
                    <a:pt x="59" y="164"/>
                    <a:pt x="68" y="161"/>
                    <a:pt x="73" y="152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2"/>
                    <a:pt x="70" y="170"/>
                    <a:pt x="70" y="176"/>
                  </a:cubicBezTo>
                  <a:cubicBezTo>
                    <a:pt x="71" y="178"/>
                    <a:pt x="79" y="177"/>
                    <a:pt x="79" y="183"/>
                  </a:cubicBezTo>
                  <a:cubicBezTo>
                    <a:pt x="79" y="188"/>
                    <a:pt x="69" y="190"/>
                    <a:pt x="67" y="193"/>
                  </a:cubicBezTo>
                  <a:cubicBezTo>
                    <a:pt x="67" y="193"/>
                    <a:pt x="65" y="198"/>
                    <a:pt x="67" y="198"/>
                  </a:cubicBezTo>
                  <a:cubicBezTo>
                    <a:pt x="67" y="198"/>
                    <a:pt x="61" y="203"/>
                    <a:pt x="62" y="208"/>
                  </a:cubicBezTo>
                  <a:cubicBezTo>
                    <a:pt x="63" y="214"/>
                    <a:pt x="69" y="217"/>
                    <a:pt x="70" y="221"/>
                  </a:cubicBezTo>
                  <a:cubicBezTo>
                    <a:pt x="71" y="225"/>
                    <a:pt x="76" y="230"/>
                    <a:pt x="79" y="229"/>
                  </a:cubicBezTo>
                  <a:cubicBezTo>
                    <a:pt x="83" y="229"/>
                    <a:pt x="93" y="230"/>
                    <a:pt x="96" y="193"/>
                  </a:cubicBezTo>
                  <a:cubicBezTo>
                    <a:pt x="120" y="190"/>
                    <a:pt x="120" y="190"/>
                    <a:pt x="120" y="190"/>
                  </a:cubicBezTo>
                  <a:cubicBezTo>
                    <a:pt x="120" y="190"/>
                    <a:pt x="119" y="167"/>
                    <a:pt x="105" y="171"/>
                  </a:cubicBezTo>
                  <a:cubicBezTo>
                    <a:pt x="95" y="174"/>
                    <a:pt x="92" y="176"/>
                    <a:pt x="92" y="176"/>
                  </a:cubicBezTo>
                  <a:cubicBezTo>
                    <a:pt x="92" y="176"/>
                    <a:pt x="86" y="169"/>
                    <a:pt x="83" y="166"/>
                  </a:cubicBezTo>
                  <a:cubicBezTo>
                    <a:pt x="83" y="166"/>
                    <a:pt x="95" y="149"/>
                    <a:pt x="94" y="137"/>
                  </a:cubicBezTo>
                  <a:cubicBezTo>
                    <a:pt x="94" y="137"/>
                    <a:pt x="93" y="132"/>
                    <a:pt x="91" y="131"/>
                  </a:cubicBezTo>
                  <a:cubicBezTo>
                    <a:pt x="91" y="131"/>
                    <a:pt x="107" y="125"/>
                    <a:pt x="114" y="125"/>
                  </a:cubicBezTo>
                  <a:cubicBezTo>
                    <a:pt x="123" y="123"/>
                    <a:pt x="130" y="126"/>
                    <a:pt x="137" y="126"/>
                  </a:cubicBezTo>
                  <a:cubicBezTo>
                    <a:pt x="144" y="126"/>
                    <a:pt x="147" y="123"/>
                    <a:pt x="147" y="118"/>
                  </a:cubicBezTo>
                  <a:cubicBezTo>
                    <a:pt x="147" y="113"/>
                    <a:pt x="140" y="107"/>
                    <a:pt x="140" y="101"/>
                  </a:cubicBezTo>
                  <a:close/>
                  <a:moveTo>
                    <a:pt x="89" y="92"/>
                  </a:moveTo>
                  <a:cubicBezTo>
                    <a:pt x="87" y="100"/>
                    <a:pt x="75" y="106"/>
                    <a:pt x="75" y="10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84" y="92"/>
                    <a:pt x="90" y="84"/>
                    <a:pt x="89" y="92"/>
                  </a:cubicBezTo>
                  <a:close/>
                  <a:moveTo>
                    <a:pt x="79" y="209"/>
                  </a:moveTo>
                  <a:cubicBezTo>
                    <a:pt x="78" y="212"/>
                    <a:pt x="75" y="212"/>
                    <a:pt x="75" y="208"/>
                  </a:cubicBezTo>
                  <a:cubicBezTo>
                    <a:pt x="74" y="204"/>
                    <a:pt x="78" y="203"/>
                    <a:pt x="78" y="203"/>
                  </a:cubicBezTo>
                  <a:cubicBezTo>
                    <a:pt x="80" y="204"/>
                    <a:pt x="81" y="207"/>
                    <a:pt x="79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5" name="Freeform 65">
              <a:extLst>
                <a:ext uri="{FF2B5EF4-FFF2-40B4-BE49-F238E27FC236}">
                  <a16:creationId xmlns="" xmlns:a16="http://schemas.microsoft.com/office/drawing/2014/main" id="{9B5C86E9-C3D9-4D55-8E56-4AD1A35A6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2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6" name="Freeform 66">
              <a:extLst>
                <a:ext uri="{FF2B5EF4-FFF2-40B4-BE49-F238E27FC236}">
                  <a16:creationId xmlns="" xmlns:a16="http://schemas.microsoft.com/office/drawing/2014/main" id="{2BE2ABF9-0515-4EE2-A834-1D0BBA3CF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58" y="483126"/>
              <a:ext cx="26774" cy="37186"/>
            </a:xfrm>
            <a:custGeom>
              <a:avLst/>
              <a:gdLst>
                <a:gd name="T0" fmla="*/ 0 w 36"/>
                <a:gd name="T1" fmla="*/ 50 h 50"/>
                <a:gd name="T2" fmla="*/ 0 w 36"/>
                <a:gd name="T3" fmla="*/ 0 h 50"/>
                <a:gd name="T4" fmla="*/ 7 w 36"/>
                <a:gd name="T5" fmla="*/ 0 h 50"/>
                <a:gd name="T6" fmla="*/ 7 w 36"/>
                <a:gd name="T7" fmla="*/ 22 h 50"/>
                <a:gd name="T8" fmla="*/ 30 w 36"/>
                <a:gd name="T9" fmla="*/ 22 h 50"/>
                <a:gd name="T10" fmla="*/ 30 w 36"/>
                <a:gd name="T11" fmla="*/ 0 h 50"/>
                <a:gd name="T12" fmla="*/ 36 w 36"/>
                <a:gd name="T13" fmla="*/ 0 h 50"/>
                <a:gd name="T14" fmla="*/ 36 w 36"/>
                <a:gd name="T15" fmla="*/ 50 h 50"/>
                <a:gd name="T16" fmla="*/ 30 w 36"/>
                <a:gd name="T17" fmla="*/ 50 h 50"/>
                <a:gd name="T18" fmla="*/ 30 w 36"/>
                <a:gd name="T19" fmla="*/ 27 h 50"/>
                <a:gd name="T20" fmla="*/ 7 w 36"/>
                <a:gd name="T21" fmla="*/ 27 h 50"/>
                <a:gd name="T22" fmla="*/ 7 w 36"/>
                <a:gd name="T23" fmla="*/ 50 h 50"/>
                <a:gd name="T24" fmla="*/ 0 w 36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22"/>
                  </a:lnTo>
                  <a:lnTo>
                    <a:pt x="30" y="2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50"/>
                  </a:lnTo>
                  <a:lnTo>
                    <a:pt x="30" y="50"/>
                  </a:lnTo>
                  <a:lnTo>
                    <a:pt x="30" y="27"/>
                  </a:lnTo>
                  <a:lnTo>
                    <a:pt x="7" y="27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7" name="Rectangle 67">
              <a:extLst>
                <a:ext uri="{FF2B5EF4-FFF2-40B4-BE49-F238E27FC236}">
                  <a16:creationId xmlns="" xmlns:a16="http://schemas.microsoft.com/office/drawing/2014/main" id="{89D66322-EBA6-4D52-8E25-4F6E65485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988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8" name="Freeform 68">
              <a:extLst>
                <a:ext uri="{FF2B5EF4-FFF2-40B4-BE49-F238E27FC236}">
                  <a16:creationId xmlns="" xmlns:a16="http://schemas.microsoft.com/office/drawing/2014/main" id="{D4843C27-CA2F-4A67-AEDE-5A902FDF9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2" y="483126"/>
              <a:ext cx="27517" cy="37186"/>
            </a:xfrm>
            <a:custGeom>
              <a:avLst/>
              <a:gdLst>
                <a:gd name="T0" fmla="*/ 0 w 37"/>
                <a:gd name="T1" fmla="*/ 50 h 50"/>
                <a:gd name="T2" fmla="*/ 0 w 37"/>
                <a:gd name="T3" fmla="*/ 0 h 50"/>
                <a:gd name="T4" fmla="*/ 6 w 37"/>
                <a:gd name="T5" fmla="*/ 0 h 50"/>
                <a:gd name="T6" fmla="*/ 31 w 37"/>
                <a:gd name="T7" fmla="*/ 38 h 50"/>
                <a:gd name="T8" fmla="*/ 31 w 37"/>
                <a:gd name="T9" fmla="*/ 0 h 50"/>
                <a:gd name="T10" fmla="*/ 37 w 37"/>
                <a:gd name="T11" fmla="*/ 0 h 50"/>
                <a:gd name="T12" fmla="*/ 37 w 37"/>
                <a:gd name="T13" fmla="*/ 50 h 50"/>
                <a:gd name="T14" fmla="*/ 31 w 37"/>
                <a:gd name="T15" fmla="*/ 50 h 50"/>
                <a:gd name="T16" fmla="*/ 6 w 37"/>
                <a:gd name="T17" fmla="*/ 12 h 50"/>
                <a:gd name="T18" fmla="*/ 6 w 37"/>
                <a:gd name="T19" fmla="*/ 50 h 50"/>
                <a:gd name="T20" fmla="*/ 0 w 3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37" y="50"/>
                  </a:lnTo>
                  <a:lnTo>
                    <a:pt x="31" y="50"/>
                  </a:lnTo>
                  <a:lnTo>
                    <a:pt x="6" y="12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9" name="Freeform 69">
              <a:extLst>
                <a:ext uri="{FF2B5EF4-FFF2-40B4-BE49-F238E27FC236}">
                  <a16:creationId xmlns="" xmlns:a16="http://schemas.microsoft.com/office/drawing/2014/main" id="{800D1498-42A2-4FBB-BFA5-79C6969E02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73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19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7 w 44"/>
                <a:gd name="T9" fmla="*/ 50 h 50"/>
                <a:gd name="T10" fmla="*/ 32 w 44"/>
                <a:gd name="T11" fmla="*/ 37 h 50"/>
                <a:gd name="T12" fmla="*/ 11 w 44"/>
                <a:gd name="T13" fmla="*/ 37 h 50"/>
                <a:gd name="T14" fmla="*/ 6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0" name="Freeform 70">
              <a:extLst>
                <a:ext uri="{FF2B5EF4-FFF2-40B4-BE49-F238E27FC236}">
                  <a16:creationId xmlns="" xmlns:a16="http://schemas.microsoft.com/office/drawing/2014/main" id="{F09966DE-74C8-4DC0-8BF2-A0631C62C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2" y="483126"/>
              <a:ext cx="25286" cy="37930"/>
            </a:xfrm>
            <a:custGeom>
              <a:avLst/>
              <a:gdLst>
                <a:gd name="T0" fmla="*/ 0 w 21"/>
                <a:gd name="T1" fmla="*/ 0 h 31"/>
                <a:gd name="T2" fmla="*/ 4 w 21"/>
                <a:gd name="T3" fmla="*/ 0 h 31"/>
                <a:gd name="T4" fmla="*/ 4 w 21"/>
                <a:gd name="T5" fmla="*/ 19 h 31"/>
                <a:gd name="T6" fmla="*/ 6 w 21"/>
                <a:gd name="T7" fmla="*/ 26 h 31"/>
                <a:gd name="T8" fmla="*/ 11 w 21"/>
                <a:gd name="T9" fmla="*/ 27 h 31"/>
                <a:gd name="T10" fmla="*/ 15 w 21"/>
                <a:gd name="T11" fmla="*/ 27 h 31"/>
                <a:gd name="T12" fmla="*/ 17 w 21"/>
                <a:gd name="T13" fmla="*/ 24 h 31"/>
                <a:gd name="T14" fmla="*/ 18 w 21"/>
                <a:gd name="T15" fmla="*/ 19 h 31"/>
                <a:gd name="T16" fmla="*/ 18 w 21"/>
                <a:gd name="T17" fmla="*/ 0 h 31"/>
                <a:gd name="T18" fmla="*/ 21 w 21"/>
                <a:gd name="T19" fmla="*/ 0 h 31"/>
                <a:gd name="T20" fmla="*/ 21 w 21"/>
                <a:gd name="T21" fmla="*/ 19 h 31"/>
                <a:gd name="T22" fmla="*/ 20 w 21"/>
                <a:gd name="T23" fmla="*/ 26 h 31"/>
                <a:gd name="T24" fmla="*/ 17 w 21"/>
                <a:gd name="T25" fmla="*/ 29 h 31"/>
                <a:gd name="T26" fmla="*/ 11 w 21"/>
                <a:gd name="T27" fmla="*/ 31 h 31"/>
                <a:gd name="T28" fmla="*/ 5 w 21"/>
                <a:gd name="T29" fmla="*/ 29 h 31"/>
                <a:gd name="T30" fmla="*/ 1 w 21"/>
                <a:gd name="T31" fmla="*/ 26 h 31"/>
                <a:gd name="T32" fmla="*/ 0 w 21"/>
                <a:gd name="T33" fmla="*/ 19 h 31"/>
                <a:gd name="T34" fmla="*/ 0 w 21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1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2"/>
                    <a:pt x="5" y="24"/>
                    <a:pt x="6" y="26"/>
                  </a:cubicBezTo>
                  <a:cubicBezTo>
                    <a:pt x="7" y="27"/>
                    <a:pt x="9" y="27"/>
                    <a:pt x="11" y="27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17" y="23"/>
                    <a:pt x="18" y="22"/>
                    <a:pt x="18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5"/>
                    <a:pt x="20" y="26"/>
                  </a:cubicBezTo>
                  <a:cubicBezTo>
                    <a:pt x="19" y="27"/>
                    <a:pt x="18" y="29"/>
                    <a:pt x="17" y="29"/>
                  </a:cubicBezTo>
                  <a:cubicBezTo>
                    <a:pt x="15" y="30"/>
                    <a:pt x="13" y="31"/>
                    <a:pt x="11" y="31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0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1" name="Freeform 71">
              <a:extLst>
                <a:ext uri="{FF2B5EF4-FFF2-40B4-BE49-F238E27FC236}">
                  <a16:creationId xmlns="" xmlns:a16="http://schemas.microsoft.com/office/drawing/2014/main" id="{45EF5839-7847-4422-8D36-1423A2DC2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06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8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2" name="Rectangle 72">
              <a:extLst>
                <a:ext uri="{FF2B5EF4-FFF2-40B4-BE49-F238E27FC236}">
                  <a16:creationId xmlns="" xmlns:a16="http://schemas.microsoft.com/office/drawing/2014/main" id="{8FB0A12D-8165-45BB-89A2-F39C8C45A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736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3" name="Freeform 73">
              <a:extLst>
                <a:ext uri="{FF2B5EF4-FFF2-40B4-BE49-F238E27FC236}">
                  <a16:creationId xmlns="" xmlns:a16="http://schemas.microsoft.com/office/drawing/2014/main" id="{65C63F82-C230-45D0-B35C-2C2634BF7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35" y="483126"/>
              <a:ext cx="31980" cy="37186"/>
            </a:xfrm>
            <a:custGeom>
              <a:avLst/>
              <a:gdLst>
                <a:gd name="T0" fmla="*/ 18 w 43"/>
                <a:gd name="T1" fmla="*/ 50 h 50"/>
                <a:gd name="T2" fmla="*/ 0 w 43"/>
                <a:gd name="T3" fmla="*/ 0 h 50"/>
                <a:gd name="T4" fmla="*/ 7 w 43"/>
                <a:gd name="T5" fmla="*/ 0 h 50"/>
                <a:gd name="T6" fmla="*/ 22 w 43"/>
                <a:gd name="T7" fmla="*/ 40 h 50"/>
                <a:gd name="T8" fmla="*/ 36 w 43"/>
                <a:gd name="T9" fmla="*/ 0 h 50"/>
                <a:gd name="T10" fmla="*/ 43 w 43"/>
                <a:gd name="T11" fmla="*/ 0 h 50"/>
                <a:gd name="T12" fmla="*/ 25 w 43"/>
                <a:gd name="T13" fmla="*/ 50 h 50"/>
                <a:gd name="T14" fmla="*/ 18 w 4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18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22" y="40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25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4" name="Freeform 74">
              <a:extLst>
                <a:ext uri="{FF2B5EF4-FFF2-40B4-BE49-F238E27FC236}">
                  <a16:creationId xmlns="" xmlns:a16="http://schemas.microsoft.com/office/drawing/2014/main" id="{B42366AD-67C2-4E02-A00B-69061706B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65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5" name="Freeform 75">
              <a:extLst>
                <a:ext uri="{FF2B5EF4-FFF2-40B4-BE49-F238E27FC236}">
                  <a16:creationId xmlns="" xmlns:a16="http://schemas.microsoft.com/office/drawing/2014/main" id="{360CBAB6-E812-4708-9D0A-0D141BCB19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826" y="483126"/>
              <a:ext cx="26774" cy="37186"/>
            </a:xfrm>
            <a:custGeom>
              <a:avLst/>
              <a:gdLst>
                <a:gd name="T0" fmla="*/ 0 w 22"/>
                <a:gd name="T1" fmla="*/ 30 h 30"/>
                <a:gd name="T2" fmla="*/ 0 w 22"/>
                <a:gd name="T3" fmla="*/ 0 h 30"/>
                <a:gd name="T4" fmla="*/ 9 w 22"/>
                <a:gd name="T5" fmla="*/ 0 h 30"/>
                <a:gd name="T6" fmla="*/ 16 w 22"/>
                <a:gd name="T7" fmla="*/ 2 h 30"/>
                <a:gd name="T8" fmla="*/ 18 w 22"/>
                <a:gd name="T9" fmla="*/ 7 h 30"/>
                <a:gd name="T10" fmla="*/ 17 w 22"/>
                <a:gd name="T11" fmla="*/ 11 h 30"/>
                <a:gd name="T12" fmla="*/ 15 w 22"/>
                <a:gd name="T13" fmla="*/ 14 h 30"/>
                <a:gd name="T14" fmla="*/ 12 w 22"/>
                <a:gd name="T15" fmla="*/ 16 h 30"/>
                <a:gd name="T16" fmla="*/ 22 w 22"/>
                <a:gd name="T17" fmla="*/ 30 h 30"/>
                <a:gd name="T18" fmla="*/ 16 w 22"/>
                <a:gd name="T19" fmla="*/ 30 h 30"/>
                <a:gd name="T20" fmla="*/ 8 w 22"/>
                <a:gd name="T21" fmla="*/ 17 h 30"/>
                <a:gd name="T22" fmla="*/ 4 w 22"/>
                <a:gd name="T23" fmla="*/ 17 h 30"/>
                <a:gd name="T24" fmla="*/ 4 w 22"/>
                <a:gd name="T25" fmla="*/ 30 h 30"/>
                <a:gd name="T26" fmla="*/ 0 w 22"/>
                <a:gd name="T27" fmla="*/ 30 h 30"/>
                <a:gd name="T28" fmla="*/ 4 w 22"/>
                <a:gd name="T29" fmla="*/ 14 h 30"/>
                <a:gd name="T30" fmla="*/ 5 w 22"/>
                <a:gd name="T31" fmla="*/ 14 h 30"/>
                <a:gd name="T32" fmla="*/ 12 w 22"/>
                <a:gd name="T33" fmla="*/ 12 h 30"/>
                <a:gd name="T34" fmla="*/ 13 w 22"/>
                <a:gd name="T35" fmla="*/ 8 h 30"/>
                <a:gd name="T36" fmla="*/ 13 w 22"/>
                <a:gd name="T37" fmla="*/ 5 h 30"/>
                <a:gd name="T38" fmla="*/ 11 w 22"/>
                <a:gd name="T39" fmla="*/ 4 h 30"/>
                <a:gd name="T40" fmla="*/ 7 w 22"/>
                <a:gd name="T41" fmla="*/ 3 h 30"/>
                <a:gd name="T42" fmla="*/ 4 w 22"/>
                <a:gd name="T43" fmla="*/ 3 h 30"/>
                <a:gd name="T44" fmla="*/ 4 w 22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6" y="2"/>
                  </a:cubicBezTo>
                  <a:cubicBezTo>
                    <a:pt x="17" y="4"/>
                    <a:pt x="18" y="5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4" y="15"/>
                    <a:pt x="13" y="15"/>
                    <a:pt x="12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1" y="13"/>
                    <a:pt x="12" y="12"/>
                  </a:cubicBezTo>
                  <a:cubicBezTo>
                    <a:pt x="13" y="11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6" name="Freeform 76">
              <a:extLst>
                <a:ext uri="{FF2B5EF4-FFF2-40B4-BE49-F238E27FC236}">
                  <a16:creationId xmlns="" xmlns:a16="http://schemas.microsoft.com/office/drawing/2014/main" id="{FFD943DD-B279-4347-802C-4B1489C81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318" y="482382"/>
              <a:ext cx="21568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7" name="Rectangle 77">
              <a:extLst>
                <a:ext uri="{FF2B5EF4-FFF2-40B4-BE49-F238E27FC236}">
                  <a16:creationId xmlns="" xmlns:a16="http://schemas.microsoft.com/office/drawing/2014/main" id="{B5EF255C-CD19-487C-A949-4F0CBD393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323" y="483126"/>
              <a:ext cx="5950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8" name="Freeform 78">
              <a:extLst>
                <a:ext uri="{FF2B5EF4-FFF2-40B4-BE49-F238E27FC236}">
                  <a16:creationId xmlns="" xmlns:a16="http://schemas.microsoft.com/office/drawing/2014/main" id="{374AC974-2EE2-4725-8A44-88C9BFC34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479" y="483126"/>
              <a:ext cx="31236" cy="37186"/>
            </a:xfrm>
            <a:custGeom>
              <a:avLst/>
              <a:gdLst>
                <a:gd name="T0" fmla="*/ 18 w 42"/>
                <a:gd name="T1" fmla="*/ 50 h 50"/>
                <a:gd name="T2" fmla="*/ 18 w 42"/>
                <a:gd name="T3" fmla="*/ 5 h 50"/>
                <a:gd name="T4" fmla="*/ 0 w 42"/>
                <a:gd name="T5" fmla="*/ 5 h 50"/>
                <a:gd name="T6" fmla="*/ 0 w 42"/>
                <a:gd name="T7" fmla="*/ 0 h 50"/>
                <a:gd name="T8" fmla="*/ 42 w 42"/>
                <a:gd name="T9" fmla="*/ 0 h 50"/>
                <a:gd name="T10" fmla="*/ 42 w 42"/>
                <a:gd name="T11" fmla="*/ 5 h 50"/>
                <a:gd name="T12" fmla="*/ 24 w 42"/>
                <a:gd name="T13" fmla="*/ 5 h 50"/>
                <a:gd name="T14" fmla="*/ 24 w 42"/>
                <a:gd name="T15" fmla="*/ 50 h 50"/>
                <a:gd name="T16" fmla="*/ 18 w 4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9" name="Freeform 79">
              <a:extLst>
                <a:ext uri="{FF2B5EF4-FFF2-40B4-BE49-F238E27FC236}">
                  <a16:creationId xmlns="" xmlns:a16="http://schemas.microsoft.com/office/drawing/2014/main" id="{9B2080EA-2ECF-422B-8901-66F005CBA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202" y="483126"/>
              <a:ext cx="30492" cy="37186"/>
            </a:xfrm>
            <a:custGeom>
              <a:avLst/>
              <a:gdLst>
                <a:gd name="T0" fmla="*/ 16 w 41"/>
                <a:gd name="T1" fmla="*/ 50 h 50"/>
                <a:gd name="T2" fmla="*/ 16 w 41"/>
                <a:gd name="T3" fmla="*/ 28 h 50"/>
                <a:gd name="T4" fmla="*/ 0 w 41"/>
                <a:gd name="T5" fmla="*/ 0 h 50"/>
                <a:gd name="T6" fmla="*/ 8 w 41"/>
                <a:gd name="T7" fmla="*/ 0 h 50"/>
                <a:gd name="T8" fmla="*/ 21 w 41"/>
                <a:gd name="T9" fmla="*/ 23 h 50"/>
                <a:gd name="T10" fmla="*/ 34 w 41"/>
                <a:gd name="T11" fmla="*/ 0 h 50"/>
                <a:gd name="T12" fmla="*/ 41 w 41"/>
                <a:gd name="T13" fmla="*/ 0 h 50"/>
                <a:gd name="T14" fmla="*/ 23 w 41"/>
                <a:gd name="T15" fmla="*/ 28 h 50"/>
                <a:gd name="T16" fmla="*/ 23 w 41"/>
                <a:gd name="T17" fmla="*/ 50 h 50"/>
                <a:gd name="T18" fmla="*/ 16 w 4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0">
                  <a:moveTo>
                    <a:pt x="16" y="50"/>
                  </a:moveTo>
                  <a:lnTo>
                    <a:pt x="16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1" y="23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23" y="28"/>
                  </a:lnTo>
                  <a:lnTo>
                    <a:pt x="23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0" name="Freeform 80">
              <a:extLst>
                <a:ext uri="{FF2B5EF4-FFF2-40B4-BE49-F238E27FC236}">
                  <a16:creationId xmlns="" xmlns:a16="http://schemas.microsoft.com/office/drawing/2014/main" id="{7B04C588-3639-4EBE-8A09-9BB8B60D4B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1" name="Freeform 81">
              <a:extLst>
                <a:ext uri="{FF2B5EF4-FFF2-40B4-BE49-F238E27FC236}">
                  <a16:creationId xmlns="" xmlns:a16="http://schemas.microsoft.com/office/drawing/2014/main" id="{04F25CA4-6A03-4D6A-BA30-C13701B05D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519" y="482382"/>
              <a:ext cx="33467" cy="38673"/>
            </a:xfrm>
            <a:custGeom>
              <a:avLst/>
              <a:gdLst>
                <a:gd name="T0" fmla="*/ 14 w 28"/>
                <a:gd name="T1" fmla="*/ 32 h 32"/>
                <a:gd name="T2" fmla="*/ 7 w 28"/>
                <a:gd name="T3" fmla="*/ 30 h 32"/>
                <a:gd name="T4" fmla="*/ 2 w 28"/>
                <a:gd name="T5" fmla="*/ 24 h 32"/>
                <a:gd name="T6" fmla="*/ 0 w 28"/>
                <a:gd name="T7" fmla="*/ 16 h 32"/>
                <a:gd name="T8" fmla="*/ 2 w 28"/>
                <a:gd name="T9" fmla="*/ 8 h 32"/>
                <a:gd name="T10" fmla="*/ 7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5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9" y="31"/>
                    <a:pt x="7" y="30"/>
                  </a:cubicBezTo>
                  <a:cubicBezTo>
                    <a:pt x="5" y="28"/>
                    <a:pt x="3" y="27"/>
                    <a:pt x="2" y="24"/>
                  </a:cubicBezTo>
                  <a:cubicBezTo>
                    <a:pt x="1" y="22"/>
                    <a:pt x="0" y="19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4" y="4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4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4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3" y="23"/>
                    <a:pt x="23" y="20"/>
                    <a:pt x="23" y="16"/>
                  </a:cubicBezTo>
                  <a:cubicBezTo>
                    <a:pt x="23" y="12"/>
                    <a:pt x="23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9" y="5"/>
                    <a:pt x="7" y="7"/>
                  </a:cubicBezTo>
                  <a:cubicBezTo>
                    <a:pt x="5" y="9"/>
                    <a:pt x="5" y="12"/>
                    <a:pt x="5" y="16"/>
                  </a:cubicBezTo>
                  <a:cubicBezTo>
                    <a:pt x="5" y="20"/>
                    <a:pt x="5" y="23"/>
                    <a:pt x="7" y="25"/>
                  </a:cubicBezTo>
                  <a:cubicBezTo>
                    <a:pt x="9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2" name="Freeform 82">
              <a:extLst>
                <a:ext uri="{FF2B5EF4-FFF2-40B4-BE49-F238E27FC236}">
                  <a16:creationId xmlns="" xmlns:a16="http://schemas.microsoft.com/office/drawing/2014/main" id="{1592F703-8BC1-44EF-B482-ABEAE3778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911" y="483126"/>
              <a:ext cx="19337" cy="37186"/>
            </a:xfrm>
            <a:custGeom>
              <a:avLst/>
              <a:gdLst>
                <a:gd name="T0" fmla="*/ 0 w 26"/>
                <a:gd name="T1" fmla="*/ 50 h 50"/>
                <a:gd name="T2" fmla="*/ 0 w 26"/>
                <a:gd name="T3" fmla="*/ 0 h 50"/>
                <a:gd name="T4" fmla="*/ 26 w 26"/>
                <a:gd name="T5" fmla="*/ 0 h 50"/>
                <a:gd name="T6" fmla="*/ 26 w 26"/>
                <a:gd name="T7" fmla="*/ 5 h 50"/>
                <a:gd name="T8" fmla="*/ 6 w 26"/>
                <a:gd name="T9" fmla="*/ 5 h 50"/>
                <a:gd name="T10" fmla="*/ 6 w 26"/>
                <a:gd name="T11" fmla="*/ 22 h 50"/>
                <a:gd name="T12" fmla="*/ 23 w 26"/>
                <a:gd name="T13" fmla="*/ 22 h 50"/>
                <a:gd name="T14" fmla="*/ 23 w 26"/>
                <a:gd name="T15" fmla="*/ 27 h 50"/>
                <a:gd name="T16" fmla="*/ 6 w 26"/>
                <a:gd name="T17" fmla="*/ 27 h 50"/>
                <a:gd name="T18" fmla="*/ 6 w 26"/>
                <a:gd name="T19" fmla="*/ 50 h 50"/>
                <a:gd name="T20" fmla="*/ 0 w 26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6" y="27"/>
                  </a:lnTo>
                  <a:lnTo>
                    <a:pt x="6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3" name="Freeform 83">
              <a:extLst>
                <a:ext uri="{FF2B5EF4-FFF2-40B4-BE49-F238E27FC236}">
                  <a16:creationId xmlns="" xmlns:a16="http://schemas.microsoft.com/office/drawing/2014/main" id="{A9C87DAA-2FF1-4937-A56F-2F3858671B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9790" y="483126"/>
              <a:ext cx="21568" cy="37186"/>
            </a:xfrm>
            <a:custGeom>
              <a:avLst/>
              <a:gdLst>
                <a:gd name="T0" fmla="*/ 0 w 18"/>
                <a:gd name="T1" fmla="*/ 30 h 30"/>
                <a:gd name="T2" fmla="*/ 0 w 18"/>
                <a:gd name="T3" fmla="*/ 0 h 30"/>
                <a:gd name="T4" fmla="*/ 8 w 18"/>
                <a:gd name="T5" fmla="*/ 0 h 30"/>
                <a:gd name="T6" fmla="*/ 14 w 18"/>
                <a:gd name="T7" fmla="*/ 1 h 30"/>
                <a:gd name="T8" fmla="*/ 17 w 18"/>
                <a:gd name="T9" fmla="*/ 3 h 30"/>
                <a:gd name="T10" fmla="*/ 18 w 18"/>
                <a:gd name="T11" fmla="*/ 8 h 30"/>
                <a:gd name="T12" fmla="*/ 17 w 18"/>
                <a:gd name="T13" fmla="*/ 13 h 30"/>
                <a:gd name="T14" fmla="*/ 12 w 18"/>
                <a:gd name="T15" fmla="*/ 17 h 30"/>
                <a:gd name="T16" fmla="*/ 6 w 18"/>
                <a:gd name="T17" fmla="*/ 18 h 30"/>
                <a:gd name="T18" fmla="*/ 4 w 18"/>
                <a:gd name="T19" fmla="*/ 18 h 30"/>
                <a:gd name="T20" fmla="*/ 4 w 18"/>
                <a:gd name="T21" fmla="*/ 30 h 30"/>
                <a:gd name="T22" fmla="*/ 0 w 18"/>
                <a:gd name="T23" fmla="*/ 30 h 30"/>
                <a:gd name="T24" fmla="*/ 4 w 18"/>
                <a:gd name="T25" fmla="*/ 15 h 30"/>
                <a:gd name="T26" fmla="*/ 6 w 18"/>
                <a:gd name="T27" fmla="*/ 15 h 30"/>
                <a:gd name="T28" fmla="*/ 12 w 18"/>
                <a:gd name="T29" fmla="*/ 13 h 30"/>
                <a:gd name="T30" fmla="*/ 13 w 18"/>
                <a:gd name="T31" fmla="*/ 8 h 30"/>
                <a:gd name="T32" fmla="*/ 13 w 18"/>
                <a:gd name="T33" fmla="*/ 6 h 30"/>
                <a:gd name="T34" fmla="*/ 11 w 18"/>
                <a:gd name="T35" fmla="*/ 4 h 30"/>
                <a:gd name="T36" fmla="*/ 7 w 18"/>
                <a:gd name="T37" fmla="*/ 3 h 30"/>
                <a:gd name="T38" fmla="*/ 4 w 18"/>
                <a:gd name="T39" fmla="*/ 3 h 30"/>
                <a:gd name="T40" fmla="*/ 4 w 18"/>
                <a:gd name="T4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5"/>
                    <a:pt x="18" y="6"/>
                    <a:pt x="18" y="8"/>
                  </a:cubicBezTo>
                  <a:cubicBezTo>
                    <a:pt x="18" y="10"/>
                    <a:pt x="17" y="12"/>
                    <a:pt x="17" y="13"/>
                  </a:cubicBezTo>
                  <a:cubicBezTo>
                    <a:pt x="16" y="15"/>
                    <a:pt x="14" y="16"/>
                    <a:pt x="12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0" y="14"/>
                    <a:pt x="12" y="13"/>
                  </a:cubicBez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4" name="Freeform 84">
              <a:extLst>
                <a:ext uri="{FF2B5EF4-FFF2-40B4-BE49-F238E27FC236}">
                  <a16:creationId xmlns="" xmlns:a16="http://schemas.microsoft.com/office/drawing/2014/main" id="{B05D4AC3-279E-4084-80E3-B2A0EFA1B7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5" name="Freeform 85">
              <a:extLst>
                <a:ext uri="{FF2B5EF4-FFF2-40B4-BE49-F238E27FC236}">
                  <a16:creationId xmlns="" xmlns:a16="http://schemas.microsoft.com/office/drawing/2014/main" id="{E3F6EF6B-4EF6-489C-8DA7-C320347783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564" y="482382"/>
              <a:ext cx="34211" cy="38673"/>
            </a:xfrm>
            <a:custGeom>
              <a:avLst/>
              <a:gdLst>
                <a:gd name="T0" fmla="*/ 14 w 28"/>
                <a:gd name="T1" fmla="*/ 32 h 32"/>
                <a:gd name="T2" fmla="*/ 6 w 28"/>
                <a:gd name="T3" fmla="*/ 30 h 32"/>
                <a:gd name="T4" fmla="*/ 1 w 28"/>
                <a:gd name="T5" fmla="*/ 24 h 32"/>
                <a:gd name="T6" fmla="*/ 0 w 28"/>
                <a:gd name="T7" fmla="*/ 16 h 32"/>
                <a:gd name="T8" fmla="*/ 1 w 28"/>
                <a:gd name="T9" fmla="*/ 8 h 32"/>
                <a:gd name="T10" fmla="*/ 6 w 28"/>
                <a:gd name="T11" fmla="*/ 2 h 32"/>
                <a:gd name="T12" fmla="*/ 14 w 28"/>
                <a:gd name="T13" fmla="*/ 0 h 32"/>
                <a:gd name="T14" fmla="*/ 21 w 28"/>
                <a:gd name="T15" fmla="*/ 2 h 32"/>
                <a:gd name="T16" fmla="*/ 26 w 28"/>
                <a:gd name="T17" fmla="*/ 8 h 32"/>
                <a:gd name="T18" fmla="*/ 28 w 28"/>
                <a:gd name="T19" fmla="*/ 16 h 32"/>
                <a:gd name="T20" fmla="*/ 26 w 28"/>
                <a:gd name="T21" fmla="*/ 24 h 32"/>
                <a:gd name="T22" fmla="*/ 21 w 28"/>
                <a:gd name="T23" fmla="*/ 30 h 32"/>
                <a:gd name="T24" fmla="*/ 14 w 28"/>
                <a:gd name="T25" fmla="*/ 32 h 32"/>
                <a:gd name="T26" fmla="*/ 14 w 28"/>
                <a:gd name="T27" fmla="*/ 28 h 32"/>
                <a:gd name="T28" fmla="*/ 21 w 28"/>
                <a:gd name="T29" fmla="*/ 25 h 32"/>
                <a:gd name="T30" fmla="*/ 23 w 28"/>
                <a:gd name="T31" fmla="*/ 16 h 32"/>
                <a:gd name="T32" fmla="*/ 21 w 28"/>
                <a:gd name="T33" fmla="*/ 7 h 32"/>
                <a:gd name="T34" fmla="*/ 14 w 28"/>
                <a:gd name="T35" fmla="*/ 3 h 32"/>
                <a:gd name="T36" fmla="*/ 7 w 28"/>
                <a:gd name="T37" fmla="*/ 7 h 32"/>
                <a:gd name="T38" fmla="*/ 4 w 28"/>
                <a:gd name="T39" fmla="*/ 16 h 32"/>
                <a:gd name="T40" fmla="*/ 7 w 28"/>
                <a:gd name="T41" fmla="*/ 25 h 32"/>
                <a:gd name="T42" fmla="*/ 14 w 28"/>
                <a:gd name="T4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32">
                  <a:moveTo>
                    <a:pt x="14" y="32"/>
                  </a:moveTo>
                  <a:cubicBezTo>
                    <a:pt x="11" y="32"/>
                    <a:pt x="8" y="31"/>
                    <a:pt x="6" y="30"/>
                  </a:cubicBezTo>
                  <a:cubicBezTo>
                    <a:pt x="4" y="28"/>
                    <a:pt x="3" y="27"/>
                    <a:pt x="1" y="24"/>
                  </a:cubicBezTo>
                  <a:cubicBezTo>
                    <a:pt x="0" y="22"/>
                    <a:pt x="0" y="19"/>
                    <a:pt x="0" y="16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6" y="0"/>
                    <a:pt x="19" y="1"/>
                    <a:pt x="21" y="2"/>
                  </a:cubicBezTo>
                  <a:cubicBezTo>
                    <a:pt x="23" y="4"/>
                    <a:pt x="25" y="5"/>
                    <a:pt x="26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19"/>
                    <a:pt x="27" y="22"/>
                    <a:pt x="26" y="24"/>
                  </a:cubicBezTo>
                  <a:cubicBezTo>
                    <a:pt x="25" y="26"/>
                    <a:pt x="23" y="28"/>
                    <a:pt x="21" y="30"/>
                  </a:cubicBezTo>
                  <a:cubicBezTo>
                    <a:pt x="19" y="31"/>
                    <a:pt x="17" y="32"/>
                    <a:pt x="14" y="32"/>
                  </a:cubicBezTo>
                  <a:close/>
                  <a:moveTo>
                    <a:pt x="14" y="28"/>
                  </a:moveTo>
                  <a:cubicBezTo>
                    <a:pt x="17" y="28"/>
                    <a:pt x="19" y="27"/>
                    <a:pt x="21" y="25"/>
                  </a:cubicBezTo>
                  <a:cubicBezTo>
                    <a:pt x="22" y="23"/>
                    <a:pt x="23" y="20"/>
                    <a:pt x="23" y="16"/>
                  </a:cubicBezTo>
                  <a:cubicBezTo>
                    <a:pt x="23" y="12"/>
                    <a:pt x="22" y="9"/>
                    <a:pt x="21" y="7"/>
                  </a:cubicBezTo>
                  <a:cubicBezTo>
                    <a:pt x="19" y="5"/>
                    <a:pt x="17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9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8" y="27"/>
                    <a:pt x="11" y="28"/>
                    <a:pt x="1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6" name="Freeform 86">
              <a:extLst>
                <a:ext uri="{FF2B5EF4-FFF2-40B4-BE49-F238E27FC236}">
                  <a16:creationId xmlns="" xmlns:a16="http://schemas.microsoft.com/office/drawing/2014/main" id="{06F3C4B4-8B4B-42F0-8535-28F9AC600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212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6 w 29"/>
                <a:gd name="T5" fmla="*/ 0 h 50"/>
                <a:gd name="T6" fmla="*/ 6 w 29"/>
                <a:gd name="T7" fmla="*/ 45 h 50"/>
                <a:gd name="T8" fmla="*/ 29 w 29"/>
                <a:gd name="T9" fmla="*/ 45 h 50"/>
                <a:gd name="T10" fmla="*/ 29 w 29"/>
                <a:gd name="T11" fmla="*/ 50 h 50"/>
                <a:gd name="T12" fmla="*/ 0 w 2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7" name="Rectangle 87">
              <a:extLst>
                <a:ext uri="{FF2B5EF4-FFF2-40B4-BE49-F238E27FC236}">
                  <a16:creationId xmlns="" xmlns:a16="http://schemas.microsoft.com/office/drawing/2014/main" id="{B2F22CB6-52B0-485F-8DF6-81B597ED7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729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8" name="Freeform 88">
              <a:extLst>
                <a:ext uri="{FF2B5EF4-FFF2-40B4-BE49-F238E27FC236}">
                  <a16:creationId xmlns="" xmlns:a16="http://schemas.microsoft.com/office/drawing/2014/main" id="{4A4DD919-841D-4C5A-8E00-9F5381585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885" y="483126"/>
              <a:ext cx="30492" cy="37186"/>
            </a:xfrm>
            <a:custGeom>
              <a:avLst/>
              <a:gdLst>
                <a:gd name="T0" fmla="*/ 18 w 41"/>
                <a:gd name="T1" fmla="*/ 50 h 50"/>
                <a:gd name="T2" fmla="*/ 18 w 41"/>
                <a:gd name="T3" fmla="*/ 5 h 50"/>
                <a:gd name="T4" fmla="*/ 0 w 41"/>
                <a:gd name="T5" fmla="*/ 5 h 50"/>
                <a:gd name="T6" fmla="*/ 0 w 41"/>
                <a:gd name="T7" fmla="*/ 0 h 50"/>
                <a:gd name="T8" fmla="*/ 41 w 41"/>
                <a:gd name="T9" fmla="*/ 0 h 50"/>
                <a:gd name="T10" fmla="*/ 41 w 41"/>
                <a:gd name="T11" fmla="*/ 5 h 50"/>
                <a:gd name="T12" fmla="*/ 24 w 41"/>
                <a:gd name="T13" fmla="*/ 5 h 50"/>
                <a:gd name="T14" fmla="*/ 24 w 41"/>
                <a:gd name="T15" fmla="*/ 50 h 50"/>
                <a:gd name="T16" fmla="*/ 18 w 4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0">
                  <a:moveTo>
                    <a:pt x="18" y="50"/>
                  </a:moveTo>
                  <a:lnTo>
                    <a:pt x="18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5"/>
                  </a:lnTo>
                  <a:lnTo>
                    <a:pt x="24" y="5"/>
                  </a:lnTo>
                  <a:lnTo>
                    <a:pt x="24" y="50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09" name="Rectangle 89">
              <a:extLst>
                <a:ext uri="{FF2B5EF4-FFF2-40B4-BE49-F238E27FC236}">
                  <a16:creationId xmlns="" xmlns:a16="http://schemas.microsoft.com/office/drawing/2014/main" id="{BAF6DCFD-5B6F-4BE8-98DD-7DD61894E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327" y="483126"/>
              <a:ext cx="5206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0" name="Freeform 90">
              <a:extLst>
                <a:ext uri="{FF2B5EF4-FFF2-40B4-BE49-F238E27FC236}">
                  <a16:creationId xmlns="" xmlns:a16="http://schemas.microsoft.com/office/drawing/2014/main" id="{755DAE07-E09E-4EB1-8D52-F224EE661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714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1 w 24"/>
                <a:gd name="T3" fmla="*/ 31 h 32"/>
                <a:gd name="T4" fmla="*/ 18 w 24"/>
                <a:gd name="T5" fmla="*/ 31 h 32"/>
                <a:gd name="T6" fmla="*/ 15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4 w 24"/>
                <a:gd name="T13" fmla="*/ 5 h 32"/>
                <a:gd name="T14" fmla="*/ 15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8 w 24"/>
                <a:gd name="T21" fmla="*/ 4 h 32"/>
                <a:gd name="T22" fmla="*/ 15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1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2" y="30"/>
                    <a:pt x="21" y="31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7" y="32"/>
                    <a:pt x="16" y="32"/>
                    <a:pt x="15" y="32"/>
                  </a:cubicBezTo>
                  <a:cubicBezTo>
                    <a:pt x="9" y="32"/>
                    <a:pt x="6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4" y="5"/>
                  </a:cubicBezTo>
                  <a:cubicBezTo>
                    <a:pt x="6" y="2"/>
                    <a:pt x="10" y="0"/>
                    <a:pt x="15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8" y="4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2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9" y="28"/>
                    <a:pt x="20" y="28"/>
                    <a:pt x="21" y="27"/>
                  </a:cubicBezTo>
                  <a:cubicBezTo>
                    <a:pt x="22" y="27"/>
                    <a:pt x="23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1" name="Freeform 91">
              <a:extLst>
                <a:ext uri="{FF2B5EF4-FFF2-40B4-BE49-F238E27FC236}">
                  <a16:creationId xmlns="" xmlns:a16="http://schemas.microsoft.com/office/drawing/2014/main" id="{45EBA4D4-5402-464B-812E-E3F094AC08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9437" y="483126"/>
              <a:ext cx="34211" cy="37186"/>
            </a:xfrm>
            <a:custGeom>
              <a:avLst/>
              <a:gdLst>
                <a:gd name="T0" fmla="*/ 0 w 46"/>
                <a:gd name="T1" fmla="*/ 50 h 50"/>
                <a:gd name="T2" fmla="*/ 20 w 46"/>
                <a:gd name="T3" fmla="*/ 0 h 50"/>
                <a:gd name="T4" fmla="*/ 26 w 46"/>
                <a:gd name="T5" fmla="*/ 0 h 50"/>
                <a:gd name="T6" fmla="*/ 46 w 46"/>
                <a:gd name="T7" fmla="*/ 50 h 50"/>
                <a:gd name="T8" fmla="*/ 39 w 46"/>
                <a:gd name="T9" fmla="*/ 50 h 50"/>
                <a:gd name="T10" fmla="*/ 33 w 46"/>
                <a:gd name="T11" fmla="*/ 37 h 50"/>
                <a:gd name="T12" fmla="*/ 13 w 46"/>
                <a:gd name="T13" fmla="*/ 37 h 50"/>
                <a:gd name="T14" fmla="*/ 7 w 46"/>
                <a:gd name="T15" fmla="*/ 50 h 50"/>
                <a:gd name="T16" fmla="*/ 0 w 46"/>
                <a:gd name="T17" fmla="*/ 50 h 50"/>
                <a:gd name="T18" fmla="*/ 0 w 46"/>
                <a:gd name="T19" fmla="*/ 50 h 50"/>
                <a:gd name="T20" fmla="*/ 15 w 46"/>
                <a:gd name="T21" fmla="*/ 30 h 50"/>
                <a:gd name="T22" fmla="*/ 31 w 46"/>
                <a:gd name="T23" fmla="*/ 30 h 50"/>
                <a:gd name="T24" fmla="*/ 23 w 46"/>
                <a:gd name="T25" fmla="*/ 10 h 50"/>
                <a:gd name="T26" fmla="*/ 15 w 46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6" y="50"/>
                  </a:lnTo>
                  <a:lnTo>
                    <a:pt x="39" y="50"/>
                  </a:lnTo>
                  <a:lnTo>
                    <a:pt x="33" y="37"/>
                  </a:lnTo>
                  <a:lnTo>
                    <a:pt x="13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5" y="30"/>
                  </a:moveTo>
                  <a:lnTo>
                    <a:pt x="31" y="30"/>
                  </a:lnTo>
                  <a:lnTo>
                    <a:pt x="23" y="1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2" name="Freeform 92">
              <a:extLst>
                <a:ext uri="{FF2B5EF4-FFF2-40B4-BE49-F238E27FC236}">
                  <a16:creationId xmlns="" xmlns:a16="http://schemas.microsoft.com/office/drawing/2014/main" id="{15D06541-1846-4637-94E4-857D7F382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598" y="483126"/>
              <a:ext cx="22311" cy="37186"/>
            </a:xfrm>
            <a:custGeom>
              <a:avLst/>
              <a:gdLst>
                <a:gd name="T0" fmla="*/ 0 w 30"/>
                <a:gd name="T1" fmla="*/ 50 h 50"/>
                <a:gd name="T2" fmla="*/ 0 w 30"/>
                <a:gd name="T3" fmla="*/ 0 h 50"/>
                <a:gd name="T4" fmla="*/ 7 w 30"/>
                <a:gd name="T5" fmla="*/ 0 h 50"/>
                <a:gd name="T6" fmla="*/ 7 w 30"/>
                <a:gd name="T7" fmla="*/ 45 h 50"/>
                <a:gd name="T8" fmla="*/ 30 w 30"/>
                <a:gd name="T9" fmla="*/ 45 h 50"/>
                <a:gd name="T10" fmla="*/ 30 w 30"/>
                <a:gd name="T11" fmla="*/ 50 h 50"/>
                <a:gd name="T12" fmla="*/ 0 w 30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30" y="45"/>
                  </a:lnTo>
                  <a:lnTo>
                    <a:pt x="3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3" name="Freeform 93">
              <a:extLst>
                <a:ext uri="{FF2B5EF4-FFF2-40B4-BE49-F238E27FC236}">
                  <a16:creationId xmlns="" xmlns:a16="http://schemas.microsoft.com/office/drawing/2014/main" id="{0A97942B-B559-4460-943D-54D54C6E6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4" name="Freeform 94">
              <a:extLst>
                <a:ext uri="{FF2B5EF4-FFF2-40B4-BE49-F238E27FC236}">
                  <a16:creationId xmlns="" xmlns:a16="http://schemas.microsoft.com/office/drawing/2014/main" id="{45D54424-2E89-4388-8D37-5856BC561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990" y="482382"/>
              <a:ext cx="22311" cy="38673"/>
            </a:xfrm>
            <a:custGeom>
              <a:avLst/>
              <a:gdLst>
                <a:gd name="T0" fmla="*/ 0 w 18"/>
                <a:gd name="T1" fmla="*/ 30 h 32"/>
                <a:gd name="T2" fmla="*/ 0 w 18"/>
                <a:gd name="T3" fmla="*/ 26 h 32"/>
                <a:gd name="T4" fmla="*/ 5 w 18"/>
                <a:gd name="T5" fmla="*/ 28 h 32"/>
                <a:gd name="T6" fmla="*/ 8 w 18"/>
                <a:gd name="T7" fmla="*/ 28 h 32"/>
                <a:gd name="T8" fmla="*/ 12 w 18"/>
                <a:gd name="T9" fmla="*/ 27 h 32"/>
                <a:gd name="T10" fmla="*/ 14 w 18"/>
                <a:gd name="T11" fmla="*/ 24 h 32"/>
                <a:gd name="T12" fmla="*/ 13 w 18"/>
                <a:gd name="T13" fmla="*/ 21 h 32"/>
                <a:gd name="T14" fmla="*/ 9 w 18"/>
                <a:gd name="T15" fmla="*/ 18 h 32"/>
                <a:gd name="T16" fmla="*/ 7 w 18"/>
                <a:gd name="T17" fmla="*/ 17 h 32"/>
                <a:gd name="T18" fmla="*/ 1 w 18"/>
                <a:gd name="T19" fmla="*/ 13 h 32"/>
                <a:gd name="T20" fmla="*/ 0 w 18"/>
                <a:gd name="T21" fmla="*/ 8 h 32"/>
                <a:gd name="T22" fmla="*/ 1 w 18"/>
                <a:gd name="T23" fmla="*/ 4 h 32"/>
                <a:gd name="T24" fmla="*/ 4 w 18"/>
                <a:gd name="T25" fmla="*/ 1 h 32"/>
                <a:gd name="T26" fmla="*/ 9 w 18"/>
                <a:gd name="T27" fmla="*/ 0 h 32"/>
                <a:gd name="T28" fmla="*/ 16 w 18"/>
                <a:gd name="T29" fmla="*/ 1 h 32"/>
                <a:gd name="T30" fmla="*/ 16 w 18"/>
                <a:gd name="T31" fmla="*/ 5 h 32"/>
                <a:gd name="T32" fmla="*/ 11 w 18"/>
                <a:gd name="T33" fmla="*/ 4 h 32"/>
                <a:gd name="T34" fmla="*/ 9 w 18"/>
                <a:gd name="T35" fmla="*/ 3 h 32"/>
                <a:gd name="T36" fmla="*/ 5 w 18"/>
                <a:gd name="T37" fmla="*/ 5 h 32"/>
                <a:gd name="T38" fmla="*/ 4 w 18"/>
                <a:gd name="T39" fmla="*/ 8 h 32"/>
                <a:gd name="T40" fmla="*/ 4 w 18"/>
                <a:gd name="T41" fmla="*/ 10 h 32"/>
                <a:gd name="T42" fmla="*/ 6 w 18"/>
                <a:gd name="T43" fmla="*/ 11 h 32"/>
                <a:gd name="T44" fmla="*/ 9 w 18"/>
                <a:gd name="T45" fmla="*/ 13 h 32"/>
                <a:gd name="T46" fmla="*/ 11 w 18"/>
                <a:gd name="T47" fmla="*/ 14 h 32"/>
                <a:gd name="T48" fmla="*/ 16 w 18"/>
                <a:gd name="T49" fmla="*/ 18 h 32"/>
                <a:gd name="T50" fmla="*/ 18 w 18"/>
                <a:gd name="T51" fmla="*/ 23 h 32"/>
                <a:gd name="T52" fmla="*/ 15 w 18"/>
                <a:gd name="T53" fmla="*/ 29 h 32"/>
                <a:gd name="T54" fmla="*/ 7 w 18"/>
                <a:gd name="T55" fmla="*/ 32 h 32"/>
                <a:gd name="T56" fmla="*/ 4 w 18"/>
                <a:gd name="T57" fmla="*/ 31 h 32"/>
                <a:gd name="T58" fmla="*/ 0 w 18"/>
                <a:gd name="T5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2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2" y="20"/>
                    <a:pt x="11" y="19"/>
                    <a:pt x="9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1" y="0"/>
                    <a:pt x="13" y="1"/>
                    <a:pt x="16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2" y="4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6"/>
                    <a:pt x="16" y="17"/>
                    <a:pt x="16" y="18"/>
                  </a:cubicBezTo>
                  <a:cubicBezTo>
                    <a:pt x="17" y="20"/>
                    <a:pt x="18" y="21"/>
                    <a:pt x="18" y="23"/>
                  </a:cubicBezTo>
                  <a:cubicBezTo>
                    <a:pt x="18" y="25"/>
                    <a:pt x="17" y="27"/>
                    <a:pt x="15" y="29"/>
                  </a:cubicBezTo>
                  <a:cubicBezTo>
                    <a:pt x="13" y="31"/>
                    <a:pt x="11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3" y="31"/>
                    <a:pt x="2" y="31"/>
                    <a:pt x="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5" name="Freeform 95">
              <a:extLst>
                <a:ext uri="{FF2B5EF4-FFF2-40B4-BE49-F238E27FC236}">
                  <a16:creationId xmlns="" xmlns:a16="http://schemas.microsoft.com/office/drawing/2014/main" id="{4862D2C2-6B4C-4BCA-B65B-7A6BF13D9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6" name="Freeform 96">
              <a:extLst>
                <a:ext uri="{FF2B5EF4-FFF2-40B4-BE49-F238E27FC236}">
                  <a16:creationId xmlns="" xmlns:a16="http://schemas.microsoft.com/office/drawing/2014/main" id="{ECB3A16C-8726-4880-93DE-C8DF5894B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0251" y="482382"/>
              <a:ext cx="29005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7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8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3" y="30"/>
                    <a:pt x="21" y="30"/>
                    <a:pt x="20" y="31"/>
                  </a:cubicBezTo>
                  <a:cubicBezTo>
                    <a:pt x="20" y="31"/>
                    <a:pt x="19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7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7" name="Rectangle 97">
              <a:extLst>
                <a:ext uri="{FF2B5EF4-FFF2-40B4-BE49-F238E27FC236}">
                  <a16:creationId xmlns="" xmlns:a16="http://schemas.microsoft.com/office/drawing/2014/main" id="{33E24F30-3EC7-4116-BFEE-0B07859252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181" y="483126"/>
              <a:ext cx="4462" cy="371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8" name="Freeform 98">
              <a:extLst>
                <a:ext uri="{FF2B5EF4-FFF2-40B4-BE49-F238E27FC236}">
                  <a16:creationId xmlns="" xmlns:a16="http://schemas.microsoft.com/office/drawing/2014/main" id="{3624EFDD-02A3-4392-9D91-09FDCCAE4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5" y="483126"/>
              <a:ext cx="21568" cy="37186"/>
            </a:xfrm>
            <a:custGeom>
              <a:avLst/>
              <a:gdLst>
                <a:gd name="T0" fmla="*/ 0 w 29"/>
                <a:gd name="T1" fmla="*/ 50 h 50"/>
                <a:gd name="T2" fmla="*/ 0 w 29"/>
                <a:gd name="T3" fmla="*/ 0 h 50"/>
                <a:gd name="T4" fmla="*/ 27 w 29"/>
                <a:gd name="T5" fmla="*/ 0 h 50"/>
                <a:gd name="T6" fmla="*/ 27 w 29"/>
                <a:gd name="T7" fmla="*/ 5 h 50"/>
                <a:gd name="T8" fmla="*/ 6 w 29"/>
                <a:gd name="T9" fmla="*/ 5 h 50"/>
                <a:gd name="T10" fmla="*/ 6 w 29"/>
                <a:gd name="T11" fmla="*/ 22 h 50"/>
                <a:gd name="T12" fmla="*/ 24 w 29"/>
                <a:gd name="T13" fmla="*/ 22 h 50"/>
                <a:gd name="T14" fmla="*/ 24 w 29"/>
                <a:gd name="T15" fmla="*/ 27 h 50"/>
                <a:gd name="T16" fmla="*/ 6 w 29"/>
                <a:gd name="T17" fmla="*/ 27 h 50"/>
                <a:gd name="T18" fmla="*/ 6 w 29"/>
                <a:gd name="T19" fmla="*/ 45 h 50"/>
                <a:gd name="T20" fmla="*/ 29 w 29"/>
                <a:gd name="T21" fmla="*/ 45 h 50"/>
                <a:gd name="T22" fmla="*/ 29 w 29"/>
                <a:gd name="T23" fmla="*/ 50 h 50"/>
                <a:gd name="T24" fmla="*/ 0 w 2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lnTo>
                    <a:pt x="0" y="0"/>
                  </a:lnTo>
                  <a:lnTo>
                    <a:pt x="27" y="0"/>
                  </a:lnTo>
                  <a:lnTo>
                    <a:pt x="27" y="5"/>
                  </a:lnTo>
                  <a:lnTo>
                    <a:pt x="6" y="5"/>
                  </a:lnTo>
                  <a:lnTo>
                    <a:pt x="6" y="22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6" y="27"/>
                  </a:lnTo>
                  <a:lnTo>
                    <a:pt x="6" y="45"/>
                  </a:lnTo>
                  <a:lnTo>
                    <a:pt x="29" y="45"/>
                  </a:lnTo>
                  <a:lnTo>
                    <a:pt x="2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9" name="Freeform 99">
              <a:extLst>
                <a:ext uri="{FF2B5EF4-FFF2-40B4-BE49-F238E27FC236}">
                  <a16:creationId xmlns="" xmlns:a16="http://schemas.microsoft.com/office/drawing/2014/main" id="{08AFB2B6-889E-499E-8993-C5DD4A89F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572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7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0" name="Freeform 100">
              <a:extLst>
                <a:ext uri="{FF2B5EF4-FFF2-40B4-BE49-F238E27FC236}">
                  <a16:creationId xmlns="" xmlns:a16="http://schemas.microsoft.com/office/drawing/2014/main" id="{746DC7F6-D34D-4632-BF87-642E1AC9C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1" name="Freeform 101">
              <a:extLst>
                <a:ext uri="{FF2B5EF4-FFF2-40B4-BE49-F238E27FC236}">
                  <a16:creationId xmlns="" xmlns:a16="http://schemas.microsoft.com/office/drawing/2014/main" id="{692906DE-7E89-4BF5-9DF5-DA27BE1B0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7015" y="482382"/>
              <a:ext cx="29749" cy="38673"/>
            </a:xfrm>
            <a:custGeom>
              <a:avLst/>
              <a:gdLst>
                <a:gd name="T0" fmla="*/ 24 w 24"/>
                <a:gd name="T1" fmla="*/ 29 h 32"/>
                <a:gd name="T2" fmla="*/ 20 w 24"/>
                <a:gd name="T3" fmla="*/ 31 h 32"/>
                <a:gd name="T4" fmla="*/ 17 w 24"/>
                <a:gd name="T5" fmla="*/ 31 h 32"/>
                <a:gd name="T6" fmla="*/ 14 w 24"/>
                <a:gd name="T7" fmla="*/ 32 h 32"/>
                <a:gd name="T8" fmla="*/ 3 w 24"/>
                <a:gd name="T9" fmla="*/ 27 h 32"/>
                <a:gd name="T10" fmla="*/ 0 w 24"/>
                <a:gd name="T11" fmla="*/ 16 h 32"/>
                <a:gd name="T12" fmla="*/ 3 w 24"/>
                <a:gd name="T13" fmla="*/ 5 h 32"/>
                <a:gd name="T14" fmla="*/ 14 w 24"/>
                <a:gd name="T15" fmla="*/ 0 h 32"/>
                <a:gd name="T16" fmla="*/ 24 w 24"/>
                <a:gd name="T17" fmla="*/ 2 h 32"/>
                <a:gd name="T18" fmla="*/ 24 w 24"/>
                <a:gd name="T19" fmla="*/ 6 h 32"/>
                <a:gd name="T20" fmla="*/ 17 w 24"/>
                <a:gd name="T21" fmla="*/ 4 h 32"/>
                <a:gd name="T22" fmla="*/ 14 w 24"/>
                <a:gd name="T23" fmla="*/ 3 h 32"/>
                <a:gd name="T24" fmla="*/ 6 w 24"/>
                <a:gd name="T25" fmla="*/ 7 h 32"/>
                <a:gd name="T26" fmla="*/ 4 w 24"/>
                <a:gd name="T27" fmla="*/ 16 h 32"/>
                <a:gd name="T28" fmla="*/ 7 w 24"/>
                <a:gd name="T29" fmla="*/ 25 h 32"/>
                <a:gd name="T30" fmla="*/ 15 w 24"/>
                <a:gd name="T31" fmla="*/ 28 h 32"/>
                <a:gd name="T32" fmla="*/ 17 w 24"/>
                <a:gd name="T33" fmla="*/ 28 h 32"/>
                <a:gd name="T34" fmla="*/ 20 w 24"/>
                <a:gd name="T35" fmla="*/ 27 h 32"/>
                <a:gd name="T36" fmla="*/ 24 w 24"/>
                <a:gd name="T37" fmla="*/ 26 h 32"/>
                <a:gd name="T38" fmla="*/ 24 w 24"/>
                <a:gd name="T3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2">
                  <a:moveTo>
                    <a:pt x="24" y="29"/>
                  </a:moveTo>
                  <a:cubicBezTo>
                    <a:pt x="22" y="30"/>
                    <a:pt x="21" y="30"/>
                    <a:pt x="20" y="31"/>
                  </a:cubicBezTo>
                  <a:cubicBezTo>
                    <a:pt x="19" y="31"/>
                    <a:pt x="18" y="31"/>
                    <a:pt x="17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2"/>
                    <a:pt x="5" y="30"/>
                    <a:pt x="3" y="27"/>
                  </a:cubicBez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17" y="0"/>
                    <a:pt x="20" y="1"/>
                    <a:pt x="24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1" y="5"/>
                    <a:pt x="19" y="4"/>
                    <a:pt x="17" y="4"/>
                  </a:cubicBezTo>
                  <a:cubicBezTo>
                    <a:pt x="16" y="4"/>
                    <a:pt x="15" y="3"/>
                    <a:pt x="14" y="3"/>
                  </a:cubicBezTo>
                  <a:cubicBezTo>
                    <a:pt x="11" y="3"/>
                    <a:pt x="8" y="5"/>
                    <a:pt x="6" y="7"/>
                  </a:cubicBezTo>
                  <a:cubicBezTo>
                    <a:pt x="5" y="10"/>
                    <a:pt x="4" y="12"/>
                    <a:pt x="4" y="16"/>
                  </a:cubicBezTo>
                  <a:cubicBezTo>
                    <a:pt x="4" y="20"/>
                    <a:pt x="5" y="23"/>
                    <a:pt x="7" y="25"/>
                  </a:cubicBezTo>
                  <a:cubicBezTo>
                    <a:pt x="9" y="27"/>
                    <a:pt x="11" y="28"/>
                    <a:pt x="15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9" y="28"/>
                    <a:pt x="20" y="27"/>
                  </a:cubicBezTo>
                  <a:cubicBezTo>
                    <a:pt x="21" y="27"/>
                    <a:pt x="22" y="26"/>
                    <a:pt x="24" y="26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2" name="Freeform 102">
              <a:extLst>
                <a:ext uri="{FF2B5EF4-FFF2-40B4-BE49-F238E27FC236}">
                  <a16:creationId xmlns="" xmlns:a16="http://schemas.microsoft.com/office/drawing/2014/main" id="{0A963F30-73E3-4A13-A942-BCD12EA76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944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26 w 28"/>
                <a:gd name="T5" fmla="*/ 0 h 50"/>
                <a:gd name="T6" fmla="*/ 26 w 28"/>
                <a:gd name="T7" fmla="*/ 5 h 50"/>
                <a:gd name="T8" fmla="*/ 7 w 28"/>
                <a:gd name="T9" fmla="*/ 5 h 50"/>
                <a:gd name="T10" fmla="*/ 7 w 28"/>
                <a:gd name="T11" fmla="*/ 22 h 50"/>
                <a:gd name="T12" fmla="*/ 23 w 28"/>
                <a:gd name="T13" fmla="*/ 22 h 50"/>
                <a:gd name="T14" fmla="*/ 23 w 28"/>
                <a:gd name="T15" fmla="*/ 27 h 50"/>
                <a:gd name="T16" fmla="*/ 7 w 28"/>
                <a:gd name="T17" fmla="*/ 27 h 50"/>
                <a:gd name="T18" fmla="*/ 7 w 28"/>
                <a:gd name="T19" fmla="*/ 45 h 50"/>
                <a:gd name="T20" fmla="*/ 28 w 28"/>
                <a:gd name="T21" fmla="*/ 45 h 50"/>
                <a:gd name="T22" fmla="*/ 28 w 28"/>
                <a:gd name="T23" fmla="*/ 50 h 50"/>
                <a:gd name="T24" fmla="*/ 0 w 28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5"/>
                  </a:lnTo>
                  <a:lnTo>
                    <a:pt x="7" y="5"/>
                  </a:lnTo>
                  <a:lnTo>
                    <a:pt x="7" y="22"/>
                  </a:lnTo>
                  <a:lnTo>
                    <a:pt x="23" y="22"/>
                  </a:lnTo>
                  <a:lnTo>
                    <a:pt x="23" y="27"/>
                  </a:lnTo>
                  <a:lnTo>
                    <a:pt x="7" y="27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3" name="Freeform 103">
              <a:extLst>
                <a:ext uri="{FF2B5EF4-FFF2-40B4-BE49-F238E27FC236}">
                  <a16:creationId xmlns="" xmlns:a16="http://schemas.microsoft.com/office/drawing/2014/main" id="{C3EA8FEE-DA5B-4922-96A2-AC2991A969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105" y="483126"/>
              <a:ext cx="32724" cy="37186"/>
            </a:xfrm>
            <a:custGeom>
              <a:avLst/>
              <a:gdLst>
                <a:gd name="T0" fmla="*/ 0 w 44"/>
                <a:gd name="T1" fmla="*/ 50 h 50"/>
                <a:gd name="T2" fmla="*/ 20 w 44"/>
                <a:gd name="T3" fmla="*/ 0 h 50"/>
                <a:gd name="T4" fmla="*/ 26 w 44"/>
                <a:gd name="T5" fmla="*/ 0 h 50"/>
                <a:gd name="T6" fmla="*/ 44 w 44"/>
                <a:gd name="T7" fmla="*/ 50 h 50"/>
                <a:gd name="T8" fmla="*/ 38 w 44"/>
                <a:gd name="T9" fmla="*/ 50 h 50"/>
                <a:gd name="T10" fmla="*/ 33 w 44"/>
                <a:gd name="T11" fmla="*/ 37 h 50"/>
                <a:gd name="T12" fmla="*/ 11 w 44"/>
                <a:gd name="T13" fmla="*/ 37 h 50"/>
                <a:gd name="T14" fmla="*/ 7 w 44"/>
                <a:gd name="T15" fmla="*/ 50 h 50"/>
                <a:gd name="T16" fmla="*/ 0 w 44"/>
                <a:gd name="T17" fmla="*/ 50 h 50"/>
                <a:gd name="T18" fmla="*/ 0 w 44"/>
                <a:gd name="T19" fmla="*/ 50 h 50"/>
                <a:gd name="T20" fmla="*/ 13 w 44"/>
                <a:gd name="T21" fmla="*/ 30 h 50"/>
                <a:gd name="T22" fmla="*/ 29 w 44"/>
                <a:gd name="T23" fmla="*/ 30 h 50"/>
                <a:gd name="T24" fmla="*/ 21 w 44"/>
                <a:gd name="T25" fmla="*/ 10 h 50"/>
                <a:gd name="T26" fmla="*/ 13 w 44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50"/>
                  </a:moveTo>
                  <a:lnTo>
                    <a:pt x="20" y="0"/>
                  </a:lnTo>
                  <a:lnTo>
                    <a:pt x="26" y="0"/>
                  </a:lnTo>
                  <a:lnTo>
                    <a:pt x="44" y="50"/>
                  </a:lnTo>
                  <a:lnTo>
                    <a:pt x="38" y="50"/>
                  </a:lnTo>
                  <a:lnTo>
                    <a:pt x="33" y="37"/>
                  </a:lnTo>
                  <a:lnTo>
                    <a:pt x="11" y="37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29" y="30"/>
                  </a:lnTo>
                  <a:lnTo>
                    <a:pt x="21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4" name="Freeform 104">
              <a:extLst>
                <a:ext uri="{FF2B5EF4-FFF2-40B4-BE49-F238E27FC236}">
                  <a16:creationId xmlns="" xmlns:a16="http://schemas.microsoft.com/office/drawing/2014/main" id="{DBC47497-C724-4560-8331-AD9F75779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778" y="483126"/>
              <a:ext cx="28261" cy="37186"/>
            </a:xfrm>
            <a:custGeom>
              <a:avLst/>
              <a:gdLst>
                <a:gd name="T0" fmla="*/ 0 w 38"/>
                <a:gd name="T1" fmla="*/ 50 h 50"/>
                <a:gd name="T2" fmla="*/ 0 w 38"/>
                <a:gd name="T3" fmla="*/ 0 h 50"/>
                <a:gd name="T4" fmla="*/ 9 w 38"/>
                <a:gd name="T5" fmla="*/ 0 h 50"/>
                <a:gd name="T6" fmla="*/ 31 w 38"/>
                <a:gd name="T7" fmla="*/ 38 h 50"/>
                <a:gd name="T8" fmla="*/ 31 w 38"/>
                <a:gd name="T9" fmla="*/ 0 h 50"/>
                <a:gd name="T10" fmla="*/ 38 w 38"/>
                <a:gd name="T11" fmla="*/ 0 h 50"/>
                <a:gd name="T12" fmla="*/ 38 w 38"/>
                <a:gd name="T13" fmla="*/ 50 h 50"/>
                <a:gd name="T14" fmla="*/ 31 w 38"/>
                <a:gd name="T15" fmla="*/ 50 h 50"/>
                <a:gd name="T16" fmla="*/ 7 w 38"/>
                <a:gd name="T17" fmla="*/ 12 h 50"/>
                <a:gd name="T18" fmla="*/ 7 w 38"/>
                <a:gd name="T19" fmla="*/ 50 h 50"/>
                <a:gd name="T20" fmla="*/ 0 w 38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0" y="5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1" y="38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38" y="50"/>
                  </a:lnTo>
                  <a:lnTo>
                    <a:pt x="31" y="50"/>
                  </a:lnTo>
                  <a:lnTo>
                    <a:pt x="7" y="12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5" name="Freeform 105">
              <a:extLst>
                <a:ext uri="{FF2B5EF4-FFF2-40B4-BE49-F238E27FC236}">
                  <a16:creationId xmlns="" xmlns:a16="http://schemas.microsoft.com/office/drawing/2014/main" id="{59491AC6-87A9-4126-AAFC-91D8CCD6CD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6" name="Freeform 106">
              <a:extLst>
                <a:ext uri="{FF2B5EF4-FFF2-40B4-BE49-F238E27FC236}">
                  <a16:creationId xmlns="" xmlns:a16="http://schemas.microsoft.com/office/drawing/2014/main" id="{4360D103-38FD-4490-9B17-B34616B70C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195" y="483126"/>
              <a:ext cx="29005" cy="37186"/>
            </a:xfrm>
            <a:custGeom>
              <a:avLst/>
              <a:gdLst>
                <a:gd name="T0" fmla="*/ 0 w 24"/>
                <a:gd name="T1" fmla="*/ 30 h 30"/>
                <a:gd name="T2" fmla="*/ 0 w 24"/>
                <a:gd name="T3" fmla="*/ 0 h 30"/>
                <a:gd name="T4" fmla="*/ 9 w 24"/>
                <a:gd name="T5" fmla="*/ 0 h 30"/>
                <a:gd name="T6" fmla="*/ 18 w 24"/>
                <a:gd name="T7" fmla="*/ 2 h 30"/>
                <a:gd name="T8" fmla="*/ 23 w 24"/>
                <a:gd name="T9" fmla="*/ 7 h 30"/>
                <a:gd name="T10" fmla="*/ 24 w 24"/>
                <a:gd name="T11" fmla="*/ 14 h 30"/>
                <a:gd name="T12" fmla="*/ 23 w 24"/>
                <a:gd name="T13" fmla="*/ 22 h 30"/>
                <a:gd name="T14" fmla="*/ 18 w 24"/>
                <a:gd name="T15" fmla="*/ 28 h 30"/>
                <a:gd name="T16" fmla="*/ 9 w 24"/>
                <a:gd name="T17" fmla="*/ 30 h 30"/>
                <a:gd name="T18" fmla="*/ 0 w 24"/>
                <a:gd name="T19" fmla="*/ 30 h 30"/>
                <a:gd name="T20" fmla="*/ 4 w 24"/>
                <a:gd name="T21" fmla="*/ 27 h 30"/>
                <a:gd name="T22" fmla="*/ 9 w 24"/>
                <a:gd name="T23" fmla="*/ 27 h 30"/>
                <a:gd name="T24" fmla="*/ 15 w 24"/>
                <a:gd name="T25" fmla="*/ 25 h 30"/>
                <a:gd name="T26" fmla="*/ 19 w 24"/>
                <a:gd name="T27" fmla="*/ 21 h 30"/>
                <a:gd name="T28" fmla="*/ 20 w 24"/>
                <a:gd name="T29" fmla="*/ 15 h 30"/>
                <a:gd name="T30" fmla="*/ 19 w 24"/>
                <a:gd name="T31" fmla="*/ 9 h 30"/>
                <a:gd name="T32" fmla="*/ 16 w 24"/>
                <a:gd name="T33" fmla="*/ 5 h 30"/>
                <a:gd name="T34" fmla="*/ 7 w 24"/>
                <a:gd name="T35" fmla="*/ 3 h 30"/>
                <a:gd name="T36" fmla="*/ 4 w 24"/>
                <a:gd name="T37" fmla="*/ 3 h 30"/>
                <a:gd name="T38" fmla="*/ 4 w 24"/>
                <a:gd name="T3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6" y="1"/>
                    <a:pt x="18" y="2"/>
                  </a:cubicBezTo>
                  <a:cubicBezTo>
                    <a:pt x="20" y="3"/>
                    <a:pt x="22" y="4"/>
                    <a:pt x="23" y="7"/>
                  </a:cubicBezTo>
                  <a:cubicBezTo>
                    <a:pt x="24" y="9"/>
                    <a:pt x="24" y="11"/>
                    <a:pt x="24" y="14"/>
                  </a:cubicBezTo>
                  <a:cubicBezTo>
                    <a:pt x="24" y="17"/>
                    <a:pt x="24" y="20"/>
                    <a:pt x="23" y="22"/>
                  </a:cubicBezTo>
                  <a:cubicBezTo>
                    <a:pt x="22" y="24"/>
                    <a:pt x="20" y="26"/>
                    <a:pt x="18" y="28"/>
                  </a:cubicBezTo>
                  <a:cubicBezTo>
                    <a:pt x="16" y="29"/>
                    <a:pt x="13" y="30"/>
                    <a:pt x="9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4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4" y="26"/>
                    <a:pt x="15" y="25"/>
                  </a:cubicBezTo>
                  <a:cubicBezTo>
                    <a:pt x="17" y="24"/>
                    <a:pt x="18" y="23"/>
                    <a:pt x="19" y="21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20" y="13"/>
                    <a:pt x="20" y="11"/>
                    <a:pt x="19" y="9"/>
                  </a:cubicBezTo>
                  <a:cubicBezTo>
                    <a:pt x="18" y="7"/>
                    <a:pt x="17" y="6"/>
                    <a:pt x="16" y="5"/>
                  </a:cubicBezTo>
                  <a:cubicBezTo>
                    <a:pt x="14" y="4"/>
                    <a:pt x="11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7" name="Freeform 107">
              <a:extLst>
                <a:ext uri="{FF2B5EF4-FFF2-40B4-BE49-F238E27FC236}">
                  <a16:creationId xmlns="" xmlns:a16="http://schemas.microsoft.com/office/drawing/2014/main" id="{AFEE28C3-6164-4352-85CC-DFC97F574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486" y="483126"/>
              <a:ext cx="20824" cy="37186"/>
            </a:xfrm>
            <a:custGeom>
              <a:avLst/>
              <a:gdLst>
                <a:gd name="T0" fmla="*/ 0 w 28"/>
                <a:gd name="T1" fmla="*/ 50 h 50"/>
                <a:gd name="T2" fmla="*/ 0 w 28"/>
                <a:gd name="T3" fmla="*/ 0 h 50"/>
                <a:gd name="T4" fmla="*/ 7 w 28"/>
                <a:gd name="T5" fmla="*/ 0 h 50"/>
                <a:gd name="T6" fmla="*/ 7 w 28"/>
                <a:gd name="T7" fmla="*/ 45 h 50"/>
                <a:gd name="T8" fmla="*/ 28 w 28"/>
                <a:gd name="T9" fmla="*/ 45 h 50"/>
                <a:gd name="T10" fmla="*/ 28 w 28"/>
                <a:gd name="T11" fmla="*/ 50 h 50"/>
                <a:gd name="T12" fmla="*/ 0 w 28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8" name="Freeform 108">
              <a:extLst>
                <a:ext uri="{FF2B5EF4-FFF2-40B4-BE49-F238E27FC236}">
                  <a16:creationId xmlns="" xmlns:a16="http://schemas.microsoft.com/office/drawing/2014/main" id="{7DDC774A-A1B9-4E0A-83CD-5288E5C121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1285" y="483126"/>
              <a:ext cx="33467" cy="37186"/>
            </a:xfrm>
            <a:custGeom>
              <a:avLst/>
              <a:gdLst>
                <a:gd name="T0" fmla="*/ 0 w 45"/>
                <a:gd name="T1" fmla="*/ 50 h 50"/>
                <a:gd name="T2" fmla="*/ 19 w 45"/>
                <a:gd name="T3" fmla="*/ 0 h 50"/>
                <a:gd name="T4" fmla="*/ 26 w 45"/>
                <a:gd name="T5" fmla="*/ 0 h 50"/>
                <a:gd name="T6" fmla="*/ 45 w 45"/>
                <a:gd name="T7" fmla="*/ 50 h 50"/>
                <a:gd name="T8" fmla="*/ 37 w 45"/>
                <a:gd name="T9" fmla="*/ 50 h 50"/>
                <a:gd name="T10" fmla="*/ 32 w 45"/>
                <a:gd name="T11" fmla="*/ 37 h 50"/>
                <a:gd name="T12" fmla="*/ 11 w 45"/>
                <a:gd name="T13" fmla="*/ 37 h 50"/>
                <a:gd name="T14" fmla="*/ 6 w 45"/>
                <a:gd name="T15" fmla="*/ 50 h 50"/>
                <a:gd name="T16" fmla="*/ 0 w 45"/>
                <a:gd name="T17" fmla="*/ 50 h 50"/>
                <a:gd name="T18" fmla="*/ 0 w 45"/>
                <a:gd name="T19" fmla="*/ 50 h 50"/>
                <a:gd name="T20" fmla="*/ 13 w 45"/>
                <a:gd name="T21" fmla="*/ 30 h 50"/>
                <a:gd name="T22" fmla="*/ 31 w 45"/>
                <a:gd name="T23" fmla="*/ 30 h 50"/>
                <a:gd name="T24" fmla="*/ 22 w 45"/>
                <a:gd name="T25" fmla="*/ 10 h 50"/>
                <a:gd name="T26" fmla="*/ 13 w 45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0">
                  <a:moveTo>
                    <a:pt x="0" y="5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5" y="50"/>
                  </a:lnTo>
                  <a:lnTo>
                    <a:pt x="37" y="50"/>
                  </a:lnTo>
                  <a:lnTo>
                    <a:pt x="32" y="37"/>
                  </a:lnTo>
                  <a:lnTo>
                    <a:pt x="11" y="37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50"/>
                  </a:lnTo>
                  <a:close/>
                  <a:moveTo>
                    <a:pt x="13" y="30"/>
                  </a:moveTo>
                  <a:lnTo>
                    <a:pt x="31" y="30"/>
                  </a:lnTo>
                  <a:lnTo>
                    <a:pt x="22" y="10"/>
                  </a:lnTo>
                  <a:lnTo>
                    <a:pt x="13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9" name="Freeform 109">
              <a:extLst>
                <a:ext uri="{FF2B5EF4-FFF2-40B4-BE49-F238E27FC236}">
                  <a16:creationId xmlns="" xmlns:a16="http://schemas.microsoft.com/office/drawing/2014/main" id="{29E38DAB-41BB-46C6-BF1D-B778072EB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6240" y="483126"/>
              <a:ext cx="42392" cy="37186"/>
            </a:xfrm>
            <a:custGeom>
              <a:avLst/>
              <a:gdLst>
                <a:gd name="T0" fmla="*/ 13 w 57"/>
                <a:gd name="T1" fmla="*/ 50 h 50"/>
                <a:gd name="T2" fmla="*/ 0 w 57"/>
                <a:gd name="T3" fmla="*/ 0 h 50"/>
                <a:gd name="T4" fmla="*/ 7 w 57"/>
                <a:gd name="T5" fmla="*/ 0 h 50"/>
                <a:gd name="T6" fmla="*/ 16 w 57"/>
                <a:gd name="T7" fmla="*/ 40 h 50"/>
                <a:gd name="T8" fmla="*/ 26 w 57"/>
                <a:gd name="T9" fmla="*/ 0 h 50"/>
                <a:gd name="T10" fmla="*/ 33 w 57"/>
                <a:gd name="T11" fmla="*/ 0 h 50"/>
                <a:gd name="T12" fmla="*/ 41 w 57"/>
                <a:gd name="T13" fmla="*/ 38 h 50"/>
                <a:gd name="T14" fmla="*/ 52 w 57"/>
                <a:gd name="T15" fmla="*/ 0 h 50"/>
                <a:gd name="T16" fmla="*/ 57 w 57"/>
                <a:gd name="T17" fmla="*/ 0 h 50"/>
                <a:gd name="T18" fmla="*/ 44 w 57"/>
                <a:gd name="T19" fmla="*/ 50 h 50"/>
                <a:gd name="T20" fmla="*/ 36 w 57"/>
                <a:gd name="T21" fmla="*/ 50 h 50"/>
                <a:gd name="T22" fmla="*/ 28 w 57"/>
                <a:gd name="T23" fmla="*/ 12 h 50"/>
                <a:gd name="T24" fmla="*/ 20 w 57"/>
                <a:gd name="T25" fmla="*/ 50 h 50"/>
                <a:gd name="T26" fmla="*/ 13 w 57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6" y="4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1" y="38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44" y="50"/>
                  </a:lnTo>
                  <a:lnTo>
                    <a:pt x="36" y="50"/>
                  </a:lnTo>
                  <a:lnTo>
                    <a:pt x="28" y="12"/>
                  </a:lnTo>
                  <a:lnTo>
                    <a:pt x="20" y="50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dk1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dk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130" name="矩形 129">
            <a:extLst>
              <a:ext uri="{FF2B5EF4-FFF2-40B4-BE49-F238E27FC236}">
                <a16:creationId xmlns="" xmlns:a16="http://schemas.microsoft.com/office/drawing/2014/main" id="{B2AB8384-5218-4BA0-9B22-385300BEAD63}"/>
              </a:ext>
            </a:extLst>
          </p:cNvPr>
          <p:cNvSpPr/>
          <p:nvPr/>
        </p:nvSpPr>
        <p:spPr>
          <a:xfrm rot="10800000" flipH="1">
            <a:off x="132108" y="838770"/>
            <a:ext cx="366344" cy="130631"/>
          </a:xfrm>
          <a:prstGeom prst="rect">
            <a:avLst/>
          </a:prstGeom>
          <a:gradFill>
            <a:gsLst>
              <a:gs pos="2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="" xmlns:a16="http://schemas.microsoft.com/office/drawing/2014/main" id="{6454E9C0-4355-4C58-8249-A32A1508504D}"/>
              </a:ext>
            </a:extLst>
          </p:cNvPr>
          <p:cNvSpPr/>
          <p:nvPr/>
        </p:nvSpPr>
        <p:spPr>
          <a:xfrm rot="10800000" flipH="1">
            <a:off x="180233" y="976275"/>
            <a:ext cx="393846" cy="120318"/>
          </a:xfrm>
          <a:prstGeom prst="rect">
            <a:avLst/>
          </a:prstGeom>
          <a:gradFill>
            <a:gsLst>
              <a:gs pos="21000">
                <a:schemeClr val="accent2">
                  <a:alpha val="0"/>
                </a:schemeClr>
              </a:gs>
              <a:gs pos="100000">
                <a:schemeClr val="tx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="" xmlns:a16="http://schemas.microsoft.com/office/drawing/2014/main" id="{270E2E7D-20B1-44B4-90FF-53FFD72F1D42}"/>
              </a:ext>
            </a:extLst>
          </p:cNvPr>
          <p:cNvSpPr/>
          <p:nvPr/>
        </p:nvSpPr>
        <p:spPr>
          <a:xfrm>
            <a:off x="604583" y="754143"/>
            <a:ext cx="97557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100" dirty="0">
                <a:latin typeface="+mj-ea"/>
                <a:ea typeface="+mj-ea"/>
              </a:rPr>
              <a:t>输入您的标题</a:t>
            </a:r>
            <a:endParaRPr kumimoji="0" lang="zh-CN" altLang="en-US" sz="2200" b="1" i="0" u="none" strike="noStrike" kern="1200" cap="none" spc="10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49179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9437"/>
  <p:tag name="LEFT" val="304.4996"/>
  <p:tag name="WIDTH" val="46.87512"/>
  <p:tag name="HEIGHT" val="45.93433"/>
  <p:tag name="LINEWEIGHT" val="1"/>
  <p:tag name="SHAPEREFLECTION" val="-2.147484E+09"/>
  <p:tag name="SHAPEGLOW" val="0"/>
  <p:tag name="SOFTEDGE" val="0"/>
  <p:tag name="FONTSIZE" val="2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0.6967"/>
  <p:tag name="LEFT" val="348.0001"/>
  <p:tag name="WIDTH" val="297.375"/>
  <p:tag name="HEIGHT" val="58.42834"/>
  <p:tag name="SHAPEREFLECTION" val="-2.147484E+09"/>
  <p:tag name="SHAPEGLOW" val="0"/>
  <p:tag name="SOFTEDGE" val="0"/>
  <p:tag name="FONTSIZE" val="24"/>
  <p:tag name="MARGINBOTTOM" val="3.6"/>
  <p:tag name="MARGINLEFT" val="36.8504"/>
  <p:tag name="MARGINRIGHT" val="7.2"/>
  <p:tag name="MARGINTOP" val="3.6"/>
  <p:tag name="LINERULEAFTER" val="0"/>
  <p:tag name="TEXTREFLECTION" val="-2.147484E+09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9437"/>
  <p:tag name="LEFT" val="304.4996"/>
  <p:tag name="WIDTH" val="46.87512"/>
  <p:tag name="HEIGHT" val="45.93433"/>
  <p:tag name="LINEWEIGHT" val="1"/>
  <p:tag name="SHAPEREFLECTION" val="-2.147484E+09"/>
  <p:tag name="SHAPEGLOW" val="0"/>
  <p:tag name="SOFTEDGE" val="0"/>
  <p:tag name="FONTSIZE" val="2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0.6967"/>
  <p:tag name="LEFT" val="348.0001"/>
  <p:tag name="WIDTH" val="297.375"/>
  <p:tag name="HEIGHT" val="58.42834"/>
  <p:tag name="SHAPEREFLECTION" val="-2.147484E+09"/>
  <p:tag name="SHAPEGLOW" val="0"/>
  <p:tag name="SOFTEDGE" val="0"/>
  <p:tag name="FONTSIZE" val="24"/>
  <p:tag name="MARGINBOTTOM" val="3.6"/>
  <p:tag name="MARGINLEFT" val="36.8504"/>
  <p:tag name="MARGINRIGHT" val="7.2"/>
  <p:tag name="MARGINTOP" val="3.6"/>
  <p:tag name="LINERULEAFTER" val="0"/>
  <p:tag name="TEXTREFLECTION" val="-2.147484E+09"/>
  <p:tag name="TEXTGLOW" val="0"/>
</p:tagLst>
</file>

<file path=ppt/theme/theme1.xml><?xml version="1.0" encoding="utf-8"?>
<a:theme xmlns:a="http://schemas.openxmlformats.org/drawingml/2006/main" name="1_毕业答辩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40000"/>
      </a:accent1>
      <a:accent2>
        <a:srgbClr val="333F5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1498</Words>
  <Application>Microsoft Office PowerPoint</Application>
  <PresentationFormat>宽屏</PresentationFormat>
  <Paragraphs>122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微软雅黑</vt:lpstr>
      <vt:lpstr>微软雅黑 Light</vt:lpstr>
      <vt:lpstr>Arial</vt:lpstr>
      <vt:lpstr>Bahnschrift SemiBold Condensed</vt:lpstr>
      <vt:lpstr>Impact</vt:lpstr>
      <vt:lpstr>1_毕业答辩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www.51pp tm oban.com</dc:description>
  <cp:lastModifiedBy>YANGs</cp:lastModifiedBy>
  <cp:revision>18</cp:revision>
  <dcterms:created xsi:type="dcterms:W3CDTF">2020-08-07T02:44:07Z</dcterms:created>
  <dcterms:modified xsi:type="dcterms:W3CDTF">2020-10-11T13:59:33Z</dcterms:modified>
</cp:coreProperties>
</file>