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" userDrawn="1">
          <p15:clr>
            <a:srgbClr val="A4A3A4"/>
          </p15:clr>
        </p15:guide>
        <p15:guide id="2" pos="257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2E40"/>
    <a:srgbClr val="4B2EFA"/>
    <a:srgbClr val="FF6587"/>
    <a:srgbClr val="FDC4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32" y="138"/>
      </p:cViewPr>
      <p:guideLst>
        <p:guide orient="horz" pos="187"/>
        <p:guide pos="257"/>
        <p:guide pos="7423"/>
        <p:guide orient="horz" pos="4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867576-1354-4148-B217-C1E99E9F78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9F9835C-9CC4-4603-85B5-A728183DF7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5B687C-E1C0-41CA-A795-BC41A4CBB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0FD1F9-C9D9-4B54-B0D4-B30ED5B20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4B3F9A-80E0-40F8-9109-779B6A34A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15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48E1E0-3B68-431D-932B-8CB97716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2242754-BFC7-4028-9874-2CBDF81B5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903BA5-F69D-420D-AC7D-695762997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21648D-CA6E-4527-8A2B-A342CDCCD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355802-ED07-4477-811F-6DC0F0BCB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769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1300C8-9217-4B0B-AF51-80B8E3F742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CA30E1-D2B8-4EE2-9204-F870FC706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35CA62-BA78-4C8D-AB76-140B2B6DA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91FA5B-343A-4984-82D6-E8518EF83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5F87B9-A064-4A4F-A162-73DAB7449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326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791D41-CBD3-449D-B149-D9F159E8A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E563F4-F395-434F-A316-9917359FE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75F80C-D01C-420F-BAF9-AFDC82138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679E9B-E28B-45C6-B3DE-14AB9B355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E97065-7974-46DB-B256-3C7C2D674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401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9B4399-02E8-4535-B685-D99ACC778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0684D0-629F-4FA5-B2C4-7B26D4BA0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AEB5F6-2B6A-443C-BC13-18C7BF20D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BC507B-4D19-4318-B177-8CCC7FD90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24F9B7-81B4-4789-BEAA-19F1AA75F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24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A46C83-01F1-444C-A806-A432339D0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B55325-8570-4AC1-8594-49FCAC1702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79ABDE-B7E0-4578-AD68-62B27B75B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62A7D78-C4A3-4966-BA63-F2ACE9647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662B92-D3F4-433B-9827-F03012481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49BCBFE-5C9B-4F7C-BE4F-3EF91B62A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250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8D780-B762-4C3D-87FF-D8AFE6AF4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0E98FD-9726-4AAF-AEDD-3F37A6EC4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5438EE-1CF0-4860-8B3A-0AB40AA2AB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3910F9B-B66A-4A79-AAE7-CFDFE62FB0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903CD0E-EDA7-4C10-BF52-E8FA2BD161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EFC28A2-F71B-4059-9081-651A6A651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F854E84-67A9-476E-8028-4175AB284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DF299F4-346B-4612-8B62-E9CAF2012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545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BACC91-6A13-4159-92C9-3B49AC229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B33976F-FDDE-4CCE-907C-9C2E3C223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0338029-A3A3-43D6-8F17-07875F3D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3AC86E7-7F29-4040-9804-805D6A329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33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B7FD32B-413B-4372-88CF-F4A356316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34FD6A-35B5-474A-A31D-29227546D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F2940A-63B2-461E-B6EF-28D9A8F03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53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FEF79C-1D4E-454A-8D86-3B3F73FA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428164-8F1E-443A-A96C-CE1F2871C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5A2A68-CFDB-4434-832F-27B3F06D6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B319B0A-6CD9-45EE-A6EB-4FABEDDDC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B10B26-F0B2-4D52-B5E1-FC8D4E442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E0000E-94D2-4CD8-A584-1F742646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04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FCCFFB-5D26-4E35-AE0E-78063B636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30A3516-DFF0-47EE-8CAC-9ECCFBFCE0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2BF1780-D978-4EF8-AC0D-6FBD6D7542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C740230-B0D9-4A25-AF60-D1692208D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B23602D-9E32-4DB5-BBE5-C3E073F56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F62E00-BD6C-4C15-BEA6-E29CBEA7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5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4D8ED1-861B-40D6-AAC6-9DE8C449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FDDD21F-B7EA-4D40-A3DB-08D9458696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3EB0DF-B3CB-42BD-BDFB-55FEE74FE7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8D012-35C0-44B0-B711-049D64B22705}" type="datetimeFigureOut">
              <a:rPr lang="zh-CN" altLang="en-US" smtClean="0"/>
              <a:t>2020/7/31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D3AD6E-D9A7-4AD2-A0F2-4559952D8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8E5B5E-9992-43EE-8787-D4AB07C42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FB3E5-6420-4911-A27E-659594610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93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61" Type="http://schemas.openxmlformats.org/officeDocument/2006/relationships/image" Target="../media/image60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64" Type="http://schemas.openxmlformats.org/officeDocument/2006/relationships/image" Target="../media/image63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65" Type="http://schemas.openxmlformats.org/officeDocument/2006/relationships/image" Target="../media/image6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9.png"/><Relationship Id="rId21" Type="http://schemas.openxmlformats.org/officeDocument/2006/relationships/image" Target="../media/image84.png"/><Relationship Id="rId42" Type="http://schemas.openxmlformats.org/officeDocument/2006/relationships/image" Target="../media/image105.png"/><Relationship Id="rId47" Type="http://schemas.openxmlformats.org/officeDocument/2006/relationships/image" Target="../media/image110.png"/><Relationship Id="rId63" Type="http://schemas.openxmlformats.org/officeDocument/2006/relationships/image" Target="../media/image126.png"/><Relationship Id="rId68" Type="http://schemas.openxmlformats.org/officeDocument/2006/relationships/image" Target="../media/image131.png"/><Relationship Id="rId16" Type="http://schemas.openxmlformats.org/officeDocument/2006/relationships/image" Target="../media/image79.png"/><Relationship Id="rId11" Type="http://schemas.openxmlformats.org/officeDocument/2006/relationships/image" Target="../media/image74.png"/><Relationship Id="rId32" Type="http://schemas.openxmlformats.org/officeDocument/2006/relationships/image" Target="../media/image95.png"/><Relationship Id="rId37" Type="http://schemas.openxmlformats.org/officeDocument/2006/relationships/image" Target="../media/image100.png"/><Relationship Id="rId53" Type="http://schemas.openxmlformats.org/officeDocument/2006/relationships/image" Target="../media/image116.png"/><Relationship Id="rId58" Type="http://schemas.openxmlformats.org/officeDocument/2006/relationships/image" Target="../media/image121.png"/><Relationship Id="rId74" Type="http://schemas.openxmlformats.org/officeDocument/2006/relationships/image" Target="../media/image137.png"/><Relationship Id="rId79" Type="http://schemas.openxmlformats.org/officeDocument/2006/relationships/image" Target="../media/image142.png"/><Relationship Id="rId5" Type="http://schemas.openxmlformats.org/officeDocument/2006/relationships/image" Target="../media/image68.png"/><Relationship Id="rId61" Type="http://schemas.openxmlformats.org/officeDocument/2006/relationships/image" Target="../media/image124.png"/><Relationship Id="rId82" Type="http://schemas.openxmlformats.org/officeDocument/2006/relationships/image" Target="../media/image145.png"/><Relationship Id="rId19" Type="http://schemas.openxmlformats.org/officeDocument/2006/relationships/image" Target="../media/image82.png"/><Relationship Id="rId14" Type="http://schemas.openxmlformats.org/officeDocument/2006/relationships/image" Target="../media/image77.png"/><Relationship Id="rId22" Type="http://schemas.openxmlformats.org/officeDocument/2006/relationships/image" Target="../media/image85.png"/><Relationship Id="rId27" Type="http://schemas.openxmlformats.org/officeDocument/2006/relationships/image" Target="../media/image90.png"/><Relationship Id="rId30" Type="http://schemas.openxmlformats.org/officeDocument/2006/relationships/image" Target="../media/image93.png"/><Relationship Id="rId35" Type="http://schemas.openxmlformats.org/officeDocument/2006/relationships/image" Target="../media/image98.png"/><Relationship Id="rId43" Type="http://schemas.openxmlformats.org/officeDocument/2006/relationships/image" Target="../media/image106.png"/><Relationship Id="rId48" Type="http://schemas.openxmlformats.org/officeDocument/2006/relationships/image" Target="../media/image111.png"/><Relationship Id="rId56" Type="http://schemas.openxmlformats.org/officeDocument/2006/relationships/image" Target="../media/image119.png"/><Relationship Id="rId64" Type="http://schemas.openxmlformats.org/officeDocument/2006/relationships/image" Target="../media/image127.png"/><Relationship Id="rId69" Type="http://schemas.openxmlformats.org/officeDocument/2006/relationships/image" Target="../media/image132.png"/><Relationship Id="rId77" Type="http://schemas.openxmlformats.org/officeDocument/2006/relationships/image" Target="../media/image140.png"/><Relationship Id="rId8" Type="http://schemas.openxmlformats.org/officeDocument/2006/relationships/image" Target="../media/image71.png"/><Relationship Id="rId51" Type="http://schemas.openxmlformats.org/officeDocument/2006/relationships/image" Target="../media/image114.png"/><Relationship Id="rId72" Type="http://schemas.openxmlformats.org/officeDocument/2006/relationships/image" Target="../media/image135.png"/><Relationship Id="rId80" Type="http://schemas.openxmlformats.org/officeDocument/2006/relationships/image" Target="../media/image143.png"/><Relationship Id="rId3" Type="http://schemas.openxmlformats.org/officeDocument/2006/relationships/image" Target="../media/image66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5" Type="http://schemas.openxmlformats.org/officeDocument/2006/relationships/image" Target="../media/image88.png"/><Relationship Id="rId33" Type="http://schemas.openxmlformats.org/officeDocument/2006/relationships/image" Target="../media/image96.png"/><Relationship Id="rId38" Type="http://schemas.openxmlformats.org/officeDocument/2006/relationships/image" Target="../media/image101.png"/><Relationship Id="rId46" Type="http://schemas.openxmlformats.org/officeDocument/2006/relationships/image" Target="../media/image109.png"/><Relationship Id="rId59" Type="http://schemas.openxmlformats.org/officeDocument/2006/relationships/image" Target="../media/image122.png"/><Relationship Id="rId67" Type="http://schemas.openxmlformats.org/officeDocument/2006/relationships/image" Target="../media/image130.png"/><Relationship Id="rId20" Type="http://schemas.openxmlformats.org/officeDocument/2006/relationships/image" Target="../media/image83.png"/><Relationship Id="rId41" Type="http://schemas.openxmlformats.org/officeDocument/2006/relationships/image" Target="../media/image104.png"/><Relationship Id="rId54" Type="http://schemas.openxmlformats.org/officeDocument/2006/relationships/image" Target="../media/image117.png"/><Relationship Id="rId62" Type="http://schemas.openxmlformats.org/officeDocument/2006/relationships/image" Target="../media/image125.png"/><Relationship Id="rId70" Type="http://schemas.openxmlformats.org/officeDocument/2006/relationships/image" Target="../media/image133.png"/><Relationship Id="rId75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28" Type="http://schemas.openxmlformats.org/officeDocument/2006/relationships/image" Target="../media/image91.png"/><Relationship Id="rId36" Type="http://schemas.openxmlformats.org/officeDocument/2006/relationships/image" Target="../media/image99.png"/><Relationship Id="rId49" Type="http://schemas.openxmlformats.org/officeDocument/2006/relationships/image" Target="../media/image112.png"/><Relationship Id="rId57" Type="http://schemas.openxmlformats.org/officeDocument/2006/relationships/image" Target="../media/image120.png"/><Relationship Id="rId10" Type="http://schemas.openxmlformats.org/officeDocument/2006/relationships/image" Target="../media/image73.png"/><Relationship Id="rId31" Type="http://schemas.openxmlformats.org/officeDocument/2006/relationships/image" Target="../media/image94.png"/><Relationship Id="rId44" Type="http://schemas.openxmlformats.org/officeDocument/2006/relationships/image" Target="../media/image107.png"/><Relationship Id="rId52" Type="http://schemas.openxmlformats.org/officeDocument/2006/relationships/image" Target="../media/image115.png"/><Relationship Id="rId60" Type="http://schemas.openxmlformats.org/officeDocument/2006/relationships/image" Target="../media/image123.png"/><Relationship Id="rId65" Type="http://schemas.openxmlformats.org/officeDocument/2006/relationships/image" Target="../media/image128.png"/><Relationship Id="rId73" Type="http://schemas.openxmlformats.org/officeDocument/2006/relationships/image" Target="../media/image136.png"/><Relationship Id="rId78" Type="http://schemas.openxmlformats.org/officeDocument/2006/relationships/image" Target="../media/image141.png"/><Relationship Id="rId81" Type="http://schemas.openxmlformats.org/officeDocument/2006/relationships/image" Target="../media/image144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9" Type="http://schemas.openxmlformats.org/officeDocument/2006/relationships/image" Target="../media/image102.png"/><Relationship Id="rId34" Type="http://schemas.openxmlformats.org/officeDocument/2006/relationships/image" Target="../media/image97.png"/><Relationship Id="rId50" Type="http://schemas.openxmlformats.org/officeDocument/2006/relationships/image" Target="../media/image113.png"/><Relationship Id="rId55" Type="http://schemas.openxmlformats.org/officeDocument/2006/relationships/image" Target="../media/image118.png"/><Relationship Id="rId76" Type="http://schemas.openxmlformats.org/officeDocument/2006/relationships/image" Target="../media/image139.png"/><Relationship Id="rId7" Type="http://schemas.openxmlformats.org/officeDocument/2006/relationships/image" Target="../media/image70.png"/><Relationship Id="rId71" Type="http://schemas.openxmlformats.org/officeDocument/2006/relationships/image" Target="../media/image134.png"/><Relationship Id="rId2" Type="http://schemas.openxmlformats.org/officeDocument/2006/relationships/image" Target="../media/image65.png"/><Relationship Id="rId29" Type="http://schemas.openxmlformats.org/officeDocument/2006/relationships/image" Target="../media/image92.png"/><Relationship Id="rId24" Type="http://schemas.openxmlformats.org/officeDocument/2006/relationships/image" Target="../media/image87.png"/><Relationship Id="rId40" Type="http://schemas.openxmlformats.org/officeDocument/2006/relationships/image" Target="../media/image103.png"/><Relationship Id="rId45" Type="http://schemas.openxmlformats.org/officeDocument/2006/relationships/image" Target="../media/image108.png"/><Relationship Id="rId66" Type="http://schemas.openxmlformats.org/officeDocument/2006/relationships/image" Target="../media/image129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7.png"/><Relationship Id="rId18" Type="http://schemas.openxmlformats.org/officeDocument/2006/relationships/image" Target="../media/image162.png"/><Relationship Id="rId26" Type="http://schemas.openxmlformats.org/officeDocument/2006/relationships/image" Target="../media/image170.png"/><Relationship Id="rId39" Type="http://schemas.openxmlformats.org/officeDocument/2006/relationships/image" Target="../media/image183.png"/><Relationship Id="rId21" Type="http://schemas.openxmlformats.org/officeDocument/2006/relationships/image" Target="../media/image165.png"/><Relationship Id="rId34" Type="http://schemas.openxmlformats.org/officeDocument/2006/relationships/image" Target="../media/image178.png"/><Relationship Id="rId42" Type="http://schemas.openxmlformats.org/officeDocument/2006/relationships/image" Target="../media/image186.png"/><Relationship Id="rId47" Type="http://schemas.openxmlformats.org/officeDocument/2006/relationships/image" Target="../media/image191.png"/><Relationship Id="rId50" Type="http://schemas.openxmlformats.org/officeDocument/2006/relationships/image" Target="../media/image194.png"/><Relationship Id="rId55" Type="http://schemas.openxmlformats.org/officeDocument/2006/relationships/image" Target="../media/image199.png"/><Relationship Id="rId7" Type="http://schemas.openxmlformats.org/officeDocument/2006/relationships/image" Target="../media/image151.png"/><Relationship Id="rId2" Type="http://schemas.openxmlformats.org/officeDocument/2006/relationships/image" Target="../media/image146.png"/><Relationship Id="rId16" Type="http://schemas.openxmlformats.org/officeDocument/2006/relationships/image" Target="../media/image160.png"/><Relationship Id="rId29" Type="http://schemas.openxmlformats.org/officeDocument/2006/relationships/image" Target="../media/image173.png"/><Relationship Id="rId11" Type="http://schemas.openxmlformats.org/officeDocument/2006/relationships/image" Target="../media/image155.png"/><Relationship Id="rId24" Type="http://schemas.openxmlformats.org/officeDocument/2006/relationships/image" Target="../media/image168.png"/><Relationship Id="rId32" Type="http://schemas.openxmlformats.org/officeDocument/2006/relationships/image" Target="../media/image176.png"/><Relationship Id="rId37" Type="http://schemas.openxmlformats.org/officeDocument/2006/relationships/image" Target="../media/image181.png"/><Relationship Id="rId40" Type="http://schemas.openxmlformats.org/officeDocument/2006/relationships/image" Target="../media/image184.png"/><Relationship Id="rId45" Type="http://schemas.openxmlformats.org/officeDocument/2006/relationships/image" Target="../media/image189.png"/><Relationship Id="rId53" Type="http://schemas.openxmlformats.org/officeDocument/2006/relationships/image" Target="../media/image197.png"/><Relationship Id="rId5" Type="http://schemas.openxmlformats.org/officeDocument/2006/relationships/image" Target="../media/image149.png"/><Relationship Id="rId10" Type="http://schemas.openxmlformats.org/officeDocument/2006/relationships/image" Target="../media/image154.png"/><Relationship Id="rId19" Type="http://schemas.openxmlformats.org/officeDocument/2006/relationships/image" Target="../media/image163.png"/><Relationship Id="rId31" Type="http://schemas.openxmlformats.org/officeDocument/2006/relationships/image" Target="../media/image175.png"/><Relationship Id="rId44" Type="http://schemas.openxmlformats.org/officeDocument/2006/relationships/image" Target="../media/image188.png"/><Relationship Id="rId52" Type="http://schemas.openxmlformats.org/officeDocument/2006/relationships/image" Target="../media/image196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Relationship Id="rId14" Type="http://schemas.openxmlformats.org/officeDocument/2006/relationships/image" Target="../media/image158.png"/><Relationship Id="rId22" Type="http://schemas.openxmlformats.org/officeDocument/2006/relationships/image" Target="../media/image166.png"/><Relationship Id="rId27" Type="http://schemas.openxmlformats.org/officeDocument/2006/relationships/image" Target="../media/image171.png"/><Relationship Id="rId30" Type="http://schemas.openxmlformats.org/officeDocument/2006/relationships/image" Target="../media/image174.png"/><Relationship Id="rId35" Type="http://schemas.openxmlformats.org/officeDocument/2006/relationships/image" Target="../media/image179.png"/><Relationship Id="rId43" Type="http://schemas.openxmlformats.org/officeDocument/2006/relationships/image" Target="../media/image187.png"/><Relationship Id="rId48" Type="http://schemas.openxmlformats.org/officeDocument/2006/relationships/image" Target="../media/image192.png"/><Relationship Id="rId56" Type="http://schemas.openxmlformats.org/officeDocument/2006/relationships/image" Target="../media/image200.png"/><Relationship Id="rId8" Type="http://schemas.openxmlformats.org/officeDocument/2006/relationships/image" Target="../media/image152.png"/><Relationship Id="rId51" Type="http://schemas.openxmlformats.org/officeDocument/2006/relationships/image" Target="../media/image195.png"/><Relationship Id="rId3" Type="http://schemas.openxmlformats.org/officeDocument/2006/relationships/image" Target="../media/image147.png"/><Relationship Id="rId12" Type="http://schemas.openxmlformats.org/officeDocument/2006/relationships/image" Target="../media/image156.png"/><Relationship Id="rId17" Type="http://schemas.openxmlformats.org/officeDocument/2006/relationships/image" Target="../media/image161.png"/><Relationship Id="rId25" Type="http://schemas.openxmlformats.org/officeDocument/2006/relationships/image" Target="../media/image169.png"/><Relationship Id="rId33" Type="http://schemas.openxmlformats.org/officeDocument/2006/relationships/image" Target="../media/image177.png"/><Relationship Id="rId38" Type="http://schemas.openxmlformats.org/officeDocument/2006/relationships/image" Target="../media/image182.png"/><Relationship Id="rId46" Type="http://schemas.openxmlformats.org/officeDocument/2006/relationships/image" Target="../media/image190.png"/><Relationship Id="rId20" Type="http://schemas.openxmlformats.org/officeDocument/2006/relationships/image" Target="../media/image164.png"/><Relationship Id="rId41" Type="http://schemas.openxmlformats.org/officeDocument/2006/relationships/image" Target="../media/image185.png"/><Relationship Id="rId54" Type="http://schemas.openxmlformats.org/officeDocument/2006/relationships/image" Target="../media/image1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png"/><Relationship Id="rId15" Type="http://schemas.openxmlformats.org/officeDocument/2006/relationships/image" Target="../media/image159.png"/><Relationship Id="rId23" Type="http://schemas.openxmlformats.org/officeDocument/2006/relationships/image" Target="../media/image167.png"/><Relationship Id="rId28" Type="http://schemas.openxmlformats.org/officeDocument/2006/relationships/image" Target="../media/image172.png"/><Relationship Id="rId36" Type="http://schemas.openxmlformats.org/officeDocument/2006/relationships/image" Target="../media/image180.png"/><Relationship Id="rId49" Type="http://schemas.openxmlformats.org/officeDocument/2006/relationships/image" Target="../media/image19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8FF524-B269-4435-95A9-93201FACD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303" y="1343216"/>
            <a:ext cx="1206500" cy="35066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157FFFC-AAC3-4A55-83FD-671A922E18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270" y="4356488"/>
            <a:ext cx="705096" cy="705096"/>
          </a:xfrm>
          <a:prstGeom prst="rect">
            <a:avLst/>
          </a:prstGeom>
        </p:spPr>
      </p:pic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DF9C45E-333E-490D-9734-C2B9B5C19B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344" y="2314242"/>
            <a:ext cx="488221" cy="70509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C5EF7A5-5DFA-4BB2-A3A9-FA3A916438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539" y="3487973"/>
            <a:ext cx="252269" cy="57285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4808AF1-9B93-4138-A967-01F989FBDB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661" y="1310468"/>
            <a:ext cx="1220289" cy="416164"/>
          </a:xfrm>
          <a:prstGeom prst="rect">
            <a:avLst/>
          </a:prstGeom>
        </p:spPr>
      </p:pic>
      <p:pic>
        <p:nvPicPr>
          <p:cNvPr id="13" name="图片 12" descr="图片包含 游戏机&#10;&#10;描述已自动生成">
            <a:extLst>
              <a:ext uri="{FF2B5EF4-FFF2-40B4-BE49-F238E27FC236}">
                <a16:creationId xmlns:a16="http://schemas.microsoft.com/office/drawing/2014/main" id="{AFD096D9-5C36-441F-9984-C590034F4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97" y="2271022"/>
            <a:ext cx="421178" cy="588834"/>
          </a:xfrm>
          <a:prstGeom prst="rect">
            <a:avLst/>
          </a:prstGeom>
        </p:spPr>
      </p:pic>
      <p:pic>
        <p:nvPicPr>
          <p:cNvPr id="15" name="图片 14" descr="图片包含 游戏机&#10;&#10;描述已自动生成">
            <a:extLst>
              <a:ext uri="{FF2B5EF4-FFF2-40B4-BE49-F238E27FC236}">
                <a16:creationId xmlns:a16="http://schemas.microsoft.com/office/drawing/2014/main" id="{925CC6EC-E024-47BC-8143-EA267C7A60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53" y="423535"/>
            <a:ext cx="565018" cy="22688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4C0D9B5-54A7-4843-BDD6-D64D24D2EC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289" y="423535"/>
            <a:ext cx="667179" cy="24882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3930A2E-1A9A-4F15-B8BA-1072BC6A89D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767" y="5519733"/>
            <a:ext cx="711688" cy="70509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D5C05AD-A875-4BDD-A361-2648D69F31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29" y="5673462"/>
            <a:ext cx="1253504" cy="39763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87CD860-91AF-4366-BE65-54A05C14C2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675" y="5519733"/>
            <a:ext cx="791187" cy="70509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0D2C05E-4F2C-4485-A9A5-B577C6DA50A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219" y="1176499"/>
            <a:ext cx="687235" cy="68410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7D803A2A-8885-4DF6-8397-0A3CB7A93FE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883" y="1265655"/>
            <a:ext cx="975542" cy="50579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9D6A4F83-E302-4041-8758-C4C01D67531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986" y="423535"/>
            <a:ext cx="1142259" cy="146974"/>
          </a:xfrm>
          <a:prstGeom prst="rect">
            <a:avLst/>
          </a:prstGeom>
        </p:spPr>
      </p:pic>
      <p:pic>
        <p:nvPicPr>
          <p:cNvPr id="39" name="图片 38" descr="图片包含 游戏机&#10;&#10;描述已自动生成">
            <a:extLst>
              <a:ext uri="{FF2B5EF4-FFF2-40B4-BE49-F238E27FC236}">
                <a16:creationId xmlns:a16="http://schemas.microsoft.com/office/drawing/2014/main" id="{A385DB7E-B5E8-4405-B1C7-1DE6C288344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23" y="4356488"/>
            <a:ext cx="711396" cy="705096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4DA137CC-2A67-47CF-B17B-EB380CEAA61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219" y="3421852"/>
            <a:ext cx="715808" cy="70509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65A540A-A9E6-4C20-84D7-E719BCC713E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389" y="5519733"/>
            <a:ext cx="718497" cy="70509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3BF7C163-2C23-424D-959A-B63C29E8C4B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763" y="423535"/>
            <a:ext cx="621425" cy="390780"/>
          </a:xfrm>
          <a:prstGeom prst="rect">
            <a:avLst/>
          </a:prstGeom>
        </p:spPr>
      </p:pic>
      <p:pic>
        <p:nvPicPr>
          <p:cNvPr id="63" name="图片 62" descr="图片包含 游戏机&#10;&#10;描述已自动生成">
            <a:extLst>
              <a:ext uri="{FF2B5EF4-FFF2-40B4-BE49-F238E27FC236}">
                <a16:creationId xmlns:a16="http://schemas.microsoft.com/office/drawing/2014/main" id="{6760C87A-803D-403D-947A-F6F6EC5ED45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706" y="423535"/>
            <a:ext cx="219363" cy="235658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4F964625-0D3F-4C6D-B563-9895C29379B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366" y="2494433"/>
            <a:ext cx="360383" cy="344714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447F8C23-340D-4B3F-86F5-BDDC8FEDBAA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587" y="423535"/>
            <a:ext cx="347222" cy="135692"/>
          </a:xfrm>
          <a:prstGeom prst="rect">
            <a:avLst/>
          </a:prstGeom>
        </p:spPr>
      </p:pic>
      <p:pic>
        <p:nvPicPr>
          <p:cNvPr id="69" name="图片 68" descr="图片包含 游戏机&#10;&#10;描述已自动生成">
            <a:extLst>
              <a:ext uri="{FF2B5EF4-FFF2-40B4-BE49-F238E27FC236}">
                <a16:creationId xmlns:a16="http://schemas.microsoft.com/office/drawing/2014/main" id="{E9DC8D3E-1AE6-465D-9741-8CE9F1DEACE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327" y="423535"/>
            <a:ext cx="499836" cy="276398"/>
          </a:xfrm>
          <a:prstGeom prst="rect">
            <a:avLst/>
          </a:prstGeom>
        </p:spPr>
      </p:pic>
      <p:pic>
        <p:nvPicPr>
          <p:cNvPr id="71" name="图片 70" descr="图片包含 游戏机&#10;&#10;描述已自动生成">
            <a:extLst>
              <a:ext uri="{FF2B5EF4-FFF2-40B4-BE49-F238E27FC236}">
                <a16:creationId xmlns:a16="http://schemas.microsoft.com/office/drawing/2014/main" id="{BCEF7720-6966-4BEC-82FB-74509AE1C21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985" y="5601994"/>
            <a:ext cx="553737" cy="540575"/>
          </a:xfrm>
          <a:prstGeom prst="rect">
            <a:avLst/>
          </a:prstGeom>
        </p:spPr>
      </p:pic>
      <p:pic>
        <p:nvPicPr>
          <p:cNvPr id="73" name="图片 72" descr="图片包含 游戏机&#10;&#10;描述已自动生成">
            <a:extLst>
              <a:ext uri="{FF2B5EF4-FFF2-40B4-BE49-F238E27FC236}">
                <a16:creationId xmlns:a16="http://schemas.microsoft.com/office/drawing/2014/main" id="{FD28D492-A216-4AA9-89DC-EBDA23EDCC3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8255" y="255362"/>
            <a:ext cx="1167328" cy="62142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8273416C-21D8-4812-B47C-FF2A77B7F64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81" y="423535"/>
            <a:ext cx="947965" cy="224691"/>
          </a:xfrm>
          <a:prstGeom prst="rect">
            <a:avLst/>
          </a:prstGeom>
        </p:spPr>
      </p:pic>
      <p:pic>
        <p:nvPicPr>
          <p:cNvPr id="77" name="图片 76" descr="图片包含 游戏机&#10;&#10;描述已自动生成">
            <a:extLst>
              <a:ext uri="{FF2B5EF4-FFF2-40B4-BE49-F238E27FC236}">
                <a16:creationId xmlns:a16="http://schemas.microsoft.com/office/drawing/2014/main" id="{EE5FA6C6-732D-4778-AA6D-C1B2F858CD39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164" y="423535"/>
            <a:ext cx="216857" cy="49514"/>
          </a:xfrm>
          <a:prstGeom prst="rect">
            <a:avLst/>
          </a:prstGeom>
        </p:spPr>
      </p:pic>
      <p:pic>
        <p:nvPicPr>
          <p:cNvPr id="79" name="图片 78" descr="图片包含 游戏机, 画&#10;&#10;描述已自动生成">
            <a:extLst>
              <a:ext uri="{FF2B5EF4-FFF2-40B4-BE49-F238E27FC236}">
                <a16:creationId xmlns:a16="http://schemas.microsoft.com/office/drawing/2014/main" id="{4D776131-4D39-4FE7-94CC-9A55173E685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739" y="4381244"/>
            <a:ext cx="600743" cy="655584"/>
          </a:xfrm>
          <a:prstGeom prst="rect">
            <a:avLst/>
          </a:prstGeom>
        </p:spPr>
      </p:pic>
      <p:pic>
        <p:nvPicPr>
          <p:cNvPr id="83" name="图片 82" descr="图片包含 游戏机&#10;&#10;描述已自动生成">
            <a:extLst>
              <a:ext uri="{FF2B5EF4-FFF2-40B4-BE49-F238E27FC236}">
                <a16:creationId xmlns:a16="http://schemas.microsoft.com/office/drawing/2014/main" id="{79C61355-6F23-4510-9F89-D63AF2EB14A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593" y="3596559"/>
            <a:ext cx="378559" cy="355682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0EB777F2-972B-4A61-9ACB-55F6C43ADE9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4" y="1354654"/>
            <a:ext cx="370725" cy="327792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8CB1FFED-56F6-4A52-AEC8-4CB01374CC34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539" y="423535"/>
            <a:ext cx="350042" cy="327793"/>
          </a:xfrm>
          <a:prstGeom prst="rect">
            <a:avLst/>
          </a:prstGeom>
        </p:spPr>
      </p:pic>
      <p:pic>
        <p:nvPicPr>
          <p:cNvPr id="95" name="图片 94" descr="图片包含 游戏机&#10;&#10;描述已自动生成">
            <a:extLst>
              <a:ext uri="{FF2B5EF4-FFF2-40B4-BE49-F238E27FC236}">
                <a16:creationId xmlns:a16="http://schemas.microsoft.com/office/drawing/2014/main" id="{CC394029-FE8D-4230-B583-20667C44F6C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820" y="5537752"/>
            <a:ext cx="708231" cy="669059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ACB6544E-BD3F-472C-A458-ADDF5933181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06" y="4356488"/>
            <a:ext cx="731777" cy="705096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8A8F5B89-FD74-4C41-BCBA-D911246A613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392" y="2338215"/>
            <a:ext cx="568152" cy="657151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7437564E-D41A-4B13-BDCC-544B8E643C8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910" y="2314244"/>
            <a:ext cx="490348" cy="705095"/>
          </a:xfrm>
          <a:prstGeom prst="rect">
            <a:avLst/>
          </a:prstGeom>
        </p:spPr>
      </p:pic>
      <p:pic>
        <p:nvPicPr>
          <p:cNvPr id="103" name="图片 102" descr="图片包含 游戏机&#10;&#10;描述已自动生成">
            <a:extLst>
              <a:ext uri="{FF2B5EF4-FFF2-40B4-BE49-F238E27FC236}">
                <a16:creationId xmlns:a16="http://schemas.microsoft.com/office/drawing/2014/main" id="{3AD63B7C-BA23-40BA-876E-24BD73249A4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522" y="4356488"/>
            <a:ext cx="706830" cy="705096"/>
          </a:xfrm>
          <a:prstGeom prst="rect">
            <a:avLst/>
          </a:prstGeom>
        </p:spPr>
      </p:pic>
      <p:pic>
        <p:nvPicPr>
          <p:cNvPr id="105" name="图片 104" descr="图片包含 游戏机&#10;&#10;描述已自动生成">
            <a:extLst>
              <a:ext uri="{FF2B5EF4-FFF2-40B4-BE49-F238E27FC236}">
                <a16:creationId xmlns:a16="http://schemas.microsoft.com/office/drawing/2014/main" id="{F30A3A99-BC69-4261-9AF4-0A882F36E1C7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753" y="4426997"/>
            <a:ext cx="1119382" cy="564078"/>
          </a:xfrm>
          <a:prstGeom prst="rect">
            <a:avLst/>
          </a:prstGeom>
        </p:spPr>
      </p:pic>
      <p:pic>
        <p:nvPicPr>
          <p:cNvPr id="107" name="图片 106" descr="图片包含 游戏机&#10;&#10;描述已自动生成">
            <a:extLst>
              <a:ext uri="{FF2B5EF4-FFF2-40B4-BE49-F238E27FC236}">
                <a16:creationId xmlns:a16="http://schemas.microsoft.com/office/drawing/2014/main" id="{318C4163-E9DB-42A3-9481-67F1B75DDE7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27" y="5590242"/>
            <a:ext cx="600743" cy="564078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57BED981-DB27-4476-8E4C-9A0E80EC23EB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414" y="3533414"/>
            <a:ext cx="573792" cy="481973"/>
          </a:xfrm>
          <a:prstGeom prst="rect">
            <a:avLst/>
          </a:prstGeom>
        </p:spPr>
      </p:pic>
      <p:pic>
        <p:nvPicPr>
          <p:cNvPr id="111" name="图片 110" descr="图片包含 游戏机&#10;&#10;描述已自动生成">
            <a:extLst>
              <a:ext uri="{FF2B5EF4-FFF2-40B4-BE49-F238E27FC236}">
                <a16:creationId xmlns:a16="http://schemas.microsoft.com/office/drawing/2014/main" id="{64548DB4-4568-4309-AF28-9B131449340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782" y="2283400"/>
            <a:ext cx="561884" cy="564078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id="{F1D972F7-DB16-4202-8382-0E09F9E1950E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656" y="5590242"/>
            <a:ext cx="553737" cy="564079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id="{3C4F2B63-965F-42BF-88AF-61E1D764A58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869" y="4426997"/>
            <a:ext cx="553737" cy="564079"/>
          </a:xfrm>
          <a:prstGeom prst="rect">
            <a:avLst/>
          </a:prstGeom>
        </p:spPr>
      </p:pic>
      <p:pic>
        <p:nvPicPr>
          <p:cNvPr id="127" name="图片 126" descr="图片包含 游戏机&#10;&#10;描述已自动生成">
            <a:extLst>
              <a:ext uri="{FF2B5EF4-FFF2-40B4-BE49-F238E27FC236}">
                <a16:creationId xmlns:a16="http://schemas.microsoft.com/office/drawing/2014/main" id="{330E2F96-2CCC-4A29-B4A2-4BF795826525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6499" y="4426997"/>
            <a:ext cx="553737" cy="564079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id="{68E87DC0-D144-4E9B-99B9-E99594E6C7A5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06" y="1236511"/>
            <a:ext cx="553737" cy="564079"/>
          </a:xfrm>
          <a:prstGeom prst="rect">
            <a:avLst/>
          </a:prstGeom>
        </p:spPr>
      </p:pic>
      <p:pic>
        <p:nvPicPr>
          <p:cNvPr id="135" name="图片 134" descr="图片包含 游戏机&#10;&#10;描述已自动生成">
            <a:extLst>
              <a:ext uri="{FF2B5EF4-FFF2-40B4-BE49-F238E27FC236}">
                <a16:creationId xmlns:a16="http://schemas.microsoft.com/office/drawing/2014/main" id="{23895C23-2050-41B5-946B-FEEABE66B9A8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004" y="5590242"/>
            <a:ext cx="553737" cy="564079"/>
          </a:xfrm>
          <a:prstGeom prst="rect">
            <a:avLst/>
          </a:prstGeom>
        </p:spPr>
      </p:pic>
      <p:pic>
        <p:nvPicPr>
          <p:cNvPr id="137" name="图片 136">
            <a:extLst>
              <a:ext uri="{FF2B5EF4-FFF2-40B4-BE49-F238E27FC236}">
                <a16:creationId xmlns:a16="http://schemas.microsoft.com/office/drawing/2014/main" id="{5D792043-7B78-41D8-BEE7-C9167B3E7419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75" y="4426997"/>
            <a:ext cx="553737" cy="564079"/>
          </a:xfrm>
          <a:prstGeom prst="rect">
            <a:avLst/>
          </a:prstGeom>
        </p:spPr>
      </p:pic>
      <p:pic>
        <p:nvPicPr>
          <p:cNvPr id="139" name="图片 138" descr="图片包含 游戏机&#10;&#10;描述已自动生成">
            <a:extLst>
              <a:ext uri="{FF2B5EF4-FFF2-40B4-BE49-F238E27FC236}">
                <a16:creationId xmlns:a16="http://schemas.microsoft.com/office/drawing/2014/main" id="{AC432551-47C6-4529-80F3-3ADAAD6F0518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993" y="4426997"/>
            <a:ext cx="1114995" cy="564078"/>
          </a:xfrm>
          <a:prstGeom prst="rect">
            <a:avLst/>
          </a:prstGeom>
        </p:spPr>
      </p:pic>
      <p:pic>
        <p:nvPicPr>
          <p:cNvPr id="145" name="图片 144" descr="图片包含 游戏机&#10;&#10;描述已自动生成">
            <a:extLst>
              <a:ext uri="{FF2B5EF4-FFF2-40B4-BE49-F238E27FC236}">
                <a16:creationId xmlns:a16="http://schemas.microsoft.com/office/drawing/2014/main" id="{0EDCF251-3A90-4078-8411-973C8E4CCEA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099" y="423535"/>
            <a:ext cx="131931" cy="340953"/>
          </a:xfrm>
          <a:prstGeom prst="rect">
            <a:avLst/>
          </a:prstGeom>
        </p:spPr>
      </p:pic>
      <p:pic>
        <p:nvPicPr>
          <p:cNvPr id="147" name="图片 146" descr="图片包含 游戏机&#10;&#10;描述已自动生成">
            <a:extLst>
              <a:ext uri="{FF2B5EF4-FFF2-40B4-BE49-F238E27FC236}">
                <a16:creationId xmlns:a16="http://schemas.microsoft.com/office/drawing/2014/main" id="{298FE4B5-3904-4124-8145-C290EDCBC16B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548" y="423535"/>
            <a:ext cx="151675" cy="358191"/>
          </a:xfrm>
          <a:prstGeom prst="rect">
            <a:avLst/>
          </a:prstGeom>
        </p:spPr>
      </p:pic>
      <p:pic>
        <p:nvPicPr>
          <p:cNvPr id="155" name="图片 154" descr="图片包含 游戏机&#10;&#10;描述已自动生成">
            <a:extLst>
              <a:ext uri="{FF2B5EF4-FFF2-40B4-BE49-F238E27FC236}">
                <a16:creationId xmlns:a16="http://schemas.microsoft.com/office/drawing/2014/main" id="{773DC2AF-99BC-4072-9B93-8D66012B419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91" y="3351473"/>
            <a:ext cx="958306" cy="530233"/>
          </a:xfrm>
          <a:prstGeom prst="rect">
            <a:avLst/>
          </a:prstGeom>
        </p:spPr>
      </p:pic>
      <p:pic>
        <p:nvPicPr>
          <p:cNvPr id="157" name="图片 156" descr="图片包含 游戏机&#10;&#10;描述已自动生成">
            <a:extLst>
              <a:ext uri="{FF2B5EF4-FFF2-40B4-BE49-F238E27FC236}">
                <a16:creationId xmlns:a16="http://schemas.microsoft.com/office/drawing/2014/main" id="{1FF11C99-8FAB-4A22-96EB-CA39B0642ECC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596" y="3537246"/>
            <a:ext cx="594790" cy="326539"/>
          </a:xfrm>
          <a:prstGeom prst="rect">
            <a:avLst/>
          </a:prstGeom>
        </p:spPr>
      </p:pic>
      <p:pic>
        <p:nvPicPr>
          <p:cNvPr id="159" name="图片 158">
            <a:extLst>
              <a:ext uri="{FF2B5EF4-FFF2-40B4-BE49-F238E27FC236}">
                <a16:creationId xmlns:a16="http://schemas.microsoft.com/office/drawing/2014/main" id="{9DF033CF-4B7B-4C5F-8D01-E68504252C03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342" y="3584875"/>
            <a:ext cx="956112" cy="123157"/>
          </a:xfrm>
          <a:prstGeom prst="rect">
            <a:avLst/>
          </a:prstGeom>
        </p:spPr>
      </p:pic>
      <p:pic>
        <p:nvPicPr>
          <p:cNvPr id="161" name="图片 160">
            <a:extLst>
              <a:ext uri="{FF2B5EF4-FFF2-40B4-BE49-F238E27FC236}">
                <a16:creationId xmlns:a16="http://schemas.microsoft.com/office/drawing/2014/main" id="{377D952E-429B-45B4-95CA-909F09D7F1EA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340" y="3616589"/>
            <a:ext cx="462231" cy="235033"/>
          </a:xfrm>
          <a:prstGeom prst="rect">
            <a:avLst/>
          </a:prstGeom>
        </p:spPr>
      </p:pic>
      <p:pic>
        <p:nvPicPr>
          <p:cNvPr id="163" name="图片 162">
            <a:extLst>
              <a:ext uri="{FF2B5EF4-FFF2-40B4-BE49-F238E27FC236}">
                <a16:creationId xmlns:a16="http://schemas.microsoft.com/office/drawing/2014/main" id="{BEAC9E6B-03AD-41E4-BE82-5AD5FBE7ED5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741" y="423535"/>
            <a:ext cx="214036" cy="213409"/>
          </a:xfrm>
          <a:prstGeom prst="rect">
            <a:avLst/>
          </a:prstGeom>
        </p:spPr>
      </p:pic>
      <p:pic>
        <p:nvPicPr>
          <p:cNvPr id="165" name="图片 164" descr="图片包含 游戏机&#10;&#10;描述已自动生成">
            <a:extLst>
              <a:ext uri="{FF2B5EF4-FFF2-40B4-BE49-F238E27FC236}">
                <a16:creationId xmlns:a16="http://schemas.microsoft.com/office/drawing/2014/main" id="{A183F27F-9F85-4DFC-BD0D-0AC5E7FC57A4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95" y="423535"/>
            <a:ext cx="134439" cy="264177"/>
          </a:xfrm>
          <a:prstGeom prst="rect">
            <a:avLst/>
          </a:prstGeom>
        </p:spPr>
      </p:pic>
      <p:pic>
        <p:nvPicPr>
          <p:cNvPr id="167" name="图片 166" descr="图片包含 游戏机&#10;&#10;描述已自动生成">
            <a:extLst>
              <a:ext uri="{FF2B5EF4-FFF2-40B4-BE49-F238E27FC236}">
                <a16:creationId xmlns:a16="http://schemas.microsoft.com/office/drawing/2014/main" id="{2BEF8749-DFEC-4D9F-8112-43AD54B97176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48" y="2559145"/>
            <a:ext cx="221244" cy="215290"/>
          </a:xfrm>
          <a:prstGeom prst="rect">
            <a:avLst/>
          </a:prstGeom>
        </p:spPr>
      </p:pic>
      <p:pic>
        <p:nvPicPr>
          <p:cNvPr id="169" name="图片 168">
            <a:extLst>
              <a:ext uri="{FF2B5EF4-FFF2-40B4-BE49-F238E27FC236}">
                <a16:creationId xmlns:a16="http://schemas.microsoft.com/office/drawing/2014/main" id="{CE0E0A38-830C-4D73-AC4C-0C3B140DA26C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3" y="3596588"/>
            <a:ext cx="844237" cy="285799"/>
          </a:xfrm>
          <a:prstGeom prst="rect">
            <a:avLst/>
          </a:prstGeom>
        </p:spPr>
      </p:pic>
      <p:pic>
        <p:nvPicPr>
          <p:cNvPr id="171" name="图片 170">
            <a:extLst>
              <a:ext uri="{FF2B5EF4-FFF2-40B4-BE49-F238E27FC236}">
                <a16:creationId xmlns:a16="http://schemas.microsoft.com/office/drawing/2014/main" id="{685402DD-2213-4F9C-8ABF-5CC3379DAB6A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632" y="1222879"/>
            <a:ext cx="1208380" cy="591342"/>
          </a:xfrm>
          <a:prstGeom prst="rect">
            <a:avLst/>
          </a:prstGeom>
        </p:spPr>
      </p:pic>
      <p:pic>
        <p:nvPicPr>
          <p:cNvPr id="173" name="图片 172" descr="图片包含 游戏机&#10;&#10;描述已自动生成">
            <a:extLst>
              <a:ext uri="{FF2B5EF4-FFF2-40B4-BE49-F238E27FC236}">
                <a16:creationId xmlns:a16="http://schemas.microsoft.com/office/drawing/2014/main" id="{DB1A41ED-20A6-471F-AFBE-D6310C6A3AB0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010" y="1260015"/>
            <a:ext cx="528666" cy="517071"/>
          </a:xfrm>
          <a:prstGeom prst="rect">
            <a:avLst/>
          </a:prstGeom>
        </p:spPr>
      </p:pic>
      <p:pic>
        <p:nvPicPr>
          <p:cNvPr id="175" name="图片 174">
            <a:extLst>
              <a:ext uri="{FF2B5EF4-FFF2-40B4-BE49-F238E27FC236}">
                <a16:creationId xmlns:a16="http://schemas.microsoft.com/office/drawing/2014/main" id="{72238671-F7DC-4E8D-A9B6-2F123D733C10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509" y="2362188"/>
            <a:ext cx="617039" cy="609204"/>
          </a:xfrm>
          <a:prstGeom prst="rect">
            <a:avLst/>
          </a:prstGeom>
        </p:spPr>
      </p:pic>
      <p:pic>
        <p:nvPicPr>
          <p:cNvPr id="177" name="图片 176">
            <a:extLst>
              <a:ext uri="{FF2B5EF4-FFF2-40B4-BE49-F238E27FC236}">
                <a16:creationId xmlns:a16="http://schemas.microsoft.com/office/drawing/2014/main" id="{00010B9C-42C5-46F0-A22F-36E293FFF007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873" y="2312858"/>
            <a:ext cx="520832" cy="505163"/>
          </a:xfrm>
          <a:prstGeom prst="rect">
            <a:avLst/>
          </a:prstGeom>
        </p:spPr>
      </p:pic>
      <p:pic>
        <p:nvPicPr>
          <p:cNvPr id="179" name="图片 178">
            <a:extLst>
              <a:ext uri="{FF2B5EF4-FFF2-40B4-BE49-F238E27FC236}">
                <a16:creationId xmlns:a16="http://schemas.microsoft.com/office/drawing/2014/main" id="{1D5369AB-5836-4B76-872F-4C65FA2F5270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12" y="2212891"/>
            <a:ext cx="584553" cy="705096"/>
          </a:xfrm>
          <a:prstGeom prst="rect">
            <a:avLst/>
          </a:prstGeom>
        </p:spPr>
      </p:pic>
      <p:pic>
        <p:nvPicPr>
          <p:cNvPr id="181" name="图片 180" descr="图片包含 游戏机&#10;&#10;描述已自动生成">
            <a:extLst>
              <a:ext uri="{FF2B5EF4-FFF2-40B4-BE49-F238E27FC236}">
                <a16:creationId xmlns:a16="http://schemas.microsoft.com/office/drawing/2014/main" id="{92C2C8E6-BFA7-466D-8F32-5D1E6581AE90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199" y="3690259"/>
            <a:ext cx="162329" cy="168283"/>
          </a:xfrm>
          <a:prstGeom prst="rect">
            <a:avLst/>
          </a:prstGeom>
        </p:spPr>
      </p:pic>
      <p:pic>
        <p:nvPicPr>
          <p:cNvPr id="183" name="图片 182" descr="图片包含 游戏机&#10;&#10;描述已自动生成">
            <a:extLst>
              <a:ext uri="{FF2B5EF4-FFF2-40B4-BE49-F238E27FC236}">
                <a16:creationId xmlns:a16="http://schemas.microsoft.com/office/drawing/2014/main" id="{D382AA4E-5BDD-4B12-A832-2D7820FCFA92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668" y="2212891"/>
            <a:ext cx="554409" cy="705096"/>
          </a:xfrm>
          <a:prstGeom prst="rect">
            <a:avLst/>
          </a:prstGeom>
        </p:spPr>
      </p:pic>
      <p:pic>
        <p:nvPicPr>
          <p:cNvPr id="185" name="图片 184" descr="图片包含 游戏机&#10;&#10;描述已自动生成">
            <a:extLst>
              <a:ext uri="{FF2B5EF4-FFF2-40B4-BE49-F238E27FC236}">
                <a16:creationId xmlns:a16="http://schemas.microsoft.com/office/drawing/2014/main" id="{10220C86-0CF2-48A8-B5B8-03B09C475E83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450" y="1225387"/>
            <a:ext cx="1057646" cy="58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71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B6A957E-2645-4CDA-BDB9-9D8F66901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087" y="591505"/>
            <a:ext cx="694218" cy="705096"/>
          </a:xfrm>
          <a:prstGeom prst="rect">
            <a:avLst/>
          </a:prstGeom>
        </p:spPr>
      </p:pic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275E9777-E4BB-4444-A9DE-0267E61EF2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85" y="591505"/>
            <a:ext cx="683670" cy="7050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40E50F6-4437-4FD1-A618-12A2683D69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337" y="853488"/>
            <a:ext cx="1253503" cy="1811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54C7261-C72D-4ABB-8D3B-996A05D31F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424" y="2525753"/>
            <a:ext cx="560317" cy="5459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0153CEC-9325-449B-BA83-74A0AD9DF9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377" y="1695422"/>
            <a:ext cx="579747" cy="179878"/>
          </a:xfrm>
          <a:prstGeom prst="rect">
            <a:avLst/>
          </a:prstGeom>
        </p:spPr>
      </p:pic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FFA58010-AF07-476B-A410-4741CBB0BB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38" y="2711114"/>
            <a:ext cx="642423" cy="17517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5854439-4ABB-4286-8EB3-FEB4252898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57" y="2702967"/>
            <a:ext cx="642735" cy="191473"/>
          </a:xfrm>
          <a:prstGeom prst="rect">
            <a:avLst/>
          </a:prstGeom>
        </p:spPr>
      </p:pic>
      <p:pic>
        <p:nvPicPr>
          <p:cNvPr id="9" name="图片 8" descr="图片包含 游戏机, 画&#10;&#10;描述已自动生成">
            <a:extLst>
              <a:ext uri="{FF2B5EF4-FFF2-40B4-BE49-F238E27FC236}">
                <a16:creationId xmlns:a16="http://schemas.microsoft.com/office/drawing/2014/main" id="{9C59F73B-B6F2-4CBC-8E37-C69812F25E4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73" y="2665518"/>
            <a:ext cx="276712" cy="2663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4629073-F43D-4806-8E1C-819746608D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117" y="2665518"/>
            <a:ext cx="276712" cy="26637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1D5DF32-1A6F-43BD-B1F7-8835FD48AF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661" y="2665518"/>
            <a:ext cx="318077" cy="266370"/>
          </a:xfrm>
          <a:prstGeom prst="rect">
            <a:avLst/>
          </a:prstGeom>
        </p:spPr>
      </p:pic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6DEB4F24-324F-4968-AB2F-58450DB4C3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568" y="2665518"/>
            <a:ext cx="339074" cy="266370"/>
          </a:xfrm>
          <a:prstGeom prst="rect">
            <a:avLst/>
          </a:prstGeom>
        </p:spPr>
      </p:pic>
      <p:pic>
        <p:nvPicPr>
          <p:cNvPr id="13" name="图片 12" descr="图片包含 游戏机&#10;&#10;描述已自动生成">
            <a:extLst>
              <a:ext uri="{FF2B5EF4-FFF2-40B4-BE49-F238E27FC236}">
                <a16:creationId xmlns:a16="http://schemas.microsoft.com/office/drawing/2014/main" id="{69FE2C47-3507-4E2E-80D4-F1B58CC6FF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352" y="1652176"/>
            <a:ext cx="337193" cy="266370"/>
          </a:xfrm>
          <a:prstGeom prst="rect">
            <a:avLst/>
          </a:prstGeom>
        </p:spPr>
      </p:pic>
      <p:pic>
        <p:nvPicPr>
          <p:cNvPr id="14" name="图片 13" descr="图片包含 游戏机&#10;&#10;描述已自动生成">
            <a:extLst>
              <a:ext uri="{FF2B5EF4-FFF2-40B4-BE49-F238E27FC236}">
                <a16:creationId xmlns:a16="http://schemas.microsoft.com/office/drawing/2014/main" id="{0294AE3F-5554-4B2C-BF91-EDB6E9C574D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827" y="1515074"/>
            <a:ext cx="379186" cy="540575"/>
          </a:xfrm>
          <a:prstGeom prst="rect">
            <a:avLst/>
          </a:prstGeom>
        </p:spPr>
      </p:pic>
      <p:pic>
        <p:nvPicPr>
          <p:cNvPr id="15" name="图片 14" descr="图片包含 游戏机, 画&#10;&#10;描述已自动生成">
            <a:extLst>
              <a:ext uri="{FF2B5EF4-FFF2-40B4-BE49-F238E27FC236}">
                <a16:creationId xmlns:a16="http://schemas.microsoft.com/office/drawing/2014/main" id="{9F9C7754-3CE4-4690-80C3-6EAA5660D79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561" y="1600312"/>
            <a:ext cx="230959" cy="37009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CE0DAF2-0431-4244-9F68-F74ADF5C559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875" y="1581353"/>
            <a:ext cx="148854" cy="408017"/>
          </a:xfrm>
          <a:prstGeom prst="rect">
            <a:avLst/>
          </a:prstGeom>
        </p:spPr>
      </p:pic>
      <p:pic>
        <p:nvPicPr>
          <p:cNvPr id="17" name="图片 16" descr="图片包含 游戏机&#10;&#10;描述已自动生成">
            <a:extLst>
              <a:ext uri="{FF2B5EF4-FFF2-40B4-BE49-F238E27FC236}">
                <a16:creationId xmlns:a16="http://schemas.microsoft.com/office/drawing/2014/main" id="{619D34CC-5BD5-419A-9085-CFC5B6F6E00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791" y="1579785"/>
            <a:ext cx="179252" cy="411152"/>
          </a:xfrm>
          <a:prstGeom prst="rect">
            <a:avLst/>
          </a:prstGeom>
        </p:spPr>
      </p:pic>
      <p:pic>
        <p:nvPicPr>
          <p:cNvPr id="18" name="图片 17" descr="图片包含 游戏机&#10;&#10;描述已自动生成">
            <a:extLst>
              <a:ext uri="{FF2B5EF4-FFF2-40B4-BE49-F238E27FC236}">
                <a16:creationId xmlns:a16="http://schemas.microsoft.com/office/drawing/2014/main" id="{17DA6ECD-0672-4385-B058-6FD96FD7A03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872" y="662014"/>
            <a:ext cx="554364" cy="56407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8347FDA-0113-423C-A8C5-019630F0953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508" y="1593418"/>
            <a:ext cx="317451" cy="383887"/>
          </a:xfrm>
          <a:prstGeom prst="rect">
            <a:avLst/>
          </a:prstGeom>
        </p:spPr>
      </p:pic>
      <p:pic>
        <p:nvPicPr>
          <p:cNvPr id="20" name="图片 19" descr="图片包含 游戏机&#10;&#10;描述已自动生成">
            <a:extLst>
              <a:ext uri="{FF2B5EF4-FFF2-40B4-BE49-F238E27FC236}">
                <a16:creationId xmlns:a16="http://schemas.microsoft.com/office/drawing/2014/main" id="{45724CB8-43C3-4122-BC3E-0A42A5B748C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333" y="1561140"/>
            <a:ext cx="396108" cy="44844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4AB6C8DF-DC28-4A6F-841D-5CC831D72C9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02" y="2595948"/>
            <a:ext cx="499523" cy="40551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8B22DE3-5AEF-421D-90D7-9E9338254E2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273" y="1582607"/>
            <a:ext cx="501403" cy="405509"/>
          </a:xfrm>
          <a:prstGeom prst="rect">
            <a:avLst/>
          </a:prstGeom>
        </p:spPr>
      </p:pic>
      <p:pic>
        <p:nvPicPr>
          <p:cNvPr id="23" name="图片 22" descr="图片包含 游戏机&#10;&#10;描述已自动生成">
            <a:extLst>
              <a:ext uri="{FF2B5EF4-FFF2-40B4-BE49-F238E27FC236}">
                <a16:creationId xmlns:a16="http://schemas.microsoft.com/office/drawing/2014/main" id="{31B436A3-55C9-4AAC-A52F-508F333F046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84" y="1503322"/>
            <a:ext cx="553737" cy="564079"/>
          </a:xfrm>
          <a:prstGeom prst="rect">
            <a:avLst/>
          </a:prstGeom>
        </p:spPr>
      </p:pic>
      <p:pic>
        <p:nvPicPr>
          <p:cNvPr id="24" name="图片 23" descr="图片包含 游戏机&#10;&#10;描述已自动生成">
            <a:extLst>
              <a:ext uri="{FF2B5EF4-FFF2-40B4-BE49-F238E27FC236}">
                <a16:creationId xmlns:a16="http://schemas.microsoft.com/office/drawing/2014/main" id="{8B3D9D81-4BC0-4792-86BC-B02BADD693A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268" y="662014"/>
            <a:ext cx="553737" cy="564079"/>
          </a:xfrm>
          <a:prstGeom prst="rect">
            <a:avLst/>
          </a:prstGeom>
        </p:spPr>
      </p:pic>
      <p:pic>
        <p:nvPicPr>
          <p:cNvPr id="25" name="图片 24" descr="图片包含 游戏机, 笔记本&#10;&#10;描述已自动生成">
            <a:extLst>
              <a:ext uri="{FF2B5EF4-FFF2-40B4-BE49-F238E27FC236}">
                <a16:creationId xmlns:a16="http://schemas.microsoft.com/office/drawing/2014/main" id="{0CBFB62D-CC79-4D99-9E08-00184751E15C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956" y="1660637"/>
            <a:ext cx="282039" cy="249448"/>
          </a:xfrm>
          <a:prstGeom prst="rect">
            <a:avLst/>
          </a:prstGeom>
        </p:spPr>
      </p:pic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id="{81A8D1D7-EB67-4BFE-82B8-48E8AAB4C5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153" y="1666905"/>
            <a:ext cx="278279" cy="236913"/>
          </a:xfrm>
          <a:prstGeom prst="rect">
            <a:avLst/>
          </a:prstGeom>
        </p:spPr>
      </p:pic>
      <p:pic>
        <p:nvPicPr>
          <p:cNvPr id="27" name="图片 26" descr="图片包含 游戏机&#10;&#10;描述已自动生成">
            <a:extLst>
              <a:ext uri="{FF2B5EF4-FFF2-40B4-BE49-F238E27FC236}">
                <a16:creationId xmlns:a16="http://schemas.microsoft.com/office/drawing/2014/main" id="{5362E83A-8174-4964-9E5E-57EC82C7AD6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264" y="1473238"/>
            <a:ext cx="680967" cy="624246"/>
          </a:xfrm>
          <a:prstGeom prst="rect">
            <a:avLst/>
          </a:prstGeom>
        </p:spPr>
      </p:pic>
      <p:pic>
        <p:nvPicPr>
          <p:cNvPr id="28" name="图片 27" descr="图片包含 游戏机&#10;&#10;描述已自动生成">
            <a:extLst>
              <a:ext uri="{FF2B5EF4-FFF2-40B4-BE49-F238E27FC236}">
                <a16:creationId xmlns:a16="http://schemas.microsoft.com/office/drawing/2014/main" id="{6F730269-138A-4504-95DC-B928576B213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063" y="1523378"/>
            <a:ext cx="804438" cy="523966"/>
          </a:xfrm>
          <a:prstGeom prst="rect">
            <a:avLst/>
          </a:prstGeom>
        </p:spPr>
      </p:pic>
      <p:pic>
        <p:nvPicPr>
          <p:cNvPr id="29" name="图片 28" descr="图片包含 游戏机&#10;&#10;描述已自动生成">
            <a:extLst>
              <a:ext uri="{FF2B5EF4-FFF2-40B4-BE49-F238E27FC236}">
                <a16:creationId xmlns:a16="http://schemas.microsoft.com/office/drawing/2014/main" id="{8AFCE2FA-66D7-4C4D-8FEB-D9BEA6CB1B43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93" y="2636844"/>
            <a:ext cx="362577" cy="32371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54D76BC2-7F9B-4998-A200-57CCBD0E1FB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5868" y="3500569"/>
            <a:ext cx="322470" cy="36180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15CC876-215A-472E-9DA7-99D3AE5DF8B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72710" y="3571019"/>
            <a:ext cx="1108143" cy="22090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790A3925-FAFB-45F6-9335-0F5F5CD9368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5225" y="3571019"/>
            <a:ext cx="1108143" cy="220908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AE55A355-770F-4951-8440-759DABFCA015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23724" y="3571019"/>
            <a:ext cx="1108143" cy="22090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716179BA-EC90-4983-9F56-730E4B75D48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66239" y="3520100"/>
            <a:ext cx="881252" cy="322747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5CC14852-BDB4-4EA2-B597-782308DD785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57740" y="3520100"/>
            <a:ext cx="331612" cy="322747"/>
          </a:xfrm>
          <a:prstGeom prst="rect">
            <a:avLst/>
          </a:prstGeom>
        </p:spPr>
      </p:pic>
      <p:pic>
        <p:nvPicPr>
          <p:cNvPr id="43" name="图片 42" descr="图片包含 标志, 游戏机, 站&#10;&#10;描述已自动生成">
            <a:extLst>
              <a:ext uri="{FF2B5EF4-FFF2-40B4-BE49-F238E27FC236}">
                <a16:creationId xmlns:a16="http://schemas.microsoft.com/office/drawing/2014/main" id="{3C4A77D6-26E4-4EE3-8860-09557796E53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81863" y="3369809"/>
            <a:ext cx="751806" cy="623329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8B3B75E9-CF90-4A87-8A81-103B941FC8C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26402" y="3413718"/>
            <a:ext cx="963530" cy="535510"/>
          </a:xfrm>
          <a:prstGeom prst="rect">
            <a:avLst/>
          </a:prstGeom>
        </p:spPr>
      </p:pic>
      <p:pic>
        <p:nvPicPr>
          <p:cNvPr id="47" name="图片 46" descr="图片包含 标志, 游戏机, 街道, 交通&#10;&#10;描述已自动生成">
            <a:extLst>
              <a:ext uri="{FF2B5EF4-FFF2-40B4-BE49-F238E27FC236}">
                <a16:creationId xmlns:a16="http://schemas.microsoft.com/office/drawing/2014/main" id="{2449CB9E-61EB-49E0-86C0-E30DAD7F696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8041" y="3369809"/>
            <a:ext cx="352464" cy="62332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51B2C7E-A1A0-40A0-8C67-4E0470A1C054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54877" y="3508187"/>
            <a:ext cx="337153" cy="346572"/>
          </a:xfrm>
          <a:prstGeom prst="rect">
            <a:avLst/>
          </a:prstGeom>
        </p:spPr>
      </p:pic>
      <p:pic>
        <p:nvPicPr>
          <p:cNvPr id="51" name="图片 50" descr="图片包含 游戏机, 画&#10;&#10;描述已自动生成">
            <a:extLst>
              <a:ext uri="{FF2B5EF4-FFF2-40B4-BE49-F238E27FC236}">
                <a16:creationId xmlns:a16="http://schemas.microsoft.com/office/drawing/2014/main" id="{9672E316-8A8D-45ED-81E0-497F61BED94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24304" y="3403191"/>
            <a:ext cx="562383" cy="556565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E962A982-1240-4AC7-A64F-0756B2A6A0F2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1492" y="632389"/>
            <a:ext cx="615383" cy="623329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D70518F5-9C8B-4BF4-B086-56A5D743F02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53037" y="632389"/>
            <a:ext cx="326423" cy="62332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ED508225-C6C8-4F06-A5FC-7A160444333D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98907" y="632389"/>
            <a:ext cx="326423" cy="623329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CB7F7F63-B578-4B60-8EF3-9BAB536ADA4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7362" y="632388"/>
            <a:ext cx="367313" cy="623330"/>
          </a:xfrm>
          <a:prstGeom prst="rect">
            <a:avLst/>
          </a:prstGeom>
        </p:spPr>
      </p:pic>
      <p:pic>
        <p:nvPicPr>
          <p:cNvPr id="61" name="图片 60" descr="图片包含 标志, 游戏机, 停止, 画&#10;&#10;描述已自动生成">
            <a:extLst>
              <a:ext uri="{FF2B5EF4-FFF2-40B4-BE49-F238E27FC236}">
                <a16:creationId xmlns:a16="http://schemas.microsoft.com/office/drawing/2014/main" id="{D2459293-02B5-457F-AAD4-63C458219984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96707" y="632389"/>
            <a:ext cx="914577" cy="623329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EDDBE733-3F6B-484D-9508-182E2F88EFF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63" y="4252686"/>
            <a:ext cx="384317" cy="563628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9BB2C178-EB99-4E02-ADAF-72F722726EBA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17" y="4252685"/>
            <a:ext cx="474685" cy="563627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9E97BC8D-3B04-4EFA-BE35-D18B4E9DA2A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339" y="4252685"/>
            <a:ext cx="304159" cy="56362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12066DAE-0CC0-4103-90D3-981348369018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535" y="4252685"/>
            <a:ext cx="474685" cy="563627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A568B479-B84A-4FCC-A56E-6539A087850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257" y="4252685"/>
            <a:ext cx="289357" cy="563627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2353A6C6-4647-4C48-A8F0-B8E0D73FA882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651" y="4252685"/>
            <a:ext cx="289002" cy="563627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640EEBD5-383E-4151-8F88-23774053FD5B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690" y="4252685"/>
            <a:ext cx="551219" cy="563627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21B6CF01-07FB-4DEB-91E5-AC2DDEEF981A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946" y="4252685"/>
            <a:ext cx="549461" cy="563627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A822D217-2580-4400-A6A0-DE4E58A2DA6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1453">
            <a:off x="5728444" y="4347895"/>
            <a:ext cx="569054" cy="563628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7DBC460A-A055-4180-9E04-ED5A1AC60278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535" y="4252685"/>
            <a:ext cx="590223" cy="563627"/>
          </a:xfrm>
          <a:prstGeom prst="rect">
            <a:avLst/>
          </a:prstGeom>
        </p:spPr>
      </p:pic>
      <p:pic>
        <p:nvPicPr>
          <p:cNvPr id="83" name="图片 82" descr="图片包含 笔记本, 电脑, 黑暗, 桌子&#10;&#10;描述已自动生成">
            <a:extLst>
              <a:ext uri="{FF2B5EF4-FFF2-40B4-BE49-F238E27FC236}">
                <a16:creationId xmlns:a16="http://schemas.microsoft.com/office/drawing/2014/main" id="{24D60BF9-8C46-4891-85E2-D22ECDA0D954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920" y="4187241"/>
            <a:ext cx="1002005" cy="520362"/>
          </a:xfrm>
          <a:prstGeom prst="rect">
            <a:avLst/>
          </a:prstGeom>
        </p:spPr>
      </p:pic>
      <p:pic>
        <p:nvPicPr>
          <p:cNvPr id="85" name="图片 84" descr="图片包含 夜晚, 亮, 黑暗, 照片&#10;&#10;描述已自动生成">
            <a:extLst>
              <a:ext uri="{FF2B5EF4-FFF2-40B4-BE49-F238E27FC236}">
                <a16:creationId xmlns:a16="http://schemas.microsoft.com/office/drawing/2014/main" id="{A8F577B0-F28B-4F30-A4F9-0A7B10F4BC59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795" y="4252685"/>
            <a:ext cx="565088" cy="563627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F0A1C3A1-5817-486C-BD5E-EAB5B7FCD2D2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962" y="4252686"/>
            <a:ext cx="551855" cy="563628"/>
          </a:xfrm>
          <a:prstGeom prst="rect">
            <a:avLst/>
          </a:prstGeom>
        </p:spPr>
      </p:pic>
      <p:pic>
        <p:nvPicPr>
          <p:cNvPr id="89" name="图片 88" descr="图片包含 游戏机, 笔记本, 电脑&#10;&#10;描述已自动生成">
            <a:extLst>
              <a:ext uri="{FF2B5EF4-FFF2-40B4-BE49-F238E27FC236}">
                <a16:creationId xmlns:a16="http://schemas.microsoft.com/office/drawing/2014/main" id="{8EBAABBC-FE19-4062-8821-19B75AB938E7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854" y="4252685"/>
            <a:ext cx="566665" cy="563627"/>
          </a:xfrm>
          <a:prstGeom prst="rect">
            <a:avLst/>
          </a:prstGeom>
        </p:spPr>
      </p:pic>
      <p:pic>
        <p:nvPicPr>
          <p:cNvPr id="91" name="图片 90" descr="图片包含 游戏机, 标志, 停止, 画&#10;&#10;描述已自动生成">
            <a:extLst>
              <a:ext uri="{FF2B5EF4-FFF2-40B4-BE49-F238E27FC236}">
                <a16:creationId xmlns:a16="http://schemas.microsoft.com/office/drawing/2014/main" id="{6D922699-3AFF-4D89-BE13-0E024F68B2DF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56" y="4252686"/>
            <a:ext cx="569168" cy="563628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FBF8F22D-9A8E-4DC5-B315-A4D220079579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3317" y="609598"/>
            <a:ext cx="570696" cy="563627"/>
          </a:xfrm>
          <a:prstGeom prst="rect">
            <a:avLst/>
          </a:prstGeom>
        </p:spPr>
      </p:pic>
      <p:pic>
        <p:nvPicPr>
          <p:cNvPr id="95" name="图片 94" descr="图片包含 黑暗, 夜晚, 标志, 电脑&#10;&#10;描述已自动生成">
            <a:extLst>
              <a:ext uri="{FF2B5EF4-FFF2-40B4-BE49-F238E27FC236}">
                <a16:creationId xmlns:a16="http://schemas.microsoft.com/office/drawing/2014/main" id="{9D922A14-2020-4E21-A864-0D27A3796AB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7988" y="5372736"/>
            <a:ext cx="580241" cy="616856"/>
          </a:xfrm>
          <a:prstGeom prst="rect">
            <a:avLst/>
          </a:prstGeom>
        </p:spPr>
      </p:pic>
      <p:pic>
        <p:nvPicPr>
          <p:cNvPr id="97" name="图片 96" descr="图片包含 标志, 停止, 夜晚, 街道&#10;&#10;描述已自动生成">
            <a:extLst>
              <a:ext uri="{FF2B5EF4-FFF2-40B4-BE49-F238E27FC236}">
                <a16:creationId xmlns:a16="http://schemas.microsoft.com/office/drawing/2014/main" id="{483EADD2-7E4A-4C56-B675-19B10723C026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30" y="5372736"/>
            <a:ext cx="612130" cy="616856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4A9E3DFE-32D0-4DC9-923E-4A03103EFEC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66561" y="5372736"/>
            <a:ext cx="591573" cy="616856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7BE4D446-CF06-4B14-97DA-0AC7117F4828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1235" y="5372736"/>
            <a:ext cx="596106" cy="616856"/>
          </a:xfrm>
          <a:prstGeom prst="rect">
            <a:avLst/>
          </a:prstGeom>
        </p:spPr>
      </p:pic>
      <p:pic>
        <p:nvPicPr>
          <p:cNvPr id="105" name="图片 104" descr="图片包含 游戏机, 画, 标志&#10;&#10;描述已自动生成">
            <a:extLst>
              <a:ext uri="{FF2B5EF4-FFF2-40B4-BE49-F238E27FC236}">
                <a16:creationId xmlns:a16="http://schemas.microsoft.com/office/drawing/2014/main" id="{832766AD-47E7-4FA0-B9C4-BBB844F44274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20442" y="5372736"/>
            <a:ext cx="606070" cy="616856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id="{004CDC37-DC1F-4132-9551-5C74B7A42173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59613" y="5372736"/>
            <a:ext cx="623938" cy="616856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AFAAEEAE-3504-4B99-A49D-71394D967665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16652" y="5372736"/>
            <a:ext cx="623938" cy="616856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C9AF6F58-2FC5-418C-A06C-9047553578F4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3691" y="5372736"/>
            <a:ext cx="616385" cy="616856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EC85DED5-B450-4BC6-87D4-7436070DF6B3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23177" y="5396724"/>
            <a:ext cx="589442" cy="568880"/>
          </a:xfrm>
          <a:prstGeom prst="rect">
            <a:avLst/>
          </a:prstGeom>
        </p:spPr>
      </p:pic>
      <p:pic>
        <p:nvPicPr>
          <p:cNvPr id="115" name="图片 114" descr="图片包含 游戏机, 监控, 标志, 男人&#10;&#10;描述已自动生成">
            <a:extLst>
              <a:ext uri="{FF2B5EF4-FFF2-40B4-BE49-F238E27FC236}">
                <a16:creationId xmlns:a16="http://schemas.microsoft.com/office/drawing/2014/main" id="{979D3BAB-81DE-4FC9-BA39-882D8FA19225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45720" y="5485826"/>
            <a:ext cx="546124" cy="390676"/>
          </a:xfrm>
          <a:prstGeom prst="rect">
            <a:avLst/>
          </a:prstGeom>
        </p:spPr>
      </p:pic>
      <p:pic>
        <p:nvPicPr>
          <p:cNvPr id="117" name="图片 116">
            <a:extLst>
              <a:ext uri="{FF2B5EF4-FFF2-40B4-BE49-F238E27FC236}">
                <a16:creationId xmlns:a16="http://schemas.microsoft.com/office/drawing/2014/main" id="{5111426F-1068-4880-B240-141020FE9F9F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06975" y="5516459"/>
            <a:ext cx="1096635" cy="329411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5B8A35EA-634A-46C0-9773-9F9126FC6BCC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4945" y="5372736"/>
            <a:ext cx="648929" cy="616856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4C2CD614-C420-4C36-961E-D2D54CFBBF5C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36711" y="5372736"/>
            <a:ext cx="648929" cy="616856"/>
          </a:xfrm>
          <a:prstGeom prst="rect">
            <a:avLst/>
          </a:prstGeom>
        </p:spPr>
      </p:pic>
      <p:pic>
        <p:nvPicPr>
          <p:cNvPr id="123" name="图片 122" descr="图片包含 标志, 户外, 街道, 前&#10;&#10;描述已自动生成">
            <a:extLst>
              <a:ext uri="{FF2B5EF4-FFF2-40B4-BE49-F238E27FC236}">
                <a16:creationId xmlns:a16="http://schemas.microsoft.com/office/drawing/2014/main" id="{388BE584-649B-4036-A97A-1F10F98BD44C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18741" y="5413722"/>
            <a:ext cx="773128" cy="534884"/>
          </a:xfrm>
          <a:prstGeom prst="rect">
            <a:avLst/>
          </a:prstGeom>
        </p:spPr>
      </p:pic>
      <p:pic>
        <p:nvPicPr>
          <p:cNvPr id="125" name="图片 124" descr="图片包含 标志, 户外, 街道, 交通&#10;&#10;描述已自动生成">
            <a:extLst>
              <a:ext uri="{FF2B5EF4-FFF2-40B4-BE49-F238E27FC236}">
                <a16:creationId xmlns:a16="http://schemas.microsoft.com/office/drawing/2014/main" id="{38955AE0-1E4D-486E-A508-E491A8ACE37D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24974" y="5413722"/>
            <a:ext cx="592183" cy="534884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498BDDD0-55C7-4818-BEC2-9EFFBFC58AA7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059" y="3361258"/>
            <a:ext cx="1185339" cy="640431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id="{B903CC98-3F8E-4164-B079-FBB4913818B2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890" y="2345259"/>
            <a:ext cx="1185339" cy="640431"/>
          </a:xfrm>
          <a:prstGeom prst="rect">
            <a:avLst/>
          </a:prstGeom>
        </p:spPr>
      </p:pic>
      <p:pic>
        <p:nvPicPr>
          <p:cNvPr id="131" name="图片 130">
            <a:extLst>
              <a:ext uri="{FF2B5EF4-FFF2-40B4-BE49-F238E27FC236}">
                <a16:creationId xmlns:a16="http://schemas.microsoft.com/office/drawing/2014/main" id="{8E486236-488D-432C-BDEB-1577DE95A892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989" y="2350429"/>
            <a:ext cx="624024" cy="630091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id="{AD81D67B-7375-440C-B205-3ABE8207AFD5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765" y="3312184"/>
            <a:ext cx="319393" cy="738579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id="{6EBA0D2E-6446-4AAB-9D79-718D70C96BD6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953" y="2296185"/>
            <a:ext cx="799844" cy="738579"/>
          </a:xfrm>
          <a:prstGeom prst="rect">
            <a:avLst/>
          </a:prstGeom>
        </p:spPr>
      </p:pic>
      <p:pic>
        <p:nvPicPr>
          <p:cNvPr id="137" name="图片 136" descr="图片包含 游戏机, 房间, 画&#10;&#10;描述已自动生成">
            <a:extLst>
              <a:ext uri="{FF2B5EF4-FFF2-40B4-BE49-F238E27FC236}">
                <a16:creationId xmlns:a16="http://schemas.microsoft.com/office/drawing/2014/main" id="{A832100F-E4DF-4DB3-BA79-9DB8E657FE8D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521" y="2296185"/>
            <a:ext cx="690743" cy="73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56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21CC52-932E-4CE7-BBD7-405E0C345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00" y="632344"/>
            <a:ext cx="579609" cy="4146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E2037B5-B1DA-4B08-8F0D-385C7B329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117" y="669734"/>
            <a:ext cx="339560" cy="3398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E025F54-380F-4805-8C97-817EE917C6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585" y="552328"/>
            <a:ext cx="777758" cy="574662"/>
          </a:xfrm>
          <a:prstGeom prst="rect">
            <a:avLst/>
          </a:prstGeom>
        </p:spPr>
      </p:pic>
      <p:pic>
        <p:nvPicPr>
          <p:cNvPr id="9" name="图片 8" descr="图片包含 标志, 监控, 钟表, 屏幕&#10;&#10;描述已自动生成">
            <a:extLst>
              <a:ext uri="{FF2B5EF4-FFF2-40B4-BE49-F238E27FC236}">
                <a16:creationId xmlns:a16="http://schemas.microsoft.com/office/drawing/2014/main" id="{9727E527-C5B4-4F44-A18A-659E73302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251" y="552328"/>
            <a:ext cx="613652" cy="57466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29F6E6A-3C9F-4A82-8843-11AA7FACB7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11" y="552328"/>
            <a:ext cx="1082983" cy="57466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021761F-5722-4E81-A4CD-35BD7B85ED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02" y="552328"/>
            <a:ext cx="1055923" cy="5746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3163A7A-0076-4F0E-B133-F2D7D0F4F8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533" y="512321"/>
            <a:ext cx="663198" cy="654677"/>
          </a:xfrm>
          <a:prstGeom prst="rect">
            <a:avLst/>
          </a:prstGeom>
        </p:spPr>
      </p:pic>
      <p:pic>
        <p:nvPicPr>
          <p:cNvPr id="17" name="图片 16" descr="图片包含 游戏机, 监控, 电视&#10;&#10;描述已自动生成">
            <a:extLst>
              <a:ext uri="{FF2B5EF4-FFF2-40B4-BE49-F238E27FC236}">
                <a16:creationId xmlns:a16="http://schemas.microsoft.com/office/drawing/2014/main" id="{407A5CED-870D-4E42-B0B9-78E677DFBC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639" y="512321"/>
            <a:ext cx="642436" cy="65467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1963789-E5C8-4D87-9912-A401B15706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1981" y="512321"/>
            <a:ext cx="275434" cy="65467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26D3F765-AF9E-4292-AF2F-4FED3C3BA38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707" y="4546494"/>
            <a:ext cx="768135" cy="746553"/>
          </a:xfrm>
          <a:prstGeom prst="rect">
            <a:avLst/>
          </a:prstGeom>
        </p:spPr>
      </p:pic>
      <p:pic>
        <p:nvPicPr>
          <p:cNvPr id="23" name="图片 22" descr="图片包含 游戏机, 桥, 灯光&#10;&#10;描述已自动生成">
            <a:extLst>
              <a:ext uri="{FF2B5EF4-FFF2-40B4-BE49-F238E27FC236}">
                <a16:creationId xmlns:a16="http://schemas.microsoft.com/office/drawing/2014/main" id="{B04123D7-E893-4A68-B748-ADAB120EB6E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620" y="4546493"/>
            <a:ext cx="734123" cy="74655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0B603A61-F9BC-4FF7-94EE-11DB278672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521" y="4703103"/>
            <a:ext cx="386218" cy="43333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E195D9F-FB9D-46D6-8AD7-497C946DB77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517" y="4703103"/>
            <a:ext cx="386218" cy="43333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0AB7F10-4647-4B08-B765-40C1449541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08" y="1668004"/>
            <a:ext cx="327745" cy="328026"/>
          </a:xfrm>
          <a:prstGeom prst="rect">
            <a:avLst/>
          </a:prstGeom>
        </p:spPr>
      </p:pic>
      <p:pic>
        <p:nvPicPr>
          <p:cNvPr id="31" name="图片 30" descr="图片包含 游戏机, 截图, 屏幕&#10;&#10;描述已自动生成">
            <a:extLst>
              <a:ext uri="{FF2B5EF4-FFF2-40B4-BE49-F238E27FC236}">
                <a16:creationId xmlns:a16="http://schemas.microsoft.com/office/drawing/2014/main" id="{510D6175-283D-4634-A2C7-6B1B258A48A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774" y="1719757"/>
            <a:ext cx="1126267" cy="224521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C86B9BC3-7EA8-4AE1-AA81-E00AD18E6AA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962" y="1719757"/>
            <a:ext cx="1126267" cy="22452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0555653A-F18E-4CA2-BCCD-78E5A013DE8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150" y="1719757"/>
            <a:ext cx="1126267" cy="22452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A206028C-DB2B-4646-BDB3-10F9925B082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338" y="1668004"/>
            <a:ext cx="895666" cy="32802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147CA200-39D3-4B2E-A938-E493C0668FE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925" y="1668004"/>
            <a:ext cx="337036" cy="328026"/>
          </a:xfrm>
          <a:prstGeom prst="rect">
            <a:avLst/>
          </a:prstGeom>
        </p:spPr>
      </p:pic>
      <p:pic>
        <p:nvPicPr>
          <p:cNvPr id="41" name="图片 40" descr="图片包含 游戏机, 钟表&#10;&#10;描述已自动生成">
            <a:extLst>
              <a:ext uri="{FF2B5EF4-FFF2-40B4-BE49-F238E27FC236}">
                <a16:creationId xmlns:a16="http://schemas.microsoft.com/office/drawing/2014/main" id="{4558FC1B-AA71-4BF3-A743-07277769F378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882" y="1515254"/>
            <a:ext cx="607023" cy="633526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0347916-7725-401F-AFCC-FBCA9D079BA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826" y="1515254"/>
            <a:ext cx="764105" cy="63352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90F8F84C-DCFF-4402-B179-F795ACD17D8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853" y="1559882"/>
            <a:ext cx="979292" cy="544270"/>
          </a:xfrm>
          <a:prstGeom prst="rect">
            <a:avLst/>
          </a:prstGeom>
        </p:spPr>
      </p:pic>
      <p:pic>
        <p:nvPicPr>
          <p:cNvPr id="47" name="图片 46" descr="图片包含 标志, 大, 高, 橙子&#10;&#10;描述已自动生成">
            <a:extLst>
              <a:ext uri="{FF2B5EF4-FFF2-40B4-BE49-F238E27FC236}">
                <a16:creationId xmlns:a16="http://schemas.microsoft.com/office/drawing/2014/main" id="{1A0D104B-6779-4E7E-A33B-592D468A3EF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57" y="5650540"/>
            <a:ext cx="445140" cy="787226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2C7BDFB2-EE63-4C43-ADBF-FAECF6C91ED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7" y="5770544"/>
            <a:ext cx="425802" cy="43769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2A288EA6-9324-4570-9169-736BDA6DF3A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345" y="5679490"/>
            <a:ext cx="710255" cy="70290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45C903FA-07BD-4CC3-99E0-77FC94FD49D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860" y="5650540"/>
            <a:ext cx="777190" cy="787226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CE25E2F2-E4DC-49B3-A856-C1C3893456B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24" y="2452912"/>
            <a:ext cx="358487" cy="68455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514A85D4-6D0C-4DF9-81D2-8492E46DA831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130" y="2452912"/>
            <a:ext cx="358487" cy="68455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8C0C89E1-6E68-4B7B-8524-8A4638792E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336" y="2452912"/>
            <a:ext cx="403393" cy="68455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F4E49FE0-3E94-4096-9175-9F43372B0650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448" y="2452912"/>
            <a:ext cx="1004414" cy="68455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07B67465-8C56-4A30-85B5-74995B1DB4C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581" y="2452912"/>
            <a:ext cx="466774" cy="684557"/>
          </a:xfrm>
          <a:prstGeom prst="rect">
            <a:avLst/>
          </a:prstGeom>
        </p:spPr>
      </p:pic>
      <p:pic>
        <p:nvPicPr>
          <p:cNvPr id="65" name="图片 64" descr="图片包含 游戏机, 标志, 画&#10;&#10;描述已自动生成">
            <a:extLst>
              <a:ext uri="{FF2B5EF4-FFF2-40B4-BE49-F238E27FC236}">
                <a16:creationId xmlns:a16="http://schemas.microsoft.com/office/drawing/2014/main" id="{1B07B764-46B9-4ADD-87A5-B94E409285C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074" y="2452912"/>
            <a:ext cx="576532" cy="684557"/>
          </a:xfrm>
          <a:prstGeom prst="rect">
            <a:avLst/>
          </a:prstGeom>
        </p:spPr>
      </p:pic>
      <p:pic>
        <p:nvPicPr>
          <p:cNvPr id="67" name="图片 66" descr="图片包含 游戏机, 画, 钟表&#10;&#10;描述已自动生成">
            <a:extLst>
              <a:ext uri="{FF2B5EF4-FFF2-40B4-BE49-F238E27FC236}">
                <a16:creationId xmlns:a16="http://schemas.microsoft.com/office/drawing/2014/main" id="{93F280E7-AF50-45E4-9F51-DB3DA77CA28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325" y="2452912"/>
            <a:ext cx="369418" cy="68455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B16DDE0D-19F4-4C71-920F-95B5551791D4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369" y="2452912"/>
            <a:ext cx="576532" cy="684557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FAB4777C-9DD7-4974-806E-6FA526D8C11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895" y="2452912"/>
            <a:ext cx="351441" cy="684557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C314A056-FBB5-4FB6-892E-EC620B93FC41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8" y="5650540"/>
            <a:ext cx="403652" cy="787226"/>
          </a:xfrm>
          <a:prstGeom prst="rect">
            <a:avLst/>
          </a:prstGeom>
        </p:spPr>
      </p:pic>
      <p:pic>
        <p:nvPicPr>
          <p:cNvPr id="75" name="图片 74" descr="图片包含 游戏机, 画&#10;&#10;描述已自动生成">
            <a:extLst>
              <a:ext uri="{FF2B5EF4-FFF2-40B4-BE49-F238E27FC236}">
                <a16:creationId xmlns:a16="http://schemas.microsoft.com/office/drawing/2014/main" id="{6BB2F171-A6E8-4798-A975-49C472B36D4E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614" y="5650540"/>
            <a:ext cx="769896" cy="787226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96642A9A-5242-4A33-A400-20029CE3D5ED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715" y="5650540"/>
            <a:ext cx="767440" cy="787226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25719180-4789-455F-9F68-90B0FFBD349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934" y="5650540"/>
            <a:ext cx="794804" cy="787226"/>
          </a:xfrm>
          <a:prstGeom prst="rect">
            <a:avLst/>
          </a:prstGeom>
        </p:spPr>
      </p:pic>
      <p:pic>
        <p:nvPicPr>
          <p:cNvPr id="81" name="图片 80" descr="图片包含 游戏机&#10;&#10;描述已自动生成">
            <a:extLst>
              <a:ext uri="{FF2B5EF4-FFF2-40B4-BE49-F238E27FC236}">
                <a16:creationId xmlns:a16="http://schemas.microsoft.com/office/drawing/2014/main" id="{0C9B5209-2DB4-4597-AD41-FA0E12BDB875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8" y="3484095"/>
            <a:ext cx="704919" cy="673154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D8571679-3CBE-4BDA-80AF-B68940E13A83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856" y="3509932"/>
            <a:ext cx="1196719" cy="621481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A8D72FB9-D081-4A5A-9772-FBF0495A7981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524" y="3484095"/>
            <a:ext cx="674898" cy="673154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A06494C-C94E-4C50-A2D4-B5F3A3038BF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371" y="3484095"/>
            <a:ext cx="659093" cy="673154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29B894AC-6396-4AB0-9F5B-ADB57E3B2287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413" y="3484095"/>
            <a:ext cx="676782" cy="673154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17788E28-38F9-4F58-8818-518360B07D88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144" y="3484095"/>
            <a:ext cx="679770" cy="673154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1ED7FF1C-515D-4C07-A14D-257EF06D9333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63" y="3484095"/>
            <a:ext cx="681596" cy="673154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id="{87628A61-2E65-47F3-AC68-59DA93EF4C5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08" y="3484095"/>
            <a:ext cx="633197" cy="673154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76FFCD76-A301-4A91-BBA7-62D97D0DFAE1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555" y="3484095"/>
            <a:ext cx="667997" cy="67315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BFE74BE8-8FAE-4BD5-B6BC-137EAA8655E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462" y="2421173"/>
            <a:ext cx="700188" cy="670369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4A35CA02-9E85-4025-A748-7E5322BC3D74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620" y="2421173"/>
            <a:ext cx="705552" cy="670369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9E87D842-29DE-4B8D-AE5F-91CC98EAC7DB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513" y="4546493"/>
            <a:ext cx="733500" cy="746554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id="{5C448CF6-8F0C-4BC2-8111-F366F502DAFA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8" y="4575521"/>
            <a:ext cx="755124" cy="746554"/>
          </a:xfrm>
          <a:prstGeom prst="rect">
            <a:avLst/>
          </a:prstGeom>
        </p:spPr>
      </p:pic>
      <p:pic>
        <p:nvPicPr>
          <p:cNvPr id="109" name="图片 108" descr="图片包含 游戏机, 标志, 画&#10;&#10;描述已自动生成">
            <a:extLst>
              <a:ext uri="{FF2B5EF4-FFF2-40B4-BE49-F238E27FC236}">
                <a16:creationId xmlns:a16="http://schemas.microsoft.com/office/drawing/2014/main" id="{25C3D0FE-82B5-4918-B648-3609C82EB713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890" y="4546493"/>
            <a:ext cx="755124" cy="746554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1D037E48-8CE7-41F5-992E-82963216FB2D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792" y="4546493"/>
            <a:ext cx="745984" cy="746554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6811205D-2477-487D-A66F-62AB5E1B00E4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554" y="4575525"/>
            <a:ext cx="713375" cy="68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33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浩栋 曾</dc:creator>
  <cp:lastModifiedBy>浩栋 曾</cp:lastModifiedBy>
  <cp:revision>18</cp:revision>
  <dcterms:created xsi:type="dcterms:W3CDTF">2020-07-20T12:11:12Z</dcterms:created>
  <dcterms:modified xsi:type="dcterms:W3CDTF">2020-07-31T13:30:13Z</dcterms:modified>
</cp:coreProperties>
</file>